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7" r:id="rId1"/>
  </p:sldMasterIdLst>
  <p:notesMasterIdLst>
    <p:notesMasterId r:id="rId5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Lst>
  <p:sldSz cx="10058400" cy="7772400"/>
  <p:notesSz cx="6858000" cy="9144000"/>
  <p:embeddedFontLst>
    <p:embeddedFont>
      <p:font typeface="Nunito" panose="020B0604020202020204" charset="0"/>
      <p:regular r:id="rId59"/>
      <p:bold r:id="rId60"/>
      <p:italic r:id="rId61"/>
      <p:boldItalic r:id="rId62"/>
    </p:embeddedFont>
    <p:embeddedFont>
      <p:font typeface="Tahoma" panose="020B0604030504040204" pitchFamily="34" charset="0"/>
      <p:regular r:id="rId63"/>
      <p:bold r:id="rId64"/>
    </p:embeddedFont>
    <p:embeddedFont>
      <p:font typeface="Times" panose="02020603050405020304" pitchFamily="18" charset="0"/>
      <p:regular r:id="rId65"/>
      <p:bold r:id="rId66"/>
      <p:italic r:id="rId67"/>
      <p:boldItalic r:id="rId68"/>
    </p:embeddedFont>
    <p:embeddedFont>
      <p:font typeface="Nunito SemiBold" panose="020B0604020202020204" charset="0"/>
      <p:regular r:id="rId69"/>
      <p:bold r:id="rId70"/>
      <p:italic r:id="rId71"/>
      <p:boldItalic r:id="rId72"/>
    </p:embeddedFont>
    <p:embeddedFont>
      <p:font typeface="Amatic SC" panose="020B0604020202020204" charset="-79"/>
      <p:regular r:id="rId73"/>
      <p:bold r:id="rId74"/>
    </p:embeddedFont>
    <p:embeddedFont>
      <p:font typeface="Helvetica Neue" panose="020B0604020202020204" charset="0"/>
      <p:regular r:id="rId75"/>
      <p:bold r:id="rId76"/>
      <p:italic r:id="rId77"/>
      <p:boldItalic r:id="rId78"/>
    </p:embeddedFont>
    <p:embeddedFont>
      <p:font typeface="Calibri" panose="020F0502020204030204" pitchFamily="34" charset="0"/>
      <p:regular r:id="rId79"/>
      <p:bold r:id="rId80"/>
      <p:italic r:id="rId81"/>
      <p:boldItalic r:id="rId8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guide id="3" orient="horz">
          <p15:clr>
            <a:srgbClr val="9AA0A6"/>
          </p15:clr>
        </p15:guide>
        <p15:guide id="4" orient="horz" pos="96">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D0AFD83-7E02-4A04-ACBC-313A594CF623}">
  <a:tblStyle styleId="{0D0AFD83-7E02-4A04-ACBC-313A594CF623}" styleName="Table_0">
    <a:wholeTbl>
      <a:tcTxStyle b="off" i="off">
        <a:font>
          <a:latin typeface="Calibri"/>
          <a:ea typeface="Calibri"/>
          <a:cs typeface="Calibri"/>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E158A41-00A2-44F3-80AF-1CDAFE0FBE2F}" styleName="Table_1">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CFD7E7"/>
          </a:solidFill>
        </a:fill>
      </a:tcStyle>
    </a:wholeTbl>
    <a:band1H>
      <a:tcTxStyle/>
      <a:tcStyle>
        <a:tcBdr/>
      </a:tcStyle>
    </a:band1H>
    <a:band2H>
      <a:tcTxStyle b="off" i="off"/>
      <a:tcStyle>
        <a:tcBdr/>
        <a:fill>
          <a:solidFill>
            <a:srgbClr val="E8ECF4"/>
          </a:solidFill>
        </a:fill>
      </a:tcStyle>
    </a:band2H>
    <a:band1V>
      <a:tcTxStyle/>
      <a:tcStyle>
        <a:tcBdr/>
      </a:tcStyle>
    </a:band1V>
    <a:band2V>
      <a:tcTxStyle/>
      <a:tcStyle>
        <a:tcBdr/>
      </a:tcStyle>
    </a:band2V>
    <a:lastCol>
      <a:tcTxStyle/>
      <a:tcStyle>
        <a:tcBdr/>
      </a:tcStyle>
    </a:lastCol>
    <a:firstCol>
      <a:tcTxStyle b="on" i="off">
        <a:font>
          <a:latin typeface="Helvetica"/>
          <a:ea typeface="Helvetica"/>
          <a:cs typeface="Helvetica"/>
        </a:font>
        <a:srgbClr val="FFFFFF"/>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chemeClr val="accent1"/>
          </a:solidFill>
        </a:fill>
      </a:tcStyle>
    </a:firstCol>
    <a:lastRow>
      <a:tcTxStyle b="on" i="off">
        <a:font>
          <a:latin typeface="Helvetica"/>
          <a:ea typeface="Helvetica"/>
          <a:cs typeface="Helvetica"/>
        </a:font>
        <a:srgbClr val="FFFFFF"/>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381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chemeClr val="accent1"/>
          </a:solidFill>
        </a:fill>
      </a:tcStyle>
    </a:lastRow>
    <a:seCell>
      <a:tcTxStyle/>
      <a:tcStyle>
        <a:tcBdr/>
      </a:tcStyle>
    </a:seCell>
    <a:swCell>
      <a:tcTxStyle/>
      <a:tcStyle>
        <a:tcBdr/>
      </a:tcStyle>
    </a:swCell>
    <a:firstRow>
      <a:tcTxStyle b="on" i="off">
        <a:font>
          <a:latin typeface="Helvetica"/>
          <a:ea typeface="Helvetica"/>
          <a:cs typeface="Helvetica"/>
        </a:font>
        <a:srgbClr val="FFFFFF"/>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381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chemeClr val="accent1"/>
          </a:solidFill>
        </a:fill>
      </a:tcStyle>
    </a:firstRow>
    <a:neCell>
      <a:tcTxStyle/>
      <a:tcStyle>
        <a:tcBdr/>
      </a:tcStyle>
    </a:neCell>
    <a:nwCell>
      <a:tcTxStyle/>
      <a:tcStyle>
        <a:tcBdr/>
      </a:tcStyle>
    </a:nwCell>
  </a:tblStyle>
  <a:tblStyle styleId="{999E1A32-01A1-452A-BB32-11D3B3306001}" styleName="Table_2">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4" d="100"/>
          <a:sy n="44" d="100"/>
        </p:scale>
        <p:origin x="1334" y="53"/>
      </p:cViewPr>
      <p:guideLst>
        <p:guide orient="horz" pos="2448"/>
        <p:guide pos="3168"/>
        <p:guide orient="horz"/>
        <p:guide orient="horz" pos="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5.fntdata"/><Relationship Id="rId68" Type="http://schemas.openxmlformats.org/officeDocument/2006/relationships/font" Target="fonts/font10.fntdata"/><Relationship Id="rId76" Type="http://schemas.openxmlformats.org/officeDocument/2006/relationships/font" Target="fonts/font18.fntdata"/><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66" Type="http://schemas.openxmlformats.org/officeDocument/2006/relationships/font" Target="fonts/font8.fntdata"/><Relationship Id="rId74" Type="http://schemas.openxmlformats.org/officeDocument/2006/relationships/font" Target="fonts/font16.fntdata"/><Relationship Id="rId79" Type="http://schemas.openxmlformats.org/officeDocument/2006/relationships/font" Target="fonts/font21.fntdata"/><Relationship Id="rId5" Type="http://schemas.openxmlformats.org/officeDocument/2006/relationships/slide" Target="slides/slide4.xml"/><Relationship Id="rId61" Type="http://schemas.openxmlformats.org/officeDocument/2006/relationships/font" Target="fonts/font3.fntdata"/><Relationship Id="rId82" Type="http://schemas.openxmlformats.org/officeDocument/2006/relationships/font" Target="fonts/font24.fntdata"/><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6.fntdata"/><Relationship Id="rId69" Type="http://schemas.openxmlformats.org/officeDocument/2006/relationships/font" Target="fonts/font11.fntdata"/><Relationship Id="rId77" Type="http://schemas.openxmlformats.org/officeDocument/2006/relationships/font" Target="fonts/font19.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4.fntdata"/><Relationship Id="rId80" Type="http://schemas.openxmlformats.org/officeDocument/2006/relationships/font" Target="fonts/font22.fntdata"/><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fntdata"/><Relationship Id="rId67"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4.fntdata"/><Relationship Id="rId70" Type="http://schemas.openxmlformats.org/officeDocument/2006/relationships/font" Target="fonts/font12.fntdata"/><Relationship Id="rId75" Type="http://schemas.openxmlformats.org/officeDocument/2006/relationships/font" Target="fonts/font17.fntdata"/><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2.fntdata"/><Relationship Id="rId65" Type="http://schemas.openxmlformats.org/officeDocument/2006/relationships/font" Target="fonts/font7.fntdata"/><Relationship Id="rId73" Type="http://schemas.openxmlformats.org/officeDocument/2006/relationships/font" Target="fonts/font15.fntdata"/><Relationship Id="rId78" Type="http://schemas.openxmlformats.org/officeDocument/2006/relationships/font" Target="fonts/font20.fntdata"/><Relationship Id="rId81" Type="http://schemas.openxmlformats.org/officeDocument/2006/relationships/font" Target="fonts/font23.fntdata"/><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0"/>
        <p:cNvGrpSpPr/>
        <p:nvPr/>
      </p:nvGrpSpPr>
      <p:grpSpPr>
        <a:xfrm>
          <a:off x="0" y="0"/>
          <a:ext cx="0" cy="0"/>
          <a:chOff x="0" y="0"/>
          <a:chExt cx="0" cy="0"/>
        </a:xfrm>
      </p:grpSpPr>
      <p:sp>
        <p:nvSpPr>
          <p:cNvPr id="891" name="Google Shape;891;p: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2" name="Google Shape;89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3"/>
        <p:cNvGrpSpPr/>
        <p:nvPr/>
      </p:nvGrpSpPr>
      <p:grpSpPr>
        <a:xfrm>
          <a:off x="0" y="0"/>
          <a:ext cx="0" cy="0"/>
          <a:chOff x="0" y="0"/>
          <a:chExt cx="0" cy="0"/>
        </a:xfrm>
      </p:grpSpPr>
      <p:sp>
        <p:nvSpPr>
          <p:cNvPr id="984" name="Google Shape;984;gaf2202c12a_0_437: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5" name="Google Shape;985;gaf2202c12a_0_437:notes"/>
          <p:cNvSpPr>
            <a:spLocks noGrp="1" noRot="1" noChangeAspect="1"/>
          </p:cNvSpPr>
          <p:nvPr>
            <p:ph type="sldImg" idx="2"/>
          </p:nvPr>
        </p:nvSpPr>
        <p:spPr>
          <a:xfrm>
            <a:off x="1209675" y="685800"/>
            <a:ext cx="4438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1"/>
        <p:cNvGrpSpPr/>
        <p:nvPr/>
      </p:nvGrpSpPr>
      <p:grpSpPr>
        <a:xfrm>
          <a:off x="0" y="0"/>
          <a:ext cx="0" cy="0"/>
          <a:chOff x="0" y="0"/>
          <a:chExt cx="0" cy="0"/>
        </a:xfrm>
      </p:grpSpPr>
      <p:sp>
        <p:nvSpPr>
          <p:cNvPr id="992" name="Google Shape;992;gaf2202c12a_0_443:notes"/>
          <p:cNvSpPr>
            <a:spLocks noGrp="1" noRot="1" noChangeAspect="1"/>
          </p:cNvSpPr>
          <p:nvPr>
            <p:ph type="sldImg" idx="2"/>
          </p:nvPr>
        </p:nvSpPr>
        <p:spPr>
          <a:xfrm>
            <a:off x="1209675" y="685800"/>
            <a:ext cx="44386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93" name="Google Shape;993;gaf2202c12a_0_44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9"/>
        <p:cNvGrpSpPr/>
        <p:nvPr/>
      </p:nvGrpSpPr>
      <p:grpSpPr>
        <a:xfrm>
          <a:off x="0" y="0"/>
          <a:ext cx="0" cy="0"/>
          <a:chOff x="0" y="0"/>
          <a:chExt cx="0" cy="0"/>
        </a:xfrm>
      </p:grpSpPr>
      <p:sp>
        <p:nvSpPr>
          <p:cNvPr id="1000" name="Google Shape;1000;gaf2202c12a_0_505:notes"/>
          <p:cNvSpPr>
            <a:spLocks noGrp="1" noRot="1" noChangeAspect="1"/>
          </p:cNvSpPr>
          <p:nvPr>
            <p:ph type="sldImg" idx="2"/>
          </p:nvPr>
        </p:nvSpPr>
        <p:spPr>
          <a:xfrm>
            <a:off x="1209675" y="685800"/>
            <a:ext cx="44386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01" name="Google Shape;1001;gaf2202c12a_0_50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7"/>
        <p:cNvGrpSpPr/>
        <p:nvPr/>
      </p:nvGrpSpPr>
      <p:grpSpPr>
        <a:xfrm>
          <a:off x="0" y="0"/>
          <a:ext cx="0" cy="0"/>
          <a:chOff x="0" y="0"/>
          <a:chExt cx="0" cy="0"/>
        </a:xfrm>
      </p:grpSpPr>
      <p:sp>
        <p:nvSpPr>
          <p:cNvPr id="1018" name="Google Shape;1018;gaf2202c12a_0_511:notes"/>
          <p:cNvSpPr>
            <a:spLocks noGrp="1" noRot="1" noChangeAspect="1"/>
          </p:cNvSpPr>
          <p:nvPr>
            <p:ph type="sldImg" idx="2"/>
          </p:nvPr>
        </p:nvSpPr>
        <p:spPr>
          <a:xfrm>
            <a:off x="1209675" y="685800"/>
            <a:ext cx="44386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19" name="Google Shape;1019;gaf2202c12a_0_51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4"/>
        <p:cNvGrpSpPr/>
        <p:nvPr/>
      </p:nvGrpSpPr>
      <p:grpSpPr>
        <a:xfrm>
          <a:off x="0" y="0"/>
          <a:ext cx="0" cy="0"/>
          <a:chOff x="0" y="0"/>
          <a:chExt cx="0" cy="0"/>
        </a:xfrm>
      </p:grpSpPr>
      <p:sp>
        <p:nvSpPr>
          <p:cNvPr id="1025" name="Google Shape;1025;gaf2202c12a_0_516:notes"/>
          <p:cNvSpPr>
            <a:spLocks noGrp="1" noRot="1" noChangeAspect="1"/>
          </p:cNvSpPr>
          <p:nvPr>
            <p:ph type="sldImg" idx="2"/>
          </p:nvPr>
        </p:nvSpPr>
        <p:spPr>
          <a:xfrm>
            <a:off x="1209675" y="685800"/>
            <a:ext cx="44386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26" name="Google Shape;1026;gaf2202c12a_0_51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9"/>
        <p:cNvGrpSpPr/>
        <p:nvPr/>
      </p:nvGrpSpPr>
      <p:grpSpPr>
        <a:xfrm>
          <a:off x="0" y="0"/>
          <a:ext cx="0" cy="0"/>
          <a:chOff x="0" y="0"/>
          <a:chExt cx="0" cy="0"/>
        </a:xfrm>
      </p:grpSpPr>
      <p:sp>
        <p:nvSpPr>
          <p:cNvPr id="1040" name="Google Shape;1040;gaf2202c12a_0_529:notes"/>
          <p:cNvSpPr>
            <a:spLocks noGrp="1" noRot="1" noChangeAspect="1"/>
          </p:cNvSpPr>
          <p:nvPr>
            <p:ph type="sldImg" idx="2"/>
          </p:nvPr>
        </p:nvSpPr>
        <p:spPr>
          <a:xfrm>
            <a:off x="1209675" y="685800"/>
            <a:ext cx="44386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41" name="Google Shape;1041;gaf2202c12a_0_52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7"/>
        <p:cNvGrpSpPr/>
        <p:nvPr/>
      </p:nvGrpSpPr>
      <p:grpSpPr>
        <a:xfrm>
          <a:off x="0" y="0"/>
          <a:ext cx="0" cy="0"/>
          <a:chOff x="0" y="0"/>
          <a:chExt cx="0" cy="0"/>
        </a:xfrm>
      </p:grpSpPr>
      <p:sp>
        <p:nvSpPr>
          <p:cNvPr id="1048" name="Google Shape;1048;gaf2202c12a_0_693:notes"/>
          <p:cNvSpPr>
            <a:spLocks noGrp="1" noRot="1" noChangeAspect="1"/>
          </p:cNvSpPr>
          <p:nvPr>
            <p:ph type="sldImg" idx="2"/>
          </p:nvPr>
        </p:nvSpPr>
        <p:spPr>
          <a:xfrm>
            <a:off x="1209675" y="685800"/>
            <a:ext cx="44386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49" name="Google Shape;1049;gaf2202c12a_0_69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2"/>
        <p:cNvGrpSpPr/>
        <p:nvPr/>
      </p:nvGrpSpPr>
      <p:grpSpPr>
        <a:xfrm>
          <a:off x="0" y="0"/>
          <a:ext cx="0" cy="0"/>
          <a:chOff x="0" y="0"/>
          <a:chExt cx="0" cy="0"/>
        </a:xfrm>
      </p:grpSpPr>
      <p:sp>
        <p:nvSpPr>
          <p:cNvPr id="1063" name="Google Shape;1063;gaf2202c12a_0_548: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4" name="Google Shape;1064;gaf2202c12a_0_548:notes"/>
          <p:cNvSpPr>
            <a:spLocks noGrp="1" noRot="1" noChangeAspect="1"/>
          </p:cNvSpPr>
          <p:nvPr>
            <p:ph type="sldImg" idx="2"/>
          </p:nvPr>
        </p:nvSpPr>
        <p:spPr>
          <a:xfrm>
            <a:off x="1209675" y="685800"/>
            <a:ext cx="4438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1"/>
        <p:cNvGrpSpPr/>
        <p:nvPr/>
      </p:nvGrpSpPr>
      <p:grpSpPr>
        <a:xfrm>
          <a:off x="0" y="0"/>
          <a:ext cx="0" cy="0"/>
          <a:chOff x="0" y="0"/>
          <a:chExt cx="0" cy="0"/>
        </a:xfrm>
      </p:grpSpPr>
      <p:sp>
        <p:nvSpPr>
          <p:cNvPr id="1072" name="Google Shape;1072;gaf2202c12a_0_555:notes"/>
          <p:cNvSpPr>
            <a:spLocks noGrp="1" noRot="1" noChangeAspect="1"/>
          </p:cNvSpPr>
          <p:nvPr>
            <p:ph type="sldImg" idx="2"/>
          </p:nvPr>
        </p:nvSpPr>
        <p:spPr>
          <a:xfrm>
            <a:off x="1209675" y="685800"/>
            <a:ext cx="44386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73" name="Google Shape;1073;gaf2202c12a_0_55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7"/>
        <p:cNvGrpSpPr/>
        <p:nvPr/>
      </p:nvGrpSpPr>
      <p:grpSpPr>
        <a:xfrm>
          <a:off x="0" y="0"/>
          <a:ext cx="0" cy="0"/>
          <a:chOff x="0" y="0"/>
          <a:chExt cx="0" cy="0"/>
        </a:xfrm>
      </p:grpSpPr>
      <p:sp>
        <p:nvSpPr>
          <p:cNvPr id="1088" name="Google Shape;1088;gaf2202c12a_0_569:notes"/>
          <p:cNvSpPr>
            <a:spLocks noGrp="1" noRot="1" noChangeAspect="1"/>
          </p:cNvSpPr>
          <p:nvPr>
            <p:ph type="sldImg" idx="2"/>
          </p:nvPr>
        </p:nvSpPr>
        <p:spPr>
          <a:xfrm>
            <a:off x="1209675" y="685800"/>
            <a:ext cx="44386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89" name="Google Shape;1089;gaf2202c12a_0_56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6"/>
        <p:cNvGrpSpPr/>
        <p:nvPr/>
      </p:nvGrpSpPr>
      <p:grpSpPr>
        <a:xfrm>
          <a:off x="0" y="0"/>
          <a:ext cx="0" cy="0"/>
          <a:chOff x="0" y="0"/>
          <a:chExt cx="0" cy="0"/>
        </a:xfrm>
      </p:grpSpPr>
      <p:sp>
        <p:nvSpPr>
          <p:cNvPr id="897" name="Google Shape;897;gaf2202c12a_0_179: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8" name="Google Shape;898;gaf2202c12a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5"/>
        <p:cNvGrpSpPr/>
        <p:nvPr/>
      </p:nvGrpSpPr>
      <p:grpSpPr>
        <a:xfrm>
          <a:off x="0" y="0"/>
          <a:ext cx="0" cy="0"/>
          <a:chOff x="0" y="0"/>
          <a:chExt cx="0" cy="0"/>
        </a:xfrm>
      </p:grpSpPr>
      <p:sp>
        <p:nvSpPr>
          <p:cNvPr id="1096" name="Google Shape;1096;gaf2202c12a_0_575: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7" name="Google Shape;1097;gaf2202c12a_0_575:notes"/>
          <p:cNvSpPr>
            <a:spLocks noGrp="1" noRot="1" noChangeAspect="1"/>
          </p:cNvSpPr>
          <p:nvPr>
            <p:ph type="sldImg" idx="2"/>
          </p:nvPr>
        </p:nvSpPr>
        <p:spPr>
          <a:xfrm>
            <a:off x="1209675" y="685800"/>
            <a:ext cx="4438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2"/>
        <p:cNvGrpSpPr/>
        <p:nvPr/>
      </p:nvGrpSpPr>
      <p:grpSpPr>
        <a:xfrm>
          <a:off x="0" y="0"/>
          <a:ext cx="0" cy="0"/>
          <a:chOff x="0" y="0"/>
          <a:chExt cx="0" cy="0"/>
        </a:xfrm>
      </p:grpSpPr>
      <p:sp>
        <p:nvSpPr>
          <p:cNvPr id="1103" name="Google Shape;1103;gaf2202c12a_0_580: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4" name="Google Shape;1104;gaf2202c12a_0_580:notes"/>
          <p:cNvSpPr>
            <a:spLocks noGrp="1" noRot="1" noChangeAspect="1"/>
          </p:cNvSpPr>
          <p:nvPr>
            <p:ph type="sldImg" idx="2"/>
          </p:nvPr>
        </p:nvSpPr>
        <p:spPr>
          <a:xfrm>
            <a:off x="1209675" y="685800"/>
            <a:ext cx="4438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9"/>
        <p:cNvGrpSpPr/>
        <p:nvPr/>
      </p:nvGrpSpPr>
      <p:grpSpPr>
        <a:xfrm>
          <a:off x="0" y="0"/>
          <a:ext cx="0" cy="0"/>
          <a:chOff x="0" y="0"/>
          <a:chExt cx="0" cy="0"/>
        </a:xfrm>
      </p:grpSpPr>
      <p:sp>
        <p:nvSpPr>
          <p:cNvPr id="1110" name="Google Shape;1110;gaf2202c12a_0_585: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11" name="Google Shape;1111;gaf2202c12a_0_585:notes"/>
          <p:cNvSpPr>
            <a:spLocks noGrp="1" noRot="1" noChangeAspect="1"/>
          </p:cNvSpPr>
          <p:nvPr>
            <p:ph type="sldImg" idx="2"/>
          </p:nvPr>
        </p:nvSpPr>
        <p:spPr>
          <a:xfrm>
            <a:off x="1209675" y="685800"/>
            <a:ext cx="4438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7"/>
        <p:cNvGrpSpPr/>
        <p:nvPr/>
      </p:nvGrpSpPr>
      <p:grpSpPr>
        <a:xfrm>
          <a:off x="0" y="0"/>
          <a:ext cx="0" cy="0"/>
          <a:chOff x="0" y="0"/>
          <a:chExt cx="0" cy="0"/>
        </a:xfrm>
      </p:grpSpPr>
      <p:sp>
        <p:nvSpPr>
          <p:cNvPr id="1118" name="Google Shape;1118;gaf2202c12a_0_591: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19" name="Google Shape;1119;gaf2202c12a_0_591:notes"/>
          <p:cNvSpPr>
            <a:spLocks noGrp="1" noRot="1" noChangeAspect="1"/>
          </p:cNvSpPr>
          <p:nvPr>
            <p:ph type="sldImg" idx="2"/>
          </p:nvPr>
        </p:nvSpPr>
        <p:spPr>
          <a:xfrm>
            <a:off x="1209675" y="685800"/>
            <a:ext cx="4438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4"/>
        <p:cNvGrpSpPr/>
        <p:nvPr/>
      </p:nvGrpSpPr>
      <p:grpSpPr>
        <a:xfrm>
          <a:off x="0" y="0"/>
          <a:ext cx="0" cy="0"/>
          <a:chOff x="0" y="0"/>
          <a:chExt cx="0" cy="0"/>
        </a:xfrm>
      </p:grpSpPr>
      <p:sp>
        <p:nvSpPr>
          <p:cNvPr id="1125" name="Google Shape;1125;gaf2202c12a_0_596:notes"/>
          <p:cNvSpPr>
            <a:spLocks noGrp="1" noRot="1" noChangeAspect="1"/>
          </p:cNvSpPr>
          <p:nvPr>
            <p:ph type="sldImg" idx="2"/>
          </p:nvPr>
        </p:nvSpPr>
        <p:spPr>
          <a:xfrm>
            <a:off x="1209675" y="685800"/>
            <a:ext cx="44386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26" name="Google Shape;1126;gaf2202c12a_0_59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0"/>
        <p:cNvGrpSpPr/>
        <p:nvPr/>
      </p:nvGrpSpPr>
      <p:grpSpPr>
        <a:xfrm>
          <a:off x="0" y="0"/>
          <a:ext cx="0" cy="0"/>
          <a:chOff x="0" y="0"/>
          <a:chExt cx="0" cy="0"/>
        </a:xfrm>
      </p:grpSpPr>
      <p:sp>
        <p:nvSpPr>
          <p:cNvPr id="1141" name="Google Shape;1141;gaf2202c12a_0_610:notes"/>
          <p:cNvSpPr>
            <a:spLocks noGrp="1" noRot="1" noChangeAspect="1"/>
          </p:cNvSpPr>
          <p:nvPr>
            <p:ph type="sldImg" idx="2"/>
          </p:nvPr>
        </p:nvSpPr>
        <p:spPr>
          <a:xfrm>
            <a:off x="1209675" y="685800"/>
            <a:ext cx="44386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42" name="Google Shape;1142;gaf2202c12a_0_6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8"/>
        <p:cNvGrpSpPr/>
        <p:nvPr/>
      </p:nvGrpSpPr>
      <p:grpSpPr>
        <a:xfrm>
          <a:off x="0" y="0"/>
          <a:ext cx="0" cy="0"/>
          <a:chOff x="0" y="0"/>
          <a:chExt cx="0" cy="0"/>
        </a:xfrm>
      </p:grpSpPr>
      <p:sp>
        <p:nvSpPr>
          <p:cNvPr id="1159" name="Google Shape;1159;gaf2202c12a_0_626: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0" name="Google Shape;1160;gaf2202c12a_0_626:notes"/>
          <p:cNvSpPr>
            <a:spLocks noGrp="1" noRot="1" noChangeAspect="1"/>
          </p:cNvSpPr>
          <p:nvPr>
            <p:ph type="sldImg" idx="2"/>
          </p:nvPr>
        </p:nvSpPr>
        <p:spPr>
          <a:xfrm>
            <a:off x="1209675" y="685800"/>
            <a:ext cx="4438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6"/>
        <p:cNvGrpSpPr/>
        <p:nvPr/>
      </p:nvGrpSpPr>
      <p:grpSpPr>
        <a:xfrm>
          <a:off x="0" y="0"/>
          <a:ext cx="0" cy="0"/>
          <a:chOff x="0" y="0"/>
          <a:chExt cx="0" cy="0"/>
        </a:xfrm>
      </p:grpSpPr>
      <p:sp>
        <p:nvSpPr>
          <p:cNvPr id="1167" name="Google Shape;1167;gaf2202c12a_0_676:notes"/>
          <p:cNvSpPr>
            <a:spLocks noGrp="1" noRot="1" noChangeAspect="1"/>
          </p:cNvSpPr>
          <p:nvPr>
            <p:ph type="sldImg" idx="2"/>
          </p:nvPr>
        </p:nvSpPr>
        <p:spPr>
          <a:xfrm>
            <a:off x="1209675" y="685800"/>
            <a:ext cx="44386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68" name="Google Shape;1168;gaf2202c12a_0_67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4"/>
        <p:cNvGrpSpPr/>
        <p:nvPr/>
      </p:nvGrpSpPr>
      <p:grpSpPr>
        <a:xfrm>
          <a:off x="0" y="0"/>
          <a:ext cx="0" cy="0"/>
          <a:chOff x="0" y="0"/>
          <a:chExt cx="0" cy="0"/>
        </a:xfrm>
      </p:grpSpPr>
      <p:sp>
        <p:nvSpPr>
          <p:cNvPr id="1175" name="Google Shape;1175;gaf2202c12a_0_193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6" name="Google Shape;1176;gaf2202c12a_0_19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1"/>
        <p:cNvGrpSpPr/>
        <p:nvPr/>
      </p:nvGrpSpPr>
      <p:grpSpPr>
        <a:xfrm>
          <a:off x="0" y="0"/>
          <a:ext cx="0" cy="0"/>
          <a:chOff x="0" y="0"/>
          <a:chExt cx="0" cy="0"/>
        </a:xfrm>
      </p:grpSpPr>
      <p:sp>
        <p:nvSpPr>
          <p:cNvPr id="1192" name="Google Shape;1192;ga8014f8202_0_14: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3" name="Google Shape;1193;ga8014f8202_0_14:notes"/>
          <p:cNvSpPr>
            <a:spLocks noGrp="1" noRot="1" noChangeAspect="1"/>
          </p:cNvSpPr>
          <p:nvPr>
            <p:ph type="sldImg" idx="2"/>
          </p:nvPr>
        </p:nvSpPr>
        <p:spPr>
          <a:xfrm>
            <a:off x="1209675" y="685800"/>
            <a:ext cx="4438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gaf2202c12a_0_391:notes"/>
          <p:cNvSpPr>
            <a:spLocks noGrp="1" noRot="1" noChangeAspect="1"/>
          </p:cNvSpPr>
          <p:nvPr>
            <p:ph type="sldImg" idx="2"/>
          </p:nvPr>
        </p:nvSpPr>
        <p:spPr>
          <a:xfrm>
            <a:off x="1209675" y="685800"/>
            <a:ext cx="44386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15" name="Google Shape;915;gaf2202c12a_0_39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7"/>
        <p:cNvGrpSpPr/>
        <p:nvPr/>
      </p:nvGrpSpPr>
      <p:grpSpPr>
        <a:xfrm>
          <a:off x="0" y="0"/>
          <a:ext cx="0" cy="0"/>
          <a:chOff x="0" y="0"/>
          <a:chExt cx="0" cy="0"/>
        </a:xfrm>
      </p:grpSpPr>
      <p:sp>
        <p:nvSpPr>
          <p:cNvPr id="1198" name="Google Shape;1198;gaf2202c12a_0_1935: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9" name="Google Shape;1199;gaf2202c12a_0_19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6"/>
        <p:cNvGrpSpPr/>
        <p:nvPr/>
      </p:nvGrpSpPr>
      <p:grpSpPr>
        <a:xfrm>
          <a:off x="0" y="0"/>
          <a:ext cx="0" cy="0"/>
          <a:chOff x="0" y="0"/>
          <a:chExt cx="0" cy="0"/>
        </a:xfrm>
      </p:grpSpPr>
      <p:sp>
        <p:nvSpPr>
          <p:cNvPr id="1207" name="Google Shape;1207;gaf2202c12a_0_1952: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8" name="Google Shape;1208;gaf2202c12a_0_19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6"/>
        <p:cNvGrpSpPr/>
        <p:nvPr/>
      </p:nvGrpSpPr>
      <p:grpSpPr>
        <a:xfrm>
          <a:off x="0" y="0"/>
          <a:ext cx="0" cy="0"/>
          <a:chOff x="0" y="0"/>
          <a:chExt cx="0" cy="0"/>
        </a:xfrm>
      </p:grpSpPr>
      <p:sp>
        <p:nvSpPr>
          <p:cNvPr id="1217" name="Google Shape;1217;gb009e02a5e_0_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8" name="Google Shape;1218;gb009e02a5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1"/>
        <p:cNvGrpSpPr/>
        <p:nvPr/>
      </p:nvGrpSpPr>
      <p:grpSpPr>
        <a:xfrm>
          <a:off x="0" y="0"/>
          <a:ext cx="0" cy="0"/>
          <a:chOff x="0" y="0"/>
          <a:chExt cx="0" cy="0"/>
        </a:xfrm>
      </p:grpSpPr>
      <p:sp>
        <p:nvSpPr>
          <p:cNvPr id="1222" name="Google Shape;1222;gaf2202c12a_0_1979: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3" name="Google Shape;1223;gaf2202c12a_0_19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p:cNvGrpSpPr/>
        <p:nvPr/>
      </p:nvGrpSpPr>
      <p:grpSpPr>
        <a:xfrm>
          <a:off x="0" y="0"/>
          <a:ext cx="0" cy="0"/>
          <a:chOff x="0" y="0"/>
          <a:chExt cx="0" cy="0"/>
        </a:xfrm>
      </p:grpSpPr>
      <p:sp>
        <p:nvSpPr>
          <p:cNvPr id="1229" name="Google Shape;1229;gaf2202c12a_0_1986: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0" name="Google Shape;1230;gaf2202c12a_0_19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7"/>
        <p:cNvGrpSpPr/>
        <p:nvPr/>
      </p:nvGrpSpPr>
      <p:grpSpPr>
        <a:xfrm>
          <a:off x="0" y="0"/>
          <a:ext cx="0" cy="0"/>
          <a:chOff x="0" y="0"/>
          <a:chExt cx="0" cy="0"/>
        </a:xfrm>
      </p:grpSpPr>
      <p:sp>
        <p:nvSpPr>
          <p:cNvPr id="1238" name="Google Shape;1238;gaf2202c12a_0_1996: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9" name="Google Shape;1239;gaf2202c12a_0_19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6"/>
        <p:cNvGrpSpPr/>
        <p:nvPr/>
      </p:nvGrpSpPr>
      <p:grpSpPr>
        <a:xfrm>
          <a:off x="0" y="0"/>
          <a:ext cx="0" cy="0"/>
          <a:chOff x="0" y="0"/>
          <a:chExt cx="0" cy="0"/>
        </a:xfrm>
      </p:grpSpPr>
      <p:sp>
        <p:nvSpPr>
          <p:cNvPr id="1247" name="Google Shape;1247;gaf2202c12a_0_2009: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8" name="Google Shape;1248;gaf2202c12a_0_20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6"/>
        <p:cNvGrpSpPr/>
        <p:nvPr/>
      </p:nvGrpSpPr>
      <p:grpSpPr>
        <a:xfrm>
          <a:off x="0" y="0"/>
          <a:ext cx="0" cy="0"/>
          <a:chOff x="0" y="0"/>
          <a:chExt cx="0" cy="0"/>
        </a:xfrm>
      </p:grpSpPr>
      <p:sp>
        <p:nvSpPr>
          <p:cNvPr id="1257" name="Google Shape;1257;gaf2202c12a_0_2036: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8" name="Google Shape;1258;gaf2202c12a_0_20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3"/>
        <p:cNvGrpSpPr/>
        <p:nvPr/>
      </p:nvGrpSpPr>
      <p:grpSpPr>
        <a:xfrm>
          <a:off x="0" y="0"/>
          <a:ext cx="0" cy="0"/>
          <a:chOff x="0" y="0"/>
          <a:chExt cx="0" cy="0"/>
        </a:xfrm>
      </p:grpSpPr>
      <p:sp>
        <p:nvSpPr>
          <p:cNvPr id="1264" name="Google Shape;1264;gaf2202c12a_0_2045: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5" name="Google Shape;1265;gaf2202c12a_0_2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9"/>
        <p:cNvGrpSpPr/>
        <p:nvPr/>
      </p:nvGrpSpPr>
      <p:grpSpPr>
        <a:xfrm>
          <a:off x="0" y="0"/>
          <a:ext cx="0" cy="0"/>
          <a:chOff x="0" y="0"/>
          <a:chExt cx="0" cy="0"/>
        </a:xfrm>
      </p:grpSpPr>
      <p:sp>
        <p:nvSpPr>
          <p:cNvPr id="1270" name="Google Shape;1270;gaf2202c12a_0_2021: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1" name="Google Shape;1271;gaf2202c12a_0_20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Google Shape;932;gaf2202c12a_0_397: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3" name="Google Shape;933;gaf2202c12a_0_397:notes"/>
          <p:cNvSpPr>
            <a:spLocks noGrp="1" noRot="1" noChangeAspect="1"/>
          </p:cNvSpPr>
          <p:nvPr>
            <p:ph type="sldImg" idx="2"/>
          </p:nvPr>
        </p:nvSpPr>
        <p:spPr>
          <a:xfrm>
            <a:off x="1209675" y="685800"/>
            <a:ext cx="4438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4"/>
        <p:cNvGrpSpPr/>
        <p:nvPr/>
      </p:nvGrpSpPr>
      <p:grpSpPr>
        <a:xfrm>
          <a:off x="0" y="0"/>
          <a:ext cx="0" cy="0"/>
          <a:chOff x="0" y="0"/>
          <a:chExt cx="0" cy="0"/>
        </a:xfrm>
      </p:grpSpPr>
      <p:sp>
        <p:nvSpPr>
          <p:cNvPr id="1275" name="Google Shape;1275;ga827bbe557_0_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6" name="Google Shape;1276;ga827bbe55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0"/>
        <p:cNvGrpSpPr/>
        <p:nvPr/>
      </p:nvGrpSpPr>
      <p:grpSpPr>
        <a:xfrm>
          <a:off x="0" y="0"/>
          <a:ext cx="0" cy="0"/>
          <a:chOff x="0" y="0"/>
          <a:chExt cx="0" cy="0"/>
        </a:xfrm>
      </p:grpSpPr>
      <p:sp>
        <p:nvSpPr>
          <p:cNvPr id="1281" name="Google Shape;1281;gaf2202c12a_0_2052:notes"/>
          <p:cNvSpPr>
            <a:spLocks noGrp="1" noRot="1" noChangeAspect="1"/>
          </p:cNvSpPr>
          <p:nvPr>
            <p:ph type="sldImg" idx="2"/>
          </p:nvPr>
        </p:nvSpPr>
        <p:spPr>
          <a:xfrm>
            <a:off x="1209675" y="685800"/>
            <a:ext cx="44386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82" name="Google Shape;1282;gaf2202c12a_0_205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8"/>
        <p:cNvGrpSpPr/>
        <p:nvPr/>
      </p:nvGrpSpPr>
      <p:grpSpPr>
        <a:xfrm>
          <a:off x="0" y="0"/>
          <a:ext cx="0" cy="0"/>
          <a:chOff x="0" y="0"/>
          <a:chExt cx="0" cy="0"/>
        </a:xfrm>
      </p:grpSpPr>
      <p:sp>
        <p:nvSpPr>
          <p:cNvPr id="1289" name="Google Shape;1289;gb009e02a5e_0_4: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0" name="Google Shape;1290;gb009e02a5e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4"/>
        <p:cNvGrpSpPr/>
        <p:nvPr/>
      </p:nvGrpSpPr>
      <p:grpSpPr>
        <a:xfrm>
          <a:off x="0" y="0"/>
          <a:ext cx="0" cy="0"/>
          <a:chOff x="0" y="0"/>
          <a:chExt cx="0" cy="0"/>
        </a:xfrm>
      </p:grpSpPr>
      <p:sp>
        <p:nvSpPr>
          <p:cNvPr id="1305" name="Google Shape;1305;gb009e02a5e_0_44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6" name="Google Shape;1306;gb009e02a5e_0_4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0"/>
        <p:cNvGrpSpPr/>
        <p:nvPr/>
      </p:nvGrpSpPr>
      <p:grpSpPr>
        <a:xfrm>
          <a:off x="0" y="0"/>
          <a:ext cx="0" cy="0"/>
          <a:chOff x="0" y="0"/>
          <a:chExt cx="0" cy="0"/>
        </a:xfrm>
      </p:grpSpPr>
      <p:sp>
        <p:nvSpPr>
          <p:cNvPr id="1311" name="Google Shape;1311;gb009e02a5e_0_406: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2" name="Google Shape;1312;gb009e02a5e_0_4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0"/>
        <p:cNvGrpSpPr/>
        <p:nvPr/>
      </p:nvGrpSpPr>
      <p:grpSpPr>
        <a:xfrm>
          <a:off x="0" y="0"/>
          <a:ext cx="0" cy="0"/>
          <a:chOff x="0" y="0"/>
          <a:chExt cx="0" cy="0"/>
        </a:xfrm>
      </p:grpSpPr>
      <p:sp>
        <p:nvSpPr>
          <p:cNvPr id="1321" name="Google Shape;1321;gb009e02a5e_0_427: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2" name="Google Shape;1322;gb009e02a5e_0_4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0"/>
        <p:cNvGrpSpPr/>
        <p:nvPr/>
      </p:nvGrpSpPr>
      <p:grpSpPr>
        <a:xfrm>
          <a:off x="0" y="0"/>
          <a:ext cx="0" cy="0"/>
          <a:chOff x="0" y="0"/>
          <a:chExt cx="0" cy="0"/>
        </a:xfrm>
      </p:grpSpPr>
      <p:sp>
        <p:nvSpPr>
          <p:cNvPr id="1331" name="Google Shape;1331;gb009e02a5e_0_477:notes"/>
          <p:cNvSpPr>
            <a:spLocks noGrp="1" noRot="1" noChangeAspect="1"/>
          </p:cNvSpPr>
          <p:nvPr>
            <p:ph type="sldImg" idx="2"/>
          </p:nvPr>
        </p:nvSpPr>
        <p:spPr>
          <a:xfrm>
            <a:off x="1209675" y="685800"/>
            <a:ext cx="44386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32" name="Google Shape;1332;gb009e02a5e_0_47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7"/>
        <p:cNvGrpSpPr/>
        <p:nvPr/>
      </p:nvGrpSpPr>
      <p:grpSpPr>
        <a:xfrm>
          <a:off x="0" y="0"/>
          <a:ext cx="0" cy="0"/>
          <a:chOff x="0" y="0"/>
          <a:chExt cx="0" cy="0"/>
        </a:xfrm>
      </p:grpSpPr>
      <p:sp>
        <p:nvSpPr>
          <p:cNvPr id="1338" name="Google Shape;1338;gb009e02a5e_0_418: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9" name="Google Shape;1339;gb009e02a5e_0_4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6"/>
        <p:cNvGrpSpPr/>
        <p:nvPr/>
      </p:nvGrpSpPr>
      <p:grpSpPr>
        <a:xfrm>
          <a:off x="0" y="0"/>
          <a:ext cx="0" cy="0"/>
          <a:chOff x="0" y="0"/>
          <a:chExt cx="0" cy="0"/>
        </a:xfrm>
      </p:grpSpPr>
      <p:sp>
        <p:nvSpPr>
          <p:cNvPr id="1347" name="Google Shape;1347;gb009e02a5e_0_467: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8" name="Google Shape;1348;gb009e02a5e_0_4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6"/>
        <p:cNvGrpSpPr/>
        <p:nvPr/>
      </p:nvGrpSpPr>
      <p:grpSpPr>
        <a:xfrm>
          <a:off x="0" y="0"/>
          <a:ext cx="0" cy="0"/>
          <a:chOff x="0" y="0"/>
          <a:chExt cx="0" cy="0"/>
        </a:xfrm>
      </p:grpSpPr>
      <p:sp>
        <p:nvSpPr>
          <p:cNvPr id="1357" name="Google Shape;1357;gb009e02a5e_0_506: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8" name="Google Shape;1358;gb009e02a5e_0_5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8"/>
        <p:cNvGrpSpPr/>
        <p:nvPr/>
      </p:nvGrpSpPr>
      <p:grpSpPr>
        <a:xfrm>
          <a:off x="0" y="0"/>
          <a:ext cx="0" cy="0"/>
          <a:chOff x="0" y="0"/>
          <a:chExt cx="0" cy="0"/>
        </a:xfrm>
      </p:grpSpPr>
      <p:sp>
        <p:nvSpPr>
          <p:cNvPr id="939" name="Google Shape;939;gaf2202c12a_0_402:notes"/>
          <p:cNvSpPr>
            <a:spLocks noGrp="1" noRot="1" noChangeAspect="1"/>
          </p:cNvSpPr>
          <p:nvPr>
            <p:ph type="sldImg" idx="2"/>
          </p:nvPr>
        </p:nvSpPr>
        <p:spPr>
          <a:xfrm>
            <a:off x="1209675" y="685800"/>
            <a:ext cx="44386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40" name="Google Shape;940;gaf2202c12a_0_40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4"/>
        <p:cNvGrpSpPr/>
        <p:nvPr/>
      </p:nvGrpSpPr>
      <p:grpSpPr>
        <a:xfrm>
          <a:off x="0" y="0"/>
          <a:ext cx="0" cy="0"/>
          <a:chOff x="0" y="0"/>
          <a:chExt cx="0" cy="0"/>
        </a:xfrm>
      </p:grpSpPr>
      <p:sp>
        <p:nvSpPr>
          <p:cNvPr id="1365" name="Google Shape;1365;gb009e02a5e_0_722: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6" name="Google Shape;1366;gb009e02a5e_0_7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4"/>
        <p:cNvGrpSpPr/>
        <p:nvPr/>
      </p:nvGrpSpPr>
      <p:grpSpPr>
        <a:xfrm>
          <a:off x="0" y="0"/>
          <a:ext cx="0" cy="0"/>
          <a:chOff x="0" y="0"/>
          <a:chExt cx="0" cy="0"/>
        </a:xfrm>
      </p:grpSpPr>
      <p:sp>
        <p:nvSpPr>
          <p:cNvPr id="1375" name="Google Shape;1375;gb009e02a5e_0_735: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6" name="Google Shape;1376;gb009e02a5e_0_7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2"/>
        <p:cNvGrpSpPr/>
        <p:nvPr/>
      </p:nvGrpSpPr>
      <p:grpSpPr>
        <a:xfrm>
          <a:off x="0" y="0"/>
          <a:ext cx="0" cy="0"/>
          <a:chOff x="0" y="0"/>
          <a:chExt cx="0" cy="0"/>
        </a:xfrm>
      </p:grpSpPr>
      <p:sp>
        <p:nvSpPr>
          <p:cNvPr id="1383" name="Google Shape;1383;gb009e02a5e_0_744: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4" name="Google Shape;1384;gb009e02a5e_0_7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2"/>
        <p:cNvGrpSpPr/>
        <p:nvPr/>
      </p:nvGrpSpPr>
      <p:grpSpPr>
        <a:xfrm>
          <a:off x="0" y="0"/>
          <a:ext cx="0" cy="0"/>
          <a:chOff x="0" y="0"/>
          <a:chExt cx="0" cy="0"/>
        </a:xfrm>
      </p:grpSpPr>
      <p:sp>
        <p:nvSpPr>
          <p:cNvPr id="1393" name="Google Shape;1393;gb009e02a5e_0_753:notes"/>
          <p:cNvSpPr>
            <a:spLocks noGrp="1" noRot="1" noChangeAspect="1"/>
          </p:cNvSpPr>
          <p:nvPr>
            <p:ph type="sldImg" idx="2"/>
          </p:nvPr>
        </p:nvSpPr>
        <p:spPr>
          <a:xfrm>
            <a:off x="1209675" y="685800"/>
            <a:ext cx="44386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94" name="Google Shape;1394;gb009e02a5e_0_75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0"/>
        <p:cNvGrpSpPr/>
        <p:nvPr/>
      </p:nvGrpSpPr>
      <p:grpSpPr>
        <a:xfrm>
          <a:off x="0" y="0"/>
          <a:ext cx="0" cy="0"/>
          <a:chOff x="0" y="0"/>
          <a:chExt cx="0" cy="0"/>
        </a:xfrm>
      </p:grpSpPr>
      <p:sp>
        <p:nvSpPr>
          <p:cNvPr id="1401" name="Google Shape;1401;ga7ffb14106_39_1: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2" name="Google Shape;1402;ga7ffb14106_39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5"/>
        <p:cNvGrpSpPr/>
        <p:nvPr/>
      </p:nvGrpSpPr>
      <p:grpSpPr>
        <a:xfrm>
          <a:off x="0" y="0"/>
          <a:ext cx="0" cy="0"/>
          <a:chOff x="0" y="0"/>
          <a:chExt cx="0" cy="0"/>
        </a:xfrm>
      </p:grpSpPr>
      <p:sp>
        <p:nvSpPr>
          <p:cNvPr id="1416" name="Google Shape;1416;ga8014f8202_0_2: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7" name="Google Shape;1417;ga8014f820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1"/>
        <p:cNvGrpSpPr/>
        <p:nvPr/>
      </p:nvGrpSpPr>
      <p:grpSpPr>
        <a:xfrm>
          <a:off x="0" y="0"/>
          <a:ext cx="0" cy="0"/>
          <a:chOff x="0" y="0"/>
          <a:chExt cx="0" cy="0"/>
        </a:xfrm>
      </p:grpSpPr>
      <p:sp>
        <p:nvSpPr>
          <p:cNvPr id="1422" name="Google Shape;1422;ga7ffb14106_39_163:notes"/>
          <p:cNvSpPr>
            <a:spLocks noGrp="1" noRot="1" noChangeAspect="1"/>
          </p:cNvSpPr>
          <p:nvPr>
            <p:ph type="sldImg" idx="2"/>
          </p:nvPr>
        </p:nvSpPr>
        <p:spPr>
          <a:xfrm>
            <a:off x="1209675" y="685800"/>
            <a:ext cx="44386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23" name="Google Shape;1423;ga7ffb14106_39_16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9"/>
        <p:cNvGrpSpPr/>
        <p:nvPr/>
      </p:nvGrpSpPr>
      <p:grpSpPr>
        <a:xfrm>
          <a:off x="0" y="0"/>
          <a:ext cx="0" cy="0"/>
          <a:chOff x="0" y="0"/>
          <a:chExt cx="0" cy="0"/>
        </a:xfrm>
      </p:grpSpPr>
      <p:sp>
        <p:nvSpPr>
          <p:cNvPr id="950" name="Google Shape;950;gaf2202c12a_0_411:notes"/>
          <p:cNvSpPr>
            <a:spLocks noGrp="1" noRot="1" noChangeAspect="1"/>
          </p:cNvSpPr>
          <p:nvPr>
            <p:ph type="sldImg" idx="2"/>
          </p:nvPr>
        </p:nvSpPr>
        <p:spPr>
          <a:xfrm>
            <a:off x="1209675" y="685800"/>
            <a:ext cx="44386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51" name="Google Shape;951;gaf2202c12a_0_41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7"/>
        <p:cNvGrpSpPr/>
        <p:nvPr/>
      </p:nvGrpSpPr>
      <p:grpSpPr>
        <a:xfrm>
          <a:off x="0" y="0"/>
          <a:ext cx="0" cy="0"/>
          <a:chOff x="0" y="0"/>
          <a:chExt cx="0" cy="0"/>
        </a:xfrm>
      </p:grpSpPr>
      <p:sp>
        <p:nvSpPr>
          <p:cNvPr id="958" name="Google Shape;958;gaf2202c12a_0_417:notes"/>
          <p:cNvSpPr>
            <a:spLocks noGrp="1" noRot="1" noChangeAspect="1"/>
          </p:cNvSpPr>
          <p:nvPr>
            <p:ph type="sldImg" idx="2"/>
          </p:nvPr>
        </p:nvSpPr>
        <p:spPr>
          <a:xfrm>
            <a:off x="1209675" y="685800"/>
            <a:ext cx="44386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59" name="Google Shape;959;gaf2202c12a_0_41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228598" marR="0" lvl="0" indent="-228598" algn="l" rtl="0">
              <a:lnSpc>
                <a:spcPct val="80000"/>
              </a:lnSpc>
              <a:spcBef>
                <a:spcPts val="0"/>
              </a:spcBef>
              <a:spcAft>
                <a:spcPts val="0"/>
              </a:spcAft>
              <a:buSzPts val="1200"/>
              <a:buFont typeface="Arial"/>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6"/>
        <p:cNvGrpSpPr/>
        <p:nvPr/>
      </p:nvGrpSpPr>
      <p:grpSpPr>
        <a:xfrm>
          <a:off x="0" y="0"/>
          <a:ext cx="0" cy="0"/>
          <a:chOff x="0" y="0"/>
          <a:chExt cx="0" cy="0"/>
        </a:xfrm>
      </p:grpSpPr>
      <p:sp>
        <p:nvSpPr>
          <p:cNvPr id="967" name="Google Shape;967;gaf2202c12a_0_424:notes"/>
          <p:cNvSpPr>
            <a:spLocks noGrp="1" noRot="1" noChangeAspect="1"/>
          </p:cNvSpPr>
          <p:nvPr>
            <p:ph type="sldImg" idx="2"/>
          </p:nvPr>
        </p:nvSpPr>
        <p:spPr>
          <a:xfrm>
            <a:off x="1209675" y="685800"/>
            <a:ext cx="44386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68" name="Google Shape;968;gaf2202c12a_0_42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5"/>
        <p:cNvGrpSpPr/>
        <p:nvPr/>
      </p:nvGrpSpPr>
      <p:grpSpPr>
        <a:xfrm>
          <a:off x="0" y="0"/>
          <a:ext cx="0" cy="0"/>
          <a:chOff x="0" y="0"/>
          <a:chExt cx="0" cy="0"/>
        </a:xfrm>
      </p:grpSpPr>
      <p:sp>
        <p:nvSpPr>
          <p:cNvPr id="976" name="Google Shape;976;gaf2202c12a_0_431:notes"/>
          <p:cNvSpPr>
            <a:spLocks noGrp="1" noRot="1" noChangeAspect="1"/>
          </p:cNvSpPr>
          <p:nvPr>
            <p:ph type="sldImg" idx="2"/>
          </p:nvPr>
        </p:nvSpPr>
        <p:spPr>
          <a:xfrm>
            <a:off x="1209675" y="685800"/>
            <a:ext cx="44386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77" name="Google Shape;977;gaf2202c12a_0_43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1"/>
        </a:solidFill>
        <a:effectLst/>
      </p:bgPr>
    </p:bg>
    <p:spTree>
      <p:nvGrpSpPr>
        <p:cNvPr id="1" name="Shape 9"/>
        <p:cNvGrpSpPr/>
        <p:nvPr/>
      </p:nvGrpSpPr>
      <p:grpSpPr>
        <a:xfrm>
          <a:off x="0" y="0"/>
          <a:ext cx="0" cy="0"/>
          <a:chOff x="0" y="0"/>
          <a:chExt cx="0" cy="0"/>
        </a:xfrm>
      </p:grpSpPr>
      <p:sp>
        <p:nvSpPr>
          <p:cNvPr id="10" name="Google Shape;10;p2"/>
          <p:cNvSpPr/>
          <p:nvPr/>
        </p:nvSpPr>
        <p:spPr>
          <a:xfrm>
            <a:off x="860448" y="1175789"/>
            <a:ext cx="8333909" cy="5838168"/>
          </a:xfrm>
          <a:custGeom>
            <a:avLst/>
            <a:gdLst/>
            <a:ahLst/>
            <a:cxnLst/>
            <a:rect l="l" t="t" r="r" b="b"/>
            <a:pathLst>
              <a:path w="3592202" h="1831582" extrusionOk="0">
                <a:moveTo>
                  <a:pt x="3554475" y="588873"/>
                </a:moveTo>
                <a:cubicBezTo>
                  <a:pt x="3581881" y="-89254"/>
                  <a:pt x="2593478" y="24995"/>
                  <a:pt x="2107652" y="528"/>
                </a:cubicBezTo>
                <a:cubicBezTo>
                  <a:pt x="1659207" y="-4515"/>
                  <a:pt x="1181252" y="27319"/>
                  <a:pt x="750347" y="64701"/>
                </a:cubicBezTo>
                <a:cubicBezTo>
                  <a:pt x="-8045" y="130474"/>
                  <a:pt x="40101" y="825724"/>
                  <a:pt x="6973" y="1349129"/>
                </a:cubicBezTo>
                <a:cubicBezTo>
                  <a:pt x="-5853" y="1475480"/>
                  <a:pt x="-13088" y="1628228"/>
                  <a:pt x="99056" y="1715663"/>
                </a:cubicBezTo>
                <a:cubicBezTo>
                  <a:pt x="135341" y="1744165"/>
                  <a:pt x="181120" y="1758789"/>
                  <a:pt x="226394" y="1766090"/>
                </a:cubicBezTo>
                <a:cubicBezTo>
                  <a:pt x="547610" y="1798407"/>
                  <a:pt x="870976" y="1810947"/>
                  <a:pt x="1193749" y="1821405"/>
                </a:cubicBezTo>
                <a:cubicBezTo>
                  <a:pt x="1869266" y="1838945"/>
                  <a:pt x="2634630" y="1839954"/>
                  <a:pt x="3306903" y="1773939"/>
                </a:cubicBezTo>
                <a:cubicBezTo>
                  <a:pt x="3542965" y="1713230"/>
                  <a:pt x="3574777" y="1531804"/>
                  <a:pt x="3589730" y="1335448"/>
                </a:cubicBezTo>
                <a:cubicBezTo>
                  <a:pt x="3601744" y="1168470"/>
                  <a:pt x="3566731" y="755807"/>
                  <a:pt x="3554475" y="588873"/>
                </a:cubicBezTo>
                <a:close/>
              </a:path>
            </a:pathLst>
          </a:custGeom>
          <a:solidFill>
            <a:schemeClr val="lt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11" name="Google Shape;11;p2"/>
          <p:cNvSpPr/>
          <p:nvPr/>
        </p:nvSpPr>
        <p:spPr>
          <a:xfrm>
            <a:off x="873681" y="846301"/>
            <a:ext cx="8135588" cy="5907799"/>
          </a:xfrm>
          <a:custGeom>
            <a:avLst/>
            <a:gdLst/>
            <a:ahLst/>
            <a:cxnLst/>
            <a:rect l="l" t="t" r="r" b="b"/>
            <a:pathLst>
              <a:path w="3506719" h="1853427" extrusionOk="0">
                <a:moveTo>
                  <a:pt x="3499305" y="1166353"/>
                </a:moveTo>
                <a:cubicBezTo>
                  <a:pt x="3487751" y="941889"/>
                  <a:pt x="3482379" y="741016"/>
                  <a:pt x="3468150" y="516750"/>
                </a:cubicBezTo>
                <a:cubicBezTo>
                  <a:pt x="3459578" y="392635"/>
                  <a:pt x="3434540" y="262425"/>
                  <a:pt x="3343926" y="170342"/>
                </a:cubicBezTo>
                <a:cubicBezTo>
                  <a:pt x="3249760" y="74400"/>
                  <a:pt x="3105299" y="78500"/>
                  <a:pt x="2981184" y="57847"/>
                </a:cubicBezTo>
                <a:cubicBezTo>
                  <a:pt x="2181223" y="-47983"/>
                  <a:pt x="1370738" y="7114"/>
                  <a:pt x="571983" y="97465"/>
                </a:cubicBezTo>
                <a:cubicBezTo>
                  <a:pt x="583142" y="79706"/>
                  <a:pt x="597415" y="64118"/>
                  <a:pt x="614122" y="51423"/>
                </a:cubicBezTo>
                <a:cubicBezTo>
                  <a:pt x="621729" y="45657"/>
                  <a:pt x="614122" y="33314"/>
                  <a:pt x="606317" y="39277"/>
                </a:cubicBezTo>
                <a:cubicBezTo>
                  <a:pt x="584019" y="56115"/>
                  <a:pt x="565669" y="77601"/>
                  <a:pt x="552470" y="102223"/>
                </a:cubicBezTo>
                <a:cubicBezTo>
                  <a:pt x="551023" y="104503"/>
                  <a:pt x="551176" y="107419"/>
                  <a:pt x="552843" y="109545"/>
                </a:cubicBezTo>
                <a:cubicBezTo>
                  <a:pt x="552996" y="111124"/>
                  <a:pt x="553654" y="112615"/>
                  <a:pt x="554728" y="113799"/>
                </a:cubicBezTo>
                <a:cubicBezTo>
                  <a:pt x="574416" y="135921"/>
                  <a:pt x="597985" y="154271"/>
                  <a:pt x="624273" y="167908"/>
                </a:cubicBezTo>
                <a:cubicBezTo>
                  <a:pt x="632429" y="172162"/>
                  <a:pt x="639401" y="158700"/>
                  <a:pt x="631025" y="154315"/>
                </a:cubicBezTo>
                <a:cubicBezTo>
                  <a:pt x="609956" y="143265"/>
                  <a:pt x="590728" y="129014"/>
                  <a:pt x="574021" y="112067"/>
                </a:cubicBezTo>
                <a:cubicBezTo>
                  <a:pt x="1426426" y="15774"/>
                  <a:pt x="2294047" y="-40901"/>
                  <a:pt x="3145004" y="97048"/>
                </a:cubicBezTo>
                <a:cubicBezTo>
                  <a:pt x="3209331" y="107550"/>
                  <a:pt x="3269536" y="123884"/>
                  <a:pt x="3319414" y="167886"/>
                </a:cubicBezTo>
                <a:cubicBezTo>
                  <a:pt x="3474552" y="310265"/>
                  <a:pt x="3450632" y="540604"/>
                  <a:pt x="3463897" y="732531"/>
                </a:cubicBezTo>
                <a:cubicBezTo>
                  <a:pt x="3470474" y="878856"/>
                  <a:pt x="3477052" y="1001085"/>
                  <a:pt x="3483783" y="1147410"/>
                </a:cubicBezTo>
                <a:cubicBezTo>
                  <a:pt x="3501191" y="1385138"/>
                  <a:pt x="3525965" y="1744218"/>
                  <a:pt x="3230532" y="1813916"/>
                </a:cubicBezTo>
                <a:cubicBezTo>
                  <a:pt x="3161470" y="1826939"/>
                  <a:pt x="3088899" y="1823212"/>
                  <a:pt x="3018938" y="1824396"/>
                </a:cubicBezTo>
                <a:cubicBezTo>
                  <a:pt x="2066294" y="1838384"/>
                  <a:pt x="1110998" y="1858664"/>
                  <a:pt x="159779" y="1795412"/>
                </a:cubicBezTo>
                <a:cubicBezTo>
                  <a:pt x="96198" y="1786642"/>
                  <a:pt x="52897" y="1750883"/>
                  <a:pt x="37988" y="1686381"/>
                </a:cubicBezTo>
                <a:cubicBezTo>
                  <a:pt x="23014" y="1627185"/>
                  <a:pt x="28429" y="1563604"/>
                  <a:pt x="29218" y="1503201"/>
                </a:cubicBezTo>
                <a:cubicBezTo>
                  <a:pt x="32288" y="1285666"/>
                  <a:pt x="37769" y="1068196"/>
                  <a:pt x="45640" y="850771"/>
                </a:cubicBezTo>
                <a:cubicBezTo>
                  <a:pt x="67279" y="849039"/>
                  <a:pt x="84052" y="831170"/>
                  <a:pt x="84403" y="809465"/>
                </a:cubicBezTo>
                <a:cubicBezTo>
                  <a:pt x="84775" y="785085"/>
                  <a:pt x="61119" y="766449"/>
                  <a:pt x="37528" y="771382"/>
                </a:cubicBezTo>
                <a:cubicBezTo>
                  <a:pt x="-10202" y="773070"/>
                  <a:pt x="-12460" y="837024"/>
                  <a:pt x="31082" y="849280"/>
                </a:cubicBezTo>
                <a:cubicBezTo>
                  <a:pt x="22860" y="1075914"/>
                  <a:pt x="17248" y="1302614"/>
                  <a:pt x="14222" y="1529401"/>
                </a:cubicBezTo>
                <a:cubicBezTo>
                  <a:pt x="6724" y="1697563"/>
                  <a:pt x="25184" y="1816372"/>
                  <a:pt x="222900" y="1815955"/>
                </a:cubicBezTo>
                <a:cubicBezTo>
                  <a:pt x="1165853" y="1869451"/>
                  <a:pt x="2110823" y="1854630"/>
                  <a:pt x="3054653" y="1838559"/>
                </a:cubicBezTo>
                <a:cubicBezTo>
                  <a:pt x="3124352" y="1837376"/>
                  <a:pt x="3196834" y="1840752"/>
                  <a:pt x="3264427" y="1820822"/>
                </a:cubicBezTo>
                <a:cubicBezTo>
                  <a:pt x="3445173" y="1765222"/>
                  <a:pt x="3508426" y="1558539"/>
                  <a:pt x="3506606" y="1387089"/>
                </a:cubicBezTo>
                <a:cubicBezTo>
                  <a:pt x="3507527" y="1313642"/>
                  <a:pt x="3502637" y="1239910"/>
                  <a:pt x="3499305" y="1166353"/>
                </a:cubicBezTo>
                <a:close/>
                <a:moveTo>
                  <a:pt x="14683" y="811175"/>
                </a:moveTo>
                <a:cubicBezTo>
                  <a:pt x="12863" y="794424"/>
                  <a:pt x="28933" y="781270"/>
                  <a:pt x="44807" y="788066"/>
                </a:cubicBezTo>
                <a:cubicBezTo>
                  <a:pt x="47241" y="789162"/>
                  <a:pt x="50112" y="788768"/>
                  <a:pt x="52152" y="787036"/>
                </a:cubicBezTo>
                <a:cubicBezTo>
                  <a:pt x="78987" y="795301"/>
                  <a:pt x="73002" y="833713"/>
                  <a:pt x="45815" y="836191"/>
                </a:cubicBezTo>
                <a:cubicBezTo>
                  <a:pt x="30424" y="837594"/>
                  <a:pt x="16656" y="826588"/>
                  <a:pt x="14683" y="811241"/>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12" name="Google Shape;12;p2"/>
          <p:cNvSpPr/>
          <p:nvPr/>
        </p:nvSpPr>
        <p:spPr>
          <a:xfrm>
            <a:off x="8206377" y="819681"/>
            <a:ext cx="895297" cy="1544621"/>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13" name="Google Shape;13;p2"/>
          <p:cNvSpPr/>
          <p:nvPr/>
        </p:nvSpPr>
        <p:spPr>
          <a:xfrm>
            <a:off x="8934164" y="1240630"/>
            <a:ext cx="204204" cy="507313"/>
          </a:xfrm>
          <a:custGeom>
            <a:avLst/>
            <a:gdLst/>
            <a:ahLst/>
            <a:cxnLst/>
            <a:rect l="l" t="t" r="r" b="b"/>
            <a:pathLst>
              <a:path w="88019" h="159157" extrusionOk="0">
                <a:moveTo>
                  <a:pt x="87774" y="149186"/>
                </a:moveTo>
                <a:cubicBezTo>
                  <a:pt x="74290" y="95537"/>
                  <a:pt x="49098" y="45526"/>
                  <a:pt x="14041" y="2730"/>
                </a:cubicBezTo>
                <a:cubicBezTo>
                  <a:pt x="8078" y="-4527"/>
                  <a:pt x="-4309" y="4199"/>
                  <a:pt x="1522" y="11302"/>
                </a:cubicBezTo>
                <a:cubicBezTo>
                  <a:pt x="35835" y="53069"/>
                  <a:pt x="60478" y="101916"/>
                  <a:pt x="73676" y="154338"/>
                </a:cubicBezTo>
                <a:cubicBezTo>
                  <a:pt x="76044" y="163678"/>
                  <a:pt x="90032" y="158065"/>
                  <a:pt x="87774" y="149186"/>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14" name="Google Shape;14;p2"/>
          <p:cNvSpPr/>
          <p:nvPr/>
        </p:nvSpPr>
        <p:spPr>
          <a:xfrm>
            <a:off x="3242709" y="763513"/>
            <a:ext cx="913839" cy="145242"/>
          </a:xfrm>
          <a:custGeom>
            <a:avLst/>
            <a:gdLst/>
            <a:ahLst/>
            <a:cxnLst/>
            <a:rect l="l" t="t" r="r" b="b"/>
            <a:pathLst>
              <a:path w="393896" h="45566" extrusionOk="0">
                <a:moveTo>
                  <a:pt x="386461" y="1"/>
                </a:moveTo>
                <a:cubicBezTo>
                  <a:pt x="259364" y="2172"/>
                  <a:pt x="132531" y="12432"/>
                  <a:pt x="6750" y="30696"/>
                </a:cubicBezTo>
                <a:cubicBezTo>
                  <a:pt x="-2393" y="32011"/>
                  <a:pt x="-2305" y="46876"/>
                  <a:pt x="7364" y="45473"/>
                </a:cubicBezTo>
                <a:cubicBezTo>
                  <a:pt x="133145" y="27210"/>
                  <a:pt x="259978" y="16949"/>
                  <a:pt x="387053" y="14778"/>
                </a:cubicBezTo>
                <a:cubicBezTo>
                  <a:pt x="396349" y="14647"/>
                  <a:pt x="396196" y="-152"/>
                  <a:pt x="386461" y="1"/>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15" name="Google Shape;15;p2"/>
          <p:cNvSpPr/>
          <p:nvPr/>
        </p:nvSpPr>
        <p:spPr>
          <a:xfrm>
            <a:off x="4255040" y="736351"/>
            <a:ext cx="306068" cy="65108"/>
          </a:xfrm>
          <a:custGeom>
            <a:avLst/>
            <a:gdLst/>
            <a:ahLst/>
            <a:cxnLst/>
            <a:rect l="l" t="t" r="r" b="b"/>
            <a:pathLst>
              <a:path w="131926" h="20426" extrusionOk="0">
                <a:moveTo>
                  <a:pt x="124504" y="198"/>
                </a:moveTo>
                <a:cubicBezTo>
                  <a:pt x="85193" y="-635"/>
                  <a:pt x="45860" y="1163"/>
                  <a:pt x="6791" y="5570"/>
                </a:cubicBezTo>
                <a:cubicBezTo>
                  <a:pt x="-2417" y="6622"/>
                  <a:pt x="-2308" y="21465"/>
                  <a:pt x="7405" y="20369"/>
                </a:cubicBezTo>
                <a:cubicBezTo>
                  <a:pt x="46474" y="15962"/>
                  <a:pt x="85807" y="14164"/>
                  <a:pt x="125118" y="14997"/>
                </a:cubicBezTo>
                <a:cubicBezTo>
                  <a:pt x="134392" y="15194"/>
                  <a:pt x="134195" y="417"/>
                  <a:pt x="124504" y="198"/>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16" name="Google Shape;16;p2"/>
          <p:cNvSpPr/>
          <p:nvPr/>
        </p:nvSpPr>
        <p:spPr>
          <a:xfrm>
            <a:off x="3904730" y="6822305"/>
            <a:ext cx="968264" cy="71419"/>
          </a:xfrm>
          <a:custGeom>
            <a:avLst/>
            <a:gdLst/>
            <a:ahLst/>
            <a:cxnLst/>
            <a:rect l="l" t="t" r="r" b="b"/>
            <a:pathLst>
              <a:path w="417355" h="22406" extrusionOk="0">
                <a:moveTo>
                  <a:pt x="409929" y="3189"/>
                </a:moveTo>
                <a:lnTo>
                  <a:pt x="209122" y="5951"/>
                </a:lnTo>
                <a:cubicBezTo>
                  <a:pt x="142580" y="6872"/>
                  <a:pt x="74658" y="11476"/>
                  <a:pt x="8775" y="119"/>
                </a:cubicBezTo>
                <a:cubicBezTo>
                  <a:pt x="-302" y="-1459"/>
                  <a:pt x="-3897" y="13142"/>
                  <a:pt x="5618" y="14787"/>
                </a:cubicBezTo>
                <a:cubicBezTo>
                  <a:pt x="71391" y="26122"/>
                  <a:pt x="139029" y="21715"/>
                  <a:pt x="205351" y="20794"/>
                </a:cubicBezTo>
                <a:lnTo>
                  <a:pt x="410521" y="17966"/>
                </a:lnTo>
                <a:cubicBezTo>
                  <a:pt x="419817" y="17747"/>
                  <a:pt x="419641" y="2969"/>
                  <a:pt x="409929" y="3189"/>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17" name="Google Shape;17;p2"/>
          <p:cNvSpPr/>
          <p:nvPr/>
        </p:nvSpPr>
        <p:spPr>
          <a:xfrm>
            <a:off x="4317620" y="6982948"/>
            <a:ext cx="313794" cy="53088"/>
          </a:xfrm>
          <a:custGeom>
            <a:avLst/>
            <a:gdLst/>
            <a:ahLst/>
            <a:cxnLst/>
            <a:rect l="l" t="t" r="r" b="b"/>
            <a:pathLst>
              <a:path w="135256" h="16655" extrusionOk="0">
                <a:moveTo>
                  <a:pt x="129610" y="810"/>
                </a:moveTo>
                <a:cubicBezTo>
                  <a:pt x="88677" y="-549"/>
                  <a:pt x="47766" y="-198"/>
                  <a:pt x="6832" y="1863"/>
                </a:cubicBezTo>
                <a:cubicBezTo>
                  <a:pt x="-2442" y="2345"/>
                  <a:pt x="-2310" y="17210"/>
                  <a:pt x="7446" y="16640"/>
                </a:cubicBezTo>
                <a:cubicBezTo>
                  <a:pt x="47130" y="14601"/>
                  <a:pt x="86835" y="14228"/>
                  <a:pt x="126562" y="15478"/>
                </a:cubicBezTo>
                <a:cubicBezTo>
                  <a:pt x="135507" y="15785"/>
                  <a:pt x="139191" y="1117"/>
                  <a:pt x="129610" y="81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18" name="Google Shape;18;p2"/>
          <p:cNvSpPr txBox="1">
            <a:spLocks noGrp="1"/>
          </p:cNvSpPr>
          <p:nvPr>
            <p:ph type="ctrTitle"/>
          </p:nvPr>
        </p:nvSpPr>
        <p:spPr>
          <a:xfrm>
            <a:off x="2054690" y="2616451"/>
            <a:ext cx="5949000" cy="2539500"/>
          </a:xfrm>
          <a:prstGeom prst="rect">
            <a:avLst/>
          </a:prstGeom>
        </p:spPr>
        <p:txBody>
          <a:bodyPr spcFirstLastPara="1" wrap="square" lIns="0" tIns="0" rIns="0" bIns="0" anchor="ctr" anchorCtr="0">
            <a:noAutofit/>
          </a:bodyPr>
          <a:lstStyle>
            <a:lvl1pPr lvl="0" algn="ctr" rtl="0">
              <a:spcBef>
                <a:spcPts val="0"/>
              </a:spcBef>
              <a:spcAft>
                <a:spcPts val="0"/>
              </a:spcAft>
              <a:buSzPts val="8400"/>
              <a:buNone/>
              <a:defRPr sz="8400"/>
            </a:lvl1pPr>
            <a:lvl2pPr lvl="1" algn="ctr" rtl="0">
              <a:spcBef>
                <a:spcPts val="0"/>
              </a:spcBef>
              <a:spcAft>
                <a:spcPts val="0"/>
              </a:spcAft>
              <a:buSzPts val="8400"/>
              <a:buNone/>
              <a:defRPr sz="8400"/>
            </a:lvl2pPr>
            <a:lvl3pPr lvl="2" algn="ctr" rtl="0">
              <a:spcBef>
                <a:spcPts val="0"/>
              </a:spcBef>
              <a:spcAft>
                <a:spcPts val="0"/>
              </a:spcAft>
              <a:buSzPts val="8400"/>
              <a:buNone/>
              <a:defRPr sz="8400"/>
            </a:lvl3pPr>
            <a:lvl4pPr lvl="3" algn="ctr" rtl="0">
              <a:spcBef>
                <a:spcPts val="0"/>
              </a:spcBef>
              <a:spcAft>
                <a:spcPts val="0"/>
              </a:spcAft>
              <a:buSzPts val="8400"/>
              <a:buNone/>
              <a:defRPr sz="8400"/>
            </a:lvl4pPr>
            <a:lvl5pPr lvl="4" algn="ctr" rtl="0">
              <a:spcBef>
                <a:spcPts val="0"/>
              </a:spcBef>
              <a:spcAft>
                <a:spcPts val="0"/>
              </a:spcAft>
              <a:buSzPts val="8400"/>
              <a:buNone/>
              <a:defRPr sz="8400"/>
            </a:lvl5pPr>
            <a:lvl6pPr lvl="5" algn="ctr" rtl="0">
              <a:spcBef>
                <a:spcPts val="0"/>
              </a:spcBef>
              <a:spcAft>
                <a:spcPts val="0"/>
              </a:spcAft>
              <a:buSzPts val="8400"/>
              <a:buNone/>
              <a:defRPr sz="8400"/>
            </a:lvl6pPr>
            <a:lvl7pPr lvl="6" algn="ctr" rtl="0">
              <a:spcBef>
                <a:spcPts val="0"/>
              </a:spcBef>
              <a:spcAft>
                <a:spcPts val="0"/>
              </a:spcAft>
              <a:buSzPts val="8400"/>
              <a:buNone/>
              <a:defRPr sz="8400"/>
            </a:lvl7pPr>
            <a:lvl8pPr lvl="7" algn="ctr" rtl="0">
              <a:spcBef>
                <a:spcPts val="0"/>
              </a:spcBef>
              <a:spcAft>
                <a:spcPts val="0"/>
              </a:spcAft>
              <a:buSzPts val="8400"/>
              <a:buNone/>
              <a:defRPr sz="8400"/>
            </a:lvl8pPr>
            <a:lvl9pPr lvl="8" algn="ctr" rtl="0">
              <a:spcBef>
                <a:spcPts val="0"/>
              </a:spcBef>
              <a:spcAft>
                <a:spcPts val="0"/>
              </a:spcAft>
              <a:buSzPts val="8400"/>
              <a:buNone/>
              <a:defRPr sz="8400"/>
            </a:lvl9pPr>
          </a:lstStyle>
          <a:p>
            <a:endParaRPr/>
          </a:p>
        </p:txBody>
      </p:sp>
      <p:sp>
        <p:nvSpPr>
          <p:cNvPr id="19" name="Google Shape;19;p2"/>
          <p:cNvSpPr/>
          <p:nvPr/>
        </p:nvSpPr>
        <p:spPr>
          <a:xfrm rot="-1174388">
            <a:off x="635224" y="1017210"/>
            <a:ext cx="1395922" cy="2069880"/>
          </a:xfrm>
          <a:custGeom>
            <a:avLst/>
            <a:gdLst/>
            <a:ahLst/>
            <a:cxnLst/>
            <a:rect l="l" t="t" r="r" b="b"/>
            <a:pathLst>
              <a:path w="584559" h="658270" extrusionOk="0">
                <a:moveTo>
                  <a:pt x="400656" y="592594"/>
                </a:moveTo>
                <a:cubicBezTo>
                  <a:pt x="398705" y="592697"/>
                  <a:pt x="396842" y="593473"/>
                  <a:pt x="395395" y="594786"/>
                </a:cubicBezTo>
                <a:cubicBezTo>
                  <a:pt x="372790" y="614869"/>
                  <a:pt x="326968" y="608292"/>
                  <a:pt x="296493" y="605310"/>
                </a:cubicBezTo>
                <a:cubicBezTo>
                  <a:pt x="253302" y="602043"/>
                  <a:pt x="220963" y="596014"/>
                  <a:pt x="191671" y="585731"/>
                </a:cubicBezTo>
                <a:cubicBezTo>
                  <a:pt x="185292" y="583232"/>
                  <a:pt x="178517" y="589173"/>
                  <a:pt x="177552" y="595027"/>
                </a:cubicBezTo>
                <a:cubicBezTo>
                  <a:pt x="176719" y="598472"/>
                  <a:pt x="178846" y="601934"/>
                  <a:pt x="182288" y="602767"/>
                </a:cubicBezTo>
                <a:cubicBezTo>
                  <a:pt x="218069" y="615921"/>
                  <a:pt x="265294" y="622893"/>
                  <a:pt x="316028" y="625524"/>
                </a:cubicBezTo>
                <a:cubicBezTo>
                  <a:pt x="346152" y="628462"/>
                  <a:pt x="384498" y="628528"/>
                  <a:pt x="404515" y="610440"/>
                </a:cubicBezTo>
                <a:cubicBezTo>
                  <a:pt x="412320" y="604038"/>
                  <a:pt x="407585" y="592901"/>
                  <a:pt x="400656" y="592594"/>
                </a:cubicBezTo>
                <a:close/>
                <a:moveTo>
                  <a:pt x="310547" y="639710"/>
                </a:moveTo>
                <a:lnTo>
                  <a:pt x="268429" y="637692"/>
                </a:lnTo>
                <a:cubicBezTo>
                  <a:pt x="263694" y="637495"/>
                  <a:pt x="258191" y="639490"/>
                  <a:pt x="256788" y="645673"/>
                </a:cubicBezTo>
                <a:cubicBezTo>
                  <a:pt x="256042" y="649839"/>
                  <a:pt x="258191" y="655671"/>
                  <a:pt x="263365" y="656241"/>
                </a:cubicBezTo>
                <a:lnTo>
                  <a:pt x="305460" y="658258"/>
                </a:lnTo>
                <a:cubicBezTo>
                  <a:pt x="310218" y="658455"/>
                  <a:pt x="315699" y="656460"/>
                  <a:pt x="317124" y="650277"/>
                </a:cubicBezTo>
                <a:cubicBezTo>
                  <a:pt x="317847" y="646111"/>
                  <a:pt x="315699" y="640258"/>
                  <a:pt x="310547" y="639710"/>
                </a:cubicBezTo>
                <a:close/>
                <a:moveTo>
                  <a:pt x="85075" y="404459"/>
                </a:moveTo>
                <a:cubicBezTo>
                  <a:pt x="50631" y="383609"/>
                  <a:pt x="26799" y="349648"/>
                  <a:pt x="17985" y="308824"/>
                </a:cubicBezTo>
                <a:cubicBezTo>
                  <a:pt x="14894" y="296437"/>
                  <a:pt x="-2448" y="306303"/>
                  <a:pt x="292" y="316257"/>
                </a:cubicBezTo>
                <a:cubicBezTo>
                  <a:pt x="9829" y="360347"/>
                  <a:pt x="37038" y="397925"/>
                  <a:pt x="77028" y="422064"/>
                </a:cubicBezTo>
                <a:cubicBezTo>
                  <a:pt x="82224" y="425572"/>
                  <a:pt x="87991" y="421034"/>
                  <a:pt x="89262" y="415641"/>
                </a:cubicBezTo>
                <a:cubicBezTo>
                  <a:pt x="90643" y="411394"/>
                  <a:pt x="88911" y="406755"/>
                  <a:pt x="85075" y="404459"/>
                </a:cubicBezTo>
                <a:close/>
                <a:moveTo>
                  <a:pt x="329906" y="581522"/>
                </a:moveTo>
                <a:cubicBezTo>
                  <a:pt x="357816" y="581522"/>
                  <a:pt x="380332" y="577751"/>
                  <a:pt x="400656" y="569661"/>
                </a:cubicBezTo>
                <a:cubicBezTo>
                  <a:pt x="405261" y="567896"/>
                  <a:pt x="407870" y="563002"/>
                  <a:pt x="406752" y="558194"/>
                </a:cubicBezTo>
                <a:cubicBezTo>
                  <a:pt x="406357" y="554364"/>
                  <a:pt x="403243" y="551382"/>
                  <a:pt x="399407" y="551134"/>
                </a:cubicBezTo>
                <a:cubicBezTo>
                  <a:pt x="398135" y="551161"/>
                  <a:pt x="396885" y="551428"/>
                  <a:pt x="395701" y="551924"/>
                </a:cubicBezTo>
                <a:cubicBezTo>
                  <a:pt x="365511" y="565078"/>
                  <a:pt x="319887" y="564201"/>
                  <a:pt x="285399" y="560123"/>
                </a:cubicBezTo>
                <a:cubicBezTo>
                  <a:pt x="250079" y="556857"/>
                  <a:pt x="213553" y="549337"/>
                  <a:pt x="177004" y="540545"/>
                </a:cubicBezTo>
                <a:cubicBezTo>
                  <a:pt x="172137" y="540545"/>
                  <a:pt x="169352" y="544930"/>
                  <a:pt x="168826" y="549095"/>
                </a:cubicBezTo>
                <a:cubicBezTo>
                  <a:pt x="167884" y="553862"/>
                  <a:pt x="170887" y="558516"/>
                  <a:pt x="175623" y="559619"/>
                </a:cubicBezTo>
                <a:cubicBezTo>
                  <a:pt x="226663" y="572796"/>
                  <a:pt x="279633" y="581061"/>
                  <a:pt x="329906" y="581522"/>
                </a:cubicBezTo>
                <a:close/>
                <a:moveTo>
                  <a:pt x="216951" y="106307"/>
                </a:moveTo>
                <a:cubicBezTo>
                  <a:pt x="171238" y="119725"/>
                  <a:pt x="136444" y="158926"/>
                  <a:pt x="123991" y="204968"/>
                </a:cubicBezTo>
                <a:cubicBezTo>
                  <a:pt x="122237" y="210887"/>
                  <a:pt x="126183" y="214877"/>
                  <a:pt x="132081" y="214899"/>
                </a:cubicBezTo>
                <a:cubicBezTo>
                  <a:pt x="136860" y="215086"/>
                  <a:pt x="141114" y="211902"/>
                  <a:pt x="142276" y="207270"/>
                </a:cubicBezTo>
                <a:cubicBezTo>
                  <a:pt x="152602" y="168886"/>
                  <a:pt x="181104" y="138014"/>
                  <a:pt x="218551" y="124658"/>
                </a:cubicBezTo>
                <a:cubicBezTo>
                  <a:pt x="228198" y="121216"/>
                  <a:pt x="226334" y="106811"/>
                  <a:pt x="216951" y="106307"/>
                </a:cubicBezTo>
                <a:close/>
                <a:moveTo>
                  <a:pt x="259660" y="91574"/>
                </a:moveTo>
                <a:cubicBezTo>
                  <a:pt x="248325" y="91574"/>
                  <a:pt x="248127" y="110232"/>
                  <a:pt x="260690" y="110297"/>
                </a:cubicBezTo>
                <a:cubicBezTo>
                  <a:pt x="272025" y="110407"/>
                  <a:pt x="272201" y="91640"/>
                  <a:pt x="259660" y="91574"/>
                </a:cubicBezTo>
                <a:close/>
                <a:moveTo>
                  <a:pt x="557483" y="48689"/>
                </a:moveTo>
                <a:cubicBezTo>
                  <a:pt x="551256" y="39700"/>
                  <a:pt x="533760" y="49939"/>
                  <a:pt x="541193" y="59235"/>
                </a:cubicBezTo>
                <a:cubicBezTo>
                  <a:pt x="556321" y="77557"/>
                  <a:pt x="565003" y="100330"/>
                  <a:pt x="565946" y="124066"/>
                </a:cubicBezTo>
                <a:cubicBezTo>
                  <a:pt x="565770" y="128275"/>
                  <a:pt x="569059" y="131825"/>
                  <a:pt x="573268" y="131992"/>
                </a:cubicBezTo>
                <a:cubicBezTo>
                  <a:pt x="573532" y="132003"/>
                  <a:pt x="573817" y="131998"/>
                  <a:pt x="574080" y="131981"/>
                </a:cubicBezTo>
                <a:cubicBezTo>
                  <a:pt x="579561" y="132272"/>
                  <a:pt x="584253" y="128058"/>
                  <a:pt x="584538" y="122569"/>
                </a:cubicBezTo>
                <a:cubicBezTo>
                  <a:pt x="584560" y="122323"/>
                  <a:pt x="584560" y="122075"/>
                  <a:pt x="584560" y="121830"/>
                </a:cubicBezTo>
                <a:cubicBezTo>
                  <a:pt x="583639" y="95169"/>
                  <a:pt x="574146" y="69515"/>
                  <a:pt x="557483" y="48689"/>
                </a:cubicBezTo>
                <a:close/>
                <a:moveTo>
                  <a:pt x="403682" y="258"/>
                </a:moveTo>
                <a:cubicBezTo>
                  <a:pt x="392720" y="-2395"/>
                  <a:pt x="387765" y="16219"/>
                  <a:pt x="399780" y="18960"/>
                </a:cubicBezTo>
                <a:cubicBezTo>
                  <a:pt x="493595" y="37946"/>
                  <a:pt x="532160" y="149148"/>
                  <a:pt x="535120" y="227659"/>
                </a:cubicBezTo>
                <a:cubicBezTo>
                  <a:pt x="535076" y="232018"/>
                  <a:pt x="538562" y="235590"/>
                  <a:pt x="542925" y="235633"/>
                </a:cubicBezTo>
                <a:cubicBezTo>
                  <a:pt x="543122" y="235636"/>
                  <a:pt x="543320" y="235631"/>
                  <a:pt x="543517" y="235618"/>
                </a:cubicBezTo>
                <a:cubicBezTo>
                  <a:pt x="546499" y="235695"/>
                  <a:pt x="549371" y="234555"/>
                  <a:pt x="551497" y="232461"/>
                </a:cubicBezTo>
                <a:cubicBezTo>
                  <a:pt x="553208" y="230630"/>
                  <a:pt x="554062" y="228157"/>
                  <a:pt x="553822" y="225664"/>
                </a:cubicBezTo>
                <a:cubicBezTo>
                  <a:pt x="551629" y="188393"/>
                  <a:pt x="542859" y="133800"/>
                  <a:pt x="514993" y="85610"/>
                </a:cubicBezTo>
                <a:cubicBezTo>
                  <a:pt x="488442" y="39898"/>
                  <a:pt x="451017" y="11220"/>
                  <a:pt x="403682" y="258"/>
                </a:cubicBezTo>
                <a:close/>
                <a:moveTo>
                  <a:pt x="431548" y="75240"/>
                </a:moveTo>
                <a:cubicBezTo>
                  <a:pt x="312936" y="-26709"/>
                  <a:pt x="83934" y="43559"/>
                  <a:pt x="55323" y="204968"/>
                </a:cubicBezTo>
                <a:cubicBezTo>
                  <a:pt x="46553" y="255569"/>
                  <a:pt x="59708" y="304373"/>
                  <a:pt x="92134" y="342369"/>
                </a:cubicBezTo>
                <a:cubicBezTo>
                  <a:pt x="111406" y="364995"/>
                  <a:pt x="133352" y="384398"/>
                  <a:pt x="147757" y="411431"/>
                </a:cubicBezTo>
                <a:cubicBezTo>
                  <a:pt x="162161" y="438464"/>
                  <a:pt x="168498" y="469312"/>
                  <a:pt x="166524" y="502681"/>
                </a:cubicBezTo>
                <a:cubicBezTo>
                  <a:pt x="166480" y="503654"/>
                  <a:pt x="165998" y="504556"/>
                  <a:pt x="165209" y="505137"/>
                </a:cubicBezTo>
                <a:cubicBezTo>
                  <a:pt x="161986" y="507785"/>
                  <a:pt x="160495" y="512012"/>
                  <a:pt x="161350" y="516099"/>
                </a:cubicBezTo>
                <a:cubicBezTo>
                  <a:pt x="161964" y="519442"/>
                  <a:pt x="164573" y="522060"/>
                  <a:pt x="167928" y="522676"/>
                </a:cubicBezTo>
                <a:cubicBezTo>
                  <a:pt x="215043" y="533845"/>
                  <a:pt x="263124" y="540387"/>
                  <a:pt x="311511" y="542211"/>
                </a:cubicBezTo>
                <a:cubicBezTo>
                  <a:pt x="350011" y="543022"/>
                  <a:pt x="388510" y="548218"/>
                  <a:pt x="425651" y="525855"/>
                </a:cubicBezTo>
                <a:cubicBezTo>
                  <a:pt x="429180" y="523911"/>
                  <a:pt x="430847" y="519741"/>
                  <a:pt x="429619" y="515902"/>
                </a:cubicBezTo>
                <a:cubicBezTo>
                  <a:pt x="428610" y="511990"/>
                  <a:pt x="425190" y="509184"/>
                  <a:pt x="421156" y="508973"/>
                </a:cubicBezTo>
                <a:cubicBezTo>
                  <a:pt x="418656" y="508601"/>
                  <a:pt x="416004" y="511626"/>
                  <a:pt x="413526" y="510048"/>
                </a:cubicBezTo>
                <a:cubicBezTo>
                  <a:pt x="412518" y="509440"/>
                  <a:pt x="411926" y="508346"/>
                  <a:pt x="411948" y="507176"/>
                </a:cubicBezTo>
                <a:cubicBezTo>
                  <a:pt x="412452" y="477012"/>
                  <a:pt x="419906" y="447368"/>
                  <a:pt x="433719" y="420552"/>
                </a:cubicBezTo>
                <a:cubicBezTo>
                  <a:pt x="441458" y="405731"/>
                  <a:pt x="451697" y="392642"/>
                  <a:pt x="461607" y="379969"/>
                </a:cubicBezTo>
                <a:cubicBezTo>
                  <a:pt x="467856" y="371989"/>
                  <a:pt x="474323" y="363723"/>
                  <a:pt x="480045" y="355151"/>
                </a:cubicBezTo>
                <a:cubicBezTo>
                  <a:pt x="530231" y="279708"/>
                  <a:pt x="512033" y="136629"/>
                  <a:pt x="431548" y="75240"/>
                </a:cubicBezTo>
                <a:close/>
                <a:moveTo>
                  <a:pt x="334116" y="324171"/>
                </a:moveTo>
                <a:cubicBezTo>
                  <a:pt x="324644" y="390296"/>
                  <a:pt x="323548" y="458108"/>
                  <a:pt x="320961" y="523312"/>
                </a:cubicBezTo>
                <a:cubicBezTo>
                  <a:pt x="320303" y="523941"/>
                  <a:pt x="319404" y="524268"/>
                  <a:pt x="318483" y="524211"/>
                </a:cubicBezTo>
                <a:cubicBezTo>
                  <a:pt x="310788" y="523685"/>
                  <a:pt x="302873" y="523027"/>
                  <a:pt x="295419" y="522567"/>
                </a:cubicBezTo>
                <a:cubicBezTo>
                  <a:pt x="285224" y="521909"/>
                  <a:pt x="274832" y="520988"/>
                  <a:pt x="263694" y="519760"/>
                </a:cubicBezTo>
                <a:cubicBezTo>
                  <a:pt x="262006" y="519589"/>
                  <a:pt x="260734" y="518149"/>
                  <a:pt x="260756" y="516450"/>
                </a:cubicBezTo>
                <a:cubicBezTo>
                  <a:pt x="256108" y="449957"/>
                  <a:pt x="246001" y="383960"/>
                  <a:pt x="230522" y="319129"/>
                </a:cubicBezTo>
                <a:cubicBezTo>
                  <a:pt x="230127" y="317344"/>
                  <a:pt x="231245" y="315575"/>
                  <a:pt x="233021" y="315174"/>
                </a:cubicBezTo>
                <a:cubicBezTo>
                  <a:pt x="233263" y="315123"/>
                  <a:pt x="233482" y="315097"/>
                  <a:pt x="233723" y="315095"/>
                </a:cubicBezTo>
                <a:cubicBezTo>
                  <a:pt x="235170" y="315095"/>
                  <a:pt x="236639" y="315270"/>
                  <a:pt x="238108" y="315270"/>
                </a:cubicBezTo>
                <a:cubicBezTo>
                  <a:pt x="248654" y="315443"/>
                  <a:pt x="258914" y="311896"/>
                  <a:pt x="267114" y="305250"/>
                </a:cubicBezTo>
                <a:cubicBezTo>
                  <a:pt x="268342" y="304255"/>
                  <a:pt x="270074" y="304255"/>
                  <a:pt x="271302" y="305250"/>
                </a:cubicBezTo>
                <a:cubicBezTo>
                  <a:pt x="284128" y="315555"/>
                  <a:pt x="301338" y="320773"/>
                  <a:pt x="322452" y="320773"/>
                </a:cubicBezTo>
                <a:cubicBezTo>
                  <a:pt x="326003" y="321321"/>
                  <a:pt x="334291" y="318164"/>
                  <a:pt x="334116" y="324171"/>
                </a:cubicBezTo>
                <a:close/>
                <a:moveTo>
                  <a:pt x="269811" y="253245"/>
                </a:moveTo>
                <a:cubicBezTo>
                  <a:pt x="271214" y="252283"/>
                  <a:pt x="273100" y="252539"/>
                  <a:pt x="274196" y="253837"/>
                </a:cubicBezTo>
                <a:cubicBezTo>
                  <a:pt x="276783" y="256863"/>
                  <a:pt x="276892" y="261292"/>
                  <a:pt x="274481" y="266992"/>
                </a:cubicBezTo>
                <a:cubicBezTo>
                  <a:pt x="273779" y="268665"/>
                  <a:pt x="271850" y="269452"/>
                  <a:pt x="270183" y="268746"/>
                </a:cubicBezTo>
                <a:cubicBezTo>
                  <a:pt x="269504" y="268468"/>
                  <a:pt x="268956" y="267983"/>
                  <a:pt x="268605" y="267365"/>
                </a:cubicBezTo>
                <a:cubicBezTo>
                  <a:pt x="263694" y="259033"/>
                  <a:pt x="267268" y="254934"/>
                  <a:pt x="269811" y="253245"/>
                </a:cubicBezTo>
                <a:close/>
                <a:moveTo>
                  <a:pt x="478971" y="317945"/>
                </a:moveTo>
                <a:cubicBezTo>
                  <a:pt x="470201" y="344035"/>
                  <a:pt x="451127" y="362759"/>
                  <a:pt x="435539" y="384157"/>
                </a:cubicBezTo>
                <a:cubicBezTo>
                  <a:pt x="407300" y="422707"/>
                  <a:pt x="392523" y="469481"/>
                  <a:pt x="393487" y="517261"/>
                </a:cubicBezTo>
                <a:cubicBezTo>
                  <a:pt x="393750" y="518936"/>
                  <a:pt x="392698" y="520536"/>
                  <a:pt x="391054" y="520966"/>
                </a:cubicBezTo>
                <a:cubicBezTo>
                  <a:pt x="377241" y="524161"/>
                  <a:pt x="363100" y="525634"/>
                  <a:pt x="348937" y="525351"/>
                </a:cubicBezTo>
                <a:cubicBezTo>
                  <a:pt x="345473" y="525351"/>
                  <a:pt x="339641" y="526338"/>
                  <a:pt x="340561" y="520966"/>
                </a:cubicBezTo>
                <a:cubicBezTo>
                  <a:pt x="340145" y="453831"/>
                  <a:pt x="344332" y="386744"/>
                  <a:pt x="353102" y="320181"/>
                </a:cubicBezTo>
                <a:cubicBezTo>
                  <a:pt x="353431" y="315796"/>
                  <a:pt x="359942" y="316695"/>
                  <a:pt x="363056" y="315423"/>
                </a:cubicBezTo>
                <a:cubicBezTo>
                  <a:pt x="374566" y="312310"/>
                  <a:pt x="368669" y="297182"/>
                  <a:pt x="359855" y="297643"/>
                </a:cubicBezTo>
                <a:cubicBezTo>
                  <a:pt x="341175" y="301567"/>
                  <a:pt x="314603" y="306675"/>
                  <a:pt x="295068" y="297029"/>
                </a:cubicBezTo>
                <a:cubicBezTo>
                  <a:pt x="291100" y="295229"/>
                  <a:pt x="287372" y="292953"/>
                  <a:pt x="283952" y="290254"/>
                </a:cubicBezTo>
                <a:cubicBezTo>
                  <a:pt x="282593" y="289206"/>
                  <a:pt x="282286" y="287294"/>
                  <a:pt x="283228" y="285869"/>
                </a:cubicBezTo>
                <a:cubicBezTo>
                  <a:pt x="293402" y="269864"/>
                  <a:pt x="297633" y="254144"/>
                  <a:pt x="294586" y="243818"/>
                </a:cubicBezTo>
                <a:cubicBezTo>
                  <a:pt x="292393" y="235662"/>
                  <a:pt x="283623" y="229698"/>
                  <a:pt x="275029" y="229720"/>
                </a:cubicBezTo>
                <a:cubicBezTo>
                  <a:pt x="265733" y="229720"/>
                  <a:pt x="256590" y="235991"/>
                  <a:pt x="252249" y="245331"/>
                </a:cubicBezTo>
                <a:cubicBezTo>
                  <a:pt x="245672" y="259560"/>
                  <a:pt x="249859" y="276288"/>
                  <a:pt x="256020" y="287206"/>
                </a:cubicBezTo>
                <a:cubicBezTo>
                  <a:pt x="256810" y="288616"/>
                  <a:pt x="256459" y="290392"/>
                  <a:pt x="255187" y="291394"/>
                </a:cubicBezTo>
                <a:cubicBezTo>
                  <a:pt x="250539" y="294950"/>
                  <a:pt x="244817" y="296785"/>
                  <a:pt x="238963" y="296590"/>
                </a:cubicBezTo>
                <a:cubicBezTo>
                  <a:pt x="226707" y="296912"/>
                  <a:pt x="215723" y="289024"/>
                  <a:pt x="212127" y="277297"/>
                </a:cubicBezTo>
                <a:cubicBezTo>
                  <a:pt x="211491" y="273854"/>
                  <a:pt x="208444" y="271397"/>
                  <a:pt x="204936" y="271509"/>
                </a:cubicBezTo>
                <a:cubicBezTo>
                  <a:pt x="201341" y="271592"/>
                  <a:pt x="197986" y="273302"/>
                  <a:pt x="195815" y="276157"/>
                </a:cubicBezTo>
                <a:cubicBezTo>
                  <a:pt x="189764" y="284093"/>
                  <a:pt x="200858" y="298914"/>
                  <a:pt x="207458" y="304351"/>
                </a:cubicBezTo>
                <a:cubicBezTo>
                  <a:pt x="209277" y="305689"/>
                  <a:pt x="208268" y="308364"/>
                  <a:pt x="208860" y="310096"/>
                </a:cubicBezTo>
                <a:cubicBezTo>
                  <a:pt x="224471" y="376768"/>
                  <a:pt x="239270" y="447015"/>
                  <a:pt x="240717" y="515573"/>
                </a:cubicBezTo>
                <a:cubicBezTo>
                  <a:pt x="239993" y="516254"/>
                  <a:pt x="238985" y="516561"/>
                  <a:pt x="237998" y="516406"/>
                </a:cubicBezTo>
                <a:cubicBezTo>
                  <a:pt x="221051" y="513950"/>
                  <a:pt x="203971" y="510881"/>
                  <a:pt x="187243" y="507263"/>
                </a:cubicBezTo>
                <a:cubicBezTo>
                  <a:pt x="185445" y="506853"/>
                  <a:pt x="184327" y="505064"/>
                  <a:pt x="184743" y="503271"/>
                </a:cubicBezTo>
                <a:cubicBezTo>
                  <a:pt x="184743" y="503264"/>
                  <a:pt x="184743" y="503258"/>
                  <a:pt x="184743" y="503251"/>
                </a:cubicBezTo>
                <a:cubicBezTo>
                  <a:pt x="189128" y="453088"/>
                  <a:pt x="172027" y="403538"/>
                  <a:pt x="138351" y="364491"/>
                </a:cubicBezTo>
                <a:cubicBezTo>
                  <a:pt x="121272" y="344758"/>
                  <a:pt x="101847" y="327526"/>
                  <a:pt x="88583" y="304373"/>
                </a:cubicBezTo>
                <a:cubicBezTo>
                  <a:pt x="76480" y="282423"/>
                  <a:pt x="70473" y="257630"/>
                  <a:pt x="71174" y="232571"/>
                </a:cubicBezTo>
                <a:cubicBezTo>
                  <a:pt x="72928" y="120448"/>
                  <a:pt x="178451" y="56078"/>
                  <a:pt x="275073" y="47045"/>
                </a:cubicBezTo>
                <a:cubicBezTo>
                  <a:pt x="428588" y="33145"/>
                  <a:pt x="520649" y="175808"/>
                  <a:pt x="478971" y="317967"/>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20" name="Google Shape;20;p2"/>
          <p:cNvSpPr/>
          <p:nvPr/>
        </p:nvSpPr>
        <p:spPr>
          <a:xfrm rot="-5400000">
            <a:off x="489607" y="4947005"/>
            <a:ext cx="816137" cy="290603"/>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21" name="Google Shape;21;p2"/>
          <p:cNvSpPr/>
          <p:nvPr/>
        </p:nvSpPr>
        <p:spPr>
          <a:xfrm rot="2234412">
            <a:off x="8733680" y="5962862"/>
            <a:ext cx="256020" cy="382334"/>
          </a:xfrm>
          <a:custGeom>
            <a:avLst/>
            <a:gdLst/>
            <a:ahLst/>
            <a:cxnLst/>
            <a:rect l="l" t="t" r="r" b="b"/>
            <a:pathLst>
              <a:path w="100280" h="126996" extrusionOk="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 Light" type="blank">
  <p:cSld name="BLANK">
    <p:spTree>
      <p:nvGrpSpPr>
        <p:cNvPr id="1" name="Shape 142"/>
        <p:cNvGrpSpPr/>
        <p:nvPr/>
      </p:nvGrpSpPr>
      <p:grpSpPr>
        <a:xfrm>
          <a:off x="0" y="0"/>
          <a:ext cx="0" cy="0"/>
          <a:chOff x="0" y="0"/>
          <a:chExt cx="0" cy="0"/>
        </a:xfrm>
      </p:grpSpPr>
      <p:sp>
        <p:nvSpPr>
          <p:cNvPr id="143" name="Google Shape;143;p11"/>
          <p:cNvSpPr txBox="1">
            <a:spLocks noGrp="1"/>
          </p:cNvSpPr>
          <p:nvPr>
            <p:ph type="sldNum" idx="12"/>
          </p:nvPr>
        </p:nvSpPr>
        <p:spPr>
          <a:xfrm>
            <a:off x="9244813" y="7092212"/>
            <a:ext cx="603600" cy="453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44" name="Google Shape;144;p11"/>
          <p:cNvSpPr/>
          <p:nvPr/>
        </p:nvSpPr>
        <p:spPr>
          <a:xfrm>
            <a:off x="405014" y="637881"/>
            <a:ext cx="9213873" cy="649974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145" name="Google Shape;145;p11"/>
          <p:cNvSpPr/>
          <p:nvPr/>
        </p:nvSpPr>
        <p:spPr>
          <a:xfrm rot="-5599926">
            <a:off x="2588254" y="6704653"/>
            <a:ext cx="170956" cy="1051825"/>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146" name="Google Shape;146;p11"/>
          <p:cNvSpPr/>
          <p:nvPr/>
        </p:nvSpPr>
        <p:spPr>
          <a:xfrm rot="-5599926">
            <a:off x="2418835" y="7160530"/>
            <a:ext cx="121338" cy="439935"/>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147" name="Google Shape;147;p11"/>
          <p:cNvSpPr/>
          <p:nvPr/>
        </p:nvSpPr>
        <p:spPr>
          <a:xfrm>
            <a:off x="6149165" y="452010"/>
            <a:ext cx="594020" cy="399266"/>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148" name="Google Shape;148;p11"/>
          <p:cNvSpPr/>
          <p:nvPr/>
        </p:nvSpPr>
        <p:spPr>
          <a:xfrm>
            <a:off x="9208746" y="600473"/>
            <a:ext cx="319274" cy="349302"/>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149" name="Google Shape;149;p11"/>
          <p:cNvSpPr/>
          <p:nvPr/>
        </p:nvSpPr>
        <p:spPr>
          <a:xfrm>
            <a:off x="9378934" y="524771"/>
            <a:ext cx="145608" cy="137837"/>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150" name="Google Shape;150;p11"/>
          <p:cNvSpPr/>
          <p:nvPr/>
        </p:nvSpPr>
        <p:spPr>
          <a:xfrm>
            <a:off x="364279" y="3021420"/>
            <a:ext cx="232650" cy="404800"/>
          </a:xfrm>
          <a:custGeom>
            <a:avLst/>
            <a:gdLst/>
            <a:ahLst/>
            <a:cxnLst/>
            <a:rect l="l" t="t" r="r" b="b"/>
            <a:pathLst>
              <a:path w="100280" h="126996" extrusionOk="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151" name="Google Shape;151;p11"/>
          <p:cNvSpPr/>
          <p:nvPr/>
        </p:nvSpPr>
        <p:spPr>
          <a:xfrm>
            <a:off x="9421267" y="5416622"/>
            <a:ext cx="220896" cy="261031"/>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152" name="Google Shape;152;p11"/>
          <p:cNvSpPr/>
          <p:nvPr/>
        </p:nvSpPr>
        <p:spPr>
          <a:xfrm rot="5159291">
            <a:off x="8472542" y="5861786"/>
            <a:ext cx="1227288" cy="1129111"/>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153" name="Google Shape;153;p11"/>
          <p:cNvSpPr/>
          <p:nvPr/>
        </p:nvSpPr>
        <p:spPr>
          <a:xfrm rot="5400000">
            <a:off x="182913" y="619769"/>
            <a:ext cx="1127339" cy="852913"/>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 Dark">
  <p:cSld name="BLANK_1">
    <p:bg>
      <p:bgRef idx="1001">
        <a:schemeClr val="bg2"/>
      </p:bgRef>
    </p:bg>
    <p:spTree>
      <p:nvGrpSpPr>
        <p:cNvPr id="1" name="Shape 154"/>
        <p:cNvGrpSpPr/>
        <p:nvPr/>
      </p:nvGrpSpPr>
      <p:grpSpPr>
        <a:xfrm>
          <a:off x="0" y="0"/>
          <a:ext cx="0" cy="0"/>
          <a:chOff x="0" y="0"/>
          <a:chExt cx="0" cy="0"/>
        </a:xfrm>
      </p:grpSpPr>
      <p:sp>
        <p:nvSpPr>
          <p:cNvPr id="155" name="Google Shape;155;p12"/>
          <p:cNvSpPr txBox="1">
            <a:spLocks noGrp="1"/>
          </p:cNvSpPr>
          <p:nvPr>
            <p:ph type="sldNum" idx="12"/>
          </p:nvPr>
        </p:nvSpPr>
        <p:spPr>
          <a:xfrm>
            <a:off x="9244813" y="7092212"/>
            <a:ext cx="603600" cy="453900"/>
          </a:xfrm>
          <a:prstGeom prst="rect">
            <a:avLst/>
          </a:prstGeom>
        </p:spPr>
        <p:txBody>
          <a:bodyPr spcFirstLastPara="1" wrap="square" lIns="0" tIns="0" rIns="0" bIns="0" anchor="ctr" anchorCtr="0">
            <a:noAutofit/>
          </a:bodyPr>
          <a:lstStyle>
            <a:lvl1pPr lvl="0" rtl="0">
              <a:buNone/>
              <a:defRPr>
                <a:solidFill>
                  <a:schemeClr val="lt2"/>
                </a:solidFill>
              </a:defRPr>
            </a:lvl1pPr>
            <a:lvl2pPr lvl="1" rtl="0">
              <a:buNone/>
              <a:defRPr>
                <a:solidFill>
                  <a:schemeClr val="lt2"/>
                </a:solidFill>
              </a:defRPr>
            </a:lvl2pPr>
            <a:lvl3pPr lvl="2" rtl="0">
              <a:buNone/>
              <a:defRPr>
                <a:solidFill>
                  <a:schemeClr val="lt2"/>
                </a:solidFill>
              </a:defRPr>
            </a:lvl3pPr>
            <a:lvl4pPr lvl="3" rtl="0">
              <a:buNone/>
              <a:defRPr>
                <a:solidFill>
                  <a:schemeClr val="lt2"/>
                </a:solidFill>
              </a:defRPr>
            </a:lvl4pPr>
            <a:lvl5pPr lvl="4" rtl="0">
              <a:buNone/>
              <a:defRPr>
                <a:solidFill>
                  <a:schemeClr val="lt2"/>
                </a:solidFill>
              </a:defRPr>
            </a:lvl5pPr>
            <a:lvl6pPr lvl="5" rtl="0">
              <a:buNone/>
              <a:defRPr>
                <a:solidFill>
                  <a:schemeClr val="lt2"/>
                </a:solidFill>
              </a:defRPr>
            </a:lvl6pPr>
            <a:lvl7pPr lvl="6" rtl="0">
              <a:buNone/>
              <a:defRPr>
                <a:solidFill>
                  <a:schemeClr val="lt2"/>
                </a:solidFill>
              </a:defRPr>
            </a:lvl7pPr>
            <a:lvl8pPr lvl="7" rtl="0">
              <a:buNone/>
              <a:defRPr>
                <a:solidFill>
                  <a:schemeClr val="lt2"/>
                </a:solidFill>
              </a:defRPr>
            </a:lvl8pPr>
            <a:lvl9pPr lvl="8" rtl="0">
              <a:buNone/>
              <a:defRPr>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
        <p:nvSpPr>
          <p:cNvPr id="156" name="Google Shape;156;p12"/>
          <p:cNvSpPr/>
          <p:nvPr/>
        </p:nvSpPr>
        <p:spPr>
          <a:xfrm>
            <a:off x="405014" y="637881"/>
            <a:ext cx="9213873" cy="649974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accent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157" name="Google Shape;157;p12"/>
          <p:cNvSpPr/>
          <p:nvPr/>
        </p:nvSpPr>
        <p:spPr>
          <a:xfrm rot="-5599926">
            <a:off x="2588254" y="6704653"/>
            <a:ext cx="170956" cy="1051825"/>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accent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158" name="Google Shape;158;p12"/>
          <p:cNvSpPr/>
          <p:nvPr/>
        </p:nvSpPr>
        <p:spPr>
          <a:xfrm rot="-5599926">
            <a:off x="2418835" y="7160530"/>
            <a:ext cx="121338" cy="439935"/>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accent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159" name="Google Shape;159;p12"/>
          <p:cNvSpPr/>
          <p:nvPr/>
        </p:nvSpPr>
        <p:spPr>
          <a:xfrm>
            <a:off x="6149165" y="452010"/>
            <a:ext cx="594020" cy="399266"/>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accent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160" name="Google Shape;160;p12"/>
          <p:cNvSpPr/>
          <p:nvPr/>
        </p:nvSpPr>
        <p:spPr>
          <a:xfrm>
            <a:off x="9208746" y="600473"/>
            <a:ext cx="319274" cy="349302"/>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accent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161" name="Google Shape;161;p12"/>
          <p:cNvSpPr/>
          <p:nvPr/>
        </p:nvSpPr>
        <p:spPr>
          <a:xfrm>
            <a:off x="9378934" y="524771"/>
            <a:ext cx="145608" cy="137837"/>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accent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162" name="Google Shape;162;p12"/>
          <p:cNvSpPr/>
          <p:nvPr/>
        </p:nvSpPr>
        <p:spPr>
          <a:xfrm>
            <a:off x="364279" y="3021420"/>
            <a:ext cx="232650" cy="404800"/>
          </a:xfrm>
          <a:custGeom>
            <a:avLst/>
            <a:gdLst/>
            <a:ahLst/>
            <a:cxnLst/>
            <a:rect l="l" t="t" r="r" b="b"/>
            <a:pathLst>
              <a:path w="100280" h="126996" extrusionOk="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accent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163" name="Google Shape;163;p12"/>
          <p:cNvSpPr/>
          <p:nvPr/>
        </p:nvSpPr>
        <p:spPr>
          <a:xfrm>
            <a:off x="9421267" y="5416622"/>
            <a:ext cx="220896" cy="261031"/>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accent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164" name="Google Shape;164;p12"/>
          <p:cNvSpPr/>
          <p:nvPr/>
        </p:nvSpPr>
        <p:spPr>
          <a:xfrm rot="5159291">
            <a:off x="8472542" y="5861786"/>
            <a:ext cx="1227288" cy="1129111"/>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accent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165" name="Google Shape;165;p12"/>
          <p:cNvSpPr/>
          <p:nvPr/>
        </p:nvSpPr>
        <p:spPr>
          <a:xfrm rot="5400000">
            <a:off x="182913" y="619769"/>
            <a:ext cx="1127339" cy="852913"/>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accent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 Half">
  <p:cSld name="BLANK_1_1">
    <p:bg>
      <p:bgPr>
        <a:solidFill>
          <a:schemeClr val="lt1"/>
        </a:solidFill>
        <a:effectLst/>
      </p:bgPr>
    </p:bg>
    <p:spTree>
      <p:nvGrpSpPr>
        <p:cNvPr id="1" name="Shape 166"/>
        <p:cNvGrpSpPr/>
        <p:nvPr/>
      </p:nvGrpSpPr>
      <p:grpSpPr>
        <a:xfrm>
          <a:off x="0" y="0"/>
          <a:ext cx="0" cy="0"/>
          <a:chOff x="0" y="0"/>
          <a:chExt cx="0" cy="0"/>
        </a:xfrm>
      </p:grpSpPr>
      <p:sp>
        <p:nvSpPr>
          <p:cNvPr id="167" name="Google Shape;167;p13"/>
          <p:cNvSpPr/>
          <p:nvPr/>
        </p:nvSpPr>
        <p:spPr>
          <a:xfrm rot="-2260053">
            <a:off x="4812855" y="1143205"/>
            <a:ext cx="5096482" cy="5852296"/>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168" name="Google Shape;168;p13"/>
          <p:cNvSpPr txBox="1">
            <a:spLocks noGrp="1"/>
          </p:cNvSpPr>
          <p:nvPr>
            <p:ph type="sldNum" idx="12"/>
          </p:nvPr>
        </p:nvSpPr>
        <p:spPr>
          <a:xfrm>
            <a:off x="9244813" y="7092212"/>
            <a:ext cx="603600" cy="453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169" name="Google Shape;169;p13"/>
          <p:cNvGrpSpPr/>
          <p:nvPr/>
        </p:nvGrpSpPr>
        <p:grpSpPr>
          <a:xfrm>
            <a:off x="4815016" y="652121"/>
            <a:ext cx="4796882" cy="6467994"/>
            <a:chOff x="576654" y="555403"/>
            <a:chExt cx="3865959" cy="3794658"/>
          </a:xfrm>
        </p:grpSpPr>
        <p:sp>
          <p:nvSpPr>
            <p:cNvPr id="170" name="Google Shape;170;p13"/>
            <p:cNvSpPr/>
            <p:nvPr/>
          </p:nvSpPr>
          <p:spPr>
            <a:xfrm>
              <a:off x="619289" y="555403"/>
              <a:ext cx="3823324" cy="3794658"/>
            </a:xfrm>
            <a:custGeom>
              <a:avLst/>
              <a:gdLst/>
              <a:ahLst/>
              <a:cxnLst/>
              <a:rect l="l" t="t" r="r" b="b"/>
              <a:pathLst>
                <a:path w="1812002" h="1798416" extrusionOk="0">
                  <a:moveTo>
                    <a:pt x="1803580" y="754533"/>
                  </a:moveTo>
                  <a:cubicBezTo>
                    <a:pt x="1755126" y="365965"/>
                    <a:pt x="1420404" y="43389"/>
                    <a:pt x="1031243" y="5415"/>
                  </a:cubicBezTo>
                  <a:cubicBezTo>
                    <a:pt x="982060" y="-66"/>
                    <a:pt x="932504" y="-1381"/>
                    <a:pt x="883099" y="1447"/>
                  </a:cubicBezTo>
                  <a:cubicBezTo>
                    <a:pt x="873803" y="1973"/>
                    <a:pt x="873957" y="16794"/>
                    <a:pt x="883691" y="16246"/>
                  </a:cubicBezTo>
                  <a:cubicBezTo>
                    <a:pt x="1757494" y="-18263"/>
                    <a:pt x="2121442" y="1058868"/>
                    <a:pt x="1445508" y="1590605"/>
                  </a:cubicBezTo>
                  <a:cubicBezTo>
                    <a:pt x="1154174" y="1812547"/>
                    <a:pt x="730088" y="1849314"/>
                    <a:pt x="411765" y="1663262"/>
                  </a:cubicBezTo>
                  <a:cubicBezTo>
                    <a:pt x="67769" y="1470874"/>
                    <a:pt x="-50821" y="1022824"/>
                    <a:pt x="50843" y="658548"/>
                  </a:cubicBezTo>
                  <a:cubicBezTo>
                    <a:pt x="145996" y="257328"/>
                    <a:pt x="571617" y="-46393"/>
                    <a:pt x="981233" y="77876"/>
                  </a:cubicBezTo>
                  <a:cubicBezTo>
                    <a:pt x="990003" y="80529"/>
                    <a:pt x="993533" y="65949"/>
                    <a:pt x="984391" y="63186"/>
                  </a:cubicBezTo>
                  <a:cubicBezTo>
                    <a:pt x="621232" y="-46436"/>
                    <a:pt x="223477" y="180680"/>
                    <a:pt x="83292" y="523010"/>
                  </a:cubicBezTo>
                  <a:cubicBezTo>
                    <a:pt x="-163184" y="1097697"/>
                    <a:pt x="154152" y="1768368"/>
                    <a:pt x="813533" y="1796542"/>
                  </a:cubicBezTo>
                  <a:cubicBezTo>
                    <a:pt x="1393503" y="1832827"/>
                    <a:pt x="1882662" y="1337310"/>
                    <a:pt x="1803580" y="754533"/>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171" name="Google Shape;171;p13"/>
            <p:cNvSpPr/>
            <p:nvPr/>
          </p:nvSpPr>
          <p:spPr>
            <a:xfrm>
              <a:off x="576654" y="3067330"/>
              <a:ext cx="620488" cy="986037"/>
            </a:xfrm>
            <a:custGeom>
              <a:avLst/>
              <a:gdLst/>
              <a:ahLst/>
              <a:cxnLst/>
              <a:rect l="l" t="t" r="r" b="b"/>
              <a:pathLst>
                <a:path w="294070" h="467316" extrusionOk="0">
                  <a:moveTo>
                    <a:pt x="291610" y="454155"/>
                  </a:moveTo>
                  <a:cubicBezTo>
                    <a:pt x="153814" y="339512"/>
                    <a:pt x="54825" y="179550"/>
                    <a:pt x="14308" y="4834"/>
                  </a:cubicBezTo>
                  <a:cubicBezTo>
                    <a:pt x="12116" y="-4528"/>
                    <a:pt x="-1872" y="1084"/>
                    <a:pt x="211" y="10007"/>
                  </a:cubicBezTo>
                  <a:cubicBezTo>
                    <a:pt x="42374" y="188276"/>
                    <a:pt x="141091" y="348128"/>
                    <a:pt x="281612" y="465666"/>
                  </a:cubicBezTo>
                  <a:cubicBezTo>
                    <a:pt x="288760" y="471585"/>
                    <a:pt x="298757" y="460141"/>
                    <a:pt x="291610" y="454155"/>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172" name="Google Shape;172;p13"/>
            <p:cNvSpPr/>
            <p:nvPr/>
          </p:nvSpPr>
          <p:spPr>
            <a:xfrm>
              <a:off x="625052" y="3542878"/>
              <a:ext cx="246686" cy="335935"/>
            </a:xfrm>
            <a:custGeom>
              <a:avLst/>
              <a:gdLst/>
              <a:ahLst/>
              <a:cxnLst/>
              <a:rect l="l" t="t" r="r" b="b"/>
              <a:pathLst>
                <a:path w="116913" h="159211" extrusionOk="0">
                  <a:moveTo>
                    <a:pt x="114759" y="145770"/>
                  </a:moveTo>
                  <a:cubicBezTo>
                    <a:pt x="73155" y="104376"/>
                    <a:pt x="38848" y="56252"/>
                    <a:pt x="13292" y="3435"/>
                  </a:cubicBezTo>
                  <a:cubicBezTo>
                    <a:pt x="9193" y="-5027"/>
                    <a:pt x="-3195" y="3808"/>
                    <a:pt x="774" y="12030"/>
                  </a:cubicBezTo>
                  <a:cubicBezTo>
                    <a:pt x="27012" y="65964"/>
                    <a:pt x="62178" y="115053"/>
                    <a:pt x="104784" y="157258"/>
                  </a:cubicBezTo>
                  <a:cubicBezTo>
                    <a:pt x="111361" y="163814"/>
                    <a:pt x="121337" y="152303"/>
                    <a:pt x="114759" y="14577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173" name="Google Shape;173;p13"/>
            <p:cNvSpPr/>
            <p:nvPr/>
          </p:nvSpPr>
          <p:spPr>
            <a:xfrm>
              <a:off x="3508732" y="703042"/>
              <a:ext cx="736985" cy="678722"/>
            </a:xfrm>
            <a:custGeom>
              <a:avLst/>
              <a:gdLst/>
              <a:ahLst/>
              <a:cxnLst/>
              <a:rect l="l" t="t" r="r" b="b"/>
              <a:pathLst>
                <a:path w="349282" h="321669" extrusionOk="0">
                  <a:moveTo>
                    <a:pt x="348469" y="309928"/>
                  </a:moveTo>
                  <a:cubicBezTo>
                    <a:pt x="278003" y="170664"/>
                    <a:pt x="156037" y="58585"/>
                    <a:pt x="11050" y="551"/>
                  </a:cubicBezTo>
                  <a:cubicBezTo>
                    <a:pt x="2543" y="-2847"/>
                    <a:pt x="-4823" y="10439"/>
                    <a:pt x="3968" y="13969"/>
                  </a:cubicBezTo>
                  <a:cubicBezTo>
                    <a:pt x="146478" y="70973"/>
                    <a:pt x="266844" y="180859"/>
                    <a:pt x="335709" y="318194"/>
                  </a:cubicBezTo>
                  <a:cubicBezTo>
                    <a:pt x="339918" y="326613"/>
                    <a:pt x="352591" y="318107"/>
                    <a:pt x="348469" y="309928"/>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174" name="Google Shape;174;p13"/>
            <p:cNvSpPr/>
            <p:nvPr/>
          </p:nvSpPr>
          <p:spPr>
            <a:xfrm>
              <a:off x="4237875" y="1405342"/>
              <a:ext cx="51220" cy="74504"/>
            </a:xfrm>
            <a:custGeom>
              <a:avLst/>
              <a:gdLst/>
              <a:ahLst/>
              <a:cxnLst/>
              <a:rect l="l" t="t" r="r" b="b"/>
              <a:pathLst>
                <a:path w="24275" h="35310" extrusionOk="0">
                  <a:moveTo>
                    <a:pt x="23295" y="23713"/>
                  </a:moveTo>
                  <a:lnTo>
                    <a:pt x="13692" y="3323"/>
                  </a:lnTo>
                  <a:cubicBezTo>
                    <a:pt x="8452" y="-4658"/>
                    <a:pt x="-3475" y="3191"/>
                    <a:pt x="975" y="11588"/>
                  </a:cubicBezTo>
                  <a:cubicBezTo>
                    <a:pt x="4176" y="18384"/>
                    <a:pt x="7371" y="25181"/>
                    <a:pt x="10556" y="31978"/>
                  </a:cubicBezTo>
                  <a:cubicBezTo>
                    <a:pt x="15906" y="39980"/>
                    <a:pt x="27745" y="32109"/>
                    <a:pt x="23295" y="23713"/>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grpSp>
      <p:sp>
        <p:nvSpPr>
          <p:cNvPr id="175" name="Google Shape;175;p13"/>
          <p:cNvSpPr/>
          <p:nvPr/>
        </p:nvSpPr>
        <p:spPr>
          <a:xfrm rot="3235866">
            <a:off x="5444405" y="1458960"/>
            <a:ext cx="265625" cy="228460"/>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176" name="Google Shape;176;p13"/>
          <p:cNvSpPr/>
          <p:nvPr/>
        </p:nvSpPr>
        <p:spPr>
          <a:xfrm rot="7890887">
            <a:off x="8542742" y="6002866"/>
            <a:ext cx="692438" cy="359554"/>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letely Blank">
  <p:cSld name="CUSTOM_4">
    <p:spTree>
      <p:nvGrpSpPr>
        <p:cNvPr id="1" name="Shape 177"/>
        <p:cNvGrpSpPr/>
        <p:nvPr/>
      </p:nvGrpSpPr>
      <p:grpSpPr>
        <a:xfrm>
          <a:off x="0" y="0"/>
          <a:ext cx="0" cy="0"/>
          <a:chOff x="0" y="0"/>
          <a:chExt cx="0" cy="0"/>
        </a:xfrm>
      </p:grpSpPr>
      <p:sp>
        <p:nvSpPr>
          <p:cNvPr id="178" name="Google Shape;178;p14"/>
          <p:cNvSpPr txBox="1">
            <a:spLocks noGrp="1"/>
          </p:cNvSpPr>
          <p:nvPr>
            <p:ph type="sldNum" idx="12"/>
          </p:nvPr>
        </p:nvSpPr>
        <p:spPr>
          <a:xfrm>
            <a:off x="9244813" y="7092212"/>
            <a:ext cx="603600" cy="4539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itle">
  <p:cSld name="CUSTOM_6">
    <p:spTree>
      <p:nvGrpSpPr>
        <p:cNvPr id="1" name="Shape 179"/>
        <p:cNvGrpSpPr/>
        <p:nvPr/>
      </p:nvGrpSpPr>
      <p:grpSpPr>
        <a:xfrm>
          <a:off x="0" y="0"/>
          <a:ext cx="0" cy="0"/>
          <a:chOff x="0" y="0"/>
          <a:chExt cx="0" cy="0"/>
        </a:xfrm>
      </p:grpSpPr>
      <p:sp>
        <p:nvSpPr>
          <p:cNvPr id="180" name="Google Shape;180;p15"/>
          <p:cNvSpPr/>
          <p:nvPr/>
        </p:nvSpPr>
        <p:spPr>
          <a:xfrm>
            <a:off x="706778" y="577547"/>
            <a:ext cx="7634387" cy="1401610"/>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181" name="Google Shape;181;p15"/>
          <p:cNvSpPr txBox="1">
            <a:spLocks noGrp="1"/>
          </p:cNvSpPr>
          <p:nvPr>
            <p:ph type="title"/>
          </p:nvPr>
        </p:nvSpPr>
        <p:spPr>
          <a:xfrm>
            <a:off x="971713" y="1109196"/>
            <a:ext cx="7068900" cy="598800"/>
          </a:xfrm>
          <a:prstGeom prst="rect">
            <a:avLst/>
          </a:prstGeom>
        </p:spPr>
        <p:txBody>
          <a:bodyPr spcFirstLastPara="1" wrap="square" lIns="0" tIns="0" rIns="0" bIns="0" anchor="ctr" anchorCtr="0">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2">
  <p:cSld name="CUSTOM_5">
    <p:spTree>
      <p:nvGrpSpPr>
        <p:cNvPr id="1" name="Shape 182"/>
        <p:cNvGrpSpPr/>
        <p:nvPr/>
      </p:nvGrpSpPr>
      <p:grpSpPr>
        <a:xfrm>
          <a:off x="0" y="0"/>
          <a:ext cx="0" cy="0"/>
          <a:chOff x="0" y="0"/>
          <a:chExt cx="0" cy="0"/>
        </a:xfrm>
      </p:grpSpPr>
      <p:sp>
        <p:nvSpPr>
          <p:cNvPr id="183" name="Google Shape;183;p16"/>
          <p:cNvSpPr txBox="1">
            <a:spLocks noGrp="1"/>
          </p:cNvSpPr>
          <p:nvPr>
            <p:ph type="title"/>
          </p:nvPr>
        </p:nvSpPr>
        <p:spPr>
          <a:xfrm>
            <a:off x="971713" y="1109196"/>
            <a:ext cx="7068900" cy="598800"/>
          </a:xfrm>
          <a:prstGeom prst="rect">
            <a:avLst/>
          </a:prstGeom>
        </p:spPr>
        <p:txBody>
          <a:bodyPr spcFirstLastPara="1" wrap="square" lIns="0" tIns="0" rIns="0" bIns="0" anchor="t" anchorCtr="0">
            <a:noAutofit/>
          </a:bodyPr>
          <a:lstStyle>
            <a:lvl1pPr lvl="0">
              <a:spcBef>
                <a:spcPts val="0"/>
              </a:spcBef>
              <a:spcAft>
                <a:spcPts val="0"/>
              </a:spcAft>
              <a:buSzPts val="4200"/>
              <a:buNone/>
              <a:defRPr>
                <a:latin typeface="Nunito"/>
                <a:ea typeface="Nunito"/>
                <a:cs typeface="Nunito"/>
                <a:sym typeface="Nunito"/>
              </a:defRPr>
            </a:lvl1pPr>
            <a:lvl2pPr lvl="1">
              <a:spcBef>
                <a:spcPts val="0"/>
              </a:spcBef>
              <a:spcAft>
                <a:spcPts val="0"/>
              </a:spcAft>
              <a:buSzPts val="4200"/>
              <a:buNone/>
              <a:defRPr>
                <a:latin typeface="Nunito"/>
                <a:ea typeface="Nunito"/>
                <a:cs typeface="Nunito"/>
                <a:sym typeface="Nunito"/>
              </a:defRPr>
            </a:lvl2pPr>
            <a:lvl3pPr lvl="2">
              <a:spcBef>
                <a:spcPts val="0"/>
              </a:spcBef>
              <a:spcAft>
                <a:spcPts val="0"/>
              </a:spcAft>
              <a:buSzPts val="4200"/>
              <a:buNone/>
              <a:defRPr>
                <a:latin typeface="Nunito"/>
                <a:ea typeface="Nunito"/>
                <a:cs typeface="Nunito"/>
                <a:sym typeface="Nunito"/>
              </a:defRPr>
            </a:lvl3pPr>
            <a:lvl4pPr lvl="3">
              <a:spcBef>
                <a:spcPts val="0"/>
              </a:spcBef>
              <a:spcAft>
                <a:spcPts val="0"/>
              </a:spcAft>
              <a:buSzPts val="4200"/>
              <a:buNone/>
              <a:defRPr>
                <a:latin typeface="Nunito"/>
                <a:ea typeface="Nunito"/>
                <a:cs typeface="Nunito"/>
                <a:sym typeface="Nunito"/>
              </a:defRPr>
            </a:lvl4pPr>
            <a:lvl5pPr lvl="4">
              <a:spcBef>
                <a:spcPts val="0"/>
              </a:spcBef>
              <a:spcAft>
                <a:spcPts val="0"/>
              </a:spcAft>
              <a:buSzPts val="4200"/>
              <a:buNone/>
              <a:defRPr>
                <a:latin typeface="Nunito"/>
                <a:ea typeface="Nunito"/>
                <a:cs typeface="Nunito"/>
                <a:sym typeface="Nunito"/>
              </a:defRPr>
            </a:lvl5pPr>
            <a:lvl6pPr lvl="5">
              <a:spcBef>
                <a:spcPts val="0"/>
              </a:spcBef>
              <a:spcAft>
                <a:spcPts val="0"/>
              </a:spcAft>
              <a:buSzPts val="4200"/>
              <a:buNone/>
              <a:defRPr>
                <a:latin typeface="Nunito"/>
                <a:ea typeface="Nunito"/>
                <a:cs typeface="Nunito"/>
                <a:sym typeface="Nunito"/>
              </a:defRPr>
            </a:lvl6pPr>
            <a:lvl7pPr lvl="6">
              <a:spcBef>
                <a:spcPts val="0"/>
              </a:spcBef>
              <a:spcAft>
                <a:spcPts val="0"/>
              </a:spcAft>
              <a:buSzPts val="4200"/>
              <a:buNone/>
              <a:defRPr>
                <a:latin typeface="Nunito"/>
                <a:ea typeface="Nunito"/>
                <a:cs typeface="Nunito"/>
                <a:sym typeface="Nunito"/>
              </a:defRPr>
            </a:lvl7pPr>
            <a:lvl8pPr lvl="7">
              <a:spcBef>
                <a:spcPts val="0"/>
              </a:spcBef>
              <a:spcAft>
                <a:spcPts val="0"/>
              </a:spcAft>
              <a:buSzPts val="4200"/>
              <a:buNone/>
              <a:defRPr>
                <a:latin typeface="Nunito"/>
                <a:ea typeface="Nunito"/>
                <a:cs typeface="Nunito"/>
                <a:sym typeface="Nunito"/>
              </a:defRPr>
            </a:lvl8pPr>
            <a:lvl9pPr lvl="8">
              <a:spcBef>
                <a:spcPts val="0"/>
              </a:spcBef>
              <a:spcAft>
                <a:spcPts val="0"/>
              </a:spcAft>
              <a:buSzPts val="4200"/>
              <a:buNone/>
              <a:defRPr>
                <a:latin typeface="Nunito"/>
                <a:ea typeface="Nunito"/>
                <a:cs typeface="Nunito"/>
                <a:sym typeface="Nunito"/>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hoice Board">
  <p:cSld name="BLANK_1_1_1">
    <p:bg>
      <p:bgPr>
        <a:solidFill>
          <a:schemeClr val="lt1"/>
        </a:solidFill>
        <a:effectLst/>
      </p:bgPr>
    </p:bg>
    <p:spTree>
      <p:nvGrpSpPr>
        <p:cNvPr id="1" name="Shape 184"/>
        <p:cNvGrpSpPr/>
        <p:nvPr/>
      </p:nvGrpSpPr>
      <p:grpSpPr>
        <a:xfrm>
          <a:off x="0" y="0"/>
          <a:ext cx="0" cy="0"/>
          <a:chOff x="0" y="0"/>
          <a:chExt cx="0" cy="0"/>
        </a:xfrm>
      </p:grpSpPr>
      <p:sp>
        <p:nvSpPr>
          <p:cNvPr id="185" name="Google Shape;185;p17"/>
          <p:cNvSpPr/>
          <p:nvPr/>
        </p:nvSpPr>
        <p:spPr>
          <a:xfrm rot="-1585029">
            <a:off x="6697238" y="267139"/>
            <a:ext cx="3096718" cy="2839499"/>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4"/>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186" name="Google Shape;186;p17"/>
          <p:cNvSpPr txBox="1">
            <a:spLocks noGrp="1"/>
          </p:cNvSpPr>
          <p:nvPr>
            <p:ph type="sldNum" idx="12"/>
          </p:nvPr>
        </p:nvSpPr>
        <p:spPr>
          <a:xfrm>
            <a:off x="9244813" y="7092212"/>
            <a:ext cx="603600" cy="453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187" name="Google Shape;187;p17"/>
          <p:cNvGrpSpPr/>
          <p:nvPr/>
        </p:nvGrpSpPr>
        <p:grpSpPr>
          <a:xfrm>
            <a:off x="6495361" y="174873"/>
            <a:ext cx="3298823" cy="2861551"/>
            <a:chOff x="576654" y="555403"/>
            <a:chExt cx="3865959" cy="3794658"/>
          </a:xfrm>
        </p:grpSpPr>
        <p:sp>
          <p:nvSpPr>
            <p:cNvPr id="188" name="Google Shape;188;p17"/>
            <p:cNvSpPr/>
            <p:nvPr/>
          </p:nvSpPr>
          <p:spPr>
            <a:xfrm>
              <a:off x="619289" y="555403"/>
              <a:ext cx="3823324" cy="3794658"/>
            </a:xfrm>
            <a:custGeom>
              <a:avLst/>
              <a:gdLst/>
              <a:ahLst/>
              <a:cxnLst/>
              <a:rect l="l" t="t" r="r" b="b"/>
              <a:pathLst>
                <a:path w="1812002" h="1798416" extrusionOk="0">
                  <a:moveTo>
                    <a:pt x="1803580" y="754533"/>
                  </a:moveTo>
                  <a:cubicBezTo>
                    <a:pt x="1755126" y="365965"/>
                    <a:pt x="1420404" y="43389"/>
                    <a:pt x="1031243" y="5415"/>
                  </a:cubicBezTo>
                  <a:cubicBezTo>
                    <a:pt x="982060" y="-66"/>
                    <a:pt x="932504" y="-1381"/>
                    <a:pt x="883099" y="1447"/>
                  </a:cubicBezTo>
                  <a:cubicBezTo>
                    <a:pt x="873803" y="1973"/>
                    <a:pt x="873957" y="16794"/>
                    <a:pt x="883691" y="16246"/>
                  </a:cubicBezTo>
                  <a:cubicBezTo>
                    <a:pt x="1757494" y="-18263"/>
                    <a:pt x="2121442" y="1058868"/>
                    <a:pt x="1445508" y="1590605"/>
                  </a:cubicBezTo>
                  <a:cubicBezTo>
                    <a:pt x="1154174" y="1812547"/>
                    <a:pt x="730088" y="1849314"/>
                    <a:pt x="411765" y="1663262"/>
                  </a:cubicBezTo>
                  <a:cubicBezTo>
                    <a:pt x="67769" y="1470874"/>
                    <a:pt x="-50821" y="1022824"/>
                    <a:pt x="50843" y="658548"/>
                  </a:cubicBezTo>
                  <a:cubicBezTo>
                    <a:pt x="145996" y="257328"/>
                    <a:pt x="571617" y="-46393"/>
                    <a:pt x="981233" y="77876"/>
                  </a:cubicBezTo>
                  <a:cubicBezTo>
                    <a:pt x="990003" y="80529"/>
                    <a:pt x="993533" y="65949"/>
                    <a:pt x="984391" y="63186"/>
                  </a:cubicBezTo>
                  <a:cubicBezTo>
                    <a:pt x="621232" y="-46436"/>
                    <a:pt x="223477" y="180680"/>
                    <a:pt x="83292" y="523010"/>
                  </a:cubicBezTo>
                  <a:cubicBezTo>
                    <a:pt x="-163184" y="1097697"/>
                    <a:pt x="154152" y="1768368"/>
                    <a:pt x="813533" y="1796542"/>
                  </a:cubicBezTo>
                  <a:cubicBezTo>
                    <a:pt x="1393503" y="1832827"/>
                    <a:pt x="1882662" y="1337310"/>
                    <a:pt x="1803580" y="754533"/>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189" name="Google Shape;189;p17"/>
            <p:cNvSpPr/>
            <p:nvPr/>
          </p:nvSpPr>
          <p:spPr>
            <a:xfrm>
              <a:off x="576654" y="3067330"/>
              <a:ext cx="620488" cy="986037"/>
            </a:xfrm>
            <a:custGeom>
              <a:avLst/>
              <a:gdLst/>
              <a:ahLst/>
              <a:cxnLst/>
              <a:rect l="l" t="t" r="r" b="b"/>
              <a:pathLst>
                <a:path w="294070" h="467316" extrusionOk="0">
                  <a:moveTo>
                    <a:pt x="291610" y="454155"/>
                  </a:moveTo>
                  <a:cubicBezTo>
                    <a:pt x="153814" y="339512"/>
                    <a:pt x="54825" y="179550"/>
                    <a:pt x="14308" y="4834"/>
                  </a:cubicBezTo>
                  <a:cubicBezTo>
                    <a:pt x="12116" y="-4528"/>
                    <a:pt x="-1872" y="1084"/>
                    <a:pt x="211" y="10007"/>
                  </a:cubicBezTo>
                  <a:cubicBezTo>
                    <a:pt x="42374" y="188276"/>
                    <a:pt x="141091" y="348128"/>
                    <a:pt x="281612" y="465666"/>
                  </a:cubicBezTo>
                  <a:cubicBezTo>
                    <a:pt x="288760" y="471585"/>
                    <a:pt x="298757" y="460141"/>
                    <a:pt x="291610" y="454155"/>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190" name="Google Shape;190;p17"/>
            <p:cNvSpPr/>
            <p:nvPr/>
          </p:nvSpPr>
          <p:spPr>
            <a:xfrm>
              <a:off x="625052" y="3542878"/>
              <a:ext cx="246686" cy="335935"/>
            </a:xfrm>
            <a:custGeom>
              <a:avLst/>
              <a:gdLst/>
              <a:ahLst/>
              <a:cxnLst/>
              <a:rect l="l" t="t" r="r" b="b"/>
              <a:pathLst>
                <a:path w="116913" h="159211" extrusionOk="0">
                  <a:moveTo>
                    <a:pt x="114759" y="145770"/>
                  </a:moveTo>
                  <a:cubicBezTo>
                    <a:pt x="73155" y="104376"/>
                    <a:pt x="38848" y="56252"/>
                    <a:pt x="13292" y="3435"/>
                  </a:cubicBezTo>
                  <a:cubicBezTo>
                    <a:pt x="9193" y="-5027"/>
                    <a:pt x="-3195" y="3808"/>
                    <a:pt x="774" y="12030"/>
                  </a:cubicBezTo>
                  <a:cubicBezTo>
                    <a:pt x="27012" y="65964"/>
                    <a:pt x="62178" y="115053"/>
                    <a:pt x="104784" y="157258"/>
                  </a:cubicBezTo>
                  <a:cubicBezTo>
                    <a:pt x="111361" y="163814"/>
                    <a:pt x="121337" y="152303"/>
                    <a:pt x="114759" y="14577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191" name="Google Shape;191;p17"/>
            <p:cNvSpPr/>
            <p:nvPr/>
          </p:nvSpPr>
          <p:spPr>
            <a:xfrm>
              <a:off x="3508732" y="703042"/>
              <a:ext cx="736985" cy="678722"/>
            </a:xfrm>
            <a:custGeom>
              <a:avLst/>
              <a:gdLst/>
              <a:ahLst/>
              <a:cxnLst/>
              <a:rect l="l" t="t" r="r" b="b"/>
              <a:pathLst>
                <a:path w="349282" h="321669" extrusionOk="0">
                  <a:moveTo>
                    <a:pt x="348469" y="309928"/>
                  </a:moveTo>
                  <a:cubicBezTo>
                    <a:pt x="278003" y="170664"/>
                    <a:pt x="156037" y="58585"/>
                    <a:pt x="11050" y="551"/>
                  </a:cubicBezTo>
                  <a:cubicBezTo>
                    <a:pt x="2543" y="-2847"/>
                    <a:pt x="-4823" y="10439"/>
                    <a:pt x="3968" y="13969"/>
                  </a:cubicBezTo>
                  <a:cubicBezTo>
                    <a:pt x="146478" y="70973"/>
                    <a:pt x="266844" y="180859"/>
                    <a:pt x="335709" y="318194"/>
                  </a:cubicBezTo>
                  <a:cubicBezTo>
                    <a:pt x="339918" y="326613"/>
                    <a:pt x="352591" y="318107"/>
                    <a:pt x="348469" y="309928"/>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192" name="Google Shape;192;p17"/>
            <p:cNvSpPr/>
            <p:nvPr/>
          </p:nvSpPr>
          <p:spPr>
            <a:xfrm>
              <a:off x="4237875" y="1405342"/>
              <a:ext cx="51220" cy="74504"/>
            </a:xfrm>
            <a:custGeom>
              <a:avLst/>
              <a:gdLst/>
              <a:ahLst/>
              <a:cxnLst/>
              <a:rect l="l" t="t" r="r" b="b"/>
              <a:pathLst>
                <a:path w="24275" h="35310" extrusionOk="0">
                  <a:moveTo>
                    <a:pt x="23295" y="23713"/>
                  </a:moveTo>
                  <a:lnTo>
                    <a:pt x="13692" y="3323"/>
                  </a:lnTo>
                  <a:cubicBezTo>
                    <a:pt x="8452" y="-4658"/>
                    <a:pt x="-3475" y="3191"/>
                    <a:pt x="975" y="11588"/>
                  </a:cubicBezTo>
                  <a:cubicBezTo>
                    <a:pt x="4176" y="18384"/>
                    <a:pt x="7371" y="25181"/>
                    <a:pt x="10556" y="31978"/>
                  </a:cubicBezTo>
                  <a:cubicBezTo>
                    <a:pt x="15906" y="39980"/>
                    <a:pt x="27745" y="32109"/>
                    <a:pt x="23295" y="23713"/>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grpSp>
      <p:sp>
        <p:nvSpPr>
          <p:cNvPr id="193" name="Google Shape;193;p17"/>
          <p:cNvSpPr/>
          <p:nvPr/>
        </p:nvSpPr>
        <p:spPr>
          <a:xfrm rot="2486174">
            <a:off x="6947862" y="520675"/>
            <a:ext cx="143515" cy="123435"/>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194" name="Google Shape;194;p17"/>
          <p:cNvSpPr/>
          <p:nvPr/>
        </p:nvSpPr>
        <p:spPr>
          <a:xfrm rot="8637527">
            <a:off x="8705089" y="2936251"/>
            <a:ext cx="389482" cy="186563"/>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195" name="Google Shape;195;p17"/>
          <p:cNvSpPr/>
          <p:nvPr/>
        </p:nvSpPr>
        <p:spPr>
          <a:xfrm rot="-1585029">
            <a:off x="386013" y="267139"/>
            <a:ext cx="3096718" cy="2839499"/>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2"/>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grpSp>
        <p:nvGrpSpPr>
          <p:cNvPr id="196" name="Google Shape;196;p17"/>
          <p:cNvGrpSpPr/>
          <p:nvPr/>
        </p:nvGrpSpPr>
        <p:grpSpPr>
          <a:xfrm>
            <a:off x="184136" y="174873"/>
            <a:ext cx="3298823" cy="2861551"/>
            <a:chOff x="576654" y="555403"/>
            <a:chExt cx="3865959" cy="3794658"/>
          </a:xfrm>
        </p:grpSpPr>
        <p:sp>
          <p:nvSpPr>
            <p:cNvPr id="197" name="Google Shape;197;p17"/>
            <p:cNvSpPr/>
            <p:nvPr/>
          </p:nvSpPr>
          <p:spPr>
            <a:xfrm>
              <a:off x="619289" y="555403"/>
              <a:ext cx="3823324" cy="3794658"/>
            </a:xfrm>
            <a:custGeom>
              <a:avLst/>
              <a:gdLst/>
              <a:ahLst/>
              <a:cxnLst/>
              <a:rect l="l" t="t" r="r" b="b"/>
              <a:pathLst>
                <a:path w="1812002" h="1798416" extrusionOk="0">
                  <a:moveTo>
                    <a:pt x="1803580" y="754533"/>
                  </a:moveTo>
                  <a:cubicBezTo>
                    <a:pt x="1755126" y="365965"/>
                    <a:pt x="1420404" y="43389"/>
                    <a:pt x="1031243" y="5415"/>
                  </a:cubicBezTo>
                  <a:cubicBezTo>
                    <a:pt x="982060" y="-66"/>
                    <a:pt x="932504" y="-1381"/>
                    <a:pt x="883099" y="1447"/>
                  </a:cubicBezTo>
                  <a:cubicBezTo>
                    <a:pt x="873803" y="1973"/>
                    <a:pt x="873957" y="16794"/>
                    <a:pt x="883691" y="16246"/>
                  </a:cubicBezTo>
                  <a:cubicBezTo>
                    <a:pt x="1757494" y="-18263"/>
                    <a:pt x="2121442" y="1058868"/>
                    <a:pt x="1445508" y="1590605"/>
                  </a:cubicBezTo>
                  <a:cubicBezTo>
                    <a:pt x="1154174" y="1812547"/>
                    <a:pt x="730088" y="1849314"/>
                    <a:pt x="411765" y="1663262"/>
                  </a:cubicBezTo>
                  <a:cubicBezTo>
                    <a:pt x="67769" y="1470874"/>
                    <a:pt x="-50821" y="1022824"/>
                    <a:pt x="50843" y="658548"/>
                  </a:cubicBezTo>
                  <a:cubicBezTo>
                    <a:pt x="145996" y="257328"/>
                    <a:pt x="571617" y="-46393"/>
                    <a:pt x="981233" y="77876"/>
                  </a:cubicBezTo>
                  <a:cubicBezTo>
                    <a:pt x="990003" y="80529"/>
                    <a:pt x="993533" y="65949"/>
                    <a:pt x="984391" y="63186"/>
                  </a:cubicBezTo>
                  <a:cubicBezTo>
                    <a:pt x="621232" y="-46436"/>
                    <a:pt x="223477" y="180680"/>
                    <a:pt x="83292" y="523010"/>
                  </a:cubicBezTo>
                  <a:cubicBezTo>
                    <a:pt x="-163184" y="1097697"/>
                    <a:pt x="154152" y="1768368"/>
                    <a:pt x="813533" y="1796542"/>
                  </a:cubicBezTo>
                  <a:cubicBezTo>
                    <a:pt x="1393503" y="1832827"/>
                    <a:pt x="1882662" y="1337310"/>
                    <a:pt x="1803580" y="754533"/>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198" name="Google Shape;198;p17"/>
            <p:cNvSpPr/>
            <p:nvPr/>
          </p:nvSpPr>
          <p:spPr>
            <a:xfrm>
              <a:off x="576654" y="3067330"/>
              <a:ext cx="620488" cy="986037"/>
            </a:xfrm>
            <a:custGeom>
              <a:avLst/>
              <a:gdLst/>
              <a:ahLst/>
              <a:cxnLst/>
              <a:rect l="l" t="t" r="r" b="b"/>
              <a:pathLst>
                <a:path w="294070" h="467316" extrusionOk="0">
                  <a:moveTo>
                    <a:pt x="291610" y="454155"/>
                  </a:moveTo>
                  <a:cubicBezTo>
                    <a:pt x="153814" y="339512"/>
                    <a:pt x="54825" y="179550"/>
                    <a:pt x="14308" y="4834"/>
                  </a:cubicBezTo>
                  <a:cubicBezTo>
                    <a:pt x="12116" y="-4528"/>
                    <a:pt x="-1872" y="1084"/>
                    <a:pt x="211" y="10007"/>
                  </a:cubicBezTo>
                  <a:cubicBezTo>
                    <a:pt x="42374" y="188276"/>
                    <a:pt x="141091" y="348128"/>
                    <a:pt x="281612" y="465666"/>
                  </a:cubicBezTo>
                  <a:cubicBezTo>
                    <a:pt x="288760" y="471585"/>
                    <a:pt x="298757" y="460141"/>
                    <a:pt x="291610" y="454155"/>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199" name="Google Shape;199;p17"/>
            <p:cNvSpPr/>
            <p:nvPr/>
          </p:nvSpPr>
          <p:spPr>
            <a:xfrm>
              <a:off x="625052" y="3542878"/>
              <a:ext cx="246686" cy="335935"/>
            </a:xfrm>
            <a:custGeom>
              <a:avLst/>
              <a:gdLst/>
              <a:ahLst/>
              <a:cxnLst/>
              <a:rect l="l" t="t" r="r" b="b"/>
              <a:pathLst>
                <a:path w="116913" h="159211" extrusionOk="0">
                  <a:moveTo>
                    <a:pt x="114759" y="145770"/>
                  </a:moveTo>
                  <a:cubicBezTo>
                    <a:pt x="73155" y="104376"/>
                    <a:pt x="38848" y="56252"/>
                    <a:pt x="13292" y="3435"/>
                  </a:cubicBezTo>
                  <a:cubicBezTo>
                    <a:pt x="9193" y="-5027"/>
                    <a:pt x="-3195" y="3808"/>
                    <a:pt x="774" y="12030"/>
                  </a:cubicBezTo>
                  <a:cubicBezTo>
                    <a:pt x="27012" y="65964"/>
                    <a:pt x="62178" y="115053"/>
                    <a:pt x="104784" y="157258"/>
                  </a:cubicBezTo>
                  <a:cubicBezTo>
                    <a:pt x="111361" y="163814"/>
                    <a:pt x="121337" y="152303"/>
                    <a:pt x="114759" y="14577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200" name="Google Shape;200;p17"/>
            <p:cNvSpPr/>
            <p:nvPr/>
          </p:nvSpPr>
          <p:spPr>
            <a:xfrm>
              <a:off x="3508732" y="703042"/>
              <a:ext cx="736985" cy="678722"/>
            </a:xfrm>
            <a:custGeom>
              <a:avLst/>
              <a:gdLst/>
              <a:ahLst/>
              <a:cxnLst/>
              <a:rect l="l" t="t" r="r" b="b"/>
              <a:pathLst>
                <a:path w="349282" h="321669" extrusionOk="0">
                  <a:moveTo>
                    <a:pt x="348469" y="309928"/>
                  </a:moveTo>
                  <a:cubicBezTo>
                    <a:pt x="278003" y="170664"/>
                    <a:pt x="156037" y="58585"/>
                    <a:pt x="11050" y="551"/>
                  </a:cubicBezTo>
                  <a:cubicBezTo>
                    <a:pt x="2543" y="-2847"/>
                    <a:pt x="-4823" y="10439"/>
                    <a:pt x="3968" y="13969"/>
                  </a:cubicBezTo>
                  <a:cubicBezTo>
                    <a:pt x="146478" y="70973"/>
                    <a:pt x="266844" y="180859"/>
                    <a:pt x="335709" y="318194"/>
                  </a:cubicBezTo>
                  <a:cubicBezTo>
                    <a:pt x="339918" y="326613"/>
                    <a:pt x="352591" y="318107"/>
                    <a:pt x="348469" y="309928"/>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201" name="Google Shape;201;p17"/>
            <p:cNvSpPr/>
            <p:nvPr/>
          </p:nvSpPr>
          <p:spPr>
            <a:xfrm>
              <a:off x="4237875" y="1405342"/>
              <a:ext cx="51220" cy="74504"/>
            </a:xfrm>
            <a:custGeom>
              <a:avLst/>
              <a:gdLst/>
              <a:ahLst/>
              <a:cxnLst/>
              <a:rect l="l" t="t" r="r" b="b"/>
              <a:pathLst>
                <a:path w="24275" h="35310" extrusionOk="0">
                  <a:moveTo>
                    <a:pt x="23295" y="23713"/>
                  </a:moveTo>
                  <a:lnTo>
                    <a:pt x="13692" y="3323"/>
                  </a:lnTo>
                  <a:cubicBezTo>
                    <a:pt x="8452" y="-4658"/>
                    <a:pt x="-3475" y="3191"/>
                    <a:pt x="975" y="11588"/>
                  </a:cubicBezTo>
                  <a:cubicBezTo>
                    <a:pt x="4176" y="18384"/>
                    <a:pt x="7371" y="25181"/>
                    <a:pt x="10556" y="31978"/>
                  </a:cubicBezTo>
                  <a:cubicBezTo>
                    <a:pt x="15906" y="39980"/>
                    <a:pt x="27745" y="32109"/>
                    <a:pt x="23295" y="23713"/>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grpSp>
      <p:sp>
        <p:nvSpPr>
          <p:cNvPr id="202" name="Google Shape;202;p17"/>
          <p:cNvSpPr/>
          <p:nvPr/>
        </p:nvSpPr>
        <p:spPr>
          <a:xfrm rot="2486174">
            <a:off x="636637" y="520675"/>
            <a:ext cx="143515" cy="123435"/>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203" name="Google Shape;203;p17"/>
          <p:cNvSpPr/>
          <p:nvPr/>
        </p:nvSpPr>
        <p:spPr>
          <a:xfrm rot="8637527">
            <a:off x="2791664" y="2528376"/>
            <a:ext cx="389482" cy="186563"/>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204" name="Google Shape;204;p17"/>
          <p:cNvSpPr/>
          <p:nvPr/>
        </p:nvSpPr>
        <p:spPr>
          <a:xfrm rot="-1585029">
            <a:off x="6596400" y="4666376"/>
            <a:ext cx="3096718" cy="2839499"/>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grpSp>
        <p:nvGrpSpPr>
          <p:cNvPr id="205" name="Google Shape;205;p17"/>
          <p:cNvGrpSpPr/>
          <p:nvPr/>
        </p:nvGrpSpPr>
        <p:grpSpPr>
          <a:xfrm>
            <a:off x="6394524" y="4574111"/>
            <a:ext cx="3298823" cy="2861551"/>
            <a:chOff x="576654" y="555403"/>
            <a:chExt cx="3865959" cy="3794658"/>
          </a:xfrm>
        </p:grpSpPr>
        <p:sp>
          <p:nvSpPr>
            <p:cNvPr id="206" name="Google Shape;206;p17"/>
            <p:cNvSpPr/>
            <p:nvPr/>
          </p:nvSpPr>
          <p:spPr>
            <a:xfrm>
              <a:off x="619289" y="555403"/>
              <a:ext cx="3823324" cy="3794658"/>
            </a:xfrm>
            <a:custGeom>
              <a:avLst/>
              <a:gdLst/>
              <a:ahLst/>
              <a:cxnLst/>
              <a:rect l="l" t="t" r="r" b="b"/>
              <a:pathLst>
                <a:path w="1812002" h="1798416" extrusionOk="0">
                  <a:moveTo>
                    <a:pt x="1803580" y="754533"/>
                  </a:moveTo>
                  <a:cubicBezTo>
                    <a:pt x="1755126" y="365965"/>
                    <a:pt x="1420404" y="43389"/>
                    <a:pt x="1031243" y="5415"/>
                  </a:cubicBezTo>
                  <a:cubicBezTo>
                    <a:pt x="982060" y="-66"/>
                    <a:pt x="932504" y="-1381"/>
                    <a:pt x="883099" y="1447"/>
                  </a:cubicBezTo>
                  <a:cubicBezTo>
                    <a:pt x="873803" y="1973"/>
                    <a:pt x="873957" y="16794"/>
                    <a:pt x="883691" y="16246"/>
                  </a:cubicBezTo>
                  <a:cubicBezTo>
                    <a:pt x="1757494" y="-18263"/>
                    <a:pt x="2121442" y="1058868"/>
                    <a:pt x="1445508" y="1590605"/>
                  </a:cubicBezTo>
                  <a:cubicBezTo>
                    <a:pt x="1154174" y="1812547"/>
                    <a:pt x="730088" y="1849314"/>
                    <a:pt x="411765" y="1663262"/>
                  </a:cubicBezTo>
                  <a:cubicBezTo>
                    <a:pt x="67769" y="1470874"/>
                    <a:pt x="-50821" y="1022824"/>
                    <a:pt x="50843" y="658548"/>
                  </a:cubicBezTo>
                  <a:cubicBezTo>
                    <a:pt x="145996" y="257328"/>
                    <a:pt x="571617" y="-46393"/>
                    <a:pt x="981233" y="77876"/>
                  </a:cubicBezTo>
                  <a:cubicBezTo>
                    <a:pt x="990003" y="80529"/>
                    <a:pt x="993533" y="65949"/>
                    <a:pt x="984391" y="63186"/>
                  </a:cubicBezTo>
                  <a:cubicBezTo>
                    <a:pt x="621232" y="-46436"/>
                    <a:pt x="223477" y="180680"/>
                    <a:pt x="83292" y="523010"/>
                  </a:cubicBezTo>
                  <a:cubicBezTo>
                    <a:pt x="-163184" y="1097697"/>
                    <a:pt x="154152" y="1768368"/>
                    <a:pt x="813533" y="1796542"/>
                  </a:cubicBezTo>
                  <a:cubicBezTo>
                    <a:pt x="1393503" y="1832827"/>
                    <a:pt x="1882662" y="1337310"/>
                    <a:pt x="1803580" y="754533"/>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207" name="Google Shape;207;p17"/>
            <p:cNvSpPr/>
            <p:nvPr/>
          </p:nvSpPr>
          <p:spPr>
            <a:xfrm>
              <a:off x="576654" y="3067330"/>
              <a:ext cx="620488" cy="986037"/>
            </a:xfrm>
            <a:custGeom>
              <a:avLst/>
              <a:gdLst/>
              <a:ahLst/>
              <a:cxnLst/>
              <a:rect l="l" t="t" r="r" b="b"/>
              <a:pathLst>
                <a:path w="294070" h="467316" extrusionOk="0">
                  <a:moveTo>
                    <a:pt x="291610" y="454155"/>
                  </a:moveTo>
                  <a:cubicBezTo>
                    <a:pt x="153814" y="339512"/>
                    <a:pt x="54825" y="179550"/>
                    <a:pt x="14308" y="4834"/>
                  </a:cubicBezTo>
                  <a:cubicBezTo>
                    <a:pt x="12116" y="-4528"/>
                    <a:pt x="-1872" y="1084"/>
                    <a:pt x="211" y="10007"/>
                  </a:cubicBezTo>
                  <a:cubicBezTo>
                    <a:pt x="42374" y="188276"/>
                    <a:pt x="141091" y="348128"/>
                    <a:pt x="281612" y="465666"/>
                  </a:cubicBezTo>
                  <a:cubicBezTo>
                    <a:pt x="288760" y="471585"/>
                    <a:pt x="298757" y="460141"/>
                    <a:pt x="291610" y="454155"/>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208" name="Google Shape;208;p17"/>
            <p:cNvSpPr/>
            <p:nvPr/>
          </p:nvSpPr>
          <p:spPr>
            <a:xfrm>
              <a:off x="625052" y="3542878"/>
              <a:ext cx="246686" cy="335935"/>
            </a:xfrm>
            <a:custGeom>
              <a:avLst/>
              <a:gdLst/>
              <a:ahLst/>
              <a:cxnLst/>
              <a:rect l="l" t="t" r="r" b="b"/>
              <a:pathLst>
                <a:path w="116913" h="159211" extrusionOk="0">
                  <a:moveTo>
                    <a:pt x="114759" y="145770"/>
                  </a:moveTo>
                  <a:cubicBezTo>
                    <a:pt x="73155" y="104376"/>
                    <a:pt x="38848" y="56252"/>
                    <a:pt x="13292" y="3435"/>
                  </a:cubicBezTo>
                  <a:cubicBezTo>
                    <a:pt x="9193" y="-5027"/>
                    <a:pt x="-3195" y="3808"/>
                    <a:pt x="774" y="12030"/>
                  </a:cubicBezTo>
                  <a:cubicBezTo>
                    <a:pt x="27012" y="65964"/>
                    <a:pt x="62178" y="115053"/>
                    <a:pt x="104784" y="157258"/>
                  </a:cubicBezTo>
                  <a:cubicBezTo>
                    <a:pt x="111361" y="163814"/>
                    <a:pt x="121337" y="152303"/>
                    <a:pt x="114759" y="14577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209" name="Google Shape;209;p17"/>
            <p:cNvSpPr/>
            <p:nvPr/>
          </p:nvSpPr>
          <p:spPr>
            <a:xfrm>
              <a:off x="3508732" y="703042"/>
              <a:ext cx="736985" cy="678722"/>
            </a:xfrm>
            <a:custGeom>
              <a:avLst/>
              <a:gdLst/>
              <a:ahLst/>
              <a:cxnLst/>
              <a:rect l="l" t="t" r="r" b="b"/>
              <a:pathLst>
                <a:path w="349282" h="321669" extrusionOk="0">
                  <a:moveTo>
                    <a:pt x="348469" y="309928"/>
                  </a:moveTo>
                  <a:cubicBezTo>
                    <a:pt x="278003" y="170664"/>
                    <a:pt x="156037" y="58585"/>
                    <a:pt x="11050" y="551"/>
                  </a:cubicBezTo>
                  <a:cubicBezTo>
                    <a:pt x="2543" y="-2847"/>
                    <a:pt x="-4823" y="10439"/>
                    <a:pt x="3968" y="13969"/>
                  </a:cubicBezTo>
                  <a:cubicBezTo>
                    <a:pt x="146478" y="70973"/>
                    <a:pt x="266844" y="180859"/>
                    <a:pt x="335709" y="318194"/>
                  </a:cubicBezTo>
                  <a:cubicBezTo>
                    <a:pt x="339918" y="326613"/>
                    <a:pt x="352591" y="318107"/>
                    <a:pt x="348469" y="309928"/>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210" name="Google Shape;210;p17"/>
            <p:cNvSpPr/>
            <p:nvPr/>
          </p:nvSpPr>
          <p:spPr>
            <a:xfrm>
              <a:off x="4237875" y="1405342"/>
              <a:ext cx="51220" cy="74504"/>
            </a:xfrm>
            <a:custGeom>
              <a:avLst/>
              <a:gdLst/>
              <a:ahLst/>
              <a:cxnLst/>
              <a:rect l="l" t="t" r="r" b="b"/>
              <a:pathLst>
                <a:path w="24275" h="35310" extrusionOk="0">
                  <a:moveTo>
                    <a:pt x="23295" y="23713"/>
                  </a:moveTo>
                  <a:lnTo>
                    <a:pt x="13692" y="3323"/>
                  </a:lnTo>
                  <a:cubicBezTo>
                    <a:pt x="8452" y="-4658"/>
                    <a:pt x="-3475" y="3191"/>
                    <a:pt x="975" y="11588"/>
                  </a:cubicBezTo>
                  <a:cubicBezTo>
                    <a:pt x="4176" y="18384"/>
                    <a:pt x="7371" y="25181"/>
                    <a:pt x="10556" y="31978"/>
                  </a:cubicBezTo>
                  <a:cubicBezTo>
                    <a:pt x="15906" y="39980"/>
                    <a:pt x="27745" y="32109"/>
                    <a:pt x="23295" y="23713"/>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grpSp>
      <p:sp>
        <p:nvSpPr>
          <p:cNvPr id="211" name="Google Shape;211;p17"/>
          <p:cNvSpPr/>
          <p:nvPr/>
        </p:nvSpPr>
        <p:spPr>
          <a:xfrm rot="2486174">
            <a:off x="6550062" y="4702975"/>
            <a:ext cx="143515" cy="123435"/>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212" name="Google Shape;212;p17"/>
          <p:cNvSpPr/>
          <p:nvPr/>
        </p:nvSpPr>
        <p:spPr>
          <a:xfrm rot="8637527">
            <a:off x="9002052" y="6927613"/>
            <a:ext cx="389482" cy="186563"/>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213" name="Google Shape;213;p17"/>
          <p:cNvSpPr/>
          <p:nvPr/>
        </p:nvSpPr>
        <p:spPr>
          <a:xfrm rot="-1585029">
            <a:off x="386013" y="4665464"/>
            <a:ext cx="3096718" cy="2839499"/>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5"/>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grpSp>
        <p:nvGrpSpPr>
          <p:cNvPr id="214" name="Google Shape;214;p17"/>
          <p:cNvGrpSpPr/>
          <p:nvPr/>
        </p:nvGrpSpPr>
        <p:grpSpPr>
          <a:xfrm>
            <a:off x="184136" y="4573198"/>
            <a:ext cx="3298823" cy="2861551"/>
            <a:chOff x="576654" y="555403"/>
            <a:chExt cx="3865959" cy="3794658"/>
          </a:xfrm>
        </p:grpSpPr>
        <p:sp>
          <p:nvSpPr>
            <p:cNvPr id="215" name="Google Shape;215;p17"/>
            <p:cNvSpPr/>
            <p:nvPr/>
          </p:nvSpPr>
          <p:spPr>
            <a:xfrm>
              <a:off x="619289" y="555403"/>
              <a:ext cx="3823324" cy="3794658"/>
            </a:xfrm>
            <a:custGeom>
              <a:avLst/>
              <a:gdLst/>
              <a:ahLst/>
              <a:cxnLst/>
              <a:rect l="l" t="t" r="r" b="b"/>
              <a:pathLst>
                <a:path w="1812002" h="1798416" extrusionOk="0">
                  <a:moveTo>
                    <a:pt x="1803580" y="754533"/>
                  </a:moveTo>
                  <a:cubicBezTo>
                    <a:pt x="1755126" y="365965"/>
                    <a:pt x="1420404" y="43389"/>
                    <a:pt x="1031243" y="5415"/>
                  </a:cubicBezTo>
                  <a:cubicBezTo>
                    <a:pt x="982060" y="-66"/>
                    <a:pt x="932504" y="-1381"/>
                    <a:pt x="883099" y="1447"/>
                  </a:cubicBezTo>
                  <a:cubicBezTo>
                    <a:pt x="873803" y="1973"/>
                    <a:pt x="873957" y="16794"/>
                    <a:pt x="883691" y="16246"/>
                  </a:cubicBezTo>
                  <a:cubicBezTo>
                    <a:pt x="1757494" y="-18263"/>
                    <a:pt x="2121442" y="1058868"/>
                    <a:pt x="1445508" y="1590605"/>
                  </a:cubicBezTo>
                  <a:cubicBezTo>
                    <a:pt x="1154174" y="1812547"/>
                    <a:pt x="730088" y="1849314"/>
                    <a:pt x="411765" y="1663262"/>
                  </a:cubicBezTo>
                  <a:cubicBezTo>
                    <a:pt x="67769" y="1470874"/>
                    <a:pt x="-50821" y="1022824"/>
                    <a:pt x="50843" y="658548"/>
                  </a:cubicBezTo>
                  <a:cubicBezTo>
                    <a:pt x="145996" y="257328"/>
                    <a:pt x="571617" y="-46393"/>
                    <a:pt x="981233" y="77876"/>
                  </a:cubicBezTo>
                  <a:cubicBezTo>
                    <a:pt x="990003" y="80529"/>
                    <a:pt x="993533" y="65949"/>
                    <a:pt x="984391" y="63186"/>
                  </a:cubicBezTo>
                  <a:cubicBezTo>
                    <a:pt x="621232" y="-46436"/>
                    <a:pt x="223477" y="180680"/>
                    <a:pt x="83292" y="523010"/>
                  </a:cubicBezTo>
                  <a:cubicBezTo>
                    <a:pt x="-163184" y="1097697"/>
                    <a:pt x="154152" y="1768368"/>
                    <a:pt x="813533" y="1796542"/>
                  </a:cubicBezTo>
                  <a:cubicBezTo>
                    <a:pt x="1393503" y="1832827"/>
                    <a:pt x="1882662" y="1337310"/>
                    <a:pt x="1803580" y="754533"/>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216" name="Google Shape;216;p17"/>
            <p:cNvSpPr/>
            <p:nvPr/>
          </p:nvSpPr>
          <p:spPr>
            <a:xfrm>
              <a:off x="576654" y="3067330"/>
              <a:ext cx="620488" cy="986037"/>
            </a:xfrm>
            <a:custGeom>
              <a:avLst/>
              <a:gdLst/>
              <a:ahLst/>
              <a:cxnLst/>
              <a:rect l="l" t="t" r="r" b="b"/>
              <a:pathLst>
                <a:path w="294070" h="467316" extrusionOk="0">
                  <a:moveTo>
                    <a:pt x="291610" y="454155"/>
                  </a:moveTo>
                  <a:cubicBezTo>
                    <a:pt x="153814" y="339512"/>
                    <a:pt x="54825" y="179550"/>
                    <a:pt x="14308" y="4834"/>
                  </a:cubicBezTo>
                  <a:cubicBezTo>
                    <a:pt x="12116" y="-4528"/>
                    <a:pt x="-1872" y="1084"/>
                    <a:pt x="211" y="10007"/>
                  </a:cubicBezTo>
                  <a:cubicBezTo>
                    <a:pt x="42374" y="188276"/>
                    <a:pt x="141091" y="348128"/>
                    <a:pt x="281612" y="465666"/>
                  </a:cubicBezTo>
                  <a:cubicBezTo>
                    <a:pt x="288760" y="471585"/>
                    <a:pt x="298757" y="460141"/>
                    <a:pt x="291610" y="454155"/>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217" name="Google Shape;217;p17"/>
            <p:cNvSpPr/>
            <p:nvPr/>
          </p:nvSpPr>
          <p:spPr>
            <a:xfrm>
              <a:off x="625052" y="3542878"/>
              <a:ext cx="246686" cy="335935"/>
            </a:xfrm>
            <a:custGeom>
              <a:avLst/>
              <a:gdLst/>
              <a:ahLst/>
              <a:cxnLst/>
              <a:rect l="l" t="t" r="r" b="b"/>
              <a:pathLst>
                <a:path w="116913" h="159211" extrusionOk="0">
                  <a:moveTo>
                    <a:pt x="114759" y="145770"/>
                  </a:moveTo>
                  <a:cubicBezTo>
                    <a:pt x="73155" y="104376"/>
                    <a:pt x="38848" y="56252"/>
                    <a:pt x="13292" y="3435"/>
                  </a:cubicBezTo>
                  <a:cubicBezTo>
                    <a:pt x="9193" y="-5027"/>
                    <a:pt x="-3195" y="3808"/>
                    <a:pt x="774" y="12030"/>
                  </a:cubicBezTo>
                  <a:cubicBezTo>
                    <a:pt x="27012" y="65964"/>
                    <a:pt x="62178" y="115053"/>
                    <a:pt x="104784" y="157258"/>
                  </a:cubicBezTo>
                  <a:cubicBezTo>
                    <a:pt x="111361" y="163814"/>
                    <a:pt x="121337" y="152303"/>
                    <a:pt x="114759" y="14577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218" name="Google Shape;218;p17"/>
            <p:cNvSpPr/>
            <p:nvPr/>
          </p:nvSpPr>
          <p:spPr>
            <a:xfrm>
              <a:off x="3508732" y="703042"/>
              <a:ext cx="736985" cy="678722"/>
            </a:xfrm>
            <a:custGeom>
              <a:avLst/>
              <a:gdLst/>
              <a:ahLst/>
              <a:cxnLst/>
              <a:rect l="l" t="t" r="r" b="b"/>
              <a:pathLst>
                <a:path w="349282" h="321669" extrusionOk="0">
                  <a:moveTo>
                    <a:pt x="348469" y="309928"/>
                  </a:moveTo>
                  <a:cubicBezTo>
                    <a:pt x="278003" y="170664"/>
                    <a:pt x="156037" y="58585"/>
                    <a:pt x="11050" y="551"/>
                  </a:cubicBezTo>
                  <a:cubicBezTo>
                    <a:pt x="2543" y="-2847"/>
                    <a:pt x="-4823" y="10439"/>
                    <a:pt x="3968" y="13969"/>
                  </a:cubicBezTo>
                  <a:cubicBezTo>
                    <a:pt x="146478" y="70973"/>
                    <a:pt x="266844" y="180859"/>
                    <a:pt x="335709" y="318194"/>
                  </a:cubicBezTo>
                  <a:cubicBezTo>
                    <a:pt x="339918" y="326613"/>
                    <a:pt x="352591" y="318107"/>
                    <a:pt x="348469" y="309928"/>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219" name="Google Shape;219;p17"/>
            <p:cNvSpPr/>
            <p:nvPr/>
          </p:nvSpPr>
          <p:spPr>
            <a:xfrm>
              <a:off x="4237875" y="1405342"/>
              <a:ext cx="51220" cy="74504"/>
            </a:xfrm>
            <a:custGeom>
              <a:avLst/>
              <a:gdLst/>
              <a:ahLst/>
              <a:cxnLst/>
              <a:rect l="l" t="t" r="r" b="b"/>
              <a:pathLst>
                <a:path w="24275" h="35310" extrusionOk="0">
                  <a:moveTo>
                    <a:pt x="23295" y="23713"/>
                  </a:moveTo>
                  <a:lnTo>
                    <a:pt x="13692" y="3323"/>
                  </a:lnTo>
                  <a:cubicBezTo>
                    <a:pt x="8452" y="-4658"/>
                    <a:pt x="-3475" y="3191"/>
                    <a:pt x="975" y="11588"/>
                  </a:cubicBezTo>
                  <a:cubicBezTo>
                    <a:pt x="4176" y="18384"/>
                    <a:pt x="7371" y="25181"/>
                    <a:pt x="10556" y="31978"/>
                  </a:cubicBezTo>
                  <a:cubicBezTo>
                    <a:pt x="15906" y="39980"/>
                    <a:pt x="27745" y="32109"/>
                    <a:pt x="23295" y="23713"/>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grpSp>
      <p:sp>
        <p:nvSpPr>
          <p:cNvPr id="220" name="Google Shape;220;p17"/>
          <p:cNvSpPr/>
          <p:nvPr/>
        </p:nvSpPr>
        <p:spPr>
          <a:xfrm rot="2486174">
            <a:off x="636637" y="4919000"/>
            <a:ext cx="143515" cy="123435"/>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221" name="Google Shape;221;p17"/>
          <p:cNvSpPr/>
          <p:nvPr/>
        </p:nvSpPr>
        <p:spPr>
          <a:xfrm rot="8637527">
            <a:off x="2791664" y="6926701"/>
            <a:ext cx="389482" cy="186563"/>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222" name="Google Shape;222;p17"/>
          <p:cNvSpPr txBox="1">
            <a:spLocks noGrp="1"/>
          </p:cNvSpPr>
          <p:nvPr>
            <p:ph type="subTitle" idx="1"/>
          </p:nvPr>
        </p:nvSpPr>
        <p:spPr>
          <a:xfrm>
            <a:off x="393325" y="1250225"/>
            <a:ext cx="2961000" cy="784800"/>
          </a:xfrm>
          <a:prstGeom prst="rect">
            <a:avLst/>
          </a:prstGeom>
        </p:spPr>
        <p:txBody>
          <a:bodyPr spcFirstLastPara="1" wrap="square" lIns="0" tIns="0" rIns="0" bIns="0" anchor="t" anchorCtr="0">
            <a:noAutofit/>
          </a:bodyPr>
          <a:lstStyle>
            <a:lvl1pPr lvl="0">
              <a:spcBef>
                <a:spcPts val="0"/>
              </a:spcBef>
              <a:spcAft>
                <a:spcPts val="0"/>
              </a:spcAft>
              <a:buSzPts val="2700"/>
              <a:buNone/>
              <a:defRPr/>
            </a:lvl1pPr>
            <a:lvl2pPr lvl="1">
              <a:spcBef>
                <a:spcPts val="1200"/>
              </a:spcBef>
              <a:spcAft>
                <a:spcPts val="0"/>
              </a:spcAft>
              <a:buSzPts val="2700"/>
              <a:buNone/>
              <a:defRPr/>
            </a:lvl2pPr>
            <a:lvl3pPr lvl="2">
              <a:spcBef>
                <a:spcPts val="1200"/>
              </a:spcBef>
              <a:spcAft>
                <a:spcPts val="0"/>
              </a:spcAft>
              <a:buSzPts val="2700"/>
              <a:buNone/>
              <a:defRPr/>
            </a:lvl3pPr>
            <a:lvl4pPr lvl="3">
              <a:spcBef>
                <a:spcPts val="1200"/>
              </a:spcBef>
              <a:spcAft>
                <a:spcPts val="0"/>
              </a:spcAft>
              <a:buSzPts val="2700"/>
              <a:buNone/>
              <a:defRPr/>
            </a:lvl4pPr>
            <a:lvl5pPr lvl="4">
              <a:spcBef>
                <a:spcPts val="1200"/>
              </a:spcBef>
              <a:spcAft>
                <a:spcPts val="0"/>
              </a:spcAft>
              <a:buSzPts val="2700"/>
              <a:buNone/>
              <a:defRPr/>
            </a:lvl5pPr>
            <a:lvl6pPr lvl="5">
              <a:spcBef>
                <a:spcPts val="1200"/>
              </a:spcBef>
              <a:spcAft>
                <a:spcPts val="0"/>
              </a:spcAft>
              <a:buSzPts val="2700"/>
              <a:buNone/>
              <a:defRPr/>
            </a:lvl6pPr>
            <a:lvl7pPr lvl="6">
              <a:spcBef>
                <a:spcPts val="1200"/>
              </a:spcBef>
              <a:spcAft>
                <a:spcPts val="0"/>
              </a:spcAft>
              <a:buSzPts val="2700"/>
              <a:buNone/>
              <a:defRPr/>
            </a:lvl7pPr>
            <a:lvl8pPr lvl="7">
              <a:spcBef>
                <a:spcPts val="1200"/>
              </a:spcBef>
              <a:spcAft>
                <a:spcPts val="0"/>
              </a:spcAft>
              <a:buSzPts val="2700"/>
              <a:buNone/>
              <a:defRPr/>
            </a:lvl8pPr>
            <a:lvl9pPr lvl="8">
              <a:spcBef>
                <a:spcPts val="1200"/>
              </a:spcBef>
              <a:spcAft>
                <a:spcPts val="1200"/>
              </a:spcAft>
              <a:buSzPts val="2700"/>
              <a:buNone/>
              <a:defRPr/>
            </a:lvl9pPr>
          </a:lstStyle>
          <a:p>
            <a:endParaRPr/>
          </a:p>
        </p:txBody>
      </p:sp>
      <p:sp>
        <p:nvSpPr>
          <p:cNvPr id="223" name="Google Shape;223;p17"/>
          <p:cNvSpPr txBox="1">
            <a:spLocks noGrp="1"/>
          </p:cNvSpPr>
          <p:nvPr>
            <p:ph type="subTitle" idx="2"/>
          </p:nvPr>
        </p:nvSpPr>
        <p:spPr>
          <a:xfrm>
            <a:off x="408125" y="5693725"/>
            <a:ext cx="2961000" cy="784800"/>
          </a:xfrm>
          <a:prstGeom prst="rect">
            <a:avLst/>
          </a:prstGeom>
        </p:spPr>
        <p:txBody>
          <a:bodyPr spcFirstLastPara="1" wrap="square" lIns="0" tIns="0" rIns="0" bIns="0" anchor="t" anchorCtr="0">
            <a:noAutofit/>
          </a:bodyPr>
          <a:lstStyle>
            <a:lvl1pPr lvl="0">
              <a:spcBef>
                <a:spcPts val="0"/>
              </a:spcBef>
              <a:spcAft>
                <a:spcPts val="0"/>
              </a:spcAft>
              <a:buSzPts val="2700"/>
              <a:buNone/>
              <a:defRPr/>
            </a:lvl1pPr>
            <a:lvl2pPr lvl="1">
              <a:spcBef>
                <a:spcPts val="1200"/>
              </a:spcBef>
              <a:spcAft>
                <a:spcPts val="0"/>
              </a:spcAft>
              <a:buSzPts val="2700"/>
              <a:buNone/>
              <a:defRPr/>
            </a:lvl2pPr>
            <a:lvl3pPr lvl="2">
              <a:spcBef>
                <a:spcPts val="1200"/>
              </a:spcBef>
              <a:spcAft>
                <a:spcPts val="0"/>
              </a:spcAft>
              <a:buSzPts val="2700"/>
              <a:buNone/>
              <a:defRPr/>
            </a:lvl3pPr>
            <a:lvl4pPr lvl="3">
              <a:spcBef>
                <a:spcPts val="1200"/>
              </a:spcBef>
              <a:spcAft>
                <a:spcPts val="0"/>
              </a:spcAft>
              <a:buSzPts val="2700"/>
              <a:buNone/>
              <a:defRPr/>
            </a:lvl4pPr>
            <a:lvl5pPr lvl="4">
              <a:spcBef>
                <a:spcPts val="1200"/>
              </a:spcBef>
              <a:spcAft>
                <a:spcPts val="0"/>
              </a:spcAft>
              <a:buSzPts val="2700"/>
              <a:buNone/>
              <a:defRPr/>
            </a:lvl5pPr>
            <a:lvl6pPr lvl="5">
              <a:spcBef>
                <a:spcPts val="1200"/>
              </a:spcBef>
              <a:spcAft>
                <a:spcPts val="0"/>
              </a:spcAft>
              <a:buSzPts val="2700"/>
              <a:buNone/>
              <a:defRPr/>
            </a:lvl6pPr>
            <a:lvl7pPr lvl="6">
              <a:spcBef>
                <a:spcPts val="1200"/>
              </a:spcBef>
              <a:spcAft>
                <a:spcPts val="0"/>
              </a:spcAft>
              <a:buSzPts val="2700"/>
              <a:buNone/>
              <a:defRPr/>
            </a:lvl7pPr>
            <a:lvl8pPr lvl="7">
              <a:spcBef>
                <a:spcPts val="1200"/>
              </a:spcBef>
              <a:spcAft>
                <a:spcPts val="0"/>
              </a:spcAft>
              <a:buSzPts val="2700"/>
              <a:buNone/>
              <a:defRPr/>
            </a:lvl8pPr>
            <a:lvl9pPr lvl="8">
              <a:spcBef>
                <a:spcPts val="1200"/>
              </a:spcBef>
              <a:spcAft>
                <a:spcPts val="1200"/>
              </a:spcAft>
              <a:buSzPts val="2700"/>
              <a:buNone/>
              <a:defRPr/>
            </a:lvl9pPr>
          </a:lstStyle>
          <a:p>
            <a:endParaRPr/>
          </a:p>
        </p:txBody>
      </p:sp>
      <p:sp>
        <p:nvSpPr>
          <p:cNvPr id="224" name="Google Shape;224;p17"/>
          <p:cNvSpPr txBox="1">
            <a:spLocks noGrp="1"/>
          </p:cNvSpPr>
          <p:nvPr>
            <p:ph type="subTitle" idx="3"/>
          </p:nvPr>
        </p:nvSpPr>
        <p:spPr>
          <a:xfrm>
            <a:off x="6757700" y="1176125"/>
            <a:ext cx="2961000" cy="784800"/>
          </a:xfrm>
          <a:prstGeom prst="rect">
            <a:avLst/>
          </a:prstGeom>
        </p:spPr>
        <p:txBody>
          <a:bodyPr spcFirstLastPara="1" wrap="square" lIns="0" tIns="0" rIns="0" bIns="0" anchor="t" anchorCtr="0">
            <a:noAutofit/>
          </a:bodyPr>
          <a:lstStyle>
            <a:lvl1pPr lvl="0" rtl="0">
              <a:spcBef>
                <a:spcPts val="0"/>
              </a:spcBef>
              <a:spcAft>
                <a:spcPts val="0"/>
              </a:spcAft>
              <a:buSzPts val="2700"/>
              <a:buNone/>
              <a:defRPr/>
            </a:lvl1pPr>
            <a:lvl2pPr lvl="1" rtl="0">
              <a:spcBef>
                <a:spcPts val="1200"/>
              </a:spcBef>
              <a:spcAft>
                <a:spcPts val="0"/>
              </a:spcAft>
              <a:buSzPts val="2700"/>
              <a:buNone/>
              <a:defRPr/>
            </a:lvl2pPr>
            <a:lvl3pPr lvl="2" rtl="0">
              <a:spcBef>
                <a:spcPts val="1200"/>
              </a:spcBef>
              <a:spcAft>
                <a:spcPts val="0"/>
              </a:spcAft>
              <a:buSzPts val="2700"/>
              <a:buNone/>
              <a:defRPr/>
            </a:lvl3pPr>
            <a:lvl4pPr lvl="3" rtl="0">
              <a:spcBef>
                <a:spcPts val="1200"/>
              </a:spcBef>
              <a:spcAft>
                <a:spcPts val="0"/>
              </a:spcAft>
              <a:buSzPts val="2700"/>
              <a:buNone/>
              <a:defRPr/>
            </a:lvl4pPr>
            <a:lvl5pPr lvl="4" rtl="0">
              <a:spcBef>
                <a:spcPts val="1200"/>
              </a:spcBef>
              <a:spcAft>
                <a:spcPts val="0"/>
              </a:spcAft>
              <a:buSzPts val="2700"/>
              <a:buNone/>
              <a:defRPr/>
            </a:lvl5pPr>
            <a:lvl6pPr lvl="5" rtl="0">
              <a:spcBef>
                <a:spcPts val="1200"/>
              </a:spcBef>
              <a:spcAft>
                <a:spcPts val="0"/>
              </a:spcAft>
              <a:buSzPts val="2700"/>
              <a:buNone/>
              <a:defRPr/>
            </a:lvl6pPr>
            <a:lvl7pPr lvl="6" rtl="0">
              <a:spcBef>
                <a:spcPts val="1200"/>
              </a:spcBef>
              <a:spcAft>
                <a:spcPts val="0"/>
              </a:spcAft>
              <a:buSzPts val="2700"/>
              <a:buNone/>
              <a:defRPr/>
            </a:lvl7pPr>
            <a:lvl8pPr lvl="7" rtl="0">
              <a:spcBef>
                <a:spcPts val="1200"/>
              </a:spcBef>
              <a:spcAft>
                <a:spcPts val="0"/>
              </a:spcAft>
              <a:buSzPts val="2700"/>
              <a:buNone/>
              <a:defRPr/>
            </a:lvl8pPr>
            <a:lvl9pPr lvl="8" rtl="0">
              <a:spcBef>
                <a:spcPts val="1200"/>
              </a:spcBef>
              <a:spcAft>
                <a:spcPts val="1200"/>
              </a:spcAft>
              <a:buSzPts val="2700"/>
              <a:buNone/>
              <a:defRPr/>
            </a:lvl9pPr>
          </a:lstStyle>
          <a:p>
            <a:endParaRPr/>
          </a:p>
        </p:txBody>
      </p:sp>
      <p:sp>
        <p:nvSpPr>
          <p:cNvPr id="225" name="Google Shape;225;p17"/>
          <p:cNvSpPr txBox="1">
            <a:spLocks noGrp="1"/>
          </p:cNvSpPr>
          <p:nvPr>
            <p:ph type="subTitle" idx="4"/>
          </p:nvPr>
        </p:nvSpPr>
        <p:spPr>
          <a:xfrm>
            <a:off x="6671663" y="5620538"/>
            <a:ext cx="2961000" cy="784800"/>
          </a:xfrm>
          <a:prstGeom prst="rect">
            <a:avLst/>
          </a:prstGeom>
        </p:spPr>
        <p:txBody>
          <a:bodyPr spcFirstLastPara="1" wrap="square" lIns="0" tIns="0" rIns="0" bIns="0" anchor="t" anchorCtr="0">
            <a:noAutofit/>
          </a:bodyPr>
          <a:lstStyle>
            <a:lvl1pPr lvl="0" rtl="0">
              <a:spcBef>
                <a:spcPts val="0"/>
              </a:spcBef>
              <a:spcAft>
                <a:spcPts val="0"/>
              </a:spcAft>
              <a:buSzPts val="2700"/>
              <a:buNone/>
              <a:defRPr/>
            </a:lvl1pPr>
            <a:lvl2pPr lvl="1" rtl="0">
              <a:spcBef>
                <a:spcPts val="1200"/>
              </a:spcBef>
              <a:spcAft>
                <a:spcPts val="0"/>
              </a:spcAft>
              <a:buSzPts val="2700"/>
              <a:buNone/>
              <a:defRPr/>
            </a:lvl2pPr>
            <a:lvl3pPr lvl="2" rtl="0">
              <a:spcBef>
                <a:spcPts val="1200"/>
              </a:spcBef>
              <a:spcAft>
                <a:spcPts val="0"/>
              </a:spcAft>
              <a:buSzPts val="2700"/>
              <a:buNone/>
              <a:defRPr/>
            </a:lvl3pPr>
            <a:lvl4pPr lvl="3" rtl="0">
              <a:spcBef>
                <a:spcPts val="1200"/>
              </a:spcBef>
              <a:spcAft>
                <a:spcPts val="0"/>
              </a:spcAft>
              <a:buSzPts val="2700"/>
              <a:buNone/>
              <a:defRPr/>
            </a:lvl4pPr>
            <a:lvl5pPr lvl="4" rtl="0">
              <a:spcBef>
                <a:spcPts val="1200"/>
              </a:spcBef>
              <a:spcAft>
                <a:spcPts val="0"/>
              </a:spcAft>
              <a:buSzPts val="2700"/>
              <a:buNone/>
              <a:defRPr/>
            </a:lvl5pPr>
            <a:lvl6pPr lvl="5" rtl="0">
              <a:spcBef>
                <a:spcPts val="1200"/>
              </a:spcBef>
              <a:spcAft>
                <a:spcPts val="0"/>
              </a:spcAft>
              <a:buSzPts val="2700"/>
              <a:buNone/>
              <a:defRPr/>
            </a:lvl6pPr>
            <a:lvl7pPr lvl="6" rtl="0">
              <a:spcBef>
                <a:spcPts val="1200"/>
              </a:spcBef>
              <a:spcAft>
                <a:spcPts val="0"/>
              </a:spcAft>
              <a:buSzPts val="2700"/>
              <a:buNone/>
              <a:defRPr/>
            </a:lvl7pPr>
            <a:lvl8pPr lvl="7" rtl="0">
              <a:spcBef>
                <a:spcPts val="1200"/>
              </a:spcBef>
              <a:spcAft>
                <a:spcPts val="0"/>
              </a:spcAft>
              <a:buSzPts val="2700"/>
              <a:buNone/>
              <a:defRPr/>
            </a:lvl8pPr>
            <a:lvl9pPr lvl="8" rtl="0">
              <a:spcBef>
                <a:spcPts val="1200"/>
              </a:spcBef>
              <a:spcAft>
                <a:spcPts val="1200"/>
              </a:spcAft>
              <a:buSzPts val="2700"/>
              <a:buNone/>
              <a:defRPr/>
            </a:lvl9pPr>
          </a:lstStyle>
          <a:p>
            <a:endParaRPr/>
          </a:p>
        </p:txBody>
      </p:sp>
      <p:sp>
        <p:nvSpPr>
          <p:cNvPr id="226" name="Google Shape;226;p17"/>
          <p:cNvSpPr/>
          <p:nvPr/>
        </p:nvSpPr>
        <p:spPr>
          <a:xfrm rot="-1585029">
            <a:off x="3480841" y="2466451"/>
            <a:ext cx="3096718" cy="2839499"/>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rgbClr val="7F7F7F"/>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grpSp>
        <p:nvGrpSpPr>
          <p:cNvPr id="227" name="Google Shape;227;p17"/>
          <p:cNvGrpSpPr/>
          <p:nvPr/>
        </p:nvGrpSpPr>
        <p:grpSpPr>
          <a:xfrm>
            <a:off x="3278964" y="2374185"/>
            <a:ext cx="3298823" cy="2861551"/>
            <a:chOff x="576654" y="555403"/>
            <a:chExt cx="3865959" cy="3794658"/>
          </a:xfrm>
        </p:grpSpPr>
        <p:sp>
          <p:nvSpPr>
            <p:cNvPr id="228" name="Google Shape;228;p17"/>
            <p:cNvSpPr/>
            <p:nvPr/>
          </p:nvSpPr>
          <p:spPr>
            <a:xfrm>
              <a:off x="619289" y="555403"/>
              <a:ext cx="3823324" cy="3794658"/>
            </a:xfrm>
            <a:custGeom>
              <a:avLst/>
              <a:gdLst/>
              <a:ahLst/>
              <a:cxnLst/>
              <a:rect l="l" t="t" r="r" b="b"/>
              <a:pathLst>
                <a:path w="1812002" h="1798416" extrusionOk="0">
                  <a:moveTo>
                    <a:pt x="1803580" y="754533"/>
                  </a:moveTo>
                  <a:cubicBezTo>
                    <a:pt x="1755126" y="365965"/>
                    <a:pt x="1420404" y="43389"/>
                    <a:pt x="1031243" y="5415"/>
                  </a:cubicBezTo>
                  <a:cubicBezTo>
                    <a:pt x="982060" y="-66"/>
                    <a:pt x="932504" y="-1381"/>
                    <a:pt x="883099" y="1447"/>
                  </a:cubicBezTo>
                  <a:cubicBezTo>
                    <a:pt x="873803" y="1973"/>
                    <a:pt x="873957" y="16794"/>
                    <a:pt x="883691" y="16246"/>
                  </a:cubicBezTo>
                  <a:cubicBezTo>
                    <a:pt x="1757494" y="-18263"/>
                    <a:pt x="2121442" y="1058868"/>
                    <a:pt x="1445508" y="1590605"/>
                  </a:cubicBezTo>
                  <a:cubicBezTo>
                    <a:pt x="1154174" y="1812547"/>
                    <a:pt x="730088" y="1849314"/>
                    <a:pt x="411765" y="1663262"/>
                  </a:cubicBezTo>
                  <a:cubicBezTo>
                    <a:pt x="67769" y="1470874"/>
                    <a:pt x="-50821" y="1022824"/>
                    <a:pt x="50843" y="658548"/>
                  </a:cubicBezTo>
                  <a:cubicBezTo>
                    <a:pt x="145996" y="257328"/>
                    <a:pt x="571617" y="-46393"/>
                    <a:pt x="981233" y="77876"/>
                  </a:cubicBezTo>
                  <a:cubicBezTo>
                    <a:pt x="990003" y="80529"/>
                    <a:pt x="993533" y="65949"/>
                    <a:pt x="984391" y="63186"/>
                  </a:cubicBezTo>
                  <a:cubicBezTo>
                    <a:pt x="621232" y="-46436"/>
                    <a:pt x="223477" y="180680"/>
                    <a:pt x="83292" y="523010"/>
                  </a:cubicBezTo>
                  <a:cubicBezTo>
                    <a:pt x="-163184" y="1097697"/>
                    <a:pt x="154152" y="1768368"/>
                    <a:pt x="813533" y="1796542"/>
                  </a:cubicBezTo>
                  <a:cubicBezTo>
                    <a:pt x="1393503" y="1832827"/>
                    <a:pt x="1882662" y="1337310"/>
                    <a:pt x="1803580" y="754533"/>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229" name="Google Shape;229;p17"/>
            <p:cNvSpPr/>
            <p:nvPr/>
          </p:nvSpPr>
          <p:spPr>
            <a:xfrm>
              <a:off x="576654" y="3067330"/>
              <a:ext cx="620488" cy="986037"/>
            </a:xfrm>
            <a:custGeom>
              <a:avLst/>
              <a:gdLst/>
              <a:ahLst/>
              <a:cxnLst/>
              <a:rect l="l" t="t" r="r" b="b"/>
              <a:pathLst>
                <a:path w="294070" h="467316" extrusionOk="0">
                  <a:moveTo>
                    <a:pt x="291610" y="454155"/>
                  </a:moveTo>
                  <a:cubicBezTo>
                    <a:pt x="153814" y="339512"/>
                    <a:pt x="54825" y="179550"/>
                    <a:pt x="14308" y="4834"/>
                  </a:cubicBezTo>
                  <a:cubicBezTo>
                    <a:pt x="12116" y="-4528"/>
                    <a:pt x="-1872" y="1084"/>
                    <a:pt x="211" y="10007"/>
                  </a:cubicBezTo>
                  <a:cubicBezTo>
                    <a:pt x="42374" y="188276"/>
                    <a:pt x="141091" y="348128"/>
                    <a:pt x="281612" y="465666"/>
                  </a:cubicBezTo>
                  <a:cubicBezTo>
                    <a:pt x="288760" y="471585"/>
                    <a:pt x="298757" y="460141"/>
                    <a:pt x="291610" y="454155"/>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230" name="Google Shape;230;p17"/>
            <p:cNvSpPr/>
            <p:nvPr/>
          </p:nvSpPr>
          <p:spPr>
            <a:xfrm>
              <a:off x="625052" y="3542878"/>
              <a:ext cx="246686" cy="335935"/>
            </a:xfrm>
            <a:custGeom>
              <a:avLst/>
              <a:gdLst/>
              <a:ahLst/>
              <a:cxnLst/>
              <a:rect l="l" t="t" r="r" b="b"/>
              <a:pathLst>
                <a:path w="116913" h="159211" extrusionOk="0">
                  <a:moveTo>
                    <a:pt x="114759" y="145770"/>
                  </a:moveTo>
                  <a:cubicBezTo>
                    <a:pt x="73155" y="104376"/>
                    <a:pt x="38848" y="56252"/>
                    <a:pt x="13292" y="3435"/>
                  </a:cubicBezTo>
                  <a:cubicBezTo>
                    <a:pt x="9193" y="-5027"/>
                    <a:pt x="-3195" y="3808"/>
                    <a:pt x="774" y="12030"/>
                  </a:cubicBezTo>
                  <a:cubicBezTo>
                    <a:pt x="27012" y="65964"/>
                    <a:pt x="62178" y="115053"/>
                    <a:pt x="104784" y="157258"/>
                  </a:cubicBezTo>
                  <a:cubicBezTo>
                    <a:pt x="111361" y="163814"/>
                    <a:pt x="121337" y="152303"/>
                    <a:pt x="114759" y="14577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231" name="Google Shape;231;p17"/>
            <p:cNvSpPr/>
            <p:nvPr/>
          </p:nvSpPr>
          <p:spPr>
            <a:xfrm>
              <a:off x="3508732" y="703042"/>
              <a:ext cx="736985" cy="678722"/>
            </a:xfrm>
            <a:custGeom>
              <a:avLst/>
              <a:gdLst/>
              <a:ahLst/>
              <a:cxnLst/>
              <a:rect l="l" t="t" r="r" b="b"/>
              <a:pathLst>
                <a:path w="349282" h="321669" extrusionOk="0">
                  <a:moveTo>
                    <a:pt x="348469" y="309928"/>
                  </a:moveTo>
                  <a:cubicBezTo>
                    <a:pt x="278003" y="170664"/>
                    <a:pt x="156037" y="58585"/>
                    <a:pt x="11050" y="551"/>
                  </a:cubicBezTo>
                  <a:cubicBezTo>
                    <a:pt x="2543" y="-2847"/>
                    <a:pt x="-4823" y="10439"/>
                    <a:pt x="3968" y="13969"/>
                  </a:cubicBezTo>
                  <a:cubicBezTo>
                    <a:pt x="146478" y="70973"/>
                    <a:pt x="266844" y="180859"/>
                    <a:pt x="335709" y="318194"/>
                  </a:cubicBezTo>
                  <a:cubicBezTo>
                    <a:pt x="339918" y="326613"/>
                    <a:pt x="352591" y="318107"/>
                    <a:pt x="348469" y="309928"/>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232" name="Google Shape;232;p17"/>
            <p:cNvSpPr/>
            <p:nvPr/>
          </p:nvSpPr>
          <p:spPr>
            <a:xfrm>
              <a:off x="4237875" y="1405342"/>
              <a:ext cx="51220" cy="74504"/>
            </a:xfrm>
            <a:custGeom>
              <a:avLst/>
              <a:gdLst/>
              <a:ahLst/>
              <a:cxnLst/>
              <a:rect l="l" t="t" r="r" b="b"/>
              <a:pathLst>
                <a:path w="24275" h="35310" extrusionOk="0">
                  <a:moveTo>
                    <a:pt x="23295" y="23713"/>
                  </a:moveTo>
                  <a:lnTo>
                    <a:pt x="13692" y="3323"/>
                  </a:lnTo>
                  <a:cubicBezTo>
                    <a:pt x="8452" y="-4658"/>
                    <a:pt x="-3475" y="3191"/>
                    <a:pt x="975" y="11588"/>
                  </a:cubicBezTo>
                  <a:cubicBezTo>
                    <a:pt x="4176" y="18384"/>
                    <a:pt x="7371" y="25181"/>
                    <a:pt x="10556" y="31978"/>
                  </a:cubicBezTo>
                  <a:cubicBezTo>
                    <a:pt x="15906" y="39980"/>
                    <a:pt x="27745" y="32109"/>
                    <a:pt x="23295" y="23713"/>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grpSp>
      <p:sp>
        <p:nvSpPr>
          <p:cNvPr id="233" name="Google Shape;233;p17"/>
          <p:cNvSpPr/>
          <p:nvPr/>
        </p:nvSpPr>
        <p:spPr>
          <a:xfrm rot="2486174">
            <a:off x="3325337" y="2275763"/>
            <a:ext cx="143515" cy="123435"/>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234" name="Google Shape;234;p17"/>
          <p:cNvSpPr/>
          <p:nvPr/>
        </p:nvSpPr>
        <p:spPr>
          <a:xfrm rot="8637527">
            <a:off x="5886489" y="4691338"/>
            <a:ext cx="389482" cy="186563"/>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235" name="Google Shape;235;p17"/>
          <p:cNvSpPr txBox="1">
            <a:spLocks noGrp="1"/>
          </p:cNvSpPr>
          <p:nvPr>
            <p:ph type="subTitle" idx="5"/>
          </p:nvPr>
        </p:nvSpPr>
        <p:spPr>
          <a:xfrm>
            <a:off x="3488153" y="3449537"/>
            <a:ext cx="2961000" cy="784800"/>
          </a:xfrm>
          <a:prstGeom prst="rect">
            <a:avLst/>
          </a:prstGeom>
        </p:spPr>
        <p:txBody>
          <a:bodyPr spcFirstLastPara="1" wrap="square" lIns="0" tIns="0" rIns="0" bIns="0" anchor="t" anchorCtr="0">
            <a:noAutofit/>
          </a:bodyPr>
          <a:lstStyle>
            <a:lvl1pPr lvl="0" rtl="0">
              <a:spcBef>
                <a:spcPts val="0"/>
              </a:spcBef>
              <a:spcAft>
                <a:spcPts val="0"/>
              </a:spcAft>
              <a:buSzPts val="2700"/>
              <a:buNone/>
              <a:defRPr/>
            </a:lvl1pPr>
            <a:lvl2pPr lvl="1" rtl="0">
              <a:spcBef>
                <a:spcPts val="1200"/>
              </a:spcBef>
              <a:spcAft>
                <a:spcPts val="0"/>
              </a:spcAft>
              <a:buSzPts val="2700"/>
              <a:buNone/>
              <a:defRPr/>
            </a:lvl2pPr>
            <a:lvl3pPr lvl="2" rtl="0">
              <a:spcBef>
                <a:spcPts val="1200"/>
              </a:spcBef>
              <a:spcAft>
                <a:spcPts val="0"/>
              </a:spcAft>
              <a:buSzPts val="2700"/>
              <a:buNone/>
              <a:defRPr/>
            </a:lvl3pPr>
            <a:lvl4pPr lvl="3" rtl="0">
              <a:spcBef>
                <a:spcPts val="1200"/>
              </a:spcBef>
              <a:spcAft>
                <a:spcPts val="0"/>
              </a:spcAft>
              <a:buSzPts val="2700"/>
              <a:buNone/>
              <a:defRPr/>
            </a:lvl4pPr>
            <a:lvl5pPr lvl="4" rtl="0">
              <a:spcBef>
                <a:spcPts val="1200"/>
              </a:spcBef>
              <a:spcAft>
                <a:spcPts val="0"/>
              </a:spcAft>
              <a:buSzPts val="2700"/>
              <a:buNone/>
              <a:defRPr/>
            </a:lvl5pPr>
            <a:lvl6pPr lvl="5" rtl="0">
              <a:spcBef>
                <a:spcPts val="1200"/>
              </a:spcBef>
              <a:spcAft>
                <a:spcPts val="0"/>
              </a:spcAft>
              <a:buSzPts val="2700"/>
              <a:buNone/>
              <a:defRPr/>
            </a:lvl6pPr>
            <a:lvl7pPr lvl="6" rtl="0">
              <a:spcBef>
                <a:spcPts val="1200"/>
              </a:spcBef>
              <a:spcAft>
                <a:spcPts val="0"/>
              </a:spcAft>
              <a:buSzPts val="2700"/>
              <a:buNone/>
              <a:defRPr/>
            </a:lvl7pPr>
            <a:lvl8pPr lvl="7" rtl="0">
              <a:spcBef>
                <a:spcPts val="1200"/>
              </a:spcBef>
              <a:spcAft>
                <a:spcPts val="0"/>
              </a:spcAft>
              <a:buSzPts val="2700"/>
              <a:buNone/>
              <a:defRPr/>
            </a:lvl8pPr>
            <a:lvl9pPr lvl="8" rtl="0">
              <a:spcBef>
                <a:spcPts val="1200"/>
              </a:spcBef>
              <a:spcAft>
                <a:spcPts val="1200"/>
              </a:spcAft>
              <a:buSzPts val="27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4 Choice Board ">
  <p:cSld name="BLANK_1_1_1_2">
    <p:bg>
      <p:bgPr>
        <a:solidFill>
          <a:schemeClr val="lt1"/>
        </a:solidFill>
        <a:effectLst/>
      </p:bgPr>
    </p:bg>
    <p:spTree>
      <p:nvGrpSpPr>
        <p:cNvPr id="1" name="Shape 236"/>
        <p:cNvGrpSpPr/>
        <p:nvPr/>
      </p:nvGrpSpPr>
      <p:grpSpPr>
        <a:xfrm>
          <a:off x="0" y="0"/>
          <a:ext cx="0" cy="0"/>
          <a:chOff x="0" y="0"/>
          <a:chExt cx="0" cy="0"/>
        </a:xfrm>
      </p:grpSpPr>
      <p:sp>
        <p:nvSpPr>
          <p:cNvPr id="237" name="Google Shape;237;p18"/>
          <p:cNvSpPr/>
          <p:nvPr/>
        </p:nvSpPr>
        <p:spPr>
          <a:xfrm rot="-1585029">
            <a:off x="5996938" y="561101"/>
            <a:ext cx="3096718" cy="2839499"/>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4"/>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238" name="Google Shape;238;p18"/>
          <p:cNvSpPr txBox="1">
            <a:spLocks noGrp="1"/>
          </p:cNvSpPr>
          <p:nvPr>
            <p:ph type="sldNum" idx="12"/>
          </p:nvPr>
        </p:nvSpPr>
        <p:spPr>
          <a:xfrm>
            <a:off x="8713613" y="6473287"/>
            <a:ext cx="603600" cy="453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239" name="Google Shape;239;p18"/>
          <p:cNvGrpSpPr/>
          <p:nvPr/>
        </p:nvGrpSpPr>
        <p:grpSpPr>
          <a:xfrm>
            <a:off x="5795061" y="468836"/>
            <a:ext cx="3298823" cy="2861551"/>
            <a:chOff x="576654" y="555403"/>
            <a:chExt cx="3865959" cy="3794658"/>
          </a:xfrm>
        </p:grpSpPr>
        <p:sp>
          <p:nvSpPr>
            <p:cNvPr id="240" name="Google Shape;240;p18"/>
            <p:cNvSpPr/>
            <p:nvPr/>
          </p:nvSpPr>
          <p:spPr>
            <a:xfrm>
              <a:off x="619289" y="555403"/>
              <a:ext cx="3823324" cy="3794658"/>
            </a:xfrm>
            <a:custGeom>
              <a:avLst/>
              <a:gdLst/>
              <a:ahLst/>
              <a:cxnLst/>
              <a:rect l="l" t="t" r="r" b="b"/>
              <a:pathLst>
                <a:path w="1812002" h="1798416" extrusionOk="0">
                  <a:moveTo>
                    <a:pt x="1803580" y="754533"/>
                  </a:moveTo>
                  <a:cubicBezTo>
                    <a:pt x="1755126" y="365965"/>
                    <a:pt x="1420404" y="43389"/>
                    <a:pt x="1031243" y="5415"/>
                  </a:cubicBezTo>
                  <a:cubicBezTo>
                    <a:pt x="982060" y="-66"/>
                    <a:pt x="932504" y="-1381"/>
                    <a:pt x="883099" y="1447"/>
                  </a:cubicBezTo>
                  <a:cubicBezTo>
                    <a:pt x="873803" y="1973"/>
                    <a:pt x="873957" y="16794"/>
                    <a:pt x="883691" y="16246"/>
                  </a:cubicBezTo>
                  <a:cubicBezTo>
                    <a:pt x="1757494" y="-18263"/>
                    <a:pt x="2121442" y="1058868"/>
                    <a:pt x="1445508" y="1590605"/>
                  </a:cubicBezTo>
                  <a:cubicBezTo>
                    <a:pt x="1154174" y="1812547"/>
                    <a:pt x="730088" y="1849314"/>
                    <a:pt x="411765" y="1663262"/>
                  </a:cubicBezTo>
                  <a:cubicBezTo>
                    <a:pt x="67769" y="1470874"/>
                    <a:pt x="-50821" y="1022824"/>
                    <a:pt x="50843" y="658548"/>
                  </a:cubicBezTo>
                  <a:cubicBezTo>
                    <a:pt x="145996" y="257328"/>
                    <a:pt x="571617" y="-46393"/>
                    <a:pt x="981233" y="77876"/>
                  </a:cubicBezTo>
                  <a:cubicBezTo>
                    <a:pt x="990003" y="80529"/>
                    <a:pt x="993533" y="65949"/>
                    <a:pt x="984391" y="63186"/>
                  </a:cubicBezTo>
                  <a:cubicBezTo>
                    <a:pt x="621232" y="-46436"/>
                    <a:pt x="223477" y="180680"/>
                    <a:pt x="83292" y="523010"/>
                  </a:cubicBezTo>
                  <a:cubicBezTo>
                    <a:pt x="-163184" y="1097697"/>
                    <a:pt x="154152" y="1768368"/>
                    <a:pt x="813533" y="1796542"/>
                  </a:cubicBezTo>
                  <a:cubicBezTo>
                    <a:pt x="1393503" y="1832827"/>
                    <a:pt x="1882662" y="1337310"/>
                    <a:pt x="1803580" y="754533"/>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241" name="Google Shape;241;p18"/>
            <p:cNvSpPr/>
            <p:nvPr/>
          </p:nvSpPr>
          <p:spPr>
            <a:xfrm>
              <a:off x="576654" y="3067330"/>
              <a:ext cx="620488" cy="986037"/>
            </a:xfrm>
            <a:custGeom>
              <a:avLst/>
              <a:gdLst/>
              <a:ahLst/>
              <a:cxnLst/>
              <a:rect l="l" t="t" r="r" b="b"/>
              <a:pathLst>
                <a:path w="294070" h="467316" extrusionOk="0">
                  <a:moveTo>
                    <a:pt x="291610" y="454155"/>
                  </a:moveTo>
                  <a:cubicBezTo>
                    <a:pt x="153814" y="339512"/>
                    <a:pt x="54825" y="179550"/>
                    <a:pt x="14308" y="4834"/>
                  </a:cubicBezTo>
                  <a:cubicBezTo>
                    <a:pt x="12116" y="-4528"/>
                    <a:pt x="-1872" y="1084"/>
                    <a:pt x="211" y="10007"/>
                  </a:cubicBezTo>
                  <a:cubicBezTo>
                    <a:pt x="42374" y="188276"/>
                    <a:pt x="141091" y="348128"/>
                    <a:pt x="281612" y="465666"/>
                  </a:cubicBezTo>
                  <a:cubicBezTo>
                    <a:pt x="288760" y="471585"/>
                    <a:pt x="298757" y="460141"/>
                    <a:pt x="291610" y="454155"/>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242" name="Google Shape;242;p18"/>
            <p:cNvSpPr/>
            <p:nvPr/>
          </p:nvSpPr>
          <p:spPr>
            <a:xfrm>
              <a:off x="625052" y="3542878"/>
              <a:ext cx="246686" cy="335935"/>
            </a:xfrm>
            <a:custGeom>
              <a:avLst/>
              <a:gdLst/>
              <a:ahLst/>
              <a:cxnLst/>
              <a:rect l="l" t="t" r="r" b="b"/>
              <a:pathLst>
                <a:path w="116913" h="159211" extrusionOk="0">
                  <a:moveTo>
                    <a:pt x="114759" y="145770"/>
                  </a:moveTo>
                  <a:cubicBezTo>
                    <a:pt x="73155" y="104376"/>
                    <a:pt x="38848" y="56252"/>
                    <a:pt x="13292" y="3435"/>
                  </a:cubicBezTo>
                  <a:cubicBezTo>
                    <a:pt x="9193" y="-5027"/>
                    <a:pt x="-3195" y="3808"/>
                    <a:pt x="774" y="12030"/>
                  </a:cubicBezTo>
                  <a:cubicBezTo>
                    <a:pt x="27012" y="65964"/>
                    <a:pt x="62178" y="115053"/>
                    <a:pt x="104784" y="157258"/>
                  </a:cubicBezTo>
                  <a:cubicBezTo>
                    <a:pt x="111361" y="163814"/>
                    <a:pt x="121337" y="152303"/>
                    <a:pt x="114759" y="14577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243" name="Google Shape;243;p18"/>
            <p:cNvSpPr/>
            <p:nvPr/>
          </p:nvSpPr>
          <p:spPr>
            <a:xfrm>
              <a:off x="3508732" y="703042"/>
              <a:ext cx="736985" cy="678722"/>
            </a:xfrm>
            <a:custGeom>
              <a:avLst/>
              <a:gdLst/>
              <a:ahLst/>
              <a:cxnLst/>
              <a:rect l="l" t="t" r="r" b="b"/>
              <a:pathLst>
                <a:path w="349282" h="321669" extrusionOk="0">
                  <a:moveTo>
                    <a:pt x="348469" y="309928"/>
                  </a:moveTo>
                  <a:cubicBezTo>
                    <a:pt x="278003" y="170664"/>
                    <a:pt x="156037" y="58585"/>
                    <a:pt x="11050" y="551"/>
                  </a:cubicBezTo>
                  <a:cubicBezTo>
                    <a:pt x="2543" y="-2847"/>
                    <a:pt x="-4823" y="10439"/>
                    <a:pt x="3968" y="13969"/>
                  </a:cubicBezTo>
                  <a:cubicBezTo>
                    <a:pt x="146478" y="70973"/>
                    <a:pt x="266844" y="180859"/>
                    <a:pt x="335709" y="318194"/>
                  </a:cubicBezTo>
                  <a:cubicBezTo>
                    <a:pt x="339918" y="326613"/>
                    <a:pt x="352591" y="318107"/>
                    <a:pt x="348469" y="309928"/>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244" name="Google Shape;244;p18"/>
            <p:cNvSpPr/>
            <p:nvPr/>
          </p:nvSpPr>
          <p:spPr>
            <a:xfrm>
              <a:off x="4237875" y="1405342"/>
              <a:ext cx="51220" cy="74504"/>
            </a:xfrm>
            <a:custGeom>
              <a:avLst/>
              <a:gdLst/>
              <a:ahLst/>
              <a:cxnLst/>
              <a:rect l="l" t="t" r="r" b="b"/>
              <a:pathLst>
                <a:path w="24275" h="35310" extrusionOk="0">
                  <a:moveTo>
                    <a:pt x="23295" y="23713"/>
                  </a:moveTo>
                  <a:lnTo>
                    <a:pt x="13692" y="3323"/>
                  </a:lnTo>
                  <a:cubicBezTo>
                    <a:pt x="8452" y="-4658"/>
                    <a:pt x="-3475" y="3191"/>
                    <a:pt x="975" y="11588"/>
                  </a:cubicBezTo>
                  <a:cubicBezTo>
                    <a:pt x="4176" y="18384"/>
                    <a:pt x="7371" y="25181"/>
                    <a:pt x="10556" y="31978"/>
                  </a:cubicBezTo>
                  <a:cubicBezTo>
                    <a:pt x="15906" y="39980"/>
                    <a:pt x="27745" y="32109"/>
                    <a:pt x="23295" y="23713"/>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grpSp>
      <p:sp>
        <p:nvSpPr>
          <p:cNvPr id="245" name="Google Shape;245;p18"/>
          <p:cNvSpPr/>
          <p:nvPr/>
        </p:nvSpPr>
        <p:spPr>
          <a:xfrm rot="2486174">
            <a:off x="6247562" y="814638"/>
            <a:ext cx="143515" cy="123435"/>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246" name="Google Shape;246;p18"/>
          <p:cNvSpPr/>
          <p:nvPr/>
        </p:nvSpPr>
        <p:spPr>
          <a:xfrm rot="8637527">
            <a:off x="8004789" y="3230213"/>
            <a:ext cx="389482" cy="186563"/>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247" name="Google Shape;247;p18"/>
          <p:cNvSpPr/>
          <p:nvPr/>
        </p:nvSpPr>
        <p:spPr>
          <a:xfrm rot="-1585029">
            <a:off x="1007813" y="642339"/>
            <a:ext cx="3096718" cy="2839499"/>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2"/>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grpSp>
        <p:nvGrpSpPr>
          <p:cNvPr id="248" name="Google Shape;248;p18"/>
          <p:cNvGrpSpPr/>
          <p:nvPr/>
        </p:nvGrpSpPr>
        <p:grpSpPr>
          <a:xfrm>
            <a:off x="805936" y="550073"/>
            <a:ext cx="3298823" cy="2861551"/>
            <a:chOff x="576654" y="555403"/>
            <a:chExt cx="3865959" cy="3794658"/>
          </a:xfrm>
        </p:grpSpPr>
        <p:sp>
          <p:nvSpPr>
            <p:cNvPr id="249" name="Google Shape;249;p18"/>
            <p:cNvSpPr/>
            <p:nvPr/>
          </p:nvSpPr>
          <p:spPr>
            <a:xfrm>
              <a:off x="619289" y="555403"/>
              <a:ext cx="3823324" cy="3794658"/>
            </a:xfrm>
            <a:custGeom>
              <a:avLst/>
              <a:gdLst/>
              <a:ahLst/>
              <a:cxnLst/>
              <a:rect l="l" t="t" r="r" b="b"/>
              <a:pathLst>
                <a:path w="1812002" h="1798416" extrusionOk="0">
                  <a:moveTo>
                    <a:pt x="1803580" y="754533"/>
                  </a:moveTo>
                  <a:cubicBezTo>
                    <a:pt x="1755126" y="365965"/>
                    <a:pt x="1420404" y="43389"/>
                    <a:pt x="1031243" y="5415"/>
                  </a:cubicBezTo>
                  <a:cubicBezTo>
                    <a:pt x="982060" y="-66"/>
                    <a:pt x="932504" y="-1381"/>
                    <a:pt x="883099" y="1447"/>
                  </a:cubicBezTo>
                  <a:cubicBezTo>
                    <a:pt x="873803" y="1973"/>
                    <a:pt x="873957" y="16794"/>
                    <a:pt x="883691" y="16246"/>
                  </a:cubicBezTo>
                  <a:cubicBezTo>
                    <a:pt x="1757494" y="-18263"/>
                    <a:pt x="2121442" y="1058868"/>
                    <a:pt x="1445508" y="1590605"/>
                  </a:cubicBezTo>
                  <a:cubicBezTo>
                    <a:pt x="1154174" y="1812547"/>
                    <a:pt x="730088" y="1849314"/>
                    <a:pt x="411765" y="1663262"/>
                  </a:cubicBezTo>
                  <a:cubicBezTo>
                    <a:pt x="67769" y="1470874"/>
                    <a:pt x="-50821" y="1022824"/>
                    <a:pt x="50843" y="658548"/>
                  </a:cubicBezTo>
                  <a:cubicBezTo>
                    <a:pt x="145996" y="257328"/>
                    <a:pt x="571617" y="-46393"/>
                    <a:pt x="981233" y="77876"/>
                  </a:cubicBezTo>
                  <a:cubicBezTo>
                    <a:pt x="990003" y="80529"/>
                    <a:pt x="993533" y="65949"/>
                    <a:pt x="984391" y="63186"/>
                  </a:cubicBezTo>
                  <a:cubicBezTo>
                    <a:pt x="621232" y="-46436"/>
                    <a:pt x="223477" y="180680"/>
                    <a:pt x="83292" y="523010"/>
                  </a:cubicBezTo>
                  <a:cubicBezTo>
                    <a:pt x="-163184" y="1097697"/>
                    <a:pt x="154152" y="1768368"/>
                    <a:pt x="813533" y="1796542"/>
                  </a:cubicBezTo>
                  <a:cubicBezTo>
                    <a:pt x="1393503" y="1832827"/>
                    <a:pt x="1882662" y="1337310"/>
                    <a:pt x="1803580" y="754533"/>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250" name="Google Shape;250;p18"/>
            <p:cNvSpPr/>
            <p:nvPr/>
          </p:nvSpPr>
          <p:spPr>
            <a:xfrm>
              <a:off x="576654" y="3067330"/>
              <a:ext cx="620488" cy="986037"/>
            </a:xfrm>
            <a:custGeom>
              <a:avLst/>
              <a:gdLst/>
              <a:ahLst/>
              <a:cxnLst/>
              <a:rect l="l" t="t" r="r" b="b"/>
              <a:pathLst>
                <a:path w="294070" h="467316" extrusionOk="0">
                  <a:moveTo>
                    <a:pt x="291610" y="454155"/>
                  </a:moveTo>
                  <a:cubicBezTo>
                    <a:pt x="153814" y="339512"/>
                    <a:pt x="54825" y="179550"/>
                    <a:pt x="14308" y="4834"/>
                  </a:cubicBezTo>
                  <a:cubicBezTo>
                    <a:pt x="12116" y="-4528"/>
                    <a:pt x="-1872" y="1084"/>
                    <a:pt x="211" y="10007"/>
                  </a:cubicBezTo>
                  <a:cubicBezTo>
                    <a:pt x="42374" y="188276"/>
                    <a:pt x="141091" y="348128"/>
                    <a:pt x="281612" y="465666"/>
                  </a:cubicBezTo>
                  <a:cubicBezTo>
                    <a:pt x="288760" y="471585"/>
                    <a:pt x="298757" y="460141"/>
                    <a:pt x="291610" y="454155"/>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251" name="Google Shape;251;p18"/>
            <p:cNvSpPr/>
            <p:nvPr/>
          </p:nvSpPr>
          <p:spPr>
            <a:xfrm>
              <a:off x="625052" y="3542878"/>
              <a:ext cx="246686" cy="335935"/>
            </a:xfrm>
            <a:custGeom>
              <a:avLst/>
              <a:gdLst/>
              <a:ahLst/>
              <a:cxnLst/>
              <a:rect l="l" t="t" r="r" b="b"/>
              <a:pathLst>
                <a:path w="116913" h="159211" extrusionOk="0">
                  <a:moveTo>
                    <a:pt x="114759" y="145770"/>
                  </a:moveTo>
                  <a:cubicBezTo>
                    <a:pt x="73155" y="104376"/>
                    <a:pt x="38848" y="56252"/>
                    <a:pt x="13292" y="3435"/>
                  </a:cubicBezTo>
                  <a:cubicBezTo>
                    <a:pt x="9193" y="-5027"/>
                    <a:pt x="-3195" y="3808"/>
                    <a:pt x="774" y="12030"/>
                  </a:cubicBezTo>
                  <a:cubicBezTo>
                    <a:pt x="27012" y="65964"/>
                    <a:pt x="62178" y="115053"/>
                    <a:pt x="104784" y="157258"/>
                  </a:cubicBezTo>
                  <a:cubicBezTo>
                    <a:pt x="111361" y="163814"/>
                    <a:pt x="121337" y="152303"/>
                    <a:pt x="114759" y="14577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252" name="Google Shape;252;p18"/>
            <p:cNvSpPr/>
            <p:nvPr/>
          </p:nvSpPr>
          <p:spPr>
            <a:xfrm>
              <a:off x="3508732" y="703042"/>
              <a:ext cx="736985" cy="678722"/>
            </a:xfrm>
            <a:custGeom>
              <a:avLst/>
              <a:gdLst/>
              <a:ahLst/>
              <a:cxnLst/>
              <a:rect l="l" t="t" r="r" b="b"/>
              <a:pathLst>
                <a:path w="349282" h="321669" extrusionOk="0">
                  <a:moveTo>
                    <a:pt x="348469" y="309928"/>
                  </a:moveTo>
                  <a:cubicBezTo>
                    <a:pt x="278003" y="170664"/>
                    <a:pt x="156037" y="58585"/>
                    <a:pt x="11050" y="551"/>
                  </a:cubicBezTo>
                  <a:cubicBezTo>
                    <a:pt x="2543" y="-2847"/>
                    <a:pt x="-4823" y="10439"/>
                    <a:pt x="3968" y="13969"/>
                  </a:cubicBezTo>
                  <a:cubicBezTo>
                    <a:pt x="146478" y="70973"/>
                    <a:pt x="266844" y="180859"/>
                    <a:pt x="335709" y="318194"/>
                  </a:cubicBezTo>
                  <a:cubicBezTo>
                    <a:pt x="339918" y="326613"/>
                    <a:pt x="352591" y="318107"/>
                    <a:pt x="348469" y="309928"/>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253" name="Google Shape;253;p18"/>
            <p:cNvSpPr/>
            <p:nvPr/>
          </p:nvSpPr>
          <p:spPr>
            <a:xfrm>
              <a:off x="4237875" y="1405342"/>
              <a:ext cx="51220" cy="74504"/>
            </a:xfrm>
            <a:custGeom>
              <a:avLst/>
              <a:gdLst/>
              <a:ahLst/>
              <a:cxnLst/>
              <a:rect l="l" t="t" r="r" b="b"/>
              <a:pathLst>
                <a:path w="24275" h="35310" extrusionOk="0">
                  <a:moveTo>
                    <a:pt x="23295" y="23713"/>
                  </a:moveTo>
                  <a:lnTo>
                    <a:pt x="13692" y="3323"/>
                  </a:lnTo>
                  <a:cubicBezTo>
                    <a:pt x="8452" y="-4658"/>
                    <a:pt x="-3475" y="3191"/>
                    <a:pt x="975" y="11588"/>
                  </a:cubicBezTo>
                  <a:cubicBezTo>
                    <a:pt x="4176" y="18384"/>
                    <a:pt x="7371" y="25181"/>
                    <a:pt x="10556" y="31978"/>
                  </a:cubicBezTo>
                  <a:cubicBezTo>
                    <a:pt x="15906" y="39980"/>
                    <a:pt x="27745" y="32109"/>
                    <a:pt x="23295" y="23713"/>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grpSp>
      <p:sp>
        <p:nvSpPr>
          <p:cNvPr id="254" name="Google Shape;254;p18"/>
          <p:cNvSpPr/>
          <p:nvPr/>
        </p:nvSpPr>
        <p:spPr>
          <a:xfrm rot="2486174">
            <a:off x="1258437" y="895875"/>
            <a:ext cx="143515" cy="123435"/>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255" name="Google Shape;255;p18"/>
          <p:cNvSpPr/>
          <p:nvPr/>
        </p:nvSpPr>
        <p:spPr>
          <a:xfrm rot="8637527">
            <a:off x="3413464" y="2903576"/>
            <a:ext cx="389482" cy="186563"/>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256" name="Google Shape;256;p18"/>
          <p:cNvSpPr/>
          <p:nvPr/>
        </p:nvSpPr>
        <p:spPr>
          <a:xfrm rot="-1585029">
            <a:off x="6065200" y="4047451"/>
            <a:ext cx="3096718" cy="2839499"/>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grpSp>
        <p:nvGrpSpPr>
          <p:cNvPr id="257" name="Google Shape;257;p18"/>
          <p:cNvGrpSpPr/>
          <p:nvPr/>
        </p:nvGrpSpPr>
        <p:grpSpPr>
          <a:xfrm>
            <a:off x="5863324" y="3955186"/>
            <a:ext cx="3298823" cy="2861551"/>
            <a:chOff x="576654" y="555403"/>
            <a:chExt cx="3865959" cy="3794658"/>
          </a:xfrm>
        </p:grpSpPr>
        <p:sp>
          <p:nvSpPr>
            <p:cNvPr id="258" name="Google Shape;258;p18"/>
            <p:cNvSpPr/>
            <p:nvPr/>
          </p:nvSpPr>
          <p:spPr>
            <a:xfrm>
              <a:off x="619289" y="555403"/>
              <a:ext cx="3823324" cy="3794658"/>
            </a:xfrm>
            <a:custGeom>
              <a:avLst/>
              <a:gdLst/>
              <a:ahLst/>
              <a:cxnLst/>
              <a:rect l="l" t="t" r="r" b="b"/>
              <a:pathLst>
                <a:path w="1812002" h="1798416" extrusionOk="0">
                  <a:moveTo>
                    <a:pt x="1803580" y="754533"/>
                  </a:moveTo>
                  <a:cubicBezTo>
                    <a:pt x="1755126" y="365965"/>
                    <a:pt x="1420404" y="43389"/>
                    <a:pt x="1031243" y="5415"/>
                  </a:cubicBezTo>
                  <a:cubicBezTo>
                    <a:pt x="982060" y="-66"/>
                    <a:pt x="932504" y="-1381"/>
                    <a:pt x="883099" y="1447"/>
                  </a:cubicBezTo>
                  <a:cubicBezTo>
                    <a:pt x="873803" y="1973"/>
                    <a:pt x="873957" y="16794"/>
                    <a:pt x="883691" y="16246"/>
                  </a:cubicBezTo>
                  <a:cubicBezTo>
                    <a:pt x="1757494" y="-18263"/>
                    <a:pt x="2121442" y="1058868"/>
                    <a:pt x="1445508" y="1590605"/>
                  </a:cubicBezTo>
                  <a:cubicBezTo>
                    <a:pt x="1154174" y="1812547"/>
                    <a:pt x="730088" y="1849314"/>
                    <a:pt x="411765" y="1663262"/>
                  </a:cubicBezTo>
                  <a:cubicBezTo>
                    <a:pt x="67769" y="1470874"/>
                    <a:pt x="-50821" y="1022824"/>
                    <a:pt x="50843" y="658548"/>
                  </a:cubicBezTo>
                  <a:cubicBezTo>
                    <a:pt x="145996" y="257328"/>
                    <a:pt x="571617" y="-46393"/>
                    <a:pt x="981233" y="77876"/>
                  </a:cubicBezTo>
                  <a:cubicBezTo>
                    <a:pt x="990003" y="80529"/>
                    <a:pt x="993533" y="65949"/>
                    <a:pt x="984391" y="63186"/>
                  </a:cubicBezTo>
                  <a:cubicBezTo>
                    <a:pt x="621232" y="-46436"/>
                    <a:pt x="223477" y="180680"/>
                    <a:pt x="83292" y="523010"/>
                  </a:cubicBezTo>
                  <a:cubicBezTo>
                    <a:pt x="-163184" y="1097697"/>
                    <a:pt x="154152" y="1768368"/>
                    <a:pt x="813533" y="1796542"/>
                  </a:cubicBezTo>
                  <a:cubicBezTo>
                    <a:pt x="1393503" y="1832827"/>
                    <a:pt x="1882662" y="1337310"/>
                    <a:pt x="1803580" y="754533"/>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259" name="Google Shape;259;p18"/>
            <p:cNvSpPr/>
            <p:nvPr/>
          </p:nvSpPr>
          <p:spPr>
            <a:xfrm>
              <a:off x="576654" y="3067330"/>
              <a:ext cx="620488" cy="986037"/>
            </a:xfrm>
            <a:custGeom>
              <a:avLst/>
              <a:gdLst/>
              <a:ahLst/>
              <a:cxnLst/>
              <a:rect l="l" t="t" r="r" b="b"/>
              <a:pathLst>
                <a:path w="294070" h="467316" extrusionOk="0">
                  <a:moveTo>
                    <a:pt x="291610" y="454155"/>
                  </a:moveTo>
                  <a:cubicBezTo>
                    <a:pt x="153814" y="339512"/>
                    <a:pt x="54825" y="179550"/>
                    <a:pt x="14308" y="4834"/>
                  </a:cubicBezTo>
                  <a:cubicBezTo>
                    <a:pt x="12116" y="-4528"/>
                    <a:pt x="-1872" y="1084"/>
                    <a:pt x="211" y="10007"/>
                  </a:cubicBezTo>
                  <a:cubicBezTo>
                    <a:pt x="42374" y="188276"/>
                    <a:pt x="141091" y="348128"/>
                    <a:pt x="281612" y="465666"/>
                  </a:cubicBezTo>
                  <a:cubicBezTo>
                    <a:pt x="288760" y="471585"/>
                    <a:pt x="298757" y="460141"/>
                    <a:pt x="291610" y="454155"/>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260" name="Google Shape;260;p18"/>
            <p:cNvSpPr/>
            <p:nvPr/>
          </p:nvSpPr>
          <p:spPr>
            <a:xfrm>
              <a:off x="625052" y="3542878"/>
              <a:ext cx="246686" cy="335935"/>
            </a:xfrm>
            <a:custGeom>
              <a:avLst/>
              <a:gdLst/>
              <a:ahLst/>
              <a:cxnLst/>
              <a:rect l="l" t="t" r="r" b="b"/>
              <a:pathLst>
                <a:path w="116913" h="159211" extrusionOk="0">
                  <a:moveTo>
                    <a:pt x="114759" y="145770"/>
                  </a:moveTo>
                  <a:cubicBezTo>
                    <a:pt x="73155" y="104376"/>
                    <a:pt x="38848" y="56252"/>
                    <a:pt x="13292" y="3435"/>
                  </a:cubicBezTo>
                  <a:cubicBezTo>
                    <a:pt x="9193" y="-5027"/>
                    <a:pt x="-3195" y="3808"/>
                    <a:pt x="774" y="12030"/>
                  </a:cubicBezTo>
                  <a:cubicBezTo>
                    <a:pt x="27012" y="65964"/>
                    <a:pt x="62178" y="115053"/>
                    <a:pt x="104784" y="157258"/>
                  </a:cubicBezTo>
                  <a:cubicBezTo>
                    <a:pt x="111361" y="163814"/>
                    <a:pt x="121337" y="152303"/>
                    <a:pt x="114759" y="14577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261" name="Google Shape;261;p18"/>
            <p:cNvSpPr/>
            <p:nvPr/>
          </p:nvSpPr>
          <p:spPr>
            <a:xfrm>
              <a:off x="3508732" y="703042"/>
              <a:ext cx="736985" cy="678722"/>
            </a:xfrm>
            <a:custGeom>
              <a:avLst/>
              <a:gdLst/>
              <a:ahLst/>
              <a:cxnLst/>
              <a:rect l="l" t="t" r="r" b="b"/>
              <a:pathLst>
                <a:path w="349282" h="321669" extrusionOk="0">
                  <a:moveTo>
                    <a:pt x="348469" y="309928"/>
                  </a:moveTo>
                  <a:cubicBezTo>
                    <a:pt x="278003" y="170664"/>
                    <a:pt x="156037" y="58585"/>
                    <a:pt x="11050" y="551"/>
                  </a:cubicBezTo>
                  <a:cubicBezTo>
                    <a:pt x="2543" y="-2847"/>
                    <a:pt x="-4823" y="10439"/>
                    <a:pt x="3968" y="13969"/>
                  </a:cubicBezTo>
                  <a:cubicBezTo>
                    <a:pt x="146478" y="70973"/>
                    <a:pt x="266844" y="180859"/>
                    <a:pt x="335709" y="318194"/>
                  </a:cubicBezTo>
                  <a:cubicBezTo>
                    <a:pt x="339918" y="326613"/>
                    <a:pt x="352591" y="318107"/>
                    <a:pt x="348469" y="309928"/>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262" name="Google Shape;262;p18"/>
            <p:cNvSpPr/>
            <p:nvPr/>
          </p:nvSpPr>
          <p:spPr>
            <a:xfrm>
              <a:off x="4237875" y="1405342"/>
              <a:ext cx="51220" cy="74504"/>
            </a:xfrm>
            <a:custGeom>
              <a:avLst/>
              <a:gdLst/>
              <a:ahLst/>
              <a:cxnLst/>
              <a:rect l="l" t="t" r="r" b="b"/>
              <a:pathLst>
                <a:path w="24275" h="35310" extrusionOk="0">
                  <a:moveTo>
                    <a:pt x="23295" y="23713"/>
                  </a:moveTo>
                  <a:lnTo>
                    <a:pt x="13692" y="3323"/>
                  </a:lnTo>
                  <a:cubicBezTo>
                    <a:pt x="8452" y="-4658"/>
                    <a:pt x="-3475" y="3191"/>
                    <a:pt x="975" y="11588"/>
                  </a:cubicBezTo>
                  <a:cubicBezTo>
                    <a:pt x="4176" y="18384"/>
                    <a:pt x="7371" y="25181"/>
                    <a:pt x="10556" y="31978"/>
                  </a:cubicBezTo>
                  <a:cubicBezTo>
                    <a:pt x="15906" y="39980"/>
                    <a:pt x="27745" y="32109"/>
                    <a:pt x="23295" y="23713"/>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grpSp>
      <p:sp>
        <p:nvSpPr>
          <p:cNvPr id="263" name="Google Shape;263;p18"/>
          <p:cNvSpPr/>
          <p:nvPr/>
        </p:nvSpPr>
        <p:spPr>
          <a:xfrm rot="8637527">
            <a:off x="8470852" y="6308688"/>
            <a:ext cx="389482" cy="186563"/>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264" name="Google Shape;264;p18"/>
          <p:cNvSpPr/>
          <p:nvPr/>
        </p:nvSpPr>
        <p:spPr>
          <a:xfrm rot="-1585029">
            <a:off x="947263" y="4128689"/>
            <a:ext cx="3096718" cy="2839499"/>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5"/>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grpSp>
        <p:nvGrpSpPr>
          <p:cNvPr id="265" name="Google Shape;265;p18"/>
          <p:cNvGrpSpPr/>
          <p:nvPr/>
        </p:nvGrpSpPr>
        <p:grpSpPr>
          <a:xfrm>
            <a:off x="745386" y="4036423"/>
            <a:ext cx="3298823" cy="2861551"/>
            <a:chOff x="576654" y="555403"/>
            <a:chExt cx="3865959" cy="3794658"/>
          </a:xfrm>
        </p:grpSpPr>
        <p:sp>
          <p:nvSpPr>
            <p:cNvPr id="266" name="Google Shape;266;p18"/>
            <p:cNvSpPr/>
            <p:nvPr/>
          </p:nvSpPr>
          <p:spPr>
            <a:xfrm>
              <a:off x="619289" y="555403"/>
              <a:ext cx="3823324" cy="3794658"/>
            </a:xfrm>
            <a:custGeom>
              <a:avLst/>
              <a:gdLst/>
              <a:ahLst/>
              <a:cxnLst/>
              <a:rect l="l" t="t" r="r" b="b"/>
              <a:pathLst>
                <a:path w="1812002" h="1798416" extrusionOk="0">
                  <a:moveTo>
                    <a:pt x="1803580" y="754533"/>
                  </a:moveTo>
                  <a:cubicBezTo>
                    <a:pt x="1755126" y="365965"/>
                    <a:pt x="1420404" y="43389"/>
                    <a:pt x="1031243" y="5415"/>
                  </a:cubicBezTo>
                  <a:cubicBezTo>
                    <a:pt x="982060" y="-66"/>
                    <a:pt x="932504" y="-1381"/>
                    <a:pt x="883099" y="1447"/>
                  </a:cubicBezTo>
                  <a:cubicBezTo>
                    <a:pt x="873803" y="1973"/>
                    <a:pt x="873957" y="16794"/>
                    <a:pt x="883691" y="16246"/>
                  </a:cubicBezTo>
                  <a:cubicBezTo>
                    <a:pt x="1757494" y="-18263"/>
                    <a:pt x="2121442" y="1058868"/>
                    <a:pt x="1445508" y="1590605"/>
                  </a:cubicBezTo>
                  <a:cubicBezTo>
                    <a:pt x="1154174" y="1812547"/>
                    <a:pt x="730088" y="1849314"/>
                    <a:pt x="411765" y="1663262"/>
                  </a:cubicBezTo>
                  <a:cubicBezTo>
                    <a:pt x="67769" y="1470874"/>
                    <a:pt x="-50821" y="1022824"/>
                    <a:pt x="50843" y="658548"/>
                  </a:cubicBezTo>
                  <a:cubicBezTo>
                    <a:pt x="145996" y="257328"/>
                    <a:pt x="571617" y="-46393"/>
                    <a:pt x="981233" y="77876"/>
                  </a:cubicBezTo>
                  <a:cubicBezTo>
                    <a:pt x="990003" y="80529"/>
                    <a:pt x="993533" y="65949"/>
                    <a:pt x="984391" y="63186"/>
                  </a:cubicBezTo>
                  <a:cubicBezTo>
                    <a:pt x="621232" y="-46436"/>
                    <a:pt x="223477" y="180680"/>
                    <a:pt x="83292" y="523010"/>
                  </a:cubicBezTo>
                  <a:cubicBezTo>
                    <a:pt x="-163184" y="1097697"/>
                    <a:pt x="154152" y="1768368"/>
                    <a:pt x="813533" y="1796542"/>
                  </a:cubicBezTo>
                  <a:cubicBezTo>
                    <a:pt x="1393503" y="1832827"/>
                    <a:pt x="1882662" y="1337310"/>
                    <a:pt x="1803580" y="754533"/>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267" name="Google Shape;267;p18"/>
            <p:cNvSpPr/>
            <p:nvPr/>
          </p:nvSpPr>
          <p:spPr>
            <a:xfrm>
              <a:off x="576654" y="3067330"/>
              <a:ext cx="620488" cy="986037"/>
            </a:xfrm>
            <a:custGeom>
              <a:avLst/>
              <a:gdLst/>
              <a:ahLst/>
              <a:cxnLst/>
              <a:rect l="l" t="t" r="r" b="b"/>
              <a:pathLst>
                <a:path w="294070" h="467316" extrusionOk="0">
                  <a:moveTo>
                    <a:pt x="291610" y="454155"/>
                  </a:moveTo>
                  <a:cubicBezTo>
                    <a:pt x="153814" y="339512"/>
                    <a:pt x="54825" y="179550"/>
                    <a:pt x="14308" y="4834"/>
                  </a:cubicBezTo>
                  <a:cubicBezTo>
                    <a:pt x="12116" y="-4528"/>
                    <a:pt x="-1872" y="1084"/>
                    <a:pt x="211" y="10007"/>
                  </a:cubicBezTo>
                  <a:cubicBezTo>
                    <a:pt x="42374" y="188276"/>
                    <a:pt x="141091" y="348128"/>
                    <a:pt x="281612" y="465666"/>
                  </a:cubicBezTo>
                  <a:cubicBezTo>
                    <a:pt x="288760" y="471585"/>
                    <a:pt x="298757" y="460141"/>
                    <a:pt x="291610" y="454155"/>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268" name="Google Shape;268;p18"/>
            <p:cNvSpPr/>
            <p:nvPr/>
          </p:nvSpPr>
          <p:spPr>
            <a:xfrm>
              <a:off x="625052" y="3542878"/>
              <a:ext cx="246686" cy="335935"/>
            </a:xfrm>
            <a:custGeom>
              <a:avLst/>
              <a:gdLst/>
              <a:ahLst/>
              <a:cxnLst/>
              <a:rect l="l" t="t" r="r" b="b"/>
              <a:pathLst>
                <a:path w="116913" h="159211" extrusionOk="0">
                  <a:moveTo>
                    <a:pt x="114759" y="145770"/>
                  </a:moveTo>
                  <a:cubicBezTo>
                    <a:pt x="73155" y="104376"/>
                    <a:pt x="38848" y="56252"/>
                    <a:pt x="13292" y="3435"/>
                  </a:cubicBezTo>
                  <a:cubicBezTo>
                    <a:pt x="9193" y="-5027"/>
                    <a:pt x="-3195" y="3808"/>
                    <a:pt x="774" y="12030"/>
                  </a:cubicBezTo>
                  <a:cubicBezTo>
                    <a:pt x="27012" y="65964"/>
                    <a:pt x="62178" y="115053"/>
                    <a:pt x="104784" y="157258"/>
                  </a:cubicBezTo>
                  <a:cubicBezTo>
                    <a:pt x="111361" y="163814"/>
                    <a:pt x="121337" y="152303"/>
                    <a:pt x="114759" y="14577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269" name="Google Shape;269;p18"/>
            <p:cNvSpPr/>
            <p:nvPr/>
          </p:nvSpPr>
          <p:spPr>
            <a:xfrm>
              <a:off x="3508732" y="703042"/>
              <a:ext cx="736985" cy="678722"/>
            </a:xfrm>
            <a:custGeom>
              <a:avLst/>
              <a:gdLst/>
              <a:ahLst/>
              <a:cxnLst/>
              <a:rect l="l" t="t" r="r" b="b"/>
              <a:pathLst>
                <a:path w="349282" h="321669" extrusionOk="0">
                  <a:moveTo>
                    <a:pt x="348469" y="309928"/>
                  </a:moveTo>
                  <a:cubicBezTo>
                    <a:pt x="278003" y="170664"/>
                    <a:pt x="156037" y="58585"/>
                    <a:pt x="11050" y="551"/>
                  </a:cubicBezTo>
                  <a:cubicBezTo>
                    <a:pt x="2543" y="-2847"/>
                    <a:pt x="-4823" y="10439"/>
                    <a:pt x="3968" y="13969"/>
                  </a:cubicBezTo>
                  <a:cubicBezTo>
                    <a:pt x="146478" y="70973"/>
                    <a:pt x="266844" y="180859"/>
                    <a:pt x="335709" y="318194"/>
                  </a:cubicBezTo>
                  <a:cubicBezTo>
                    <a:pt x="339918" y="326613"/>
                    <a:pt x="352591" y="318107"/>
                    <a:pt x="348469" y="309928"/>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270" name="Google Shape;270;p18"/>
            <p:cNvSpPr/>
            <p:nvPr/>
          </p:nvSpPr>
          <p:spPr>
            <a:xfrm>
              <a:off x="4237875" y="1405342"/>
              <a:ext cx="51220" cy="74504"/>
            </a:xfrm>
            <a:custGeom>
              <a:avLst/>
              <a:gdLst/>
              <a:ahLst/>
              <a:cxnLst/>
              <a:rect l="l" t="t" r="r" b="b"/>
              <a:pathLst>
                <a:path w="24275" h="35310" extrusionOk="0">
                  <a:moveTo>
                    <a:pt x="23295" y="23713"/>
                  </a:moveTo>
                  <a:lnTo>
                    <a:pt x="13692" y="3323"/>
                  </a:lnTo>
                  <a:cubicBezTo>
                    <a:pt x="8452" y="-4658"/>
                    <a:pt x="-3475" y="3191"/>
                    <a:pt x="975" y="11588"/>
                  </a:cubicBezTo>
                  <a:cubicBezTo>
                    <a:pt x="4176" y="18384"/>
                    <a:pt x="7371" y="25181"/>
                    <a:pt x="10556" y="31978"/>
                  </a:cubicBezTo>
                  <a:cubicBezTo>
                    <a:pt x="15906" y="39980"/>
                    <a:pt x="27745" y="32109"/>
                    <a:pt x="23295" y="23713"/>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grpSp>
      <p:sp>
        <p:nvSpPr>
          <p:cNvPr id="271" name="Google Shape;271;p18"/>
          <p:cNvSpPr/>
          <p:nvPr/>
        </p:nvSpPr>
        <p:spPr>
          <a:xfrm rot="2486174">
            <a:off x="1197887" y="4382225"/>
            <a:ext cx="143515" cy="123435"/>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272" name="Google Shape;272;p18"/>
          <p:cNvSpPr/>
          <p:nvPr/>
        </p:nvSpPr>
        <p:spPr>
          <a:xfrm rot="8637527">
            <a:off x="3352914" y="6389926"/>
            <a:ext cx="389482" cy="186563"/>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273" name="Google Shape;273;p18"/>
          <p:cNvSpPr txBox="1">
            <a:spLocks noGrp="1"/>
          </p:cNvSpPr>
          <p:nvPr>
            <p:ph type="subTitle" idx="1"/>
          </p:nvPr>
        </p:nvSpPr>
        <p:spPr>
          <a:xfrm>
            <a:off x="1015125" y="1625425"/>
            <a:ext cx="2961000" cy="784800"/>
          </a:xfrm>
          <a:prstGeom prst="rect">
            <a:avLst/>
          </a:prstGeom>
        </p:spPr>
        <p:txBody>
          <a:bodyPr spcFirstLastPara="1" wrap="square" lIns="0" tIns="0" rIns="0" bIns="0" anchor="t" anchorCtr="0">
            <a:noAutofit/>
          </a:bodyPr>
          <a:lstStyle>
            <a:lvl1pPr lvl="0" rtl="0">
              <a:spcBef>
                <a:spcPts val="0"/>
              </a:spcBef>
              <a:spcAft>
                <a:spcPts val="0"/>
              </a:spcAft>
              <a:buSzPts val="2700"/>
              <a:buNone/>
              <a:defRPr/>
            </a:lvl1pPr>
            <a:lvl2pPr lvl="1" rtl="0">
              <a:spcBef>
                <a:spcPts val="1200"/>
              </a:spcBef>
              <a:spcAft>
                <a:spcPts val="0"/>
              </a:spcAft>
              <a:buSzPts val="2700"/>
              <a:buNone/>
              <a:defRPr/>
            </a:lvl2pPr>
            <a:lvl3pPr lvl="2" rtl="0">
              <a:spcBef>
                <a:spcPts val="1200"/>
              </a:spcBef>
              <a:spcAft>
                <a:spcPts val="0"/>
              </a:spcAft>
              <a:buSzPts val="2700"/>
              <a:buNone/>
              <a:defRPr/>
            </a:lvl3pPr>
            <a:lvl4pPr lvl="3" rtl="0">
              <a:spcBef>
                <a:spcPts val="1200"/>
              </a:spcBef>
              <a:spcAft>
                <a:spcPts val="0"/>
              </a:spcAft>
              <a:buSzPts val="2700"/>
              <a:buNone/>
              <a:defRPr/>
            </a:lvl4pPr>
            <a:lvl5pPr lvl="4" rtl="0">
              <a:spcBef>
                <a:spcPts val="1200"/>
              </a:spcBef>
              <a:spcAft>
                <a:spcPts val="0"/>
              </a:spcAft>
              <a:buSzPts val="2700"/>
              <a:buNone/>
              <a:defRPr/>
            </a:lvl5pPr>
            <a:lvl6pPr lvl="5" rtl="0">
              <a:spcBef>
                <a:spcPts val="1200"/>
              </a:spcBef>
              <a:spcAft>
                <a:spcPts val="0"/>
              </a:spcAft>
              <a:buSzPts val="2700"/>
              <a:buNone/>
              <a:defRPr/>
            </a:lvl6pPr>
            <a:lvl7pPr lvl="6" rtl="0">
              <a:spcBef>
                <a:spcPts val="1200"/>
              </a:spcBef>
              <a:spcAft>
                <a:spcPts val="0"/>
              </a:spcAft>
              <a:buSzPts val="2700"/>
              <a:buNone/>
              <a:defRPr/>
            </a:lvl7pPr>
            <a:lvl8pPr lvl="7" rtl="0">
              <a:spcBef>
                <a:spcPts val="1200"/>
              </a:spcBef>
              <a:spcAft>
                <a:spcPts val="0"/>
              </a:spcAft>
              <a:buSzPts val="2700"/>
              <a:buNone/>
              <a:defRPr/>
            </a:lvl8pPr>
            <a:lvl9pPr lvl="8" rtl="0">
              <a:spcBef>
                <a:spcPts val="1200"/>
              </a:spcBef>
              <a:spcAft>
                <a:spcPts val="1200"/>
              </a:spcAft>
              <a:buSzPts val="2700"/>
              <a:buNone/>
              <a:defRPr/>
            </a:lvl9pPr>
          </a:lstStyle>
          <a:p>
            <a:endParaRPr/>
          </a:p>
        </p:txBody>
      </p:sp>
      <p:sp>
        <p:nvSpPr>
          <p:cNvPr id="274" name="Google Shape;274;p18"/>
          <p:cNvSpPr txBox="1">
            <a:spLocks noGrp="1"/>
          </p:cNvSpPr>
          <p:nvPr>
            <p:ph type="subTitle" idx="2"/>
          </p:nvPr>
        </p:nvSpPr>
        <p:spPr>
          <a:xfrm>
            <a:off x="969375" y="5156950"/>
            <a:ext cx="2961000" cy="784800"/>
          </a:xfrm>
          <a:prstGeom prst="rect">
            <a:avLst/>
          </a:prstGeom>
        </p:spPr>
        <p:txBody>
          <a:bodyPr spcFirstLastPara="1" wrap="square" lIns="0" tIns="0" rIns="0" bIns="0" anchor="t" anchorCtr="0">
            <a:noAutofit/>
          </a:bodyPr>
          <a:lstStyle>
            <a:lvl1pPr lvl="0" rtl="0">
              <a:spcBef>
                <a:spcPts val="0"/>
              </a:spcBef>
              <a:spcAft>
                <a:spcPts val="0"/>
              </a:spcAft>
              <a:buSzPts val="2700"/>
              <a:buNone/>
              <a:defRPr/>
            </a:lvl1pPr>
            <a:lvl2pPr lvl="1" rtl="0">
              <a:spcBef>
                <a:spcPts val="1200"/>
              </a:spcBef>
              <a:spcAft>
                <a:spcPts val="0"/>
              </a:spcAft>
              <a:buSzPts val="2700"/>
              <a:buNone/>
              <a:defRPr/>
            </a:lvl2pPr>
            <a:lvl3pPr lvl="2" rtl="0">
              <a:spcBef>
                <a:spcPts val="1200"/>
              </a:spcBef>
              <a:spcAft>
                <a:spcPts val="0"/>
              </a:spcAft>
              <a:buSzPts val="2700"/>
              <a:buNone/>
              <a:defRPr/>
            </a:lvl3pPr>
            <a:lvl4pPr lvl="3" rtl="0">
              <a:spcBef>
                <a:spcPts val="1200"/>
              </a:spcBef>
              <a:spcAft>
                <a:spcPts val="0"/>
              </a:spcAft>
              <a:buSzPts val="2700"/>
              <a:buNone/>
              <a:defRPr/>
            </a:lvl4pPr>
            <a:lvl5pPr lvl="4" rtl="0">
              <a:spcBef>
                <a:spcPts val="1200"/>
              </a:spcBef>
              <a:spcAft>
                <a:spcPts val="0"/>
              </a:spcAft>
              <a:buSzPts val="2700"/>
              <a:buNone/>
              <a:defRPr/>
            </a:lvl5pPr>
            <a:lvl6pPr lvl="5" rtl="0">
              <a:spcBef>
                <a:spcPts val="1200"/>
              </a:spcBef>
              <a:spcAft>
                <a:spcPts val="0"/>
              </a:spcAft>
              <a:buSzPts val="2700"/>
              <a:buNone/>
              <a:defRPr/>
            </a:lvl6pPr>
            <a:lvl7pPr lvl="6" rtl="0">
              <a:spcBef>
                <a:spcPts val="1200"/>
              </a:spcBef>
              <a:spcAft>
                <a:spcPts val="0"/>
              </a:spcAft>
              <a:buSzPts val="2700"/>
              <a:buNone/>
              <a:defRPr/>
            </a:lvl7pPr>
            <a:lvl8pPr lvl="7" rtl="0">
              <a:spcBef>
                <a:spcPts val="1200"/>
              </a:spcBef>
              <a:spcAft>
                <a:spcPts val="0"/>
              </a:spcAft>
              <a:buSzPts val="2700"/>
              <a:buNone/>
              <a:defRPr/>
            </a:lvl8pPr>
            <a:lvl9pPr lvl="8" rtl="0">
              <a:spcBef>
                <a:spcPts val="1200"/>
              </a:spcBef>
              <a:spcAft>
                <a:spcPts val="1200"/>
              </a:spcAft>
              <a:buSzPts val="2700"/>
              <a:buNone/>
              <a:defRPr/>
            </a:lvl9pPr>
          </a:lstStyle>
          <a:p>
            <a:endParaRPr/>
          </a:p>
        </p:txBody>
      </p:sp>
      <p:sp>
        <p:nvSpPr>
          <p:cNvPr id="275" name="Google Shape;275;p18"/>
          <p:cNvSpPr txBox="1">
            <a:spLocks noGrp="1"/>
          </p:cNvSpPr>
          <p:nvPr>
            <p:ph type="subTitle" idx="3"/>
          </p:nvPr>
        </p:nvSpPr>
        <p:spPr>
          <a:xfrm>
            <a:off x="6057400" y="1470088"/>
            <a:ext cx="2961000" cy="784800"/>
          </a:xfrm>
          <a:prstGeom prst="rect">
            <a:avLst/>
          </a:prstGeom>
        </p:spPr>
        <p:txBody>
          <a:bodyPr spcFirstLastPara="1" wrap="square" lIns="0" tIns="0" rIns="0" bIns="0" anchor="t" anchorCtr="0">
            <a:noAutofit/>
          </a:bodyPr>
          <a:lstStyle>
            <a:lvl1pPr lvl="0" rtl="0">
              <a:spcBef>
                <a:spcPts val="0"/>
              </a:spcBef>
              <a:spcAft>
                <a:spcPts val="0"/>
              </a:spcAft>
              <a:buSzPts val="2700"/>
              <a:buNone/>
              <a:defRPr/>
            </a:lvl1pPr>
            <a:lvl2pPr lvl="1" rtl="0">
              <a:spcBef>
                <a:spcPts val="1200"/>
              </a:spcBef>
              <a:spcAft>
                <a:spcPts val="0"/>
              </a:spcAft>
              <a:buSzPts val="2700"/>
              <a:buNone/>
              <a:defRPr/>
            </a:lvl2pPr>
            <a:lvl3pPr lvl="2" rtl="0">
              <a:spcBef>
                <a:spcPts val="1200"/>
              </a:spcBef>
              <a:spcAft>
                <a:spcPts val="0"/>
              </a:spcAft>
              <a:buSzPts val="2700"/>
              <a:buNone/>
              <a:defRPr/>
            </a:lvl3pPr>
            <a:lvl4pPr lvl="3" rtl="0">
              <a:spcBef>
                <a:spcPts val="1200"/>
              </a:spcBef>
              <a:spcAft>
                <a:spcPts val="0"/>
              </a:spcAft>
              <a:buSzPts val="2700"/>
              <a:buNone/>
              <a:defRPr/>
            </a:lvl4pPr>
            <a:lvl5pPr lvl="4" rtl="0">
              <a:spcBef>
                <a:spcPts val="1200"/>
              </a:spcBef>
              <a:spcAft>
                <a:spcPts val="0"/>
              </a:spcAft>
              <a:buSzPts val="2700"/>
              <a:buNone/>
              <a:defRPr/>
            </a:lvl5pPr>
            <a:lvl6pPr lvl="5" rtl="0">
              <a:spcBef>
                <a:spcPts val="1200"/>
              </a:spcBef>
              <a:spcAft>
                <a:spcPts val="0"/>
              </a:spcAft>
              <a:buSzPts val="2700"/>
              <a:buNone/>
              <a:defRPr/>
            </a:lvl6pPr>
            <a:lvl7pPr lvl="6" rtl="0">
              <a:spcBef>
                <a:spcPts val="1200"/>
              </a:spcBef>
              <a:spcAft>
                <a:spcPts val="0"/>
              </a:spcAft>
              <a:buSzPts val="2700"/>
              <a:buNone/>
              <a:defRPr/>
            </a:lvl7pPr>
            <a:lvl8pPr lvl="7" rtl="0">
              <a:spcBef>
                <a:spcPts val="1200"/>
              </a:spcBef>
              <a:spcAft>
                <a:spcPts val="0"/>
              </a:spcAft>
              <a:buSzPts val="2700"/>
              <a:buNone/>
              <a:defRPr/>
            </a:lvl8pPr>
            <a:lvl9pPr lvl="8" rtl="0">
              <a:spcBef>
                <a:spcPts val="1200"/>
              </a:spcBef>
              <a:spcAft>
                <a:spcPts val="1200"/>
              </a:spcAft>
              <a:buSzPts val="2700"/>
              <a:buNone/>
              <a:defRPr/>
            </a:lvl9pPr>
          </a:lstStyle>
          <a:p>
            <a:endParaRPr/>
          </a:p>
        </p:txBody>
      </p:sp>
      <p:sp>
        <p:nvSpPr>
          <p:cNvPr id="276" name="Google Shape;276;p18"/>
          <p:cNvSpPr txBox="1">
            <a:spLocks noGrp="1"/>
          </p:cNvSpPr>
          <p:nvPr>
            <p:ph type="subTitle" idx="4"/>
          </p:nvPr>
        </p:nvSpPr>
        <p:spPr>
          <a:xfrm>
            <a:off x="6140463" y="5001613"/>
            <a:ext cx="2961000" cy="784800"/>
          </a:xfrm>
          <a:prstGeom prst="rect">
            <a:avLst/>
          </a:prstGeom>
        </p:spPr>
        <p:txBody>
          <a:bodyPr spcFirstLastPara="1" wrap="square" lIns="0" tIns="0" rIns="0" bIns="0" anchor="t" anchorCtr="0">
            <a:noAutofit/>
          </a:bodyPr>
          <a:lstStyle>
            <a:lvl1pPr lvl="0" rtl="0">
              <a:spcBef>
                <a:spcPts val="0"/>
              </a:spcBef>
              <a:spcAft>
                <a:spcPts val="0"/>
              </a:spcAft>
              <a:buSzPts val="2700"/>
              <a:buNone/>
              <a:defRPr/>
            </a:lvl1pPr>
            <a:lvl2pPr lvl="1" rtl="0">
              <a:spcBef>
                <a:spcPts val="1200"/>
              </a:spcBef>
              <a:spcAft>
                <a:spcPts val="0"/>
              </a:spcAft>
              <a:buSzPts val="2700"/>
              <a:buNone/>
              <a:defRPr/>
            </a:lvl2pPr>
            <a:lvl3pPr lvl="2" rtl="0">
              <a:spcBef>
                <a:spcPts val="1200"/>
              </a:spcBef>
              <a:spcAft>
                <a:spcPts val="0"/>
              </a:spcAft>
              <a:buSzPts val="2700"/>
              <a:buNone/>
              <a:defRPr/>
            </a:lvl3pPr>
            <a:lvl4pPr lvl="3" rtl="0">
              <a:spcBef>
                <a:spcPts val="1200"/>
              </a:spcBef>
              <a:spcAft>
                <a:spcPts val="0"/>
              </a:spcAft>
              <a:buSzPts val="2700"/>
              <a:buNone/>
              <a:defRPr/>
            </a:lvl4pPr>
            <a:lvl5pPr lvl="4" rtl="0">
              <a:spcBef>
                <a:spcPts val="1200"/>
              </a:spcBef>
              <a:spcAft>
                <a:spcPts val="0"/>
              </a:spcAft>
              <a:buSzPts val="2700"/>
              <a:buNone/>
              <a:defRPr/>
            </a:lvl5pPr>
            <a:lvl6pPr lvl="5" rtl="0">
              <a:spcBef>
                <a:spcPts val="1200"/>
              </a:spcBef>
              <a:spcAft>
                <a:spcPts val="0"/>
              </a:spcAft>
              <a:buSzPts val="2700"/>
              <a:buNone/>
              <a:defRPr/>
            </a:lvl6pPr>
            <a:lvl7pPr lvl="6" rtl="0">
              <a:spcBef>
                <a:spcPts val="1200"/>
              </a:spcBef>
              <a:spcAft>
                <a:spcPts val="0"/>
              </a:spcAft>
              <a:buSzPts val="2700"/>
              <a:buNone/>
              <a:defRPr/>
            </a:lvl7pPr>
            <a:lvl8pPr lvl="7" rtl="0">
              <a:spcBef>
                <a:spcPts val="1200"/>
              </a:spcBef>
              <a:spcAft>
                <a:spcPts val="0"/>
              </a:spcAft>
              <a:buSzPts val="2700"/>
              <a:buNone/>
              <a:defRPr/>
            </a:lvl8pPr>
            <a:lvl9pPr lvl="8" rtl="0">
              <a:spcBef>
                <a:spcPts val="1200"/>
              </a:spcBef>
              <a:spcAft>
                <a:spcPts val="1200"/>
              </a:spcAft>
              <a:buSzPts val="2700"/>
              <a:buNone/>
              <a:defRPr/>
            </a:lvl9pPr>
          </a:lstStyle>
          <a:p>
            <a:endParaRPr/>
          </a:p>
        </p:txBody>
      </p:sp>
      <p:sp>
        <p:nvSpPr>
          <p:cNvPr id="277" name="Google Shape;277;p18"/>
          <p:cNvSpPr/>
          <p:nvPr/>
        </p:nvSpPr>
        <p:spPr>
          <a:xfrm rot="2486174">
            <a:off x="3947137" y="2650963"/>
            <a:ext cx="143515" cy="123435"/>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_2">
  <p:cSld name="TITLE_2">
    <p:spTree>
      <p:nvGrpSpPr>
        <p:cNvPr id="1" name="Shape 278"/>
        <p:cNvGrpSpPr/>
        <p:nvPr/>
      </p:nvGrpSpPr>
      <p:grpSpPr>
        <a:xfrm>
          <a:off x="0" y="0"/>
          <a:ext cx="0" cy="0"/>
          <a:chOff x="0" y="0"/>
          <a:chExt cx="0" cy="0"/>
        </a:xfrm>
      </p:grpSpPr>
      <p:sp>
        <p:nvSpPr>
          <p:cNvPr id="279" name="Google Shape;279;p19"/>
          <p:cNvSpPr txBox="1">
            <a:spLocks noGrp="1"/>
          </p:cNvSpPr>
          <p:nvPr>
            <p:ph type="ctrTitle"/>
          </p:nvPr>
        </p:nvSpPr>
        <p:spPr>
          <a:xfrm>
            <a:off x="342879" y="1125136"/>
            <a:ext cx="9372600" cy="3101700"/>
          </a:xfrm>
          <a:prstGeom prst="rect">
            <a:avLst/>
          </a:prstGeom>
        </p:spPr>
        <p:txBody>
          <a:bodyPr spcFirstLastPara="1" wrap="square" lIns="0" tIns="0" rIns="0" bIns="0" anchor="b" anchorCtr="0">
            <a:noAutofit/>
          </a:bodyPr>
          <a:lstStyle>
            <a:lvl1pPr lvl="0" algn="ctr" rtl="0">
              <a:spcBef>
                <a:spcPts val="0"/>
              </a:spcBef>
              <a:spcAft>
                <a:spcPts val="0"/>
              </a:spcAft>
              <a:buSzPts val="6400"/>
              <a:buNone/>
              <a:defRPr sz="6400"/>
            </a:lvl1pPr>
            <a:lvl2pPr lvl="1" algn="ctr" rtl="0">
              <a:spcBef>
                <a:spcPts val="0"/>
              </a:spcBef>
              <a:spcAft>
                <a:spcPts val="0"/>
              </a:spcAft>
              <a:buSzPts val="6400"/>
              <a:buNone/>
              <a:defRPr sz="6400"/>
            </a:lvl2pPr>
            <a:lvl3pPr lvl="2" algn="ctr" rtl="0">
              <a:spcBef>
                <a:spcPts val="0"/>
              </a:spcBef>
              <a:spcAft>
                <a:spcPts val="0"/>
              </a:spcAft>
              <a:buSzPts val="6400"/>
              <a:buNone/>
              <a:defRPr sz="6400"/>
            </a:lvl3pPr>
            <a:lvl4pPr lvl="3" algn="ctr" rtl="0">
              <a:spcBef>
                <a:spcPts val="0"/>
              </a:spcBef>
              <a:spcAft>
                <a:spcPts val="0"/>
              </a:spcAft>
              <a:buSzPts val="6400"/>
              <a:buNone/>
              <a:defRPr sz="6400"/>
            </a:lvl4pPr>
            <a:lvl5pPr lvl="4" algn="ctr" rtl="0">
              <a:spcBef>
                <a:spcPts val="0"/>
              </a:spcBef>
              <a:spcAft>
                <a:spcPts val="0"/>
              </a:spcAft>
              <a:buSzPts val="6400"/>
              <a:buNone/>
              <a:defRPr sz="6400"/>
            </a:lvl5pPr>
            <a:lvl6pPr lvl="5" algn="ctr" rtl="0">
              <a:spcBef>
                <a:spcPts val="0"/>
              </a:spcBef>
              <a:spcAft>
                <a:spcPts val="0"/>
              </a:spcAft>
              <a:buSzPts val="6400"/>
              <a:buNone/>
              <a:defRPr sz="6400"/>
            </a:lvl6pPr>
            <a:lvl7pPr lvl="6" algn="ctr" rtl="0">
              <a:spcBef>
                <a:spcPts val="0"/>
              </a:spcBef>
              <a:spcAft>
                <a:spcPts val="0"/>
              </a:spcAft>
              <a:buSzPts val="6400"/>
              <a:buNone/>
              <a:defRPr sz="6400"/>
            </a:lvl7pPr>
            <a:lvl8pPr lvl="7" algn="ctr" rtl="0">
              <a:spcBef>
                <a:spcPts val="0"/>
              </a:spcBef>
              <a:spcAft>
                <a:spcPts val="0"/>
              </a:spcAft>
              <a:buSzPts val="6400"/>
              <a:buNone/>
              <a:defRPr sz="6400"/>
            </a:lvl8pPr>
            <a:lvl9pPr lvl="8" algn="ctr" rtl="0">
              <a:spcBef>
                <a:spcPts val="0"/>
              </a:spcBef>
              <a:spcAft>
                <a:spcPts val="0"/>
              </a:spcAft>
              <a:buSzPts val="6400"/>
              <a:buNone/>
              <a:defRPr sz="6400"/>
            </a:lvl9pPr>
          </a:lstStyle>
          <a:p>
            <a:endParaRPr/>
          </a:p>
        </p:txBody>
      </p:sp>
      <p:sp>
        <p:nvSpPr>
          <p:cNvPr id="280" name="Google Shape;280;p19"/>
          <p:cNvSpPr txBox="1">
            <a:spLocks noGrp="1"/>
          </p:cNvSpPr>
          <p:nvPr>
            <p:ph type="subTitle" idx="1"/>
          </p:nvPr>
        </p:nvSpPr>
        <p:spPr>
          <a:xfrm>
            <a:off x="342870" y="4282678"/>
            <a:ext cx="9372600" cy="1197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3500"/>
              <a:buNone/>
              <a:defRPr sz="3500"/>
            </a:lvl1pPr>
            <a:lvl2pPr lvl="1" algn="ctr" rtl="0">
              <a:lnSpc>
                <a:spcPct val="100000"/>
              </a:lnSpc>
              <a:spcBef>
                <a:spcPts val="0"/>
              </a:spcBef>
              <a:spcAft>
                <a:spcPts val="0"/>
              </a:spcAft>
              <a:buSzPts val="3500"/>
              <a:buNone/>
              <a:defRPr sz="3500"/>
            </a:lvl2pPr>
            <a:lvl3pPr lvl="2" algn="ctr" rtl="0">
              <a:lnSpc>
                <a:spcPct val="100000"/>
              </a:lnSpc>
              <a:spcBef>
                <a:spcPts val="0"/>
              </a:spcBef>
              <a:spcAft>
                <a:spcPts val="0"/>
              </a:spcAft>
              <a:buSzPts val="3500"/>
              <a:buNone/>
              <a:defRPr sz="3500"/>
            </a:lvl3pPr>
            <a:lvl4pPr lvl="3" algn="ctr" rtl="0">
              <a:lnSpc>
                <a:spcPct val="100000"/>
              </a:lnSpc>
              <a:spcBef>
                <a:spcPts val="0"/>
              </a:spcBef>
              <a:spcAft>
                <a:spcPts val="0"/>
              </a:spcAft>
              <a:buSzPts val="3500"/>
              <a:buNone/>
              <a:defRPr sz="3500"/>
            </a:lvl4pPr>
            <a:lvl5pPr lvl="4" algn="ctr" rtl="0">
              <a:lnSpc>
                <a:spcPct val="100000"/>
              </a:lnSpc>
              <a:spcBef>
                <a:spcPts val="0"/>
              </a:spcBef>
              <a:spcAft>
                <a:spcPts val="0"/>
              </a:spcAft>
              <a:buSzPts val="3500"/>
              <a:buNone/>
              <a:defRPr sz="3500"/>
            </a:lvl5pPr>
            <a:lvl6pPr lvl="5" algn="ctr" rtl="0">
              <a:lnSpc>
                <a:spcPct val="100000"/>
              </a:lnSpc>
              <a:spcBef>
                <a:spcPts val="0"/>
              </a:spcBef>
              <a:spcAft>
                <a:spcPts val="0"/>
              </a:spcAft>
              <a:buSzPts val="3500"/>
              <a:buNone/>
              <a:defRPr sz="3500"/>
            </a:lvl6pPr>
            <a:lvl7pPr lvl="6" algn="ctr" rtl="0">
              <a:lnSpc>
                <a:spcPct val="100000"/>
              </a:lnSpc>
              <a:spcBef>
                <a:spcPts val="0"/>
              </a:spcBef>
              <a:spcAft>
                <a:spcPts val="0"/>
              </a:spcAft>
              <a:buSzPts val="3500"/>
              <a:buNone/>
              <a:defRPr sz="3500"/>
            </a:lvl7pPr>
            <a:lvl8pPr lvl="7" algn="ctr" rtl="0">
              <a:lnSpc>
                <a:spcPct val="100000"/>
              </a:lnSpc>
              <a:spcBef>
                <a:spcPts val="0"/>
              </a:spcBef>
              <a:spcAft>
                <a:spcPts val="0"/>
              </a:spcAft>
              <a:buSzPts val="3500"/>
              <a:buNone/>
              <a:defRPr sz="3500"/>
            </a:lvl8pPr>
            <a:lvl9pPr lvl="8" algn="ctr" rtl="0">
              <a:lnSpc>
                <a:spcPct val="100000"/>
              </a:lnSpc>
              <a:spcBef>
                <a:spcPts val="0"/>
              </a:spcBef>
              <a:spcAft>
                <a:spcPts val="0"/>
              </a:spcAft>
              <a:buSzPts val="3500"/>
              <a:buNone/>
              <a:defRPr sz="3500"/>
            </a:lvl9pPr>
          </a:lstStyle>
          <a:p>
            <a:endParaRPr/>
          </a:p>
        </p:txBody>
      </p:sp>
      <p:sp>
        <p:nvSpPr>
          <p:cNvPr id="281" name="Google Shape;281;p19"/>
          <p:cNvSpPr txBox="1">
            <a:spLocks noGrp="1"/>
          </p:cNvSpPr>
          <p:nvPr>
            <p:ph type="sldNum" idx="12"/>
          </p:nvPr>
        </p:nvSpPr>
        <p:spPr>
          <a:xfrm>
            <a:off x="9319704" y="7046639"/>
            <a:ext cx="603600" cy="594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p:cSld name="TITLE_3">
    <p:spTree>
      <p:nvGrpSpPr>
        <p:cNvPr id="1" name="Shape 282"/>
        <p:cNvGrpSpPr/>
        <p:nvPr/>
      </p:nvGrpSpPr>
      <p:grpSpPr>
        <a:xfrm>
          <a:off x="0" y="0"/>
          <a:ext cx="0" cy="0"/>
          <a:chOff x="0" y="0"/>
          <a:chExt cx="0" cy="0"/>
        </a:xfrm>
      </p:grpSpPr>
      <p:sp>
        <p:nvSpPr>
          <p:cNvPr id="283" name="Google Shape;283;p20"/>
          <p:cNvSpPr txBox="1">
            <a:spLocks noGrp="1"/>
          </p:cNvSpPr>
          <p:nvPr>
            <p:ph type="title"/>
          </p:nvPr>
        </p:nvSpPr>
        <p:spPr>
          <a:xfrm>
            <a:off x="754380" y="2414482"/>
            <a:ext cx="8549700" cy="1665900"/>
          </a:xfrm>
          <a:prstGeom prst="rect">
            <a:avLst/>
          </a:prstGeom>
          <a:noFill/>
          <a:ln>
            <a:noFill/>
          </a:ln>
        </p:spPr>
        <p:txBody>
          <a:bodyPr spcFirstLastPara="1" wrap="square" lIns="50775" tIns="50775" rIns="50775" bIns="50775" anchor="ctr" anchorCtr="0">
            <a:noAutofit/>
          </a:bodyPr>
          <a:lstStyle>
            <a:lvl1pPr lvl="0" algn="ctr" rtl="0">
              <a:lnSpc>
                <a:spcPct val="100000"/>
              </a:lnSpc>
              <a:spcBef>
                <a:spcPts val="0"/>
              </a:spcBef>
              <a:spcAft>
                <a:spcPts val="0"/>
              </a:spcAft>
              <a:buClr>
                <a:srgbClr val="000000"/>
              </a:buClr>
              <a:buSzPts val="2000"/>
              <a:buNone/>
              <a:defRPr/>
            </a:lvl1pPr>
            <a:lvl2pPr lvl="1" algn="ctr" rtl="0">
              <a:lnSpc>
                <a:spcPct val="100000"/>
              </a:lnSpc>
              <a:spcBef>
                <a:spcPts val="0"/>
              </a:spcBef>
              <a:spcAft>
                <a:spcPts val="0"/>
              </a:spcAft>
              <a:buClr>
                <a:srgbClr val="000000"/>
              </a:buClr>
              <a:buSzPts val="2000"/>
              <a:buNone/>
              <a:defRPr/>
            </a:lvl2pPr>
            <a:lvl3pPr lvl="2" algn="ctr" rtl="0">
              <a:lnSpc>
                <a:spcPct val="100000"/>
              </a:lnSpc>
              <a:spcBef>
                <a:spcPts val="0"/>
              </a:spcBef>
              <a:spcAft>
                <a:spcPts val="0"/>
              </a:spcAft>
              <a:buClr>
                <a:srgbClr val="000000"/>
              </a:buClr>
              <a:buSzPts val="2000"/>
              <a:buNone/>
              <a:defRPr/>
            </a:lvl3pPr>
            <a:lvl4pPr lvl="3" algn="ctr" rtl="0">
              <a:lnSpc>
                <a:spcPct val="100000"/>
              </a:lnSpc>
              <a:spcBef>
                <a:spcPts val="0"/>
              </a:spcBef>
              <a:spcAft>
                <a:spcPts val="0"/>
              </a:spcAft>
              <a:buClr>
                <a:srgbClr val="000000"/>
              </a:buClr>
              <a:buSzPts val="2000"/>
              <a:buNone/>
              <a:defRPr/>
            </a:lvl4pPr>
            <a:lvl5pPr lvl="4" algn="ctr" rtl="0">
              <a:lnSpc>
                <a:spcPct val="100000"/>
              </a:lnSpc>
              <a:spcBef>
                <a:spcPts val="0"/>
              </a:spcBef>
              <a:spcAft>
                <a:spcPts val="0"/>
              </a:spcAft>
              <a:buClr>
                <a:srgbClr val="000000"/>
              </a:buClr>
              <a:buSzPts val="2000"/>
              <a:buNone/>
              <a:defRPr/>
            </a:lvl5pPr>
            <a:lvl6pPr lvl="5" algn="ctr" rtl="0">
              <a:lnSpc>
                <a:spcPct val="100000"/>
              </a:lnSpc>
              <a:spcBef>
                <a:spcPts val="0"/>
              </a:spcBef>
              <a:spcAft>
                <a:spcPts val="0"/>
              </a:spcAft>
              <a:buClr>
                <a:srgbClr val="000000"/>
              </a:buClr>
              <a:buSzPts val="2000"/>
              <a:buNone/>
              <a:defRPr/>
            </a:lvl6pPr>
            <a:lvl7pPr lvl="6" algn="ctr" rtl="0">
              <a:lnSpc>
                <a:spcPct val="100000"/>
              </a:lnSpc>
              <a:spcBef>
                <a:spcPts val="0"/>
              </a:spcBef>
              <a:spcAft>
                <a:spcPts val="0"/>
              </a:spcAft>
              <a:buClr>
                <a:srgbClr val="000000"/>
              </a:buClr>
              <a:buSzPts val="2000"/>
              <a:buNone/>
              <a:defRPr/>
            </a:lvl7pPr>
            <a:lvl8pPr lvl="7" algn="ctr" rtl="0">
              <a:lnSpc>
                <a:spcPct val="100000"/>
              </a:lnSpc>
              <a:spcBef>
                <a:spcPts val="0"/>
              </a:spcBef>
              <a:spcAft>
                <a:spcPts val="0"/>
              </a:spcAft>
              <a:buClr>
                <a:srgbClr val="000000"/>
              </a:buClr>
              <a:buSzPts val="2000"/>
              <a:buNone/>
              <a:defRPr/>
            </a:lvl8pPr>
            <a:lvl9pPr lvl="8" algn="ctr" rtl="0">
              <a:lnSpc>
                <a:spcPct val="100000"/>
              </a:lnSpc>
              <a:spcBef>
                <a:spcPts val="0"/>
              </a:spcBef>
              <a:spcAft>
                <a:spcPts val="0"/>
              </a:spcAft>
              <a:buClr>
                <a:srgbClr val="000000"/>
              </a:buClr>
              <a:buSzPts val="2000"/>
              <a:buNone/>
              <a:defRPr/>
            </a:lvl9pPr>
          </a:lstStyle>
          <a:p>
            <a:endParaRPr/>
          </a:p>
        </p:txBody>
      </p:sp>
      <p:sp>
        <p:nvSpPr>
          <p:cNvPr id="284" name="Google Shape;284;p20"/>
          <p:cNvSpPr txBox="1">
            <a:spLocks noGrp="1"/>
          </p:cNvSpPr>
          <p:nvPr>
            <p:ph type="body" idx="1"/>
          </p:nvPr>
        </p:nvSpPr>
        <p:spPr>
          <a:xfrm>
            <a:off x="1508760" y="4404360"/>
            <a:ext cx="7041000" cy="1986300"/>
          </a:xfrm>
          <a:prstGeom prst="rect">
            <a:avLst/>
          </a:prstGeom>
          <a:noFill/>
          <a:ln>
            <a:noFill/>
          </a:ln>
        </p:spPr>
        <p:txBody>
          <a:bodyPr spcFirstLastPara="1" wrap="square" lIns="50775" tIns="50775" rIns="50775" bIns="50775" anchor="t" anchorCtr="0">
            <a:noAutofit/>
          </a:bodyPr>
          <a:lstStyle>
            <a:lvl1pPr marL="457200" lvl="0" indent="-228600" algn="ctr" rtl="0">
              <a:lnSpc>
                <a:spcPct val="100000"/>
              </a:lnSpc>
              <a:spcBef>
                <a:spcPts val="800"/>
              </a:spcBef>
              <a:spcAft>
                <a:spcPts val="0"/>
              </a:spcAft>
              <a:buClr>
                <a:srgbClr val="888888"/>
              </a:buClr>
              <a:buSzPts val="3600"/>
              <a:buFont typeface="Calibri"/>
              <a:buNone/>
              <a:defRPr>
                <a:solidFill>
                  <a:srgbClr val="888888"/>
                </a:solidFill>
              </a:defRPr>
            </a:lvl1pPr>
            <a:lvl2pPr marL="914400" lvl="1" indent="-228600" algn="ctr" rtl="0">
              <a:lnSpc>
                <a:spcPct val="100000"/>
              </a:lnSpc>
              <a:spcBef>
                <a:spcPts val="800"/>
              </a:spcBef>
              <a:spcAft>
                <a:spcPts val="0"/>
              </a:spcAft>
              <a:buClr>
                <a:srgbClr val="888888"/>
              </a:buClr>
              <a:buSzPts val="3600"/>
              <a:buFont typeface="Calibri"/>
              <a:buNone/>
              <a:defRPr>
                <a:solidFill>
                  <a:srgbClr val="888888"/>
                </a:solidFill>
              </a:defRPr>
            </a:lvl2pPr>
            <a:lvl3pPr marL="1371600" lvl="2" indent="-228600" algn="ctr" rtl="0">
              <a:lnSpc>
                <a:spcPct val="100000"/>
              </a:lnSpc>
              <a:spcBef>
                <a:spcPts val="800"/>
              </a:spcBef>
              <a:spcAft>
                <a:spcPts val="0"/>
              </a:spcAft>
              <a:buClr>
                <a:srgbClr val="888888"/>
              </a:buClr>
              <a:buSzPts val="3600"/>
              <a:buFont typeface="Calibri"/>
              <a:buNone/>
              <a:defRPr>
                <a:solidFill>
                  <a:srgbClr val="888888"/>
                </a:solidFill>
              </a:defRPr>
            </a:lvl3pPr>
            <a:lvl4pPr marL="1828800" lvl="3" indent="-228600" algn="ctr" rtl="0">
              <a:lnSpc>
                <a:spcPct val="100000"/>
              </a:lnSpc>
              <a:spcBef>
                <a:spcPts val="800"/>
              </a:spcBef>
              <a:spcAft>
                <a:spcPts val="0"/>
              </a:spcAft>
              <a:buClr>
                <a:srgbClr val="888888"/>
              </a:buClr>
              <a:buSzPts val="3600"/>
              <a:buFont typeface="Calibri"/>
              <a:buNone/>
              <a:defRPr>
                <a:solidFill>
                  <a:srgbClr val="888888"/>
                </a:solidFill>
              </a:defRPr>
            </a:lvl4pPr>
            <a:lvl5pPr marL="2286000" lvl="4" indent="-228600" algn="ctr" rtl="0">
              <a:lnSpc>
                <a:spcPct val="100000"/>
              </a:lnSpc>
              <a:spcBef>
                <a:spcPts val="800"/>
              </a:spcBef>
              <a:spcAft>
                <a:spcPts val="0"/>
              </a:spcAft>
              <a:buClr>
                <a:srgbClr val="888888"/>
              </a:buClr>
              <a:buSzPts val="3600"/>
              <a:buFont typeface="Calibri"/>
              <a:buNone/>
              <a:defRPr>
                <a:solidFill>
                  <a:srgbClr val="888888"/>
                </a:solidFill>
              </a:defRPr>
            </a:lvl5pPr>
            <a:lvl6pPr marL="2743200" lvl="5" indent="-355600" algn="l" rtl="0">
              <a:lnSpc>
                <a:spcPct val="100000"/>
              </a:lnSpc>
              <a:spcBef>
                <a:spcPts val="800"/>
              </a:spcBef>
              <a:spcAft>
                <a:spcPts val="0"/>
              </a:spcAft>
              <a:buClr>
                <a:srgbClr val="000000"/>
              </a:buClr>
              <a:buSzPts val="2000"/>
              <a:buChar char="■"/>
              <a:defRPr/>
            </a:lvl6pPr>
            <a:lvl7pPr marL="3200400" lvl="6" indent="-355600" algn="l" rtl="0">
              <a:lnSpc>
                <a:spcPct val="100000"/>
              </a:lnSpc>
              <a:spcBef>
                <a:spcPts val="800"/>
              </a:spcBef>
              <a:spcAft>
                <a:spcPts val="0"/>
              </a:spcAft>
              <a:buClr>
                <a:srgbClr val="000000"/>
              </a:buClr>
              <a:buSzPts val="2000"/>
              <a:buChar char="●"/>
              <a:defRPr/>
            </a:lvl7pPr>
            <a:lvl8pPr marL="3657600" lvl="7" indent="-355600" algn="l" rtl="0">
              <a:lnSpc>
                <a:spcPct val="100000"/>
              </a:lnSpc>
              <a:spcBef>
                <a:spcPts val="800"/>
              </a:spcBef>
              <a:spcAft>
                <a:spcPts val="0"/>
              </a:spcAft>
              <a:buClr>
                <a:srgbClr val="000000"/>
              </a:buClr>
              <a:buSzPts val="2000"/>
              <a:buChar char="○"/>
              <a:defRPr/>
            </a:lvl8pPr>
            <a:lvl9pPr marL="4114800" lvl="8" indent="-355600" algn="l" rtl="0">
              <a:lnSpc>
                <a:spcPct val="100000"/>
              </a:lnSpc>
              <a:spcBef>
                <a:spcPts val="800"/>
              </a:spcBef>
              <a:spcAft>
                <a:spcPts val="0"/>
              </a:spcAft>
              <a:buClr>
                <a:srgbClr val="000000"/>
              </a:buClr>
              <a:buSzPts val="2000"/>
              <a:buChar char="■"/>
              <a:defRPr/>
            </a:lvl9pPr>
          </a:lstStyle>
          <a:p>
            <a:endParaRPr/>
          </a:p>
        </p:txBody>
      </p:sp>
      <p:sp>
        <p:nvSpPr>
          <p:cNvPr id="285" name="Google Shape;285;p20"/>
          <p:cNvSpPr txBox="1">
            <a:spLocks noGrp="1"/>
          </p:cNvSpPr>
          <p:nvPr>
            <p:ph type="sldNum" idx="12"/>
          </p:nvPr>
        </p:nvSpPr>
        <p:spPr>
          <a:xfrm>
            <a:off x="9270993" y="7270062"/>
            <a:ext cx="284400" cy="281400"/>
          </a:xfrm>
          <a:prstGeom prst="rect">
            <a:avLst/>
          </a:prstGeom>
          <a:noFill/>
          <a:ln>
            <a:noFill/>
          </a:ln>
        </p:spPr>
        <p:txBody>
          <a:bodyPr spcFirstLastPara="1" wrap="square" lIns="50775" tIns="50775" rIns="50775" bIns="50775" anchor="ctr" anchorCtr="0">
            <a:noAutofit/>
          </a:bodyPr>
          <a:lstStyle>
            <a:lvl1pPr marL="0" lvl="0" indent="0" algn="r" rtl="0">
              <a:lnSpc>
                <a:spcPct val="100000"/>
              </a:lnSpc>
              <a:spcBef>
                <a:spcPts val="0"/>
              </a:spcBef>
              <a:spcAft>
                <a:spcPts val="0"/>
              </a:spcAft>
              <a:buClr>
                <a:srgbClr val="888888"/>
              </a:buClr>
              <a:buSzPts val="1300"/>
              <a:buFont typeface="Calibri"/>
              <a:buNone/>
              <a:defRPr sz="1300">
                <a:solidFill>
                  <a:srgbClr val="888888"/>
                </a:solidFill>
              </a:defRPr>
            </a:lvl1pPr>
            <a:lvl2pPr marL="0" lvl="1" indent="0" algn="r" rtl="0">
              <a:lnSpc>
                <a:spcPct val="100000"/>
              </a:lnSpc>
              <a:spcBef>
                <a:spcPts val="0"/>
              </a:spcBef>
              <a:spcAft>
                <a:spcPts val="0"/>
              </a:spcAft>
              <a:buClr>
                <a:srgbClr val="888888"/>
              </a:buClr>
              <a:buSzPts val="1300"/>
              <a:buFont typeface="Calibri"/>
              <a:buNone/>
              <a:defRPr sz="1300">
                <a:solidFill>
                  <a:srgbClr val="888888"/>
                </a:solidFill>
              </a:defRPr>
            </a:lvl2pPr>
            <a:lvl3pPr marL="0" lvl="2" indent="0" algn="r" rtl="0">
              <a:lnSpc>
                <a:spcPct val="100000"/>
              </a:lnSpc>
              <a:spcBef>
                <a:spcPts val="0"/>
              </a:spcBef>
              <a:spcAft>
                <a:spcPts val="0"/>
              </a:spcAft>
              <a:buClr>
                <a:srgbClr val="888888"/>
              </a:buClr>
              <a:buSzPts val="1300"/>
              <a:buFont typeface="Calibri"/>
              <a:buNone/>
              <a:defRPr sz="1300">
                <a:solidFill>
                  <a:srgbClr val="888888"/>
                </a:solidFill>
              </a:defRPr>
            </a:lvl3pPr>
            <a:lvl4pPr marL="0" lvl="3" indent="0" algn="r" rtl="0">
              <a:lnSpc>
                <a:spcPct val="100000"/>
              </a:lnSpc>
              <a:spcBef>
                <a:spcPts val="0"/>
              </a:spcBef>
              <a:spcAft>
                <a:spcPts val="0"/>
              </a:spcAft>
              <a:buClr>
                <a:srgbClr val="888888"/>
              </a:buClr>
              <a:buSzPts val="1300"/>
              <a:buFont typeface="Calibri"/>
              <a:buNone/>
              <a:defRPr sz="1300">
                <a:solidFill>
                  <a:srgbClr val="888888"/>
                </a:solidFill>
              </a:defRPr>
            </a:lvl4pPr>
            <a:lvl5pPr marL="0" lvl="4" indent="0" algn="r" rtl="0">
              <a:lnSpc>
                <a:spcPct val="100000"/>
              </a:lnSpc>
              <a:spcBef>
                <a:spcPts val="0"/>
              </a:spcBef>
              <a:spcAft>
                <a:spcPts val="0"/>
              </a:spcAft>
              <a:buClr>
                <a:srgbClr val="888888"/>
              </a:buClr>
              <a:buSzPts val="1300"/>
              <a:buFont typeface="Calibri"/>
              <a:buNone/>
              <a:defRPr sz="1300">
                <a:solidFill>
                  <a:srgbClr val="888888"/>
                </a:solidFill>
              </a:defRPr>
            </a:lvl5pPr>
            <a:lvl6pPr marL="0" lvl="5" indent="0" algn="r" rtl="0">
              <a:lnSpc>
                <a:spcPct val="100000"/>
              </a:lnSpc>
              <a:spcBef>
                <a:spcPts val="0"/>
              </a:spcBef>
              <a:spcAft>
                <a:spcPts val="0"/>
              </a:spcAft>
              <a:buClr>
                <a:srgbClr val="888888"/>
              </a:buClr>
              <a:buSzPts val="1300"/>
              <a:buFont typeface="Calibri"/>
              <a:buNone/>
              <a:defRPr sz="1300">
                <a:solidFill>
                  <a:srgbClr val="888888"/>
                </a:solidFill>
              </a:defRPr>
            </a:lvl6pPr>
            <a:lvl7pPr marL="0" lvl="6" indent="0" algn="r" rtl="0">
              <a:lnSpc>
                <a:spcPct val="100000"/>
              </a:lnSpc>
              <a:spcBef>
                <a:spcPts val="0"/>
              </a:spcBef>
              <a:spcAft>
                <a:spcPts val="0"/>
              </a:spcAft>
              <a:buClr>
                <a:srgbClr val="888888"/>
              </a:buClr>
              <a:buSzPts val="1300"/>
              <a:buFont typeface="Calibri"/>
              <a:buNone/>
              <a:defRPr sz="1300">
                <a:solidFill>
                  <a:srgbClr val="888888"/>
                </a:solidFill>
              </a:defRPr>
            </a:lvl7pPr>
            <a:lvl8pPr marL="0" lvl="7" indent="0" algn="r" rtl="0">
              <a:lnSpc>
                <a:spcPct val="100000"/>
              </a:lnSpc>
              <a:spcBef>
                <a:spcPts val="0"/>
              </a:spcBef>
              <a:spcAft>
                <a:spcPts val="0"/>
              </a:spcAft>
              <a:buClr>
                <a:srgbClr val="888888"/>
              </a:buClr>
              <a:buSzPts val="1300"/>
              <a:buFont typeface="Calibri"/>
              <a:buNone/>
              <a:defRPr sz="1300">
                <a:solidFill>
                  <a:srgbClr val="888888"/>
                </a:solidFill>
              </a:defRPr>
            </a:lvl8pPr>
            <a:lvl9pPr marL="0" lvl="8" indent="0" algn="r" rtl="0">
              <a:lnSpc>
                <a:spcPct val="100000"/>
              </a:lnSpc>
              <a:spcBef>
                <a:spcPts val="0"/>
              </a:spcBef>
              <a:spcAft>
                <a:spcPts val="0"/>
              </a:spcAft>
              <a:buClr>
                <a:srgbClr val="888888"/>
              </a:buClr>
              <a:buSzPts val="1300"/>
              <a:buFont typeface="Calibri"/>
              <a:buNone/>
              <a:defRPr sz="1300">
                <a:solidFill>
                  <a:srgbClr val="888888"/>
                </a:solidFill>
              </a:defRPr>
            </a:lvl9pPr>
          </a:lstStyle>
          <a:p>
            <a:pPr marL="0" lvl="0" indent="0" algn="r" rtl="0">
              <a:spcBef>
                <a:spcPts val="0"/>
              </a:spcBef>
              <a:spcAft>
                <a:spcPts val="0"/>
              </a:spcAft>
              <a:buNone/>
            </a:pPr>
            <a:fld id="{00000000-1234-1234-1234-123412341234}" type="slidenum">
              <a:rPr lang="en"/>
              <a:t>‹#›</a:t>
            </a:fld>
            <a:endParaRPr sz="1900">
              <a:solidFill>
                <a:schemeClr val="dk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22"/>
        <p:cNvGrpSpPr/>
        <p:nvPr/>
      </p:nvGrpSpPr>
      <p:grpSpPr>
        <a:xfrm>
          <a:off x="0" y="0"/>
          <a:ext cx="0" cy="0"/>
          <a:chOff x="0" y="0"/>
          <a:chExt cx="0" cy="0"/>
        </a:xfrm>
      </p:grpSpPr>
      <p:sp>
        <p:nvSpPr>
          <p:cNvPr id="23" name="Google Shape;23;p3"/>
          <p:cNvSpPr/>
          <p:nvPr/>
        </p:nvSpPr>
        <p:spPr>
          <a:xfrm rot="-1210883">
            <a:off x="790498" y="674516"/>
            <a:ext cx="1654714" cy="2388886"/>
          </a:xfrm>
          <a:custGeom>
            <a:avLst/>
            <a:gdLst/>
            <a:ahLst/>
            <a:cxnLst/>
            <a:rect l="l" t="t" r="r" b="b"/>
            <a:pathLst>
              <a:path w="462239" h="507799" extrusionOk="0">
                <a:moveTo>
                  <a:pt x="459973" y="179541"/>
                </a:moveTo>
                <a:cubicBezTo>
                  <a:pt x="458636" y="122779"/>
                  <a:pt x="461727" y="55887"/>
                  <a:pt x="399242" y="30652"/>
                </a:cubicBezTo>
                <a:cubicBezTo>
                  <a:pt x="293347" y="-13921"/>
                  <a:pt x="170306" y="-1205"/>
                  <a:pt x="59171" y="14844"/>
                </a:cubicBezTo>
                <a:cubicBezTo>
                  <a:pt x="33585" y="19514"/>
                  <a:pt x="9512" y="39816"/>
                  <a:pt x="8569" y="67090"/>
                </a:cubicBezTo>
                <a:cubicBezTo>
                  <a:pt x="-7195" y="174126"/>
                  <a:pt x="2605" y="285590"/>
                  <a:pt x="7933" y="393766"/>
                </a:cubicBezTo>
                <a:cubicBezTo>
                  <a:pt x="10235" y="423781"/>
                  <a:pt x="16703" y="454453"/>
                  <a:pt x="42377" y="473550"/>
                </a:cubicBezTo>
                <a:cubicBezTo>
                  <a:pt x="111527" y="513693"/>
                  <a:pt x="199071" y="505691"/>
                  <a:pt x="276684" y="507664"/>
                </a:cubicBezTo>
                <a:cubicBezTo>
                  <a:pt x="477513" y="513540"/>
                  <a:pt x="465279" y="327137"/>
                  <a:pt x="459973" y="179541"/>
                </a:cubicBezTo>
                <a:close/>
              </a:path>
            </a:pathLst>
          </a:custGeom>
          <a:solidFill>
            <a:schemeClr val="accent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24" name="Google Shape;24;p3"/>
          <p:cNvSpPr txBox="1">
            <a:spLocks noGrp="1"/>
          </p:cNvSpPr>
          <p:nvPr>
            <p:ph type="ctrTitle"/>
          </p:nvPr>
        </p:nvSpPr>
        <p:spPr>
          <a:xfrm>
            <a:off x="1950850" y="2992038"/>
            <a:ext cx="6156900" cy="1014000"/>
          </a:xfrm>
          <a:prstGeom prst="rect">
            <a:avLst/>
          </a:prstGeom>
        </p:spPr>
        <p:txBody>
          <a:bodyPr spcFirstLastPara="1" wrap="square" lIns="0" tIns="0" rIns="0" bIns="0" anchor="b" anchorCtr="0">
            <a:noAutofit/>
          </a:bodyPr>
          <a:lstStyle>
            <a:lvl1pPr lvl="0" algn="ctr" rtl="0">
              <a:spcBef>
                <a:spcPts val="0"/>
              </a:spcBef>
              <a:spcAft>
                <a:spcPts val="0"/>
              </a:spcAft>
              <a:buSzPts val="6400"/>
              <a:buNone/>
              <a:defRPr sz="6400"/>
            </a:lvl1pPr>
            <a:lvl2pPr lvl="1" algn="ctr" rtl="0">
              <a:spcBef>
                <a:spcPts val="0"/>
              </a:spcBef>
              <a:spcAft>
                <a:spcPts val="0"/>
              </a:spcAft>
              <a:buSzPts val="6400"/>
              <a:buNone/>
              <a:defRPr sz="6400"/>
            </a:lvl2pPr>
            <a:lvl3pPr lvl="2" algn="ctr" rtl="0">
              <a:spcBef>
                <a:spcPts val="0"/>
              </a:spcBef>
              <a:spcAft>
                <a:spcPts val="0"/>
              </a:spcAft>
              <a:buSzPts val="6400"/>
              <a:buNone/>
              <a:defRPr sz="6400"/>
            </a:lvl3pPr>
            <a:lvl4pPr lvl="3" algn="ctr" rtl="0">
              <a:spcBef>
                <a:spcPts val="0"/>
              </a:spcBef>
              <a:spcAft>
                <a:spcPts val="0"/>
              </a:spcAft>
              <a:buSzPts val="6400"/>
              <a:buNone/>
              <a:defRPr sz="6400"/>
            </a:lvl4pPr>
            <a:lvl5pPr lvl="4" algn="ctr" rtl="0">
              <a:spcBef>
                <a:spcPts val="0"/>
              </a:spcBef>
              <a:spcAft>
                <a:spcPts val="0"/>
              </a:spcAft>
              <a:buSzPts val="6400"/>
              <a:buNone/>
              <a:defRPr sz="6400"/>
            </a:lvl5pPr>
            <a:lvl6pPr lvl="5" algn="ctr" rtl="0">
              <a:spcBef>
                <a:spcPts val="0"/>
              </a:spcBef>
              <a:spcAft>
                <a:spcPts val="0"/>
              </a:spcAft>
              <a:buSzPts val="6400"/>
              <a:buNone/>
              <a:defRPr sz="6400"/>
            </a:lvl6pPr>
            <a:lvl7pPr lvl="6" algn="ctr" rtl="0">
              <a:spcBef>
                <a:spcPts val="0"/>
              </a:spcBef>
              <a:spcAft>
                <a:spcPts val="0"/>
              </a:spcAft>
              <a:buSzPts val="6400"/>
              <a:buNone/>
              <a:defRPr sz="6400"/>
            </a:lvl7pPr>
            <a:lvl8pPr lvl="7" algn="ctr" rtl="0">
              <a:spcBef>
                <a:spcPts val="0"/>
              </a:spcBef>
              <a:spcAft>
                <a:spcPts val="0"/>
              </a:spcAft>
              <a:buSzPts val="6400"/>
              <a:buNone/>
              <a:defRPr sz="6400"/>
            </a:lvl8pPr>
            <a:lvl9pPr lvl="8" algn="ctr" rtl="0">
              <a:spcBef>
                <a:spcPts val="0"/>
              </a:spcBef>
              <a:spcAft>
                <a:spcPts val="0"/>
              </a:spcAft>
              <a:buSzPts val="6400"/>
              <a:buNone/>
              <a:defRPr sz="6400"/>
            </a:lvl9pPr>
          </a:lstStyle>
          <a:p>
            <a:endParaRPr/>
          </a:p>
        </p:txBody>
      </p:sp>
      <p:sp>
        <p:nvSpPr>
          <p:cNvPr id="25" name="Google Shape;25;p3"/>
          <p:cNvSpPr txBox="1">
            <a:spLocks noGrp="1"/>
          </p:cNvSpPr>
          <p:nvPr>
            <p:ph type="subTitle" idx="1"/>
          </p:nvPr>
        </p:nvSpPr>
        <p:spPr>
          <a:xfrm>
            <a:off x="1950850" y="4026243"/>
            <a:ext cx="6156900" cy="583800"/>
          </a:xfrm>
          <a:prstGeom prst="rect">
            <a:avLst/>
          </a:prstGeom>
        </p:spPr>
        <p:txBody>
          <a:bodyPr spcFirstLastPara="1" wrap="square" lIns="0" tIns="0" rIns="0" bIns="0" anchor="t" anchorCtr="0">
            <a:noAutofit/>
          </a:bodyPr>
          <a:lstStyle>
            <a:lvl1pPr lvl="0" algn="ctr" rtl="0">
              <a:spcBef>
                <a:spcPts val="0"/>
              </a:spcBef>
              <a:spcAft>
                <a:spcPts val="0"/>
              </a:spcAft>
              <a:buClr>
                <a:schemeClr val="accent2"/>
              </a:buClr>
              <a:buSzPts val="2700"/>
              <a:buNone/>
              <a:defRPr>
                <a:solidFill>
                  <a:schemeClr val="accent2"/>
                </a:solidFill>
              </a:defRPr>
            </a:lvl1pPr>
            <a:lvl2pPr lvl="1" algn="ctr" rtl="0">
              <a:spcBef>
                <a:spcPts val="1200"/>
              </a:spcBef>
              <a:spcAft>
                <a:spcPts val="0"/>
              </a:spcAft>
              <a:buClr>
                <a:schemeClr val="accent2"/>
              </a:buClr>
              <a:buSzPts val="3700"/>
              <a:buNone/>
              <a:defRPr sz="3700">
                <a:solidFill>
                  <a:schemeClr val="accent2"/>
                </a:solidFill>
              </a:defRPr>
            </a:lvl2pPr>
            <a:lvl3pPr lvl="2" algn="ctr" rtl="0">
              <a:spcBef>
                <a:spcPts val="1200"/>
              </a:spcBef>
              <a:spcAft>
                <a:spcPts val="0"/>
              </a:spcAft>
              <a:buClr>
                <a:schemeClr val="accent2"/>
              </a:buClr>
              <a:buSzPts val="3700"/>
              <a:buNone/>
              <a:defRPr sz="3700">
                <a:solidFill>
                  <a:schemeClr val="accent2"/>
                </a:solidFill>
              </a:defRPr>
            </a:lvl3pPr>
            <a:lvl4pPr lvl="3" algn="ctr" rtl="0">
              <a:spcBef>
                <a:spcPts val="1200"/>
              </a:spcBef>
              <a:spcAft>
                <a:spcPts val="0"/>
              </a:spcAft>
              <a:buClr>
                <a:schemeClr val="accent2"/>
              </a:buClr>
              <a:buSzPts val="3700"/>
              <a:buNone/>
              <a:defRPr sz="3700">
                <a:solidFill>
                  <a:schemeClr val="accent2"/>
                </a:solidFill>
              </a:defRPr>
            </a:lvl4pPr>
            <a:lvl5pPr lvl="4" algn="ctr" rtl="0">
              <a:spcBef>
                <a:spcPts val="1200"/>
              </a:spcBef>
              <a:spcAft>
                <a:spcPts val="0"/>
              </a:spcAft>
              <a:buClr>
                <a:schemeClr val="accent2"/>
              </a:buClr>
              <a:buSzPts val="3700"/>
              <a:buNone/>
              <a:defRPr sz="3700">
                <a:solidFill>
                  <a:schemeClr val="accent2"/>
                </a:solidFill>
              </a:defRPr>
            </a:lvl5pPr>
            <a:lvl6pPr lvl="5" algn="ctr" rtl="0">
              <a:spcBef>
                <a:spcPts val="1200"/>
              </a:spcBef>
              <a:spcAft>
                <a:spcPts val="0"/>
              </a:spcAft>
              <a:buClr>
                <a:schemeClr val="accent2"/>
              </a:buClr>
              <a:buSzPts val="3700"/>
              <a:buNone/>
              <a:defRPr sz="3700">
                <a:solidFill>
                  <a:schemeClr val="accent2"/>
                </a:solidFill>
              </a:defRPr>
            </a:lvl6pPr>
            <a:lvl7pPr lvl="6" algn="ctr" rtl="0">
              <a:spcBef>
                <a:spcPts val="1200"/>
              </a:spcBef>
              <a:spcAft>
                <a:spcPts val="0"/>
              </a:spcAft>
              <a:buClr>
                <a:schemeClr val="accent2"/>
              </a:buClr>
              <a:buSzPts val="3700"/>
              <a:buNone/>
              <a:defRPr sz="3700">
                <a:solidFill>
                  <a:schemeClr val="accent2"/>
                </a:solidFill>
              </a:defRPr>
            </a:lvl7pPr>
            <a:lvl8pPr lvl="7" algn="ctr" rtl="0">
              <a:spcBef>
                <a:spcPts val="1200"/>
              </a:spcBef>
              <a:spcAft>
                <a:spcPts val="0"/>
              </a:spcAft>
              <a:buClr>
                <a:schemeClr val="accent2"/>
              </a:buClr>
              <a:buSzPts val="3700"/>
              <a:buNone/>
              <a:defRPr sz="3700">
                <a:solidFill>
                  <a:schemeClr val="accent2"/>
                </a:solidFill>
              </a:defRPr>
            </a:lvl8pPr>
            <a:lvl9pPr lvl="8" algn="ctr" rtl="0">
              <a:spcBef>
                <a:spcPts val="1200"/>
              </a:spcBef>
              <a:spcAft>
                <a:spcPts val="1200"/>
              </a:spcAft>
              <a:buClr>
                <a:schemeClr val="accent2"/>
              </a:buClr>
              <a:buSzPts val="3700"/>
              <a:buNone/>
              <a:defRPr sz="3700">
                <a:solidFill>
                  <a:schemeClr val="accent2"/>
                </a:solidFill>
              </a:defRPr>
            </a:lvl9pPr>
          </a:lstStyle>
          <a:p>
            <a:endParaRPr/>
          </a:p>
        </p:txBody>
      </p:sp>
      <p:sp>
        <p:nvSpPr>
          <p:cNvPr id="26" name="Google Shape;26;p3"/>
          <p:cNvSpPr/>
          <p:nvPr/>
        </p:nvSpPr>
        <p:spPr>
          <a:xfrm>
            <a:off x="873681" y="846301"/>
            <a:ext cx="8135588" cy="5907799"/>
          </a:xfrm>
          <a:custGeom>
            <a:avLst/>
            <a:gdLst/>
            <a:ahLst/>
            <a:cxnLst/>
            <a:rect l="l" t="t" r="r" b="b"/>
            <a:pathLst>
              <a:path w="3506719" h="1853427" extrusionOk="0">
                <a:moveTo>
                  <a:pt x="3499305" y="1166353"/>
                </a:moveTo>
                <a:cubicBezTo>
                  <a:pt x="3487751" y="941889"/>
                  <a:pt x="3482379" y="741016"/>
                  <a:pt x="3468150" y="516750"/>
                </a:cubicBezTo>
                <a:cubicBezTo>
                  <a:pt x="3459578" y="392635"/>
                  <a:pt x="3434540" y="262425"/>
                  <a:pt x="3343926" y="170342"/>
                </a:cubicBezTo>
                <a:cubicBezTo>
                  <a:pt x="3249760" y="74400"/>
                  <a:pt x="3105299" y="78500"/>
                  <a:pt x="2981184" y="57847"/>
                </a:cubicBezTo>
                <a:cubicBezTo>
                  <a:pt x="2181223" y="-47983"/>
                  <a:pt x="1370738" y="7114"/>
                  <a:pt x="571983" y="97465"/>
                </a:cubicBezTo>
                <a:cubicBezTo>
                  <a:pt x="583142" y="79706"/>
                  <a:pt x="597415" y="64118"/>
                  <a:pt x="614122" y="51423"/>
                </a:cubicBezTo>
                <a:cubicBezTo>
                  <a:pt x="621729" y="45657"/>
                  <a:pt x="614122" y="33314"/>
                  <a:pt x="606317" y="39277"/>
                </a:cubicBezTo>
                <a:cubicBezTo>
                  <a:pt x="584019" y="56115"/>
                  <a:pt x="565669" y="77601"/>
                  <a:pt x="552470" y="102223"/>
                </a:cubicBezTo>
                <a:cubicBezTo>
                  <a:pt x="551023" y="104503"/>
                  <a:pt x="551176" y="107419"/>
                  <a:pt x="552843" y="109545"/>
                </a:cubicBezTo>
                <a:cubicBezTo>
                  <a:pt x="552996" y="111124"/>
                  <a:pt x="553654" y="112615"/>
                  <a:pt x="554728" y="113799"/>
                </a:cubicBezTo>
                <a:cubicBezTo>
                  <a:pt x="574416" y="135921"/>
                  <a:pt x="597985" y="154271"/>
                  <a:pt x="624273" y="167908"/>
                </a:cubicBezTo>
                <a:cubicBezTo>
                  <a:pt x="632429" y="172162"/>
                  <a:pt x="639401" y="158700"/>
                  <a:pt x="631025" y="154315"/>
                </a:cubicBezTo>
                <a:cubicBezTo>
                  <a:pt x="609956" y="143265"/>
                  <a:pt x="590728" y="129014"/>
                  <a:pt x="574021" y="112067"/>
                </a:cubicBezTo>
                <a:cubicBezTo>
                  <a:pt x="1426426" y="15774"/>
                  <a:pt x="2294047" y="-40901"/>
                  <a:pt x="3145004" y="97048"/>
                </a:cubicBezTo>
                <a:cubicBezTo>
                  <a:pt x="3209331" y="107550"/>
                  <a:pt x="3269536" y="123884"/>
                  <a:pt x="3319414" y="167886"/>
                </a:cubicBezTo>
                <a:cubicBezTo>
                  <a:pt x="3474552" y="310265"/>
                  <a:pt x="3450632" y="540604"/>
                  <a:pt x="3463897" y="732531"/>
                </a:cubicBezTo>
                <a:cubicBezTo>
                  <a:pt x="3470474" y="878856"/>
                  <a:pt x="3477052" y="1001085"/>
                  <a:pt x="3483783" y="1147410"/>
                </a:cubicBezTo>
                <a:cubicBezTo>
                  <a:pt x="3501191" y="1385138"/>
                  <a:pt x="3525965" y="1744218"/>
                  <a:pt x="3230532" y="1813916"/>
                </a:cubicBezTo>
                <a:cubicBezTo>
                  <a:pt x="3161470" y="1826939"/>
                  <a:pt x="3088899" y="1823212"/>
                  <a:pt x="3018938" y="1824396"/>
                </a:cubicBezTo>
                <a:cubicBezTo>
                  <a:pt x="2066294" y="1838384"/>
                  <a:pt x="1110998" y="1858664"/>
                  <a:pt x="159779" y="1795412"/>
                </a:cubicBezTo>
                <a:cubicBezTo>
                  <a:pt x="96198" y="1786642"/>
                  <a:pt x="52897" y="1750883"/>
                  <a:pt x="37988" y="1686381"/>
                </a:cubicBezTo>
                <a:cubicBezTo>
                  <a:pt x="23014" y="1627185"/>
                  <a:pt x="28429" y="1563604"/>
                  <a:pt x="29218" y="1503201"/>
                </a:cubicBezTo>
                <a:cubicBezTo>
                  <a:pt x="32288" y="1285666"/>
                  <a:pt x="37769" y="1068196"/>
                  <a:pt x="45640" y="850771"/>
                </a:cubicBezTo>
                <a:cubicBezTo>
                  <a:pt x="67279" y="849039"/>
                  <a:pt x="84052" y="831170"/>
                  <a:pt x="84403" y="809465"/>
                </a:cubicBezTo>
                <a:cubicBezTo>
                  <a:pt x="84775" y="785085"/>
                  <a:pt x="61119" y="766449"/>
                  <a:pt x="37528" y="771382"/>
                </a:cubicBezTo>
                <a:cubicBezTo>
                  <a:pt x="-10202" y="773070"/>
                  <a:pt x="-12460" y="837024"/>
                  <a:pt x="31082" y="849280"/>
                </a:cubicBezTo>
                <a:cubicBezTo>
                  <a:pt x="22860" y="1075914"/>
                  <a:pt x="17248" y="1302614"/>
                  <a:pt x="14222" y="1529401"/>
                </a:cubicBezTo>
                <a:cubicBezTo>
                  <a:pt x="6724" y="1697563"/>
                  <a:pt x="25184" y="1816372"/>
                  <a:pt x="222900" y="1815955"/>
                </a:cubicBezTo>
                <a:cubicBezTo>
                  <a:pt x="1165853" y="1869451"/>
                  <a:pt x="2110823" y="1854630"/>
                  <a:pt x="3054653" y="1838559"/>
                </a:cubicBezTo>
                <a:cubicBezTo>
                  <a:pt x="3124352" y="1837376"/>
                  <a:pt x="3196834" y="1840752"/>
                  <a:pt x="3264427" y="1820822"/>
                </a:cubicBezTo>
                <a:cubicBezTo>
                  <a:pt x="3445173" y="1765222"/>
                  <a:pt x="3508426" y="1558539"/>
                  <a:pt x="3506606" y="1387089"/>
                </a:cubicBezTo>
                <a:cubicBezTo>
                  <a:pt x="3507527" y="1313642"/>
                  <a:pt x="3502637" y="1239910"/>
                  <a:pt x="3499305" y="1166353"/>
                </a:cubicBezTo>
                <a:close/>
                <a:moveTo>
                  <a:pt x="14683" y="811175"/>
                </a:moveTo>
                <a:cubicBezTo>
                  <a:pt x="12863" y="794424"/>
                  <a:pt x="28933" y="781270"/>
                  <a:pt x="44807" y="788066"/>
                </a:cubicBezTo>
                <a:cubicBezTo>
                  <a:pt x="47241" y="789162"/>
                  <a:pt x="50112" y="788768"/>
                  <a:pt x="52152" y="787036"/>
                </a:cubicBezTo>
                <a:cubicBezTo>
                  <a:pt x="78987" y="795301"/>
                  <a:pt x="73002" y="833713"/>
                  <a:pt x="45815" y="836191"/>
                </a:cubicBezTo>
                <a:cubicBezTo>
                  <a:pt x="30424" y="837594"/>
                  <a:pt x="16656" y="826588"/>
                  <a:pt x="14683" y="811241"/>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27" name="Google Shape;27;p3"/>
          <p:cNvSpPr/>
          <p:nvPr/>
        </p:nvSpPr>
        <p:spPr>
          <a:xfrm rot="4866740">
            <a:off x="8140014" y="5677368"/>
            <a:ext cx="1217676" cy="1146584"/>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28" name="Google Shape;28;p3"/>
          <p:cNvSpPr/>
          <p:nvPr/>
        </p:nvSpPr>
        <p:spPr>
          <a:xfrm rot="4866740">
            <a:off x="8759776" y="6555268"/>
            <a:ext cx="277734" cy="376582"/>
          </a:xfrm>
          <a:custGeom>
            <a:avLst/>
            <a:gdLst/>
            <a:ahLst/>
            <a:cxnLst/>
            <a:rect l="l" t="t" r="r" b="b"/>
            <a:pathLst>
              <a:path w="88019" h="159157" extrusionOk="0">
                <a:moveTo>
                  <a:pt x="87774" y="149186"/>
                </a:moveTo>
                <a:cubicBezTo>
                  <a:pt x="74290" y="95537"/>
                  <a:pt x="49098" y="45526"/>
                  <a:pt x="14041" y="2730"/>
                </a:cubicBezTo>
                <a:cubicBezTo>
                  <a:pt x="8078" y="-4527"/>
                  <a:pt x="-4309" y="4199"/>
                  <a:pt x="1522" y="11302"/>
                </a:cubicBezTo>
                <a:cubicBezTo>
                  <a:pt x="35835" y="53069"/>
                  <a:pt x="60478" y="101916"/>
                  <a:pt x="73676" y="154338"/>
                </a:cubicBezTo>
                <a:cubicBezTo>
                  <a:pt x="76044" y="163678"/>
                  <a:pt x="90032" y="158065"/>
                  <a:pt x="87774" y="149186"/>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29" name="Google Shape;29;p3"/>
          <p:cNvSpPr/>
          <p:nvPr/>
        </p:nvSpPr>
        <p:spPr>
          <a:xfrm rot="-5229873">
            <a:off x="202172" y="5296966"/>
            <a:ext cx="1254125" cy="105939"/>
          </a:xfrm>
          <a:custGeom>
            <a:avLst/>
            <a:gdLst/>
            <a:ahLst/>
            <a:cxnLst/>
            <a:rect l="l" t="t" r="r" b="b"/>
            <a:pathLst>
              <a:path w="393896" h="45566" extrusionOk="0">
                <a:moveTo>
                  <a:pt x="386461" y="1"/>
                </a:moveTo>
                <a:cubicBezTo>
                  <a:pt x="259364" y="2172"/>
                  <a:pt x="132531" y="12432"/>
                  <a:pt x="6750" y="30696"/>
                </a:cubicBezTo>
                <a:cubicBezTo>
                  <a:pt x="-2393" y="32011"/>
                  <a:pt x="-2305" y="46876"/>
                  <a:pt x="7364" y="45473"/>
                </a:cubicBezTo>
                <a:cubicBezTo>
                  <a:pt x="133145" y="27210"/>
                  <a:pt x="259978" y="16949"/>
                  <a:pt x="387053" y="14778"/>
                </a:cubicBezTo>
                <a:cubicBezTo>
                  <a:pt x="396349" y="14647"/>
                  <a:pt x="396196" y="-152"/>
                  <a:pt x="386461" y="1"/>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30" name="Google Shape;30;p3"/>
          <p:cNvSpPr/>
          <p:nvPr/>
        </p:nvSpPr>
        <p:spPr>
          <a:xfrm rot="-5229873">
            <a:off x="618553" y="4350712"/>
            <a:ext cx="420039" cy="47490"/>
          </a:xfrm>
          <a:custGeom>
            <a:avLst/>
            <a:gdLst/>
            <a:ahLst/>
            <a:cxnLst/>
            <a:rect l="l" t="t" r="r" b="b"/>
            <a:pathLst>
              <a:path w="131926" h="20426" extrusionOk="0">
                <a:moveTo>
                  <a:pt x="124504" y="198"/>
                </a:moveTo>
                <a:cubicBezTo>
                  <a:pt x="85193" y="-635"/>
                  <a:pt x="45860" y="1163"/>
                  <a:pt x="6791" y="5570"/>
                </a:cubicBezTo>
                <a:cubicBezTo>
                  <a:pt x="-2417" y="6622"/>
                  <a:pt x="-2308" y="21465"/>
                  <a:pt x="7405" y="20369"/>
                </a:cubicBezTo>
                <a:cubicBezTo>
                  <a:pt x="46474" y="15962"/>
                  <a:pt x="85807" y="14164"/>
                  <a:pt x="125118" y="14997"/>
                </a:cubicBezTo>
                <a:cubicBezTo>
                  <a:pt x="134392" y="15194"/>
                  <a:pt x="134195" y="417"/>
                  <a:pt x="124504" y="198"/>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31" name="Google Shape;31;p3"/>
          <p:cNvSpPr/>
          <p:nvPr/>
        </p:nvSpPr>
        <p:spPr>
          <a:xfrm>
            <a:off x="5788474" y="698503"/>
            <a:ext cx="748831" cy="323783"/>
          </a:xfrm>
          <a:custGeom>
            <a:avLst/>
            <a:gdLst/>
            <a:ahLst/>
            <a:cxnLst/>
            <a:rect l="l" t="t" r="r" b="b"/>
            <a:pathLst>
              <a:path w="322772" h="101579" extrusionOk="0">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32" name="Google Shape;32;p3"/>
          <p:cNvSpPr/>
          <p:nvPr/>
        </p:nvSpPr>
        <p:spPr>
          <a:xfrm>
            <a:off x="3112627" y="6817546"/>
            <a:ext cx="1514092" cy="101076"/>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33" name="Google Shape;33;p3"/>
          <p:cNvSpPr/>
          <p:nvPr/>
        </p:nvSpPr>
        <p:spPr>
          <a:xfrm>
            <a:off x="4740510" y="6867968"/>
            <a:ext cx="290230" cy="47172"/>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34" name="Google Shape;34;p3"/>
          <p:cNvSpPr/>
          <p:nvPr/>
        </p:nvSpPr>
        <p:spPr>
          <a:xfrm>
            <a:off x="8481811" y="1008095"/>
            <a:ext cx="319274" cy="349302"/>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35" name="Google Shape;35;p3"/>
          <p:cNvSpPr/>
          <p:nvPr/>
        </p:nvSpPr>
        <p:spPr>
          <a:xfrm>
            <a:off x="8651999" y="932393"/>
            <a:ext cx="145608" cy="137837"/>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1">
  <p:cSld name="TITLE_4">
    <p:spTree>
      <p:nvGrpSpPr>
        <p:cNvPr id="1" name="Shape 286"/>
        <p:cNvGrpSpPr/>
        <p:nvPr/>
      </p:nvGrpSpPr>
      <p:grpSpPr>
        <a:xfrm>
          <a:off x="0" y="0"/>
          <a:ext cx="0" cy="0"/>
          <a:chOff x="0" y="0"/>
          <a:chExt cx="0" cy="0"/>
        </a:xfrm>
      </p:grpSpPr>
      <p:sp>
        <p:nvSpPr>
          <p:cNvPr id="287" name="Google Shape;287;p21"/>
          <p:cNvSpPr txBox="1">
            <a:spLocks noGrp="1"/>
          </p:cNvSpPr>
          <p:nvPr>
            <p:ph type="title"/>
          </p:nvPr>
        </p:nvSpPr>
        <p:spPr>
          <a:xfrm>
            <a:off x="754380" y="2414482"/>
            <a:ext cx="8549700" cy="1665900"/>
          </a:xfrm>
          <a:prstGeom prst="rect">
            <a:avLst/>
          </a:prstGeom>
          <a:noFill/>
          <a:ln>
            <a:noFill/>
          </a:ln>
        </p:spPr>
        <p:txBody>
          <a:bodyPr spcFirstLastPara="1" wrap="square" lIns="50775" tIns="50775" rIns="50775" bIns="50775" anchor="ctr" anchorCtr="0">
            <a:noAutofit/>
          </a:bodyPr>
          <a:lstStyle>
            <a:lvl1pPr lvl="0" algn="ctr" rtl="0">
              <a:lnSpc>
                <a:spcPct val="100000"/>
              </a:lnSpc>
              <a:spcBef>
                <a:spcPts val="0"/>
              </a:spcBef>
              <a:spcAft>
                <a:spcPts val="0"/>
              </a:spcAft>
              <a:buClr>
                <a:srgbClr val="000000"/>
              </a:buClr>
              <a:buSzPts val="2000"/>
              <a:buNone/>
              <a:defRPr/>
            </a:lvl1pPr>
            <a:lvl2pPr lvl="1" algn="ctr" rtl="0">
              <a:lnSpc>
                <a:spcPct val="100000"/>
              </a:lnSpc>
              <a:spcBef>
                <a:spcPts val="0"/>
              </a:spcBef>
              <a:spcAft>
                <a:spcPts val="0"/>
              </a:spcAft>
              <a:buClr>
                <a:srgbClr val="000000"/>
              </a:buClr>
              <a:buSzPts val="2000"/>
              <a:buNone/>
              <a:defRPr/>
            </a:lvl2pPr>
            <a:lvl3pPr lvl="2" algn="ctr" rtl="0">
              <a:lnSpc>
                <a:spcPct val="100000"/>
              </a:lnSpc>
              <a:spcBef>
                <a:spcPts val="0"/>
              </a:spcBef>
              <a:spcAft>
                <a:spcPts val="0"/>
              </a:spcAft>
              <a:buClr>
                <a:srgbClr val="000000"/>
              </a:buClr>
              <a:buSzPts val="2000"/>
              <a:buNone/>
              <a:defRPr/>
            </a:lvl3pPr>
            <a:lvl4pPr lvl="3" algn="ctr" rtl="0">
              <a:lnSpc>
                <a:spcPct val="100000"/>
              </a:lnSpc>
              <a:spcBef>
                <a:spcPts val="0"/>
              </a:spcBef>
              <a:spcAft>
                <a:spcPts val="0"/>
              </a:spcAft>
              <a:buClr>
                <a:srgbClr val="000000"/>
              </a:buClr>
              <a:buSzPts val="2000"/>
              <a:buNone/>
              <a:defRPr/>
            </a:lvl4pPr>
            <a:lvl5pPr lvl="4" algn="ctr" rtl="0">
              <a:lnSpc>
                <a:spcPct val="100000"/>
              </a:lnSpc>
              <a:spcBef>
                <a:spcPts val="0"/>
              </a:spcBef>
              <a:spcAft>
                <a:spcPts val="0"/>
              </a:spcAft>
              <a:buClr>
                <a:srgbClr val="000000"/>
              </a:buClr>
              <a:buSzPts val="2000"/>
              <a:buNone/>
              <a:defRPr/>
            </a:lvl5pPr>
            <a:lvl6pPr lvl="5" algn="ctr" rtl="0">
              <a:lnSpc>
                <a:spcPct val="100000"/>
              </a:lnSpc>
              <a:spcBef>
                <a:spcPts val="0"/>
              </a:spcBef>
              <a:spcAft>
                <a:spcPts val="0"/>
              </a:spcAft>
              <a:buClr>
                <a:srgbClr val="000000"/>
              </a:buClr>
              <a:buSzPts val="2000"/>
              <a:buNone/>
              <a:defRPr/>
            </a:lvl6pPr>
            <a:lvl7pPr lvl="6" algn="ctr" rtl="0">
              <a:lnSpc>
                <a:spcPct val="100000"/>
              </a:lnSpc>
              <a:spcBef>
                <a:spcPts val="0"/>
              </a:spcBef>
              <a:spcAft>
                <a:spcPts val="0"/>
              </a:spcAft>
              <a:buClr>
                <a:srgbClr val="000000"/>
              </a:buClr>
              <a:buSzPts val="2000"/>
              <a:buNone/>
              <a:defRPr/>
            </a:lvl7pPr>
            <a:lvl8pPr lvl="7" algn="ctr" rtl="0">
              <a:lnSpc>
                <a:spcPct val="100000"/>
              </a:lnSpc>
              <a:spcBef>
                <a:spcPts val="0"/>
              </a:spcBef>
              <a:spcAft>
                <a:spcPts val="0"/>
              </a:spcAft>
              <a:buClr>
                <a:srgbClr val="000000"/>
              </a:buClr>
              <a:buSzPts val="2000"/>
              <a:buNone/>
              <a:defRPr/>
            </a:lvl8pPr>
            <a:lvl9pPr lvl="8" algn="ctr" rtl="0">
              <a:lnSpc>
                <a:spcPct val="100000"/>
              </a:lnSpc>
              <a:spcBef>
                <a:spcPts val="0"/>
              </a:spcBef>
              <a:spcAft>
                <a:spcPts val="0"/>
              </a:spcAft>
              <a:buClr>
                <a:srgbClr val="000000"/>
              </a:buClr>
              <a:buSzPts val="2000"/>
              <a:buNone/>
              <a:defRPr/>
            </a:lvl9pPr>
          </a:lstStyle>
          <a:p>
            <a:endParaRPr/>
          </a:p>
        </p:txBody>
      </p:sp>
      <p:sp>
        <p:nvSpPr>
          <p:cNvPr id="288" name="Google Shape;288;p21"/>
          <p:cNvSpPr txBox="1">
            <a:spLocks noGrp="1"/>
          </p:cNvSpPr>
          <p:nvPr>
            <p:ph type="body" idx="1"/>
          </p:nvPr>
        </p:nvSpPr>
        <p:spPr>
          <a:xfrm>
            <a:off x="1508760" y="4404360"/>
            <a:ext cx="7041000" cy="1986300"/>
          </a:xfrm>
          <a:prstGeom prst="rect">
            <a:avLst/>
          </a:prstGeom>
          <a:noFill/>
          <a:ln>
            <a:noFill/>
          </a:ln>
        </p:spPr>
        <p:txBody>
          <a:bodyPr spcFirstLastPara="1" wrap="square" lIns="50775" tIns="50775" rIns="50775" bIns="50775" anchor="t" anchorCtr="0">
            <a:noAutofit/>
          </a:bodyPr>
          <a:lstStyle>
            <a:lvl1pPr marL="457200" lvl="0" indent="-228600" algn="ctr" rtl="0">
              <a:lnSpc>
                <a:spcPct val="100000"/>
              </a:lnSpc>
              <a:spcBef>
                <a:spcPts val="800"/>
              </a:spcBef>
              <a:spcAft>
                <a:spcPts val="0"/>
              </a:spcAft>
              <a:buClr>
                <a:srgbClr val="888888"/>
              </a:buClr>
              <a:buSzPts val="3600"/>
              <a:buFont typeface="Calibri"/>
              <a:buNone/>
              <a:defRPr>
                <a:solidFill>
                  <a:srgbClr val="888888"/>
                </a:solidFill>
              </a:defRPr>
            </a:lvl1pPr>
            <a:lvl2pPr marL="914400" lvl="1" indent="-228600" algn="ctr" rtl="0">
              <a:lnSpc>
                <a:spcPct val="100000"/>
              </a:lnSpc>
              <a:spcBef>
                <a:spcPts val="800"/>
              </a:spcBef>
              <a:spcAft>
                <a:spcPts val="0"/>
              </a:spcAft>
              <a:buClr>
                <a:srgbClr val="888888"/>
              </a:buClr>
              <a:buSzPts val="3600"/>
              <a:buFont typeface="Calibri"/>
              <a:buNone/>
              <a:defRPr>
                <a:solidFill>
                  <a:srgbClr val="888888"/>
                </a:solidFill>
              </a:defRPr>
            </a:lvl2pPr>
            <a:lvl3pPr marL="1371600" lvl="2" indent="-228600" algn="ctr" rtl="0">
              <a:lnSpc>
                <a:spcPct val="100000"/>
              </a:lnSpc>
              <a:spcBef>
                <a:spcPts val="800"/>
              </a:spcBef>
              <a:spcAft>
                <a:spcPts val="0"/>
              </a:spcAft>
              <a:buClr>
                <a:srgbClr val="888888"/>
              </a:buClr>
              <a:buSzPts val="3600"/>
              <a:buFont typeface="Calibri"/>
              <a:buNone/>
              <a:defRPr>
                <a:solidFill>
                  <a:srgbClr val="888888"/>
                </a:solidFill>
              </a:defRPr>
            </a:lvl3pPr>
            <a:lvl4pPr marL="1828800" lvl="3" indent="-228600" algn="ctr" rtl="0">
              <a:lnSpc>
                <a:spcPct val="100000"/>
              </a:lnSpc>
              <a:spcBef>
                <a:spcPts val="800"/>
              </a:spcBef>
              <a:spcAft>
                <a:spcPts val="0"/>
              </a:spcAft>
              <a:buClr>
                <a:srgbClr val="888888"/>
              </a:buClr>
              <a:buSzPts val="3600"/>
              <a:buFont typeface="Calibri"/>
              <a:buNone/>
              <a:defRPr>
                <a:solidFill>
                  <a:srgbClr val="888888"/>
                </a:solidFill>
              </a:defRPr>
            </a:lvl4pPr>
            <a:lvl5pPr marL="2286000" lvl="4" indent="-228600" algn="ctr" rtl="0">
              <a:lnSpc>
                <a:spcPct val="100000"/>
              </a:lnSpc>
              <a:spcBef>
                <a:spcPts val="800"/>
              </a:spcBef>
              <a:spcAft>
                <a:spcPts val="0"/>
              </a:spcAft>
              <a:buClr>
                <a:srgbClr val="888888"/>
              </a:buClr>
              <a:buSzPts val="3600"/>
              <a:buFont typeface="Calibri"/>
              <a:buNone/>
              <a:defRPr>
                <a:solidFill>
                  <a:srgbClr val="888888"/>
                </a:solidFill>
              </a:defRPr>
            </a:lvl5pPr>
            <a:lvl6pPr marL="2743200" lvl="5" indent="-355600" algn="l" rtl="0">
              <a:lnSpc>
                <a:spcPct val="100000"/>
              </a:lnSpc>
              <a:spcBef>
                <a:spcPts val="800"/>
              </a:spcBef>
              <a:spcAft>
                <a:spcPts val="0"/>
              </a:spcAft>
              <a:buClr>
                <a:srgbClr val="000000"/>
              </a:buClr>
              <a:buSzPts val="2000"/>
              <a:buChar char="■"/>
              <a:defRPr/>
            </a:lvl6pPr>
            <a:lvl7pPr marL="3200400" lvl="6" indent="-355600" algn="l" rtl="0">
              <a:lnSpc>
                <a:spcPct val="100000"/>
              </a:lnSpc>
              <a:spcBef>
                <a:spcPts val="800"/>
              </a:spcBef>
              <a:spcAft>
                <a:spcPts val="0"/>
              </a:spcAft>
              <a:buClr>
                <a:srgbClr val="000000"/>
              </a:buClr>
              <a:buSzPts val="2000"/>
              <a:buChar char="●"/>
              <a:defRPr/>
            </a:lvl7pPr>
            <a:lvl8pPr marL="3657600" lvl="7" indent="-355600" algn="l" rtl="0">
              <a:lnSpc>
                <a:spcPct val="100000"/>
              </a:lnSpc>
              <a:spcBef>
                <a:spcPts val="800"/>
              </a:spcBef>
              <a:spcAft>
                <a:spcPts val="0"/>
              </a:spcAft>
              <a:buClr>
                <a:srgbClr val="000000"/>
              </a:buClr>
              <a:buSzPts val="2000"/>
              <a:buChar char="○"/>
              <a:defRPr/>
            </a:lvl8pPr>
            <a:lvl9pPr marL="4114800" lvl="8" indent="-355600" algn="l" rtl="0">
              <a:lnSpc>
                <a:spcPct val="100000"/>
              </a:lnSpc>
              <a:spcBef>
                <a:spcPts val="800"/>
              </a:spcBef>
              <a:spcAft>
                <a:spcPts val="0"/>
              </a:spcAft>
              <a:buClr>
                <a:srgbClr val="000000"/>
              </a:buClr>
              <a:buSzPts val="2000"/>
              <a:buChar char="■"/>
              <a:defRPr/>
            </a:lvl9pPr>
          </a:lstStyle>
          <a:p>
            <a:endParaRPr/>
          </a:p>
        </p:txBody>
      </p:sp>
      <p:sp>
        <p:nvSpPr>
          <p:cNvPr id="289" name="Google Shape;289;p21"/>
          <p:cNvSpPr txBox="1">
            <a:spLocks noGrp="1"/>
          </p:cNvSpPr>
          <p:nvPr>
            <p:ph type="sldNum" idx="12"/>
          </p:nvPr>
        </p:nvSpPr>
        <p:spPr>
          <a:xfrm>
            <a:off x="9270993" y="7270062"/>
            <a:ext cx="284400" cy="281400"/>
          </a:xfrm>
          <a:prstGeom prst="rect">
            <a:avLst/>
          </a:prstGeom>
          <a:noFill/>
          <a:ln>
            <a:noFill/>
          </a:ln>
        </p:spPr>
        <p:txBody>
          <a:bodyPr spcFirstLastPara="1" wrap="square" lIns="50775" tIns="50775" rIns="50775" bIns="50775" anchor="ctr" anchorCtr="0">
            <a:noAutofit/>
          </a:bodyPr>
          <a:lstStyle>
            <a:lvl1pPr marL="0" lvl="0" indent="0" algn="r" rtl="0">
              <a:lnSpc>
                <a:spcPct val="100000"/>
              </a:lnSpc>
              <a:spcBef>
                <a:spcPts val="0"/>
              </a:spcBef>
              <a:spcAft>
                <a:spcPts val="0"/>
              </a:spcAft>
              <a:buClr>
                <a:srgbClr val="888888"/>
              </a:buClr>
              <a:buSzPts val="1300"/>
              <a:buFont typeface="Calibri"/>
              <a:buNone/>
              <a:defRPr sz="1300">
                <a:solidFill>
                  <a:srgbClr val="888888"/>
                </a:solidFill>
              </a:defRPr>
            </a:lvl1pPr>
            <a:lvl2pPr marL="0" lvl="1" indent="0" algn="r" rtl="0">
              <a:lnSpc>
                <a:spcPct val="100000"/>
              </a:lnSpc>
              <a:spcBef>
                <a:spcPts val="0"/>
              </a:spcBef>
              <a:spcAft>
                <a:spcPts val="0"/>
              </a:spcAft>
              <a:buClr>
                <a:srgbClr val="888888"/>
              </a:buClr>
              <a:buSzPts val="1300"/>
              <a:buFont typeface="Calibri"/>
              <a:buNone/>
              <a:defRPr sz="1300">
                <a:solidFill>
                  <a:srgbClr val="888888"/>
                </a:solidFill>
              </a:defRPr>
            </a:lvl2pPr>
            <a:lvl3pPr marL="0" lvl="2" indent="0" algn="r" rtl="0">
              <a:lnSpc>
                <a:spcPct val="100000"/>
              </a:lnSpc>
              <a:spcBef>
                <a:spcPts val="0"/>
              </a:spcBef>
              <a:spcAft>
                <a:spcPts val="0"/>
              </a:spcAft>
              <a:buClr>
                <a:srgbClr val="888888"/>
              </a:buClr>
              <a:buSzPts val="1300"/>
              <a:buFont typeface="Calibri"/>
              <a:buNone/>
              <a:defRPr sz="1300">
                <a:solidFill>
                  <a:srgbClr val="888888"/>
                </a:solidFill>
              </a:defRPr>
            </a:lvl3pPr>
            <a:lvl4pPr marL="0" lvl="3" indent="0" algn="r" rtl="0">
              <a:lnSpc>
                <a:spcPct val="100000"/>
              </a:lnSpc>
              <a:spcBef>
                <a:spcPts val="0"/>
              </a:spcBef>
              <a:spcAft>
                <a:spcPts val="0"/>
              </a:spcAft>
              <a:buClr>
                <a:srgbClr val="888888"/>
              </a:buClr>
              <a:buSzPts val="1300"/>
              <a:buFont typeface="Calibri"/>
              <a:buNone/>
              <a:defRPr sz="1300">
                <a:solidFill>
                  <a:srgbClr val="888888"/>
                </a:solidFill>
              </a:defRPr>
            </a:lvl4pPr>
            <a:lvl5pPr marL="0" lvl="4" indent="0" algn="r" rtl="0">
              <a:lnSpc>
                <a:spcPct val="100000"/>
              </a:lnSpc>
              <a:spcBef>
                <a:spcPts val="0"/>
              </a:spcBef>
              <a:spcAft>
                <a:spcPts val="0"/>
              </a:spcAft>
              <a:buClr>
                <a:srgbClr val="888888"/>
              </a:buClr>
              <a:buSzPts val="1300"/>
              <a:buFont typeface="Calibri"/>
              <a:buNone/>
              <a:defRPr sz="1300">
                <a:solidFill>
                  <a:srgbClr val="888888"/>
                </a:solidFill>
              </a:defRPr>
            </a:lvl5pPr>
            <a:lvl6pPr marL="0" lvl="5" indent="0" algn="r" rtl="0">
              <a:lnSpc>
                <a:spcPct val="100000"/>
              </a:lnSpc>
              <a:spcBef>
                <a:spcPts val="0"/>
              </a:spcBef>
              <a:spcAft>
                <a:spcPts val="0"/>
              </a:spcAft>
              <a:buClr>
                <a:srgbClr val="888888"/>
              </a:buClr>
              <a:buSzPts val="1300"/>
              <a:buFont typeface="Calibri"/>
              <a:buNone/>
              <a:defRPr sz="1300">
                <a:solidFill>
                  <a:srgbClr val="888888"/>
                </a:solidFill>
              </a:defRPr>
            </a:lvl6pPr>
            <a:lvl7pPr marL="0" lvl="6" indent="0" algn="r" rtl="0">
              <a:lnSpc>
                <a:spcPct val="100000"/>
              </a:lnSpc>
              <a:spcBef>
                <a:spcPts val="0"/>
              </a:spcBef>
              <a:spcAft>
                <a:spcPts val="0"/>
              </a:spcAft>
              <a:buClr>
                <a:srgbClr val="888888"/>
              </a:buClr>
              <a:buSzPts val="1300"/>
              <a:buFont typeface="Calibri"/>
              <a:buNone/>
              <a:defRPr sz="1300">
                <a:solidFill>
                  <a:srgbClr val="888888"/>
                </a:solidFill>
              </a:defRPr>
            </a:lvl7pPr>
            <a:lvl8pPr marL="0" lvl="7" indent="0" algn="r" rtl="0">
              <a:lnSpc>
                <a:spcPct val="100000"/>
              </a:lnSpc>
              <a:spcBef>
                <a:spcPts val="0"/>
              </a:spcBef>
              <a:spcAft>
                <a:spcPts val="0"/>
              </a:spcAft>
              <a:buClr>
                <a:srgbClr val="888888"/>
              </a:buClr>
              <a:buSzPts val="1300"/>
              <a:buFont typeface="Calibri"/>
              <a:buNone/>
              <a:defRPr sz="1300">
                <a:solidFill>
                  <a:srgbClr val="888888"/>
                </a:solidFill>
              </a:defRPr>
            </a:lvl8pPr>
            <a:lvl9pPr marL="0" lvl="8" indent="0" algn="r" rtl="0">
              <a:lnSpc>
                <a:spcPct val="100000"/>
              </a:lnSpc>
              <a:spcBef>
                <a:spcPts val="0"/>
              </a:spcBef>
              <a:spcAft>
                <a:spcPts val="0"/>
              </a:spcAft>
              <a:buClr>
                <a:srgbClr val="888888"/>
              </a:buClr>
              <a:buSzPts val="1300"/>
              <a:buFont typeface="Calibri"/>
              <a:buNone/>
              <a:defRPr sz="1300">
                <a:solidFill>
                  <a:srgbClr val="888888"/>
                </a:solidFill>
              </a:defRPr>
            </a:lvl9pPr>
          </a:lstStyle>
          <a:p>
            <a:pPr marL="0" lvl="0" indent="0" algn="r" rtl="0">
              <a:spcBef>
                <a:spcPts val="0"/>
              </a:spcBef>
              <a:spcAft>
                <a:spcPts val="0"/>
              </a:spcAft>
              <a:buNone/>
            </a:pPr>
            <a:fld id="{00000000-1234-1234-1234-123412341234}" type="slidenum">
              <a:rPr lang="en"/>
              <a:t>‹#›</a:t>
            </a:fld>
            <a:endParaRPr sz="1900">
              <a:solidFill>
                <a:schemeClr val="dk2"/>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ubtitle 1">
  <p:cSld name="TITLE_1_2">
    <p:spTree>
      <p:nvGrpSpPr>
        <p:cNvPr id="1" name="Shape 290"/>
        <p:cNvGrpSpPr/>
        <p:nvPr/>
      </p:nvGrpSpPr>
      <p:grpSpPr>
        <a:xfrm>
          <a:off x="0" y="0"/>
          <a:ext cx="0" cy="0"/>
          <a:chOff x="0" y="0"/>
          <a:chExt cx="0" cy="0"/>
        </a:xfrm>
      </p:grpSpPr>
      <p:sp>
        <p:nvSpPr>
          <p:cNvPr id="291" name="Google Shape;291;p22"/>
          <p:cNvSpPr/>
          <p:nvPr/>
        </p:nvSpPr>
        <p:spPr>
          <a:xfrm rot="-1210883">
            <a:off x="790498" y="674516"/>
            <a:ext cx="1654714" cy="2388886"/>
          </a:xfrm>
          <a:custGeom>
            <a:avLst/>
            <a:gdLst/>
            <a:ahLst/>
            <a:cxnLst/>
            <a:rect l="l" t="t" r="r" b="b"/>
            <a:pathLst>
              <a:path w="462239" h="507799" extrusionOk="0">
                <a:moveTo>
                  <a:pt x="459973" y="179541"/>
                </a:moveTo>
                <a:cubicBezTo>
                  <a:pt x="458636" y="122779"/>
                  <a:pt x="461727" y="55887"/>
                  <a:pt x="399242" y="30652"/>
                </a:cubicBezTo>
                <a:cubicBezTo>
                  <a:pt x="293347" y="-13921"/>
                  <a:pt x="170306" y="-1205"/>
                  <a:pt x="59171" y="14844"/>
                </a:cubicBezTo>
                <a:cubicBezTo>
                  <a:pt x="33585" y="19514"/>
                  <a:pt x="9512" y="39816"/>
                  <a:pt x="8569" y="67090"/>
                </a:cubicBezTo>
                <a:cubicBezTo>
                  <a:pt x="-7195" y="174126"/>
                  <a:pt x="2605" y="285590"/>
                  <a:pt x="7933" y="393766"/>
                </a:cubicBezTo>
                <a:cubicBezTo>
                  <a:pt x="10235" y="423781"/>
                  <a:pt x="16703" y="454453"/>
                  <a:pt x="42377" y="473550"/>
                </a:cubicBezTo>
                <a:cubicBezTo>
                  <a:pt x="111527" y="513693"/>
                  <a:pt x="199071" y="505691"/>
                  <a:pt x="276684" y="507664"/>
                </a:cubicBezTo>
                <a:cubicBezTo>
                  <a:pt x="477513" y="513540"/>
                  <a:pt x="465279" y="327137"/>
                  <a:pt x="459973" y="179541"/>
                </a:cubicBezTo>
                <a:close/>
              </a:path>
            </a:pathLst>
          </a:custGeom>
          <a:solidFill>
            <a:schemeClr val="accent2"/>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292" name="Google Shape;292;p22"/>
          <p:cNvSpPr txBox="1">
            <a:spLocks noGrp="1"/>
          </p:cNvSpPr>
          <p:nvPr>
            <p:ph type="ctrTitle"/>
          </p:nvPr>
        </p:nvSpPr>
        <p:spPr>
          <a:xfrm>
            <a:off x="1950850" y="2992038"/>
            <a:ext cx="6156900" cy="1014000"/>
          </a:xfrm>
          <a:prstGeom prst="rect">
            <a:avLst/>
          </a:prstGeom>
        </p:spPr>
        <p:txBody>
          <a:bodyPr spcFirstLastPara="1" wrap="square" lIns="0" tIns="0" rIns="0" bIns="0" anchor="b" anchorCtr="0">
            <a:noAutofit/>
          </a:bodyPr>
          <a:lstStyle>
            <a:lvl1pPr lvl="0" algn="ctr" rtl="0">
              <a:spcBef>
                <a:spcPts val="0"/>
              </a:spcBef>
              <a:spcAft>
                <a:spcPts val="0"/>
              </a:spcAft>
              <a:buSzPts val="6400"/>
              <a:buNone/>
              <a:defRPr sz="6400"/>
            </a:lvl1pPr>
            <a:lvl2pPr lvl="1" algn="ctr" rtl="0">
              <a:spcBef>
                <a:spcPts val="0"/>
              </a:spcBef>
              <a:spcAft>
                <a:spcPts val="0"/>
              </a:spcAft>
              <a:buSzPts val="6400"/>
              <a:buNone/>
              <a:defRPr sz="6400"/>
            </a:lvl2pPr>
            <a:lvl3pPr lvl="2" algn="ctr" rtl="0">
              <a:spcBef>
                <a:spcPts val="0"/>
              </a:spcBef>
              <a:spcAft>
                <a:spcPts val="0"/>
              </a:spcAft>
              <a:buSzPts val="6400"/>
              <a:buNone/>
              <a:defRPr sz="6400"/>
            </a:lvl3pPr>
            <a:lvl4pPr lvl="3" algn="ctr" rtl="0">
              <a:spcBef>
                <a:spcPts val="0"/>
              </a:spcBef>
              <a:spcAft>
                <a:spcPts val="0"/>
              </a:spcAft>
              <a:buSzPts val="6400"/>
              <a:buNone/>
              <a:defRPr sz="6400"/>
            </a:lvl4pPr>
            <a:lvl5pPr lvl="4" algn="ctr" rtl="0">
              <a:spcBef>
                <a:spcPts val="0"/>
              </a:spcBef>
              <a:spcAft>
                <a:spcPts val="0"/>
              </a:spcAft>
              <a:buSzPts val="6400"/>
              <a:buNone/>
              <a:defRPr sz="6400"/>
            </a:lvl5pPr>
            <a:lvl6pPr lvl="5" algn="ctr" rtl="0">
              <a:spcBef>
                <a:spcPts val="0"/>
              </a:spcBef>
              <a:spcAft>
                <a:spcPts val="0"/>
              </a:spcAft>
              <a:buSzPts val="6400"/>
              <a:buNone/>
              <a:defRPr sz="6400"/>
            </a:lvl6pPr>
            <a:lvl7pPr lvl="6" algn="ctr" rtl="0">
              <a:spcBef>
                <a:spcPts val="0"/>
              </a:spcBef>
              <a:spcAft>
                <a:spcPts val="0"/>
              </a:spcAft>
              <a:buSzPts val="6400"/>
              <a:buNone/>
              <a:defRPr sz="6400"/>
            </a:lvl7pPr>
            <a:lvl8pPr lvl="7" algn="ctr" rtl="0">
              <a:spcBef>
                <a:spcPts val="0"/>
              </a:spcBef>
              <a:spcAft>
                <a:spcPts val="0"/>
              </a:spcAft>
              <a:buSzPts val="6400"/>
              <a:buNone/>
              <a:defRPr sz="6400"/>
            </a:lvl8pPr>
            <a:lvl9pPr lvl="8" algn="ctr" rtl="0">
              <a:spcBef>
                <a:spcPts val="0"/>
              </a:spcBef>
              <a:spcAft>
                <a:spcPts val="0"/>
              </a:spcAft>
              <a:buSzPts val="6400"/>
              <a:buNone/>
              <a:defRPr sz="6400"/>
            </a:lvl9pPr>
          </a:lstStyle>
          <a:p>
            <a:endParaRPr/>
          </a:p>
        </p:txBody>
      </p:sp>
      <p:sp>
        <p:nvSpPr>
          <p:cNvPr id="293" name="Google Shape;293;p22"/>
          <p:cNvSpPr txBox="1">
            <a:spLocks noGrp="1"/>
          </p:cNvSpPr>
          <p:nvPr>
            <p:ph type="subTitle" idx="1"/>
          </p:nvPr>
        </p:nvSpPr>
        <p:spPr>
          <a:xfrm>
            <a:off x="1950850" y="4026243"/>
            <a:ext cx="6156900" cy="583800"/>
          </a:xfrm>
          <a:prstGeom prst="rect">
            <a:avLst/>
          </a:prstGeom>
        </p:spPr>
        <p:txBody>
          <a:bodyPr spcFirstLastPara="1" wrap="square" lIns="0" tIns="0" rIns="0" bIns="0" anchor="t" anchorCtr="0">
            <a:noAutofit/>
          </a:bodyPr>
          <a:lstStyle>
            <a:lvl1pPr lvl="0" algn="ctr" rtl="0">
              <a:spcBef>
                <a:spcPts val="0"/>
              </a:spcBef>
              <a:spcAft>
                <a:spcPts val="0"/>
              </a:spcAft>
              <a:buClr>
                <a:schemeClr val="accent2"/>
              </a:buClr>
              <a:buSzPts val="2700"/>
              <a:buNone/>
              <a:defRPr>
                <a:solidFill>
                  <a:schemeClr val="accent2"/>
                </a:solidFill>
              </a:defRPr>
            </a:lvl1pPr>
            <a:lvl2pPr lvl="1" algn="ctr" rtl="0">
              <a:spcBef>
                <a:spcPts val="1200"/>
              </a:spcBef>
              <a:spcAft>
                <a:spcPts val="0"/>
              </a:spcAft>
              <a:buClr>
                <a:schemeClr val="accent2"/>
              </a:buClr>
              <a:buSzPts val="3700"/>
              <a:buNone/>
              <a:defRPr sz="3700">
                <a:solidFill>
                  <a:schemeClr val="accent2"/>
                </a:solidFill>
              </a:defRPr>
            </a:lvl2pPr>
            <a:lvl3pPr lvl="2" algn="ctr" rtl="0">
              <a:spcBef>
                <a:spcPts val="1200"/>
              </a:spcBef>
              <a:spcAft>
                <a:spcPts val="0"/>
              </a:spcAft>
              <a:buClr>
                <a:schemeClr val="accent2"/>
              </a:buClr>
              <a:buSzPts val="3700"/>
              <a:buNone/>
              <a:defRPr sz="3700">
                <a:solidFill>
                  <a:schemeClr val="accent2"/>
                </a:solidFill>
              </a:defRPr>
            </a:lvl3pPr>
            <a:lvl4pPr lvl="3" algn="ctr" rtl="0">
              <a:spcBef>
                <a:spcPts val="1200"/>
              </a:spcBef>
              <a:spcAft>
                <a:spcPts val="0"/>
              </a:spcAft>
              <a:buClr>
                <a:schemeClr val="accent2"/>
              </a:buClr>
              <a:buSzPts val="3700"/>
              <a:buNone/>
              <a:defRPr sz="3700">
                <a:solidFill>
                  <a:schemeClr val="accent2"/>
                </a:solidFill>
              </a:defRPr>
            </a:lvl4pPr>
            <a:lvl5pPr lvl="4" algn="ctr" rtl="0">
              <a:spcBef>
                <a:spcPts val="1200"/>
              </a:spcBef>
              <a:spcAft>
                <a:spcPts val="0"/>
              </a:spcAft>
              <a:buClr>
                <a:schemeClr val="accent2"/>
              </a:buClr>
              <a:buSzPts val="3700"/>
              <a:buNone/>
              <a:defRPr sz="3700">
                <a:solidFill>
                  <a:schemeClr val="accent2"/>
                </a:solidFill>
              </a:defRPr>
            </a:lvl5pPr>
            <a:lvl6pPr lvl="5" algn="ctr" rtl="0">
              <a:spcBef>
                <a:spcPts val="1200"/>
              </a:spcBef>
              <a:spcAft>
                <a:spcPts val="0"/>
              </a:spcAft>
              <a:buClr>
                <a:schemeClr val="accent2"/>
              </a:buClr>
              <a:buSzPts val="3700"/>
              <a:buNone/>
              <a:defRPr sz="3700">
                <a:solidFill>
                  <a:schemeClr val="accent2"/>
                </a:solidFill>
              </a:defRPr>
            </a:lvl6pPr>
            <a:lvl7pPr lvl="6" algn="ctr" rtl="0">
              <a:spcBef>
                <a:spcPts val="1200"/>
              </a:spcBef>
              <a:spcAft>
                <a:spcPts val="0"/>
              </a:spcAft>
              <a:buClr>
                <a:schemeClr val="accent2"/>
              </a:buClr>
              <a:buSzPts val="3700"/>
              <a:buNone/>
              <a:defRPr sz="3700">
                <a:solidFill>
                  <a:schemeClr val="accent2"/>
                </a:solidFill>
              </a:defRPr>
            </a:lvl7pPr>
            <a:lvl8pPr lvl="7" algn="ctr" rtl="0">
              <a:spcBef>
                <a:spcPts val="1200"/>
              </a:spcBef>
              <a:spcAft>
                <a:spcPts val="0"/>
              </a:spcAft>
              <a:buClr>
                <a:schemeClr val="accent2"/>
              </a:buClr>
              <a:buSzPts val="3700"/>
              <a:buNone/>
              <a:defRPr sz="3700">
                <a:solidFill>
                  <a:schemeClr val="accent2"/>
                </a:solidFill>
              </a:defRPr>
            </a:lvl8pPr>
            <a:lvl9pPr lvl="8" algn="ctr" rtl="0">
              <a:spcBef>
                <a:spcPts val="1200"/>
              </a:spcBef>
              <a:spcAft>
                <a:spcPts val="1200"/>
              </a:spcAft>
              <a:buClr>
                <a:schemeClr val="accent2"/>
              </a:buClr>
              <a:buSzPts val="3700"/>
              <a:buNone/>
              <a:defRPr sz="3700">
                <a:solidFill>
                  <a:schemeClr val="accent2"/>
                </a:solidFill>
              </a:defRPr>
            </a:lvl9pPr>
          </a:lstStyle>
          <a:p>
            <a:endParaRPr/>
          </a:p>
        </p:txBody>
      </p:sp>
      <p:sp>
        <p:nvSpPr>
          <p:cNvPr id="294" name="Google Shape;294;p22"/>
          <p:cNvSpPr/>
          <p:nvPr/>
        </p:nvSpPr>
        <p:spPr>
          <a:xfrm>
            <a:off x="873681" y="846301"/>
            <a:ext cx="8135588" cy="5907799"/>
          </a:xfrm>
          <a:custGeom>
            <a:avLst/>
            <a:gdLst/>
            <a:ahLst/>
            <a:cxnLst/>
            <a:rect l="l" t="t" r="r" b="b"/>
            <a:pathLst>
              <a:path w="3506719" h="1853427" extrusionOk="0">
                <a:moveTo>
                  <a:pt x="3499305" y="1166353"/>
                </a:moveTo>
                <a:cubicBezTo>
                  <a:pt x="3487751" y="941889"/>
                  <a:pt x="3482379" y="741016"/>
                  <a:pt x="3468150" y="516750"/>
                </a:cubicBezTo>
                <a:cubicBezTo>
                  <a:pt x="3459578" y="392635"/>
                  <a:pt x="3434540" y="262425"/>
                  <a:pt x="3343926" y="170342"/>
                </a:cubicBezTo>
                <a:cubicBezTo>
                  <a:pt x="3249760" y="74400"/>
                  <a:pt x="3105299" y="78500"/>
                  <a:pt x="2981184" y="57847"/>
                </a:cubicBezTo>
                <a:cubicBezTo>
                  <a:pt x="2181223" y="-47983"/>
                  <a:pt x="1370738" y="7114"/>
                  <a:pt x="571983" y="97465"/>
                </a:cubicBezTo>
                <a:cubicBezTo>
                  <a:pt x="583142" y="79706"/>
                  <a:pt x="597415" y="64118"/>
                  <a:pt x="614122" y="51423"/>
                </a:cubicBezTo>
                <a:cubicBezTo>
                  <a:pt x="621729" y="45657"/>
                  <a:pt x="614122" y="33314"/>
                  <a:pt x="606317" y="39277"/>
                </a:cubicBezTo>
                <a:cubicBezTo>
                  <a:pt x="584019" y="56115"/>
                  <a:pt x="565669" y="77601"/>
                  <a:pt x="552470" y="102223"/>
                </a:cubicBezTo>
                <a:cubicBezTo>
                  <a:pt x="551023" y="104503"/>
                  <a:pt x="551176" y="107419"/>
                  <a:pt x="552843" y="109545"/>
                </a:cubicBezTo>
                <a:cubicBezTo>
                  <a:pt x="552996" y="111124"/>
                  <a:pt x="553654" y="112615"/>
                  <a:pt x="554728" y="113799"/>
                </a:cubicBezTo>
                <a:cubicBezTo>
                  <a:pt x="574416" y="135921"/>
                  <a:pt x="597985" y="154271"/>
                  <a:pt x="624273" y="167908"/>
                </a:cubicBezTo>
                <a:cubicBezTo>
                  <a:pt x="632429" y="172162"/>
                  <a:pt x="639401" y="158700"/>
                  <a:pt x="631025" y="154315"/>
                </a:cubicBezTo>
                <a:cubicBezTo>
                  <a:pt x="609956" y="143265"/>
                  <a:pt x="590728" y="129014"/>
                  <a:pt x="574021" y="112067"/>
                </a:cubicBezTo>
                <a:cubicBezTo>
                  <a:pt x="1426426" y="15774"/>
                  <a:pt x="2294047" y="-40901"/>
                  <a:pt x="3145004" y="97048"/>
                </a:cubicBezTo>
                <a:cubicBezTo>
                  <a:pt x="3209331" y="107550"/>
                  <a:pt x="3269536" y="123884"/>
                  <a:pt x="3319414" y="167886"/>
                </a:cubicBezTo>
                <a:cubicBezTo>
                  <a:pt x="3474552" y="310265"/>
                  <a:pt x="3450632" y="540604"/>
                  <a:pt x="3463897" y="732531"/>
                </a:cubicBezTo>
                <a:cubicBezTo>
                  <a:pt x="3470474" y="878856"/>
                  <a:pt x="3477052" y="1001085"/>
                  <a:pt x="3483783" y="1147410"/>
                </a:cubicBezTo>
                <a:cubicBezTo>
                  <a:pt x="3501191" y="1385138"/>
                  <a:pt x="3525965" y="1744218"/>
                  <a:pt x="3230532" y="1813916"/>
                </a:cubicBezTo>
                <a:cubicBezTo>
                  <a:pt x="3161470" y="1826939"/>
                  <a:pt x="3088899" y="1823212"/>
                  <a:pt x="3018938" y="1824396"/>
                </a:cubicBezTo>
                <a:cubicBezTo>
                  <a:pt x="2066294" y="1838384"/>
                  <a:pt x="1110998" y="1858664"/>
                  <a:pt x="159779" y="1795412"/>
                </a:cubicBezTo>
                <a:cubicBezTo>
                  <a:pt x="96198" y="1786642"/>
                  <a:pt x="52897" y="1750883"/>
                  <a:pt x="37988" y="1686381"/>
                </a:cubicBezTo>
                <a:cubicBezTo>
                  <a:pt x="23014" y="1627185"/>
                  <a:pt x="28429" y="1563604"/>
                  <a:pt x="29218" y="1503201"/>
                </a:cubicBezTo>
                <a:cubicBezTo>
                  <a:pt x="32288" y="1285666"/>
                  <a:pt x="37769" y="1068196"/>
                  <a:pt x="45640" y="850771"/>
                </a:cubicBezTo>
                <a:cubicBezTo>
                  <a:pt x="67279" y="849039"/>
                  <a:pt x="84052" y="831170"/>
                  <a:pt x="84403" y="809465"/>
                </a:cubicBezTo>
                <a:cubicBezTo>
                  <a:pt x="84775" y="785085"/>
                  <a:pt x="61119" y="766449"/>
                  <a:pt x="37528" y="771382"/>
                </a:cubicBezTo>
                <a:cubicBezTo>
                  <a:pt x="-10202" y="773070"/>
                  <a:pt x="-12460" y="837024"/>
                  <a:pt x="31082" y="849280"/>
                </a:cubicBezTo>
                <a:cubicBezTo>
                  <a:pt x="22860" y="1075914"/>
                  <a:pt x="17248" y="1302614"/>
                  <a:pt x="14222" y="1529401"/>
                </a:cubicBezTo>
                <a:cubicBezTo>
                  <a:pt x="6724" y="1697563"/>
                  <a:pt x="25184" y="1816372"/>
                  <a:pt x="222900" y="1815955"/>
                </a:cubicBezTo>
                <a:cubicBezTo>
                  <a:pt x="1165853" y="1869451"/>
                  <a:pt x="2110823" y="1854630"/>
                  <a:pt x="3054653" y="1838559"/>
                </a:cubicBezTo>
                <a:cubicBezTo>
                  <a:pt x="3124352" y="1837376"/>
                  <a:pt x="3196834" y="1840752"/>
                  <a:pt x="3264427" y="1820822"/>
                </a:cubicBezTo>
                <a:cubicBezTo>
                  <a:pt x="3445173" y="1765222"/>
                  <a:pt x="3508426" y="1558539"/>
                  <a:pt x="3506606" y="1387089"/>
                </a:cubicBezTo>
                <a:cubicBezTo>
                  <a:pt x="3507527" y="1313642"/>
                  <a:pt x="3502637" y="1239910"/>
                  <a:pt x="3499305" y="1166353"/>
                </a:cubicBezTo>
                <a:close/>
                <a:moveTo>
                  <a:pt x="14683" y="811175"/>
                </a:moveTo>
                <a:cubicBezTo>
                  <a:pt x="12863" y="794424"/>
                  <a:pt x="28933" y="781270"/>
                  <a:pt x="44807" y="788066"/>
                </a:cubicBezTo>
                <a:cubicBezTo>
                  <a:pt x="47241" y="789162"/>
                  <a:pt x="50112" y="788768"/>
                  <a:pt x="52152" y="787036"/>
                </a:cubicBezTo>
                <a:cubicBezTo>
                  <a:pt x="78987" y="795301"/>
                  <a:pt x="73002" y="833713"/>
                  <a:pt x="45815" y="836191"/>
                </a:cubicBezTo>
                <a:cubicBezTo>
                  <a:pt x="30424" y="837594"/>
                  <a:pt x="16656" y="826588"/>
                  <a:pt x="14683" y="811241"/>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295" name="Google Shape;295;p22"/>
          <p:cNvSpPr/>
          <p:nvPr/>
        </p:nvSpPr>
        <p:spPr>
          <a:xfrm rot="4866740">
            <a:off x="8140014" y="5677368"/>
            <a:ext cx="1217676" cy="1146584"/>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296" name="Google Shape;296;p22"/>
          <p:cNvSpPr/>
          <p:nvPr/>
        </p:nvSpPr>
        <p:spPr>
          <a:xfrm rot="4866740">
            <a:off x="8759776" y="6555268"/>
            <a:ext cx="277734" cy="376582"/>
          </a:xfrm>
          <a:custGeom>
            <a:avLst/>
            <a:gdLst/>
            <a:ahLst/>
            <a:cxnLst/>
            <a:rect l="l" t="t" r="r" b="b"/>
            <a:pathLst>
              <a:path w="88019" h="159157" extrusionOk="0">
                <a:moveTo>
                  <a:pt x="87774" y="149186"/>
                </a:moveTo>
                <a:cubicBezTo>
                  <a:pt x="74290" y="95537"/>
                  <a:pt x="49098" y="45526"/>
                  <a:pt x="14041" y="2730"/>
                </a:cubicBezTo>
                <a:cubicBezTo>
                  <a:pt x="8078" y="-4527"/>
                  <a:pt x="-4309" y="4199"/>
                  <a:pt x="1522" y="11302"/>
                </a:cubicBezTo>
                <a:cubicBezTo>
                  <a:pt x="35835" y="53069"/>
                  <a:pt x="60478" y="101916"/>
                  <a:pt x="73676" y="154338"/>
                </a:cubicBezTo>
                <a:cubicBezTo>
                  <a:pt x="76044" y="163678"/>
                  <a:pt x="90032" y="158065"/>
                  <a:pt x="87774" y="149186"/>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297" name="Google Shape;297;p22"/>
          <p:cNvSpPr/>
          <p:nvPr/>
        </p:nvSpPr>
        <p:spPr>
          <a:xfrm rot="-5229873">
            <a:off x="202172" y="5296966"/>
            <a:ext cx="1254125" cy="105939"/>
          </a:xfrm>
          <a:custGeom>
            <a:avLst/>
            <a:gdLst/>
            <a:ahLst/>
            <a:cxnLst/>
            <a:rect l="l" t="t" r="r" b="b"/>
            <a:pathLst>
              <a:path w="393896" h="45566" extrusionOk="0">
                <a:moveTo>
                  <a:pt x="386461" y="1"/>
                </a:moveTo>
                <a:cubicBezTo>
                  <a:pt x="259364" y="2172"/>
                  <a:pt x="132531" y="12432"/>
                  <a:pt x="6750" y="30696"/>
                </a:cubicBezTo>
                <a:cubicBezTo>
                  <a:pt x="-2393" y="32011"/>
                  <a:pt x="-2305" y="46876"/>
                  <a:pt x="7364" y="45473"/>
                </a:cubicBezTo>
                <a:cubicBezTo>
                  <a:pt x="133145" y="27210"/>
                  <a:pt x="259978" y="16949"/>
                  <a:pt x="387053" y="14778"/>
                </a:cubicBezTo>
                <a:cubicBezTo>
                  <a:pt x="396349" y="14647"/>
                  <a:pt x="396196" y="-152"/>
                  <a:pt x="386461" y="1"/>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298" name="Google Shape;298;p22"/>
          <p:cNvSpPr/>
          <p:nvPr/>
        </p:nvSpPr>
        <p:spPr>
          <a:xfrm rot="-5229873">
            <a:off x="618553" y="4350712"/>
            <a:ext cx="420039" cy="47490"/>
          </a:xfrm>
          <a:custGeom>
            <a:avLst/>
            <a:gdLst/>
            <a:ahLst/>
            <a:cxnLst/>
            <a:rect l="l" t="t" r="r" b="b"/>
            <a:pathLst>
              <a:path w="131926" h="20426" extrusionOk="0">
                <a:moveTo>
                  <a:pt x="124504" y="198"/>
                </a:moveTo>
                <a:cubicBezTo>
                  <a:pt x="85193" y="-635"/>
                  <a:pt x="45860" y="1163"/>
                  <a:pt x="6791" y="5570"/>
                </a:cubicBezTo>
                <a:cubicBezTo>
                  <a:pt x="-2417" y="6622"/>
                  <a:pt x="-2308" y="21465"/>
                  <a:pt x="7405" y="20369"/>
                </a:cubicBezTo>
                <a:cubicBezTo>
                  <a:pt x="46474" y="15962"/>
                  <a:pt x="85807" y="14164"/>
                  <a:pt x="125118" y="14997"/>
                </a:cubicBezTo>
                <a:cubicBezTo>
                  <a:pt x="134392" y="15194"/>
                  <a:pt x="134195" y="417"/>
                  <a:pt x="124504" y="198"/>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299" name="Google Shape;299;p22"/>
          <p:cNvSpPr/>
          <p:nvPr/>
        </p:nvSpPr>
        <p:spPr>
          <a:xfrm>
            <a:off x="5788474" y="698503"/>
            <a:ext cx="748831" cy="323783"/>
          </a:xfrm>
          <a:custGeom>
            <a:avLst/>
            <a:gdLst/>
            <a:ahLst/>
            <a:cxnLst/>
            <a:rect l="l" t="t" r="r" b="b"/>
            <a:pathLst>
              <a:path w="322772" h="101579" extrusionOk="0">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300" name="Google Shape;300;p22"/>
          <p:cNvSpPr/>
          <p:nvPr/>
        </p:nvSpPr>
        <p:spPr>
          <a:xfrm>
            <a:off x="3112627" y="6817546"/>
            <a:ext cx="1514092" cy="101076"/>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301" name="Google Shape;301;p22"/>
          <p:cNvSpPr/>
          <p:nvPr/>
        </p:nvSpPr>
        <p:spPr>
          <a:xfrm>
            <a:off x="4740510" y="6867968"/>
            <a:ext cx="290230" cy="47172"/>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302" name="Google Shape;302;p22"/>
          <p:cNvSpPr/>
          <p:nvPr/>
        </p:nvSpPr>
        <p:spPr>
          <a:xfrm>
            <a:off x="8481811" y="1008095"/>
            <a:ext cx="319274" cy="349302"/>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303" name="Google Shape;303;p22"/>
          <p:cNvSpPr/>
          <p:nvPr/>
        </p:nvSpPr>
        <p:spPr>
          <a:xfrm>
            <a:off x="8651999" y="932393"/>
            <a:ext cx="145608" cy="137837"/>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Quote 1">
  <p:cSld name="TITLE_1_1_1">
    <p:spTree>
      <p:nvGrpSpPr>
        <p:cNvPr id="1" name="Shape 304"/>
        <p:cNvGrpSpPr/>
        <p:nvPr/>
      </p:nvGrpSpPr>
      <p:grpSpPr>
        <a:xfrm>
          <a:off x="0" y="0"/>
          <a:ext cx="0" cy="0"/>
          <a:chOff x="0" y="0"/>
          <a:chExt cx="0" cy="0"/>
        </a:xfrm>
      </p:grpSpPr>
      <p:sp>
        <p:nvSpPr>
          <p:cNvPr id="305" name="Google Shape;305;p23"/>
          <p:cNvSpPr/>
          <p:nvPr/>
        </p:nvSpPr>
        <p:spPr>
          <a:xfrm>
            <a:off x="1882473" y="1593901"/>
            <a:ext cx="3248" cy="2110"/>
          </a:xfrm>
          <a:custGeom>
            <a:avLst/>
            <a:gdLst/>
            <a:ahLst/>
            <a:cxnLst/>
            <a:rect l="l" t="t" r="r" b="b"/>
            <a:pathLst>
              <a:path w="1400" h="662" extrusionOk="0">
                <a:moveTo>
                  <a:pt x="0" y="663"/>
                </a:moveTo>
                <a:cubicBezTo>
                  <a:pt x="2192" y="-368"/>
                  <a:pt x="1513" y="-61"/>
                  <a:pt x="0" y="663"/>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306" name="Google Shape;306;p23"/>
          <p:cNvSpPr/>
          <p:nvPr/>
        </p:nvSpPr>
        <p:spPr>
          <a:xfrm>
            <a:off x="868935" y="764642"/>
            <a:ext cx="8707401" cy="6603388"/>
          </a:xfrm>
          <a:custGeom>
            <a:avLst/>
            <a:gdLst/>
            <a:ahLst/>
            <a:cxnLst/>
            <a:rect l="l" t="t" r="r" b="b"/>
            <a:pathLst>
              <a:path w="3753190" h="2071651" extrusionOk="0">
                <a:moveTo>
                  <a:pt x="3559557" y="312526"/>
                </a:moveTo>
                <a:cubicBezTo>
                  <a:pt x="3462673" y="190537"/>
                  <a:pt x="3320580" y="114262"/>
                  <a:pt x="3169958" y="80871"/>
                </a:cubicBezTo>
                <a:cubicBezTo>
                  <a:pt x="2666702" y="-4635"/>
                  <a:pt x="2149217" y="-1697"/>
                  <a:pt x="1639734" y="934"/>
                </a:cubicBezTo>
                <a:cubicBezTo>
                  <a:pt x="1246802" y="10932"/>
                  <a:pt x="855690" y="56206"/>
                  <a:pt x="467318" y="117923"/>
                </a:cubicBezTo>
                <a:cubicBezTo>
                  <a:pt x="174056" y="164557"/>
                  <a:pt x="89909" y="643718"/>
                  <a:pt x="35646" y="899687"/>
                </a:cubicBezTo>
                <a:cubicBezTo>
                  <a:pt x="-28637" y="1401979"/>
                  <a:pt x="-84588" y="1869849"/>
                  <a:pt x="614695" y="1936390"/>
                </a:cubicBezTo>
                <a:cubicBezTo>
                  <a:pt x="1341779" y="2005561"/>
                  <a:pt x="2076558" y="2008434"/>
                  <a:pt x="2804213" y="1931237"/>
                </a:cubicBezTo>
                <a:cubicBezTo>
                  <a:pt x="2974808" y="1913456"/>
                  <a:pt x="3089078" y="1906791"/>
                  <a:pt x="3089078" y="1906791"/>
                </a:cubicBezTo>
                <a:cubicBezTo>
                  <a:pt x="3099164" y="1977323"/>
                  <a:pt x="3363661" y="2103279"/>
                  <a:pt x="3459384" y="2064341"/>
                </a:cubicBezTo>
                <a:cubicBezTo>
                  <a:pt x="3373725" y="1984887"/>
                  <a:pt x="3328363" y="1836962"/>
                  <a:pt x="3328363" y="1836962"/>
                </a:cubicBezTo>
                <a:cubicBezTo>
                  <a:pt x="3697529" y="1838781"/>
                  <a:pt x="3736708" y="1487660"/>
                  <a:pt x="3747407" y="1232568"/>
                </a:cubicBezTo>
                <a:cubicBezTo>
                  <a:pt x="3760452" y="920406"/>
                  <a:pt x="3769770" y="568692"/>
                  <a:pt x="3559557" y="312526"/>
                </a:cubicBezTo>
                <a:close/>
              </a:path>
            </a:pathLst>
          </a:custGeom>
          <a:solidFill>
            <a:schemeClr val="accent2"/>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307" name="Google Shape;307;p23"/>
          <p:cNvSpPr/>
          <p:nvPr/>
        </p:nvSpPr>
        <p:spPr>
          <a:xfrm>
            <a:off x="582363" y="528587"/>
            <a:ext cx="8865033" cy="6816497"/>
          </a:xfrm>
          <a:custGeom>
            <a:avLst/>
            <a:gdLst/>
            <a:ahLst/>
            <a:cxnLst/>
            <a:rect l="l" t="t" r="r" b="b"/>
            <a:pathLst>
              <a:path w="3821135" h="2138509" extrusionOk="0">
                <a:moveTo>
                  <a:pt x="3819859" y="752034"/>
                </a:moveTo>
                <a:cubicBezTo>
                  <a:pt x="3812054" y="539103"/>
                  <a:pt x="3741062" y="308303"/>
                  <a:pt x="3556764" y="183793"/>
                </a:cubicBezTo>
                <a:cubicBezTo>
                  <a:pt x="3418070" y="94210"/>
                  <a:pt x="3245918" y="93267"/>
                  <a:pt x="3087294" y="70619"/>
                </a:cubicBezTo>
                <a:cubicBezTo>
                  <a:pt x="2233223" y="-29401"/>
                  <a:pt x="1371303" y="-1973"/>
                  <a:pt x="513768" y="25410"/>
                </a:cubicBezTo>
                <a:cubicBezTo>
                  <a:pt x="504472" y="25717"/>
                  <a:pt x="504626" y="40517"/>
                  <a:pt x="514360" y="40210"/>
                </a:cubicBezTo>
                <a:cubicBezTo>
                  <a:pt x="1396429" y="12037"/>
                  <a:pt x="2283672" y="-16268"/>
                  <a:pt x="3161333" y="94714"/>
                </a:cubicBezTo>
                <a:cubicBezTo>
                  <a:pt x="3242301" y="104953"/>
                  <a:pt x="3324781" y="113350"/>
                  <a:pt x="3403994" y="133740"/>
                </a:cubicBezTo>
                <a:cubicBezTo>
                  <a:pt x="3829331" y="245730"/>
                  <a:pt x="3826151" y="758590"/>
                  <a:pt x="3794098" y="1112320"/>
                </a:cubicBezTo>
                <a:cubicBezTo>
                  <a:pt x="3788682" y="1201882"/>
                  <a:pt x="3783289" y="1291422"/>
                  <a:pt x="3777873" y="1380984"/>
                </a:cubicBezTo>
                <a:cubicBezTo>
                  <a:pt x="3772919" y="1463047"/>
                  <a:pt x="3775440" y="1551052"/>
                  <a:pt x="3749985" y="1630069"/>
                </a:cubicBezTo>
                <a:cubicBezTo>
                  <a:pt x="3682304" y="1828398"/>
                  <a:pt x="3446681" y="1860474"/>
                  <a:pt x="3265453" y="1869353"/>
                </a:cubicBezTo>
                <a:cubicBezTo>
                  <a:pt x="3261550" y="1869572"/>
                  <a:pt x="3258525" y="1872861"/>
                  <a:pt x="3258634" y="1876786"/>
                </a:cubicBezTo>
                <a:cubicBezTo>
                  <a:pt x="3253372" y="1875865"/>
                  <a:pt x="3247256" y="1880315"/>
                  <a:pt x="3249865" y="1886191"/>
                </a:cubicBezTo>
                <a:cubicBezTo>
                  <a:pt x="3272885" y="1936245"/>
                  <a:pt x="3299743" y="1984457"/>
                  <a:pt x="3330196" y="2030367"/>
                </a:cubicBezTo>
                <a:cubicBezTo>
                  <a:pt x="3349928" y="2060119"/>
                  <a:pt x="3371305" y="2094321"/>
                  <a:pt x="3399850" y="2118065"/>
                </a:cubicBezTo>
                <a:cubicBezTo>
                  <a:pt x="3244186" y="2098991"/>
                  <a:pt x="3086110" y="2032976"/>
                  <a:pt x="3003959" y="1892242"/>
                </a:cubicBezTo>
                <a:cubicBezTo>
                  <a:pt x="2999859" y="1885183"/>
                  <a:pt x="2990103" y="1890752"/>
                  <a:pt x="2990453" y="1897526"/>
                </a:cubicBezTo>
                <a:cubicBezTo>
                  <a:pt x="2129739" y="1952338"/>
                  <a:pt x="1256221" y="2013003"/>
                  <a:pt x="401887" y="1860956"/>
                </a:cubicBezTo>
                <a:cubicBezTo>
                  <a:pt x="297351" y="1841224"/>
                  <a:pt x="184352" y="1811078"/>
                  <a:pt x="108098" y="1731974"/>
                </a:cubicBezTo>
                <a:cubicBezTo>
                  <a:pt x="16212" y="1636602"/>
                  <a:pt x="18953" y="1494092"/>
                  <a:pt x="16147" y="1370482"/>
                </a:cubicBezTo>
                <a:cubicBezTo>
                  <a:pt x="9487" y="1077504"/>
                  <a:pt x="25437" y="784439"/>
                  <a:pt x="63854" y="493916"/>
                </a:cubicBezTo>
                <a:cubicBezTo>
                  <a:pt x="68605" y="458026"/>
                  <a:pt x="73720" y="422223"/>
                  <a:pt x="79202" y="386486"/>
                </a:cubicBezTo>
                <a:cubicBezTo>
                  <a:pt x="80649" y="376795"/>
                  <a:pt x="66200" y="374800"/>
                  <a:pt x="64775" y="384140"/>
                </a:cubicBezTo>
                <a:cubicBezTo>
                  <a:pt x="20408" y="677030"/>
                  <a:pt x="-1230" y="972902"/>
                  <a:pt x="54" y="1269125"/>
                </a:cubicBezTo>
                <a:cubicBezTo>
                  <a:pt x="3869" y="1541932"/>
                  <a:pt x="-19854" y="1759752"/>
                  <a:pt x="293580" y="1850871"/>
                </a:cubicBezTo>
                <a:cubicBezTo>
                  <a:pt x="349290" y="1867336"/>
                  <a:pt x="406579" y="1877421"/>
                  <a:pt x="463868" y="1886739"/>
                </a:cubicBezTo>
                <a:cubicBezTo>
                  <a:pt x="1302153" y="2022671"/>
                  <a:pt x="2155128" y="1967049"/>
                  <a:pt x="2998127" y="1911755"/>
                </a:cubicBezTo>
                <a:cubicBezTo>
                  <a:pt x="3084838" y="2049463"/>
                  <a:pt x="3246971" y="2117276"/>
                  <a:pt x="3404016" y="2133610"/>
                </a:cubicBezTo>
                <a:cubicBezTo>
                  <a:pt x="3407984" y="2133961"/>
                  <a:pt x="3411624" y="2131330"/>
                  <a:pt x="3412501" y="2127427"/>
                </a:cubicBezTo>
                <a:cubicBezTo>
                  <a:pt x="3418552" y="2131461"/>
                  <a:pt x="3424954" y="2134969"/>
                  <a:pt x="3431619" y="2137885"/>
                </a:cubicBezTo>
                <a:cubicBezTo>
                  <a:pt x="3440060" y="2141546"/>
                  <a:pt x="3446966" y="2128063"/>
                  <a:pt x="3438372" y="2124292"/>
                </a:cubicBezTo>
                <a:cubicBezTo>
                  <a:pt x="3394128" y="2105152"/>
                  <a:pt x="3366021" y="2057137"/>
                  <a:pt x="3340479" y="2018506"/>
                </a:cubicBezTo>
                <a:cubicBezTo>
                  <a:pt x="3312196" y="1975643"/>
                  <a:pt x="3287092" y="1930742"/>
                  <a:pt x="3265409" y="1884174"/>
                </a:cubicBezTo>
                <a:cubicBezTo>
                  <a:pt x="3490267" y="1876413"/>
                  <a:pt x="3757769" y="1818401"/>
                  <a:pt x="3780987" y="1549825"/>
                </a:cubicBezTo>
                <a:cubicBezTo>
                  <a:pt x="3790809" y="1463069"/>
                  <a:pt x="3792848" y="1374976"/>
                  <a:pt x="3798132" y="1287826"/>
                </a:cubicBezTo>
                <a:cubicBezTo>
                  <a:pt x="3806945" y="1109339"/>
                  <a:pt x="3826261" y="930851"/>
                  <a:pt x="3819859" y="752034"/>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grpSp>
        <p:nvGrpSpPr>
          <p:cNvPr id="308" name="Google Shape;308;p23"/>
          <p:cNvGrpSpPr/>
          <p:nvPr/>
        </p:nvGrpSpPr>
        <p:grpSpPr>
          <a:xfrm>
            <a:off x="605246" y="557021"/>
            <a:ext cx="966052" cy="948275"/>
            <a:chOff x="550224" y="368620"/>
            <a:chExt cx="878229" cy="627539"/>
          </a:xfrm>
        </p:grpSpPr>
        <p:sp>
          <p:nvSpPr>
            <p:cNvPr id="309" name="Google Shape;309;p23"/>
            <p:cNvSpPr/>
            <p:nvPr/>
          </p:nvSpPr>
          <p:spPr>
            <a:xfrm>
              <a:off x="550224" y="368620"/>
              <a:ext cx="430805" cy="627539"/>
            </a:xfrm>
            <a:custGeom>
              <a:avLst/>
              <a:gdLst/>
              <a:ahLst/>
              <a:cxnLst/>
              <a:rect l="l" t="t" r="r" b="b"/>
              <a:pathLst>
                <a:path w="204173" h="297412" extrusionOk="0">
                  <a:moveTo>
                    <a:pt x="139600" y="3918"/>
                  </a:moveTo>
                  <a:cubicBezTo>
                    <a:pt x="98338" y="-8491"/>
                    <a:pt x="54708" y="9706"/>
                    <a:pt x="28442" y="42571"/>
                  </a:cubicBezTo>
                  <a:cubicBezTo>
                    <a:pt x="-1200" y="79689"/>
                    <a:pt x="-6483" y="131738"/>
                    <a:pt x="7088" y="176311"/>
                  </a:cubicBezTo>
                  <a:cubicBezTo>
                    <a:pt x="15375" y="203497"/>
                    <a:pt x="33244" y="222045"/>
                    <a:pt x="55322" y="238993"/>
                  </a:cubicBezTo>
                  <a:cubicBezTo>
                    <a:pt x="80842" y="258550"/>
                    <a:pt x="107305" y="276835"/>
                    <a:pt x="134360" y="294199"/>
                  </a:cubicBezTo>
                  <a:cubicBezTo>
                    <a:pt x="135671" y="295098"/>
                    <a:pt x="137291" y="295449"/>
                    <a:pt x="138855" y="295142"/>
                  </a:cubicBezTo>
                  <a:cubicBezTo>
                    <a:pt x="140391" y="296326"/>
                    <a:pt x="142213" y="297093"/>
                    <a:pt x="144138" y="297334"/>
                  </a:cubicBezTo>
                  <a:cubicBezTo>
                    <a:pt x="153237" y="298606"/>
                    <a:pt x="156855" y="283982"/>
                    <a:pt x="147295" y="282667"/>
                  </a:cubicBezTo>
                  <a:cubicBezTo>
                    <a:pt x="145827" y="282448"/>
                    <a:pt x="140981" y="260479"/>
                    <a:pt x="140148" y="257081"/>
                  </a:cubicBezTo>
                  <a:cubicBezTo>
                    <a:pt x="133825" y="231100"/>
                    <a:pt x="132067" y="204221"/>
                    <a:pt x="134952" y="177648"/>
                  </a:cubicBezTo>
                  <a:cubicBezTo>
                    <a:pt x="176609" y="182954"/>
                    <a:pt x="202633" y="143665"/>
                    <a:pt x="203883" y="105670"/>
                  </a:cubicBezTo>
                  <a:cubicBezTo>
                    <a:pt x="206974" y="59694"/>
                    <a:pt x="185444" y="17687"/>
                    <a:pt x="139600" y="3918"/>
                  </a:cubicBezTo>
                  <a:close/>
                  <a:moveTo>
                    <a:pt x="183054" y="133777"/>
                  </a:moveTo>
                  <a:cubicBezTo>
                    <a:pt x="174767" y="153268"/>
                    <a:pt x="153741" y="169383"/>
                    <a:pt x="131882" y="161709"/>
                  </a:cubicBezTo>
                  <a:cubicBezTo>
                    <a:pt x="129346" y="160810"/>
                    <a:pt x="126524" y="161336"/>
                    <a:pt x="124472" y="163068"/>
                  </a:cubicBezTo>
                  <a:cubicBezTo>
                    <a:pt x="123380" y="163770"/>
                    <a:pt x="122532" y="164800"/>
                    <a:pt x="122038" y="166006"/>
                  </a:cubicBezTo>
                  <a:cubicBezTo>
                    <a:pt x="121199" y="167475"/>
                    <a:pt x="120874" y="169185"/>
                    <a:pt x="121118" y="170852"/>
                  </a:cubicBezTo>
                  <a:cubicBezTo>
                    <a:pt x="116602" y="204944"/>
                    <a:pt x="119253" y="239629"/>
                    <a:pt x="128901" y="272647"/>
                  </a:cubicBezTo>
                  <a:cubicBezTo>
                    <a:pt x="113583" y="262540"/>
                    <a:pt x="98506" y="252082"/>
                    <a:pt x="83670" y="241229"/>
                  </a:cubicBezTo>
                  <a:cubicBezTo>
                    <a:pt x="67008" y="229039"/>
                    <a:pt x="48460" y="216783"/>
                    <a:pt x="35699" y="200274"/>
                  </a:cubicBezTo>
                  <a:cubicBezTo>
                    <a:pt x="-9706" y="138886"/>
                    <a:pt x="18840" y="27553"/>
                    <a:pt x="100223" y="15450"/>
                  </a:cubicBezTo>
                  <a:cubicBezTo>
                    <a:pt x="169505" y="7667"/>
                    <a:pt x="206601" y="72783"/>
                    <a:pt x="183054" y="133777"/>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310" name="Google Shape;310;p23"/>
            <p:cNvSpPr/>
            <p:nvPr/>
          </p:nvSpPr>
          <p:spPr>
            <a:xfrm>
              <a:off x="1007307" y="372376"/>
              <a:ext cx="421145" cy="613504"/>
            </a:xfrm>
            <a:custGeom>
              <a:avLst/>
              <a:gdLst/>
              <a:ahLst/>
              <a:cxnLst/>
              <a:rect l="l" t="t" r="r" b="b"/>
              <a:pathLst>
                <a:path w="199595" h="290760" extrusionOk="0">
                  <a:moveTo>
                    <a:pt x="136439" y="3825"/>
                  </a:moveTo>
                  <a:cubicBezTo>
                    <a:pt x="96098" y="-8299"/>
                    <a:pt x="53476" y="9504"/>
                    <a:pt x="27803" y="41623"/>
                  </a:cubicBezTo>
                  <a:cubicBezTo>
                    <a:pt x="-1182" y="77908"/>
                    <a:pt x="-6334" y="128751"/>
                    <a:pt x="6930" y="172359"/>
                  </a:cubicBezTo>
                  <a:cubicBezTo>
                    <a:pt x="15021" y="198932"/>
                    <a:pt x="32494" y="217063"/>
                    <a:pt x="54090" y="233616"/>
                  </a:cubicBezTo>
                  <a:cubicBezTo>
                    <a:pt x="79040" y="252735"/>
                    <a:pt x="104911" y="270603"/>
                    <a:pt x="131352" y="287573"/>
                  </a:cubicBezTo>
                  <a:cubicBezTo>
                    <a:pt x="132626" y="288472"/>
                    <a:pt x="134211" y="288801"/>
                    <a:pt x="135737" y="288494"/>
                  </a:cubicBezTo>
                  <a:cubicBezTo>
                    <a:pt x="137241" y="289678"/>
                    <a:pt x="139037" y="290423"/>
                    <a:pt x="140933" y="290686"/>
                  </a:cubicBezTo>
                  <a:cubicBezTo>
                    <a:pt x="149813" y="291914"/>
                    <a:pt x="153343" y="277641"/>
                    <a:pt x="144003" y="276347"/>
                  </a:cubicBezTo>
                  <a:cubicBezTo>
                    <a:pt x="142556" y="276150"/>
                    <a:pt x="137842" y="254664"/>
                    <a:pt x="137009" y="251332"/>
                  </a:cubicBezTo>
                  <a:cubicBezTo>
                    <a:pt x="130839" y="225943"/>
                    <a:pt x="129125" y="199677"/>
                    <a:pt x="131944" y="173697"/>
                  </a:cubicBezTo>
                  <a:cubicBezTo>
                    <a:pt x="172768" y="178893"/>
                    <a:pt x="198091" y="140481"/>
                    <a:pt x="199318" y="103341"/>
                  </a:cubicBezTo>
                  <a:cubicBezTo>
                    <a:pt x="202300" y="58352"/>
                    <a:pt x="181253" y="17287"/>
                    <a:pt x="136439" y="3825"/>
                  </a:cubicBezTo>
                  <a:close/>
                  <a:moveTo>
                    <a:pt x="178907" y="130768"/>
                  </a:moveTo>
                  <a:cubicBezTo>
                    <a:pt x="170794" y="149799"/>
                    <a:pt x="150251" y="165541"/>
                    <a:pt x="128897" y="158042"/>
                  </a:cubicBezTo>
                  <a:cubicBezTo>
                    <a:pt x="126417" y="157187"/>
                    <a:pt x="123670" y="157692"/>
                    <a:pt x="121662" y="159380"/>
                  </a:cubicBezTo>
                  <a:cubicBezTo>
                    <a:pt x="120592" y="160082"/>
                    <a:pt x="119756" y="161068"/>
                    <a:pt x="119272" y="162252"/>
                  </a:cubicBezTo>
                  <a:cubicBezTo>
                    <a:pt x="118458" y="163699"/>
                    <a:pt x="118143" y="165343"/>
                    <a:pt x="118373" y="166988"/>
                  </a:cubicBezTo>
                  <a:cubicBezTo>
                    <a:pt x="113973" y="200335"/>
                    <a:pt x="116571" y="234230"/>
                    <a:pt x="126003" y="266503"/>
                  </a:cubicBezTo>
                  <a:cubicBezTo>
                    <a:pt x="111006" y="256615"/>
                    <a:pt x="96266" y="246399"/>
                    <a:pt x="81781" y="235809"/>
                  </a:cubicBezTo>
                  <a:cubicBezTo>
                    <a:pt x="65491" y="223882"/>
                    <a:pt x="47359" y="211911"/>
                    <a:pt x="34884" y="195775"/>
                  </a:cubicBezTo>
                  <a:cubicBezTo>
                    <a:pt x="-9491" y="135855"/>
                    <a:pt x="18419" y="26955"/>
                    <a:pt x="97961" y="15116"/>
                  </a:cubicBezTo>
                  <a:cubicBezTo>
                    <a:pt x="165664" y="7508"/>
                    <a:pt x="202015" y="71133"/>
                    <a:pt x="178907" y="130768"/>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311" name="Google Shape;311;p23"/>
            <p:cNvSpPr/>
            <p:nvPr/>
          </p:nvSpPr>
          <p:spPr>
            <a:xfrm>
              <a:off x="1305031" y="475050"/>
              <a:ext cx="59409" cy="175613"/>
            </a:xfrm>
            <a:custGeom>
              <a:avLst/>
              <a:gdLst/>
              <a:ahLst/>
              <a:cxnLst/>
              <a:rect l="l" t="t" r="r" b="b"/>
              <a:pathLst>
                <a:path w="28156" h="83229" extrusionOk="0">
                  <a:moveTo>
                    <a:pt x="12001" y="2074"/>
                  </a:moveTo>
                  <a:cubicBezTo>
                    <a:pt x="5687" y="-4723"/>
                    <a:pt x="-4289" y="6788"/>
                    <a:pt x="2004" y="13584"/>
                  </a:cubicBezTo>
                  <a:cubicBezTo>
                    <a:pt x="17298" y="29699"/>
                    <a:pt x="17395" y="54956"/>
                    <a:pt x="2223" y="71180"/>
                  </a:cubicBezTo>
                  <a:cubicBezTo>
                    <a:pt x="-4354" y="78459"/>
                    <a:pt x="6608" y="87887"/>
                    <a:pt x="13054" y="80608"/>
                  </a:cubicBezTo>
                  <a:cubicBezTo>
                    <a:pt x="33750" y="57455"/>
                    <a:pt x="32961" y="24678"/>
                    <a:pt x="12001" y="2074"/>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312" name="Google Shape;312;p23"/>
            <p:cNvSpPr/>
            <p:nvPr/>
          </p:nvSpPr>
          <p:spPr>
            <a:xfrm>
              <a:off x="1260832" y="642594"/>
              <a:ext cx="30076" cy="31226"/>
            </a:xfrm>
            <a:custGeom>
              <a:avLst/>
              <a:gdLst/>
              <a:ahLst/>
              <a:cxnLst/>
              <a:rect l="l" t="t" r="r" b="b"/>
              <a:pathLst>
                <a:path w="14254" h="14799" extrusionOk="0">
                  <a:moveTo>
                    <a:pt x="6816" y="0"/>
                  </a:moveTo>
                  <a:cubicBezTo>
                    <a:pt x="-2458" y="0"/>
                    <a:pt x="-2283" y="14799"/>
                    <a:pt x="7430" y="14799"/>
                  </a:cubicBezTo>
                  <a:cubicBezTo>
                    <a:pt x="16726" y="14799"/>
                    <a:pt x="16529" y="0"/>
                    <a:pt x="6816" y="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313" name="Google Shape;313;p23"/>
            <p:cNvSpPr/>
            <p:nvPr/>
          </p:nvSpPr>
          <p:spPr>
            <a:xfrm>
              <a:off x="611671" y="601479"/>
              <a:ext cx="103968" cy="202921"/>
            </a:xfrm>
            <a:custGeom>
              <a:avLst/>
              <a:gdLst/>
              <a:ahLst/>
              <a:cxnLst/>
              <a:rect l="l" t="t" r="r" b="b"/>
              <a:pathLst>
                <a:path w="49274" h="96171" extrusionOk="0">
                  <a:moveTo>
                    <a:pt x="46778" y="83022"/>
                  </a:moveTo>
                  <a:cubicBezTo>
                    <a:pt x="27791" y="67456"/>
                    <a:pt x="9199" y="33057"/>
                    <a:pt x="16281" y="8194"/>
                  </a:cubicBezTo>
                  <a:cubicBezTo>
                    <a:pt x="18978" y="-1277"/>
                    <a:pt x="4442" y="-3163"/>
                    <a:pt x="1877" y="5848"/>
                  </a:cubicBezTo>
                  <a:cubicBezTo>
                    <a:pt x="-2947" y="22796"/>
                    <a:pt x="2271" y="39436"/>
                    <a:pt x="9112" y="55091"/>
                  </a:cubicBezTo>
                  <a:cubicBezTo>
                    <a:pt x="15689" y="70153"/>
                    <a:pt x="23933" y="83965"/>
                    <a:pt x="36802" y="94555"/>
                  </a:cubicBezTo>
                  <a:cubicBezTo>
                    <a:pt x="43994" y="100409"/>
                    <a:pt x="53991" y="88920"/>
                    <a:pt x="46778" y="83022"/>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grpSp>
      <p:sp>
        <p:nvSpPr>
          <p:cNvPr id="314" name="Google Shape;314;p23"/>
          <p:cNvSpPr txBox="1">
            <a:spLocks noGrp="1"/>
          </p:cNvSpPr>
          <p:nvPr>
            <p:ph type="body" idx="1"/>
          </p:nvPr>
        </p:nvSpPr>
        <p:spPr>
          <a:xfrm>
            <a:off x="1885730" y="1793424"/>
            <a:ext cx="6286800" cy="4185600"/>
          </a:xfrm>
          <a:prstGeom prst="rect">
            <a:avLst/>
          </a:prstGeom>
        </p:spPr>
        <p:txBody>
          <a:bodyPr spcFirstLastPara="1" wrap="square" lIns="0" tIns="0" rIns="0" bIns="0" anchor="ctr" anchorCtr="0">
            <a:noAutofit/>
          </a:bodyPr>
          <a:lstStyle>
            <a:lvl1pPr marL="457200" lvl="0" indent="-450850" algn="ctr" rtl="0">
              <a:spcBef>
                <a:spcPts val="0"/>
              </a:spcBef>
              <a:spcAft>
                <a:spcPts val="0"/>
              </a:spcAft>
              <a:buSzPts val="3500"/>
              <a:buFont typeface="Nunito SemiBold"/>
              <a:buChar char="✗"/>
              <a:defRPr sz="3500">
                <a:latin typeface="Nunito SemiBold"/>
                <a:ea typeface="Nunito SemiBold"/>
                <a:cs typeface="Nunito SemiBold"/>
                <a:sym typeface="Nunito SemiBold"/>
              </a:defRPr>
            </a:lvl1pPr>
            <a:lvl2pPr marL="914400" lvl="1" indent="-450850" algn="ctr" rtl="0">
              <a:spcBef>
                <a:spcPts val="1200"/>
              </a:spcBef>
              <a:spcAft>
                <a:spcPts val="0"/>
              </a:spcAft>
              <a:buSzPts val="3500"/>
              <a:buFont typeface="Nunito SemiBold"/>
              <a:buChar char="✗"/>
              <a:defRPr sz="3500">
                <a:latin typeface="Nunito SemiBold"/>
                <a:ea typeface="Nunito SemiBold"/>
                <a:cs typeface="Nunito SemiBold"/>
                <a:sym typeface="Nunito SemiBold"/>
              </a:defRPr>
            </a:lvl2pPr>
            <a:lvl3pPr marL="1371600" lvl="2" indent="-450850" algn="ctr" rtl="0">
              <a:spcBef>
                <a:spcPts val="1200"/>
              </a:spcBef>
              <a:spcAft>
                <a:spcPts val="0"/>
              </a:spcAft>
              <a:buSzPts val="3500"/>
              <a:buFont typeface="Nunito SemiBold"/>
              <a:buChar char="■"/>
              <a:defRPr sz="3500">
                <a:latin typeface="Nunito SemiBold"/>
                <a:ea typeface="Nunito SemiBold"/>
                <a:cs typeface="Nunito SemiBold"/>
                <a:sym typeface="Nunito SemiBold"/>
              </a:defRPr>
            </a:lvl3pPr>
            <a:lvl4pPr marL="1828800" lvl="3" indent="-450850" algn="ctr" rtl="0">
              <a:spcBef>
                <a:spcPts val="1200"/>
              </a:spcBef>
              <a:spcAft>
                <a:spcPts val="0"/>
              </a:spcAft>
              <a:buSzPts val="3500"/>
              <a:buFont typeface="Nunito SemiBold"/>
              <a:buChar char="●"/>
              <a:defRPr sz="3500">
                <a:latin typeface="Nunito SemiBold"/>
                <a:ea typeface="Nunito SemiBold"/>
                <a:cs typeface="Nunito SemiBold"/>
                <a:sym typeface="Nunito SemiBold"/>
              </a:defRPr>
            </a:lvl4pPr>
            <a:lvl5pPr marL="2286000" lvl="4" indent="-450850" algn="ctr" rtl="0">
              <a:spcBef>
                <a:spcPts val="1200"/>
              </a:spcBef>
              <a:spcAft>
                <a:spcPts val="0"/>
              </a:spcAft>
              <a:buSzPts val="3500"/>
              <a:buFont typeface="Nunito SemiBold"/>
              <a:buChar char="○"/>
              <a:defRPr sz="3500">
                <a:latin typeface="Nunito SemiBold"/>
                <a:ea typeface="Nunito SemiBold"/>
                <a:cs typeface="Nunito SemiBold"/>
                <a:sym typeface="Nunito SemiBold"/>
              </a:defRPr>
            </a:lvl5pPr>
            <a:lvl6pPr marL="2743200" lvl="5" indent="-450850" algn="ctr" rtl="0">
              <a:spcBef>
                <a:spcPts val="1200"/>
              </a:spcBef>
              <a:spcAft>
                <a:spcPts val="0"/>
              </a:spcAft>
              <a:buSzPts val="3500"/>
              <a:buFont typeface="Nunito SemiBold"/>
              <a:buChar char="■"/>
              <a:defRPr sz="3500">
                <a:latin typeface="Nunito SemiBold"/>
                <a:ea typeface="Nunito SemiBold"/>
                <a:cs typeface="Nunito SemiBold"/>
                <a:sym typeface="Nunito SemiBold"/>
              </a:defRPr>
            </a:lvl6pPr>
            <a:lvl7pPr marL="3200400" lvl="6" indent="-450850" algn="ctr" rtl="0">
              <a:spcBef>
                <a:spcPts val="1200"/>
              </a:spcBef>
              <a:spcAft>
                <a:spcPts val="0"/>
              </a:spcAft>
              <a:buSzPts val="3500"/>
              <a:buFont typeface="Nunito SemiBold"/>
              <a:buChar char="●"/>
              <a:defRPr sz="3500">
                <a:latin typeface="Nunito SemiBold"/>
                <a:ea typeface="Nunito SemiBold"/>
                <a:cs typeface="Nunito SemiBold"/>
                <a:sym typeface="Nunito SemiBold"/>
              </a:defRPr>
            </a:lvl7pPr>
            <a:lvl8pPr marL="3657600" lvl="7" indent="-450850" algn="ctr" rtl="0">
              <a:spcBef>
                <a:spcPts val="1200"/>
              </a:spcBef>
              <a:spcAft>
                <a:spcPts val="0"/>
              </a:spcAft>
              <a:buSzPts val="3500"/>
              <a:buFont typeface="Nunito SemiBold"/>
              <a:buChar char="○"/>
              <a:defRPr sz="3500">
                <a:latin typeface="Nunito SemiBold"/>
                <a:ea typeface="Nunito SemiBold"/>
                <a:cs typeface="Nunito SemiBold"/>
                <a:sym typeface="Nunito SemiBold"/>
              </a:defRPr>
            </a:lvl8pPr>
            <a:lvl9pPr marL="4114800" lvl="8" indent="-450850" algn="ctr" rtl="0">
              <a:spcBef>
                <a:spcPts val="1200"/>
              </a:spcBef>
              <a:spcAft>
                <a:spcPts val="1200"/>
              </a:spcAft>
              <a:buSzPts val="3500"/>
              <a:buFont typeface="Nunito SemiBold"/>
              <a:buChar char="■"/>
              <a:defRPr sz="3500">
                <a:latin typeface="Nunito SemiBold"/>
                <a:ea typeface="Nunito SemiBold"/>
                <a:cs typeface="Nunito SemiBold"/>
                <a:sym typeface="Nunito SemiBold"/>
              </a:defRPr>
            </a:lvl9pPr>
          </a:lstStyle>
          <a:p>
            <a:endParaRPr/>
          </a:p>
        </p:txBody>
      </p:sp>
      <p:sp>
        <p:nvSpPr>
          <p:cNvPr id="315" name="Google Shape;315;p23"/>
          <p:cNvSpPr txBox="1">
            <a:spLocks noGrp="1"/>
          </p:cNvSpPr>
          <p:nvPr>
            <p:ph type="sldNum" idx="12"/>
          </p:nvPr>
        </p:nvSpPr>
        <p:spPr>
          <a:xfrm>
            <a:off x="9244813" y="7092212"/>
            <a:ext cx="603600" cy="453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316" name="Google Shape;316;p23"/>
          <p:cNvSpPr/>
          <p:nvPr/>
        </p:nvSpPr>
        <p:spPr>
          <a:xfrm rot="-10600184">
            <a:off x="340072" y="5156907"/>
            <a:ext cx="896812" cy="1545381"/>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317" name="Google Shape;317;p23"/>
          <p:cNvSpPr/>
          <p:nvPr/>
        </p:nvSpPr>
        <p:spPr>
          <a:xfrm rot="5562038">
            <a:off x="9008334" y="4386093"/>
            <a:ext cx="815122" cy="291139"/>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318" name="Google Shape;318;p23"/>
          <p:cNvSpPr/>
          <p:nvPr/>
        </p:nvSpPr>
        <p:spPr>
          <a:xfrm rot="5400000">
            <a:off x="6862013" y="16166"/>
            <a:ext cx="171204" cy="1049002"/>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319" name="Google Shape;319;p23"/>
          <p:cNvSpPr/>
          <p:nvPr/>
        </p:nvSpPr>
        <p:spPr>
          <a:xfrm rot="5400000">
            <a:off x="7089208" y="192881"/>
            <a:ext cx="121514" cy="438754"/>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320" name="Google Shape;320;p23"/>
          <p:cNvSpPr/>
          <p:nvPr/>
        </p:nvSpPr>
        <p:spPr>
          <a:xfrm flipH="1">
            <a:off x="534848" y="383459"/>
            <a:ext cx="319274" cy="349302"/>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321" name="Google Shape;321;p23"/>
          <p:cNvSpPr/>
          <p:nvPr/>
        </p:nvSpPr>
        <p:spPr>
          <a:xfrm flipH="1">
            <a:off x="560578" y="348518"/>
            <a:ext cx="145608" cy="137837"/>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 1 column 1">
  <p:cSld name="TITLE_AND_BODY_2">
    <p:spTree>
      <p:nvGrpSpPr>
        <p:cNvPr id="1" name="Shape 322"/>
        <p:cNvGrpSpPr/>
        <p:nvPr/>
      </p:nvGrpSpPr>
      <p:grpSpPr>
        <a:xfrm>
          <a:off x="0" y="0"/>
          <a:ext cx="0" cy="0"/>
          <a:chOff x="0" y="0"/>
          <a:chExt cx="0" cy="0"/>
        </a:xfrm>
      </p:grpSpPr>
      <p:sp>
        <p:nvSpPr>
          <p:cNvPr id="323" name="Google Shape;323;p24"/>
          <p:cNvSpPr/>
          <p:nvPr/>
        </p:nvSpPr>
        <p:spPr>
          <a:xfrm rot="-1191552">
            <a:off x="8782944" y="5397871"/>
            <a:ext cx="1032123" cy="1381052"/>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2"/>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324" name="Google Shape;324;p24"/>
          <p:cNvSpPr/>
          <p:nvPr/>
        </p:nvSpPr>
        <p:spPr>
          <a:xfrm>
            <a:off x="706778" y="501347"/>
            <a:ext cx="7634387" cy="1401610"/>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2"/>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325" name="Google Shape;325;p24"/>
          <p:cNvSpPr/>
          <p:nvPr/>
        </p:nvSpPr>
        <p:spPr>
          <a:xfrm>
            <a:off x="405014" y="637881"/>
            <a:ext cx="9213873" cy="649974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326" name="Google Shape;326;p24"/>
          <p:cNvSpPr txBox="1">
            <a:spLocks noGrp="1"/>
          </p:cNvSpPr>
          <p:nvPr>
            <p:ph type="title"/>
          </p:nvPr>
        </p:nvSpPr>
        <p:spPr>
          <a:xfrm>
            <a:off x="971713" y="1032996"/>
            <a:ext cx="7068900" cy="598800"/>
          </a:xfrm>
          <a:prstGeom prst="rect">
            <a:avLst/>
          </a:prstGeom>
        </p:spPr>
        <p:txBody>
          <a:bodyPr spcFirstLastPara="1" wrap="square" lIns="0" tIns="0" rIns="0" bIns="0" anchor="ctr" anchorCtr="0">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327" name="Google Shape;327;p24"/>
          <p:cNvSpPr txBox="1">
            <a:spLocks noGrp="1"/>
          </p:cNvSpPr>
          <p:nvPr>
            <p:ph type="body" idx="1"/>
          </p:nvPr>
        </p:nvSpPr>
        <p:spPr>
          <a:xfrm>
            <a:off x="1306993" y="2276262"/>
            <a:ext cx="7068900" cy="4292100"/>
          </a:xfrm>
          <a:prstGeom prst="rect">
            <a:avLst/>
          </a:prstGeom>
        </p:spPr>
        <p:txBody>
          <a:bodyPr spcFirstLastPara="1" wrap="square" lIns="0" tIns="0" rIns="0" bIns="0" anchor="t" anchorCtr="0">
            <a:noAutofit/>
          </a:bodyPr>
          <a:lstStyle>
            <a:lvl1pPr marL="457200" lvl="0" indent="-400050" rtl="0">
              <a:spcBef>
                <a:spcPts val="0"/>
              </a:spcBef>
              <a:spcAft>
                <a:spcPts val="0"/>
              </a:spcAft>
              <a:buSzPts val="2700"/>
              <a:buChar char="✗"/>
              <a:defRPr/>
            </a:lvl1pPr>
            <a:lvl2pPr marL="914400" lvl="1" indent="-400050" rtl="0">
              <a:spcBef>
                <a:spcPts val="1200"/>
              </a:spcBef>
              <a:spcAft>
                <a:spcPts val="0"/>
              </a:spcAft>
              <a:buSzPts val="2700"/>
              <a:buChar char="✗"/>
              <a:defRPr/>
            </a:lvl2pPr>
            <a:lvl3pPr marL="1371600" lvl="2" indent="-400050" rtl="0">
              <a:spcBef>
                <a:spcPts val="1200"/>
              </a:spcBef>
              <a:spcAft>
                <a:spcPts val="0"/>
              </a:spcAft>
              <a:buSzPts val="2700"/>
              <a:buChar char="■"/>
              <a:defRPr/>
            </a:lvl3pPr>
            <a:lvl4pPr marL="1828800" lvl="3" indent="-400050" rtl="0">
              <a:spcBef>
                <a:spcPts val="1200"/>
              </a:spcBef>
              <a:spcAft>
                <a:spcPts val="0"/>
              </a:spcAft>
              <a:buSzPts val="2700"/>
              <a:buChar char="●"/>
              <a:defRPr/>
            </a:lvl4pPr>
            <a:lvl5pPr marL="2286000" lvl="4" indent="-400050" rtl="0">
              <a:spcBef>
                <a:spcPts val="1200"/>
              </a:spcBef>
              <a:spcAft>
                <a:spcPts val="0"/>
              </a:spcAft>
              <a:buSzPts val="2700"/>
              <a:buChar char="○"/>
              <a:defRPr/>
            </a:lvl5pPr>
            <a:lvl6pPr marL="2743200" lvl="5" indent="-400050" rtl="0">
              <a:spcBef>
                <a:spcPts val="1200"/>
              </a:spcBef>
              <a:spcAft>
                <a:spcPts val="0"/>
              </a:spcAft>
              <a:buSzPts val="2700"/>
              <a:buChar char="■"/>
              <a:defRPr/>
            </a:lvl6pPr>
            <a:lvl7pPr marL="3200400" lvl="6" indent="-400050" rtl="0">
              <a:spcBef>
                <a:spcPts val="1200"/>
              </a:spcBef>
              <a:spcAft>
                <a:spcPts val="0"/>
              </a:spcAft>
              <a:buSzPts val="2700"/>
              <a:buChar char="●"/>
              <a:defRPr/>
            </a:lvl7pPr>
            <a:lvl8pPr marL="3657600" lvl="7" indent="-400050" rtl="0">
              <a:spcBef>
                <a:spcPts val="1200"/>
              </a:spcBef>
              <a:spcAft>
                <a:spcPts val="0"/>
              </a:spcAft>
              <a:buSzPts val="2700"/>
              <a:buChar char="○"/>
              <a:defRPr/>
            </a:lvl8pPr>
            <a:lvl9pPr marL="4114800" lvl="8" indent="-400050" rtl="0">
              <a:spcBef>
                <a:spcPts val="1200"/>
              </a:spcBef>
              <a:spcAft>
                <a:spcPts val="1200"/>
              </a:spcAft>
              <a:buSzPts val="2700"/>
              <a:buChar char="■"/>
              <a:defRPr/>
            </a:lvl9pPr>
          </a:lstStyle>
          <a:p>
            <a:endParaRPr/>
          </a:p>
        </p:txBody>
      </p:sp>
      <p:sp>
        <p:nvSpPr>
          <p:cNvPr id="328" name="Google Shape;328;p24"/>
          <p:cNvSpPr txBox="1">
            <a:spLocks noGrp="1"/>
          </p:cNvSpPr>
          <p:nvPr>
            <p:ph type="sldNum" idx="12"/>
          </p:nvPr>
        </p:nvSpPr>
        <p:spPr>
          <a:xfrm>
            <a:off x="9244813" y="7092212"/>
            <a:ext cx="603600" cy="453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329" name="Google Shape;329;p24"/>
          <p:cNvSpPr/>
          <p:nvPr/>
        </p:nvSpPr>
        <p:spPr>
          <a:xfrm>
            <a:off x="3536897" y="560912"/>
            <a:ext cx="1514092" cy="101076"/>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330" name="Google Shape;330;p24"/>
          <p:cNvSpPr/>
          <p:nvPr/>
        </p:nvSpPr>
        <p:spPr>
          <a:xfrm>
            <a:off x="5164780" y="611334"/>
            <a:ext cx="290230" cy="47172"/>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331" name="Google Shape;331;p24"/>
          <p:cNvSpPr/>
          <p:nvPr/>
        </p:nvSpPr>
        <p:spPr>
          <a:xfrm>
            <a:off x="9208746" y="600473"/>
            <a:ext cx="319274" cy="349302"/>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332" name="Google Shape;332;p24"/>
          <p:cNvSpPr/>
          <p:nvPr/>
        </p:nvSpPr>
        <p:spPr>
          <a:xfrm>
            <a:off x="269217" y="6187034"/>
            <a:ext cx="820526" cy="1171837"/>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333" name="Google Shape;333;p24"/>
          <p:cNvSpPr/>
          <p:nvPr/>
        </p:nvSpPr>
        <p:spPr>
          <a:xfrm>
            <a:off x="9436102" y="4469004"/>
            <a:ext cx="220896" cy="261031"/>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334" name="Google Shape;334;p24"/>
          <p:cNvSpPr/>
          <p:nvPr/>
        </p:nvSpPr>
        <p:spPr>
          <a:xfrm>
            <a:off x="5339285" y="6962144"/>
            <a:ext cx="936410" cy="234396"/>
          </a:xfrm>
          <a:custGeom>
            <a:avLst/>
            <a:gdLst/>
            <a:ahLst/>
            <a:cxnLst/>
            <a:rect l="l" t="t" r="r" b="b"/>
            <a:pathLst>
              <a:path w="403625" h="73536" extrusionOk="0">
                <a:moveTo>
                  <a:pt x="402034" y="57995"/>
                </a:moveTo>
                <a:cubicBezTo>
                  <a:pt x="349920" y="-4643"/>
                  <a:pt x="347223" y="-12273"/>
                  <a:pt x="293815" y="54948"/>
                </a:cubicBezTo>
                <a:cubicBezTo>
                  <a:pt x="244682" y="-17404"/>
                  <a:pt x="251829" y="2986"/>
                  <a:pt x="191361" y="49225"/>
                </a:cubicBezTo>
                <a:cubicBezTo>
                  <a:pt x="145320" y="-15189"/>
                  <a:pt x="150911" y="-15343"/>
                  <a:pt x="96669" y="42648"/>
                </a:cubicBezTo>
                <a:cubicBezTo>
                  <a:pt x="86321" y="25893"/>
                  <a:pt x="71785" y="12113"/>
                  <a:pt x="54508" y="2657"/>
                </a:cubicBezTo>
                <a:cubicBezTo>
                  <a:pt x="43897" y="-1442"/>
                  <a:pt x="13290" y="41442"/>
                  <a:pt x="2152" y="49554"/>
                </a:cubicBezTo>
                <a:cubicBezTo>
                  <a:pt x="-4644" y="56548"/>
                  <a:pt x="6230" y="65932"/>
                  <a:pt x="12983" y="58982"/>
                </a:cubicBezTo>
                <a:lnTo>
                  <a:pt x="52009" y="18838"/>
                </a:lnTo>
                <a:cubicBezTo>
                  <a:pt x="82462" y="34426"/>
                  <a:pt x="86825" y="72531"/>
                  <a:pt x="100243" y="59552"/>
                </a:cubicBezTo>
                <a:lnTo>
                  <a:pt x="120852" y="38307"/>
                </a:lnTo>
                <a:cubicBezTo>
                  <a:pt x="130455" y="27871"/>
                  <a:pt x="145298" y="3447"/>
                  <a:pt x="155800" y="26621"/>
                </a:cubicBezTo>
                <a:cubicBezTo>
                  <a:pt x="197105" y="84085"/>
                  <a:pt x="181473" y="72663"/>
                  <a:pt x="233785" y="33330"/>
                </a:cubicBezTo>
                <a:cubicBezTo>
                  <a:pt x="249659" y="14036"/>
                  <a:pt x="257223" y="29405"/>
                  <a:pt x="267264" y="44731"/>
                </a:cubicBezTo>
                <a:lnTo>
                  <a:pt x="286843" y="71040"/>
                </a:lnTo>
                <a:cubicBezTo>
                  <a:pt x="300195" y="86058"/>
                  <a:pt x="326855" y="28594"/>
                  <a:pt x="341106" y="23990"/>
                </a:cubicBezTo>
                <a:cubicBezTo>
                  <a:pt x="357462" y="17522"/>
                  <a:pt x="377238" y="56614"/>
                  <a:pt x="389493" y="66611"/>
                </a:cubicBezTo>
                <a:cubicBezTo>
                  <a:pt x="395632" y="73671"/>
                  <a:pt x="408020" y="64945"/>
                  <a:pt x="402034" y="57995"/>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335" name="Google Shape;335;p24"/>
          <p:cNvSpPr/>
          <p:nvPr/>
        </p:nvSpPr>
        <p:spPr>
          <a:xfrm>
            <a:off x="9378934" y="524771"/>
            <a:ext cx="145608" cy="137837"/>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 1 column half 1">
  <p:cSld name="TITLE_AND_BODY_1_1">
    <p:spTree>
      <p:nvGrpSpPr>
        <p:cNvPr id="1" name="Shape 336"/>
        <p:cNvGrpSpPr/>
        <p:nvPr/>
      </p:nvGrpSpPr>
      <p:grpSpPr>
        <a:xfrm>
          <a:off x="0" y="0"/>
          <a:ext cx="0" cy="0"/>
          <a:chOff x="0" y="0"/>
          <a:chExt cx="0" cy="0"/>
        </a:xfrm>
      </p:grpSpPr>
      <p:sp>
        <p:nvSpPr>
          <p:cNvPr id="337" name="Google Shape;337;p25"/>
          <p:cNvSpPr/>
          <p:nvPr/>
        </p:nvSpPr>
        <p:spPr>
          <a:xfrm>
            <a:off x="0" y="0"/>
            <a:ext cx="10058400" cy="7772400"/>
          </a:xfrm>
          <a:prstGeom prst="rect">
            <a:avLst/>
          </a:prstGeom>
          <a:gradFill>
            <a:gsLst>
              <a:gs pos="0">
                <a:schemeClr val="lt1"/>
              </a:gs>
              <a:gs pos="26000">
                <a:schemeClr val="lt1"/>
              </a:gs>
              <a:gs pos="48000">
                <a:srgbClr val="FFFFFF">
                  <a:alpha val="0"/>
                </a:srgbClr>
              </a:gs>
              <a:gs pos="100000">
                <a:srgbClr val="FFFFFF">
                  <a:alpha val="0"/>
                </a:srgbClr>
              </a:gs>
            </a:gsLst>
            <a:lin ang="0" scaled="0"/>
          </a:gra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38" name="Google Shape;338;p25"/>
          <p:cNvSpPr/>
          <p:nvPr/>
        </p:nvSpPr>
        <p:spPr>
          <a:xfrm rot="10800000">
            <a:off x="526586" y="754171"/>
            <a:ext cx="4280084" cy="6633575"/>
          </a:xfrm>
          <a:custGeom>
            <a:avLst/>
            <a:gdLst/>
            <a:ahLst/>
            <a:cxnLst/>
            <a:rect l="l" t="t" r="r" b="b"/>
            <a:pathLst>
              <a:path w="873041" h="513236" extrusionOk="0">
                <a:moveTo>
                  <a:pt x="807026" y="87874"/>
                </a:moveTo>
                <a:cubicBezTo>
                  <a:pt x="687888" y="-12496"/>
                  <a:pt x="94894" y="-27493"/>
                  <a:pt x="35062" y="46020"/>
                </a:cubicBezTo>
                <a:cubicBezTo>
                  <a:pt x="-6967" y="97718"/>
                  <a:pt x="2767" y="252111"/>
                  <a:pt x="1233" y="323344"/>
                </a:cubicBezTo>
                <a:cubicBezTo>
                  <a:pt x="-5849" y="404706"/>
                  <a:pt x="16010" y="492163"/>
                  <a:pt x="108027" y="508036"/>
                </a:cubicBezTo>
                <a:cubicBezTo>
                  <a:pt x="181211" y="520007"/>
                  <a:pt x="256478" y="507488"/>
                  <a:pt x="330298" y="508036"/>
                </a:cubicBezTo>
                <a:cubicBezTo>
                  <a:pt x="482038" y="490497"/>
                  <a:pt x="728667" y="541318"/>
                  <a:pt x="831077" y="410055"/>
                </a:cubicBezTo>
                <a:cubicBezTo>
                  <a:pt x="891479" y="316196"/>
                  <a:pt x="889396" y="168425"/>
                  <a:pt x="807026" y="87874"/>
                </a:cubicBezTo>
                <a:close/>
              </a:path>
            </a:pathLst>
          </a:custGeom>
          <a:solidFill>
            <a:schemeClr val="accent2"/>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339" name="Google Shape;339;p25"/>
          <p:cNvSpPr/>
          <p:nvPr/>
        </p:nvSpPr>
        <p:spPr>
          <a:xfrm>
            <a:off x="395602" y="560925"/>
            <a:ext cx="4255631" cy="6651729"/>
          </a:xfrm>
          <a:custGeom>
            <a:avLst/>
            <a:gdLst/>
            <a:ahLst/>
            <a:cxnLst/>
            <a:rect l="l" t="t" r="r" b="b"/>
            <a:pathLst>
              <a:path w="1717712" h="1953518" extrusionOk="0">
                <a:moveTo>
                  <a:pt x="1717677" y="1051758"/>
                </a:moveTo>
                <a:cubicBezTo>
                  <a:pt x="1717041" y="813899"/>
                  <a:pt x="1713292" y="575995"/>
                  <a:pt x="1710661" y="338136"/>
                </a:cubicBezTo>
                <a:cubicBezTo>
                  <a:pt x="1721382" y="143007"/>
                  <a:pt x="1668478" y="-11692"/>
                  <a:pt x="1396636" y="695"/>
                </a:cubicBezTo>
                <a:cubicBezTo>
                  <a:pt x="1075945" y="147"/>
                  <a:pt x="626492" y="30556"/>
                  <a:pt x="313102" y="62895"/>
                </a:cubicBezTo>
                <a:cubicBezTo>
                  <a:pt x="228254" y="71248"/>
                  <a:pt x="127029" y="84929"/>
                  <a:pt x="80877" y="166423"/>
                </a:cubicBezTo>
                <a:cubicBezTo>
                  <a:pt x="57506" y="207641"/>
                  <a:pt x="52222" y="256313"/>
                  <a:pt x="47991" y="302574"/>
                </a:cubicBezTo>
                <a:cubicBezTo>
                  <a:pt x="26527" y="536443"/>
                  <a:pt x="5742" y="770773"/>
                  <a:pt x="765" y="1005673"/>
                </a:cubicBezTo>
                <a:cubicBezTo>
                  <a:pt x="-2436" y="1229303"/>
                  <a:pt x="2826" y="1455674"/>
                  <a:pt x="47355" y="1675512"/>
                </a:cubicBezTo>
                <a:cubicBezTo>
                  <a:pt x="105433" y="1930275"/>
                  <a:pt x="294247" y="1910587"/>
                  <a:pt x="507266" y="1924377"/>
                </a:cubicBezTo>
                <a:cubicBezTo>
                  <a:pt x="802152" y="1942663"/>
                  <a:pt x="1097629" y="1958514"/>
                  <a:pt x="1393172" y="1952046"/>
                </a:cubicBezTo>
                <a:cubicBezTo>
                  <a:pt x="1441055" y="1950775"/>
                  <a:pt x="1490210" y="1947420"/>
                  <a:pt x="1535440" y="1930429"/>
                </a:cubicBezTo>
                <a:cubicBezTo>
                  <a:pt x="1677402" y="1878007"/>
                  <a:pt x="1689065" y="1706645"/>
                  <a:pt x="1699874" y="1577005"/>
                </a:cubicBezTo>
                <a:cubicBezTo>
                  <a:pt x="1715068" y="1402398"/>
                  <a:pt x="1718093" y="1226979"/>
                  <a:pt x="1717677" y="1051758"/>
                </a:cubicBezTo>
                <a:close/>
                <a:moveTo>
                  <a:pt x="1684308" y="1587616"/>
                </a:moveTo>
                <a:cubicBezTo>
                  <a:pt x="1671833" y="1818701"/>
                  <a:pt x="1618008" y="1947946"/>
                  <a:pt x="1360789" y="1937861"/>
                </a:cubicBezTo>
                <a:cubicBezTo>
                  <a:pt x="1016574" y="1942663"/>
                  <a:pt x="672358" y="1921374"/>
                  <a:pt x="329042" y="1897608"/>
                </a:cubicBezTo>
                <a:cubicBezTo>
                  <a:pt x="86951" y="1886316"/>
                  <a:pt x="53428" y="1699979"/>
                  <a:pt x="34726" y="1498208"/>
                </a:cubicBezTo>
                <a:cubicBezTo>
                  <a:pt x="-9452" y="1099970"/>
                  <a:pt x="26790" y="698817"/>
                  <a:pt x="62702" y="301390"/>
                </a:cubicBezTo>
                <a:cubicBezTo>
                  <a:pt x="68753" y="111151"/>
                  <a:pt x="183835" y="84798"/>
                  <a:pt x="348357" y="74011"/>
                </a:cubicBezTo>
                <a:cubicBezTo>
                  <a:pt x="645698" y="44939"/>
                  <a:pt x="1089889" y="7404"/>
                  <a:pt x="1389160" y="15363"/>
                </a:cubicBezTo>
                <a:cubicBezTo>
                  <a:pt x="1422529" y="16262"/>
                  <a:pt x="1545876" y="-5817"/>
                  <a:pt x="1635416" y="89906"/>
                </a:cubicBezTo>
                <a:cubicBezTo>
                  <a:pt x="1708337" y="167848"/>
                  <a:pt x="1693692" y="282645"/>
                  <a:pt x="1696388" y="380999"/>
                </a:cubicBezTo>
                <a:cubicBezTo>
                  <a:pt x="1696805" y="783117"/>
                  <a:pt x="1718115" y="1186353"/>
                  <a:pt x="1684242" y="1587616"/>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340" name="Google Shape;340;p25"/>
          <p:cNvSpPr txBox="1">
            <a:spLocks noGrp="1"/>
          </p:cNvSpPr>
          <p:nvPr>
            <p:ph type="title"/>
          </p:nvPr>
        </p:nvSpPr>
        <p:spPr>
          <a:xfrm>
            <a:off x="971713" y="1518648"/>
            <a:ext cx="3167400" cy="1438500"/>
          </a:xfrm>
          <a:prstGeom prst="rect">
            <a:avLst/>
          </a:prstGeom>
        </p:spPr>
        <p:txBody>
          <a:bodyPr spcFirstLastPara="1" wrap="square" lIns="0" tIns="0" rIns="0" bIns="0" anchor="b" anchorCtr="0">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341" name="Google Shape;341;p25"/>
          <p:cNvSpPr txBox="1">
            <a:spLocks noGrp="1"/>
          </p:cNvSpPr>
          <p:nvPr>
            <p:ph type="body" idx="1"/>
          </p:nvPr>
        </p:nvSpPr>
        <p:spPr>
          <a:xfrm>
            <a:off x="971878" y="3140712"/>
            <a:ext cx="3167400" cy="3113100"/>
          </a:xfrm>
          <a:prstGeom prst="rect">
            <a:avLst/>
          </a:prstGeom>
        </p:spPr>
        <p:txBody>
          <a:bodyPr spcFirstLastPara="1" wrap="square" lIns="0" tIns="0" rIns="0" bIns="0" anchor="t" anchorCtr="0">
            <a:noAutofit/>
          </a:bodyPr>
          <a:lstStyle>
            <a:lvl1pPr marL="457200" lvl="0" indent="-387350" rtl="0">
              <a:spcBef>
                <a:spcPts val="0"/>
              </a:spcBef>
              <a:spcAft>
                <a:spcPts val="0"/>
              </a:spcAft>
              <a:buSzPts val="2500"/>
              <a:buChar char="✗"/>
              <a:defRPr sz="2500"/>
            </a:lvl1pPr>
            <a:lvl2pPr marL="914400" lvl="1" indent="-387350" rtl="0">
              <a:spcBef>
                <a:spcPts val="1200"/>
              </a:spcBef>
              <a:spcAft>
                <a:spcPts val="0"/>
              </a:spcAft>
              <a:buSzPts val="2500"/>
              <a:buChar char="✗"/>
              <a:defRPr sz="2500"/>
            </a:lvl2pPr>
            <a:lvl3pPr marL="1371600" lvl="2" indent="-387350" rtl="0">
              <a:spcBef>
                <a:spcPts val="1200"/>
              </a:spcBef>
              <a:spcAft>
                <a:spcPts val="0"/>
              </a:spcAft>
              <a:buSzPts val="2500"/>
              <a:buChar char="■"/>
              <a:defRPr sz="2500"/>
            </a:lvl3pPr>
            <a:lvl4pPr marL="1828800" lvl="3" indent="-387350" rtl="0">
              <a:spcBef>
                <a:spcPts val="1200"/>
              </a:spcBef>
              <a:spcAft>
                <a:spcPts val="0"/>
              </a:spcAft>
              <a:buSzPts val="2500"/>
              <a:buChar char="●"/>
              <a:defRPr sz="2500"/>
            </a:lvl4pPr>
            <a:lvl5pPr marL="2286000" lvl="4" indent="-387350" rtl="0">
              <a:spcBef>
                <a:spcPts val="1200"/>
              </a:spcBef>
              <a:spcAft>
                <a:spcPts val="0"/>
              </a:spcAft>
              <a:buSzPts val="2500"/>
              <a:buChar char="○"/>
              <a:defRPr sz="2500"/>
            </a:lvl5pPr>
            <a:lvl6pPr marL="2743200" lvl="5" indent="-387350" rtl="0">
              <a:spcBef>
                <a:spcPts val="1200"/>
              </a:spcBef>
              <a:spcAft>
                <a:spcPts val="0"/>
              </a:spcAft>
              <a:buSzPts val="2500"/>
              <a:buChar char="■"/>
              <a:defRPr sz="2500"/>
            </a:lvl6pPr>
            <a:lvl7pPr marL="3200400" lvl="6" indent="-387350" rtl="0">
              <a:spcBef>
                <a:spcPts val="1200"/>
              </a:spcBef>
              <a:spcAft>
                <a:spcPts val="0"/>
              </a:spcAft>
              <a:buSzPts val="2500"/>
              <a:buChar char="●"/>
              <a:defRPr sz="2500"/>
            </a:lvl7pPr>
            <a:lvl8pPr marL="3657600" lvl="7" indent="-387350" rtl="0">
              <a:spcBef>
                <a:spcPts val="1200"/>
              </a:spcBef>
              <a:spcAft>
                <a:spcPts val="0"/>
              </a:spcAft>
              <a:buSzPts val="2500"/>
              <a:buChar char="○"/>
              <a:defRPr sz="2500"/>
            </a:lvl8pPr>
            <a:lvl9pPr marL="4114800" lvl="8" indent="-387350" rtl="0">
              <a:spcBef>
                <a:spcPts val="1200"/>
              </a:spcBef>
              <a:spcAft>
                <a:spcPts val="1200"/>
              </a:spcAft>
              <a:buSzPts val="2500"/>
              <a:buChar char="■"/>
              <a:defRPr sz="2500"/>
            </a:lvl9pPr>
          </a:lstStyle>
          <a:p>
            <a:endParaRPr/>
          </a:p>
        </p:txBody>
      </p:sp>
      <p:sp>
        <p:nvSpPr>
          <p:cNvPr id="342" name="Google Shape;342;p25"/>
          <p:cNvSpPr txBox="1">
            <a:spLocks noGrp="1"/>
          </p:cNvSpPr>
          <p:nvPr>
            <p:ph type="sldNum" idx="12"/>
          </p:nvPr>
        </p:nvSpPr>
        <p:spPr>
          <a:xfrm>
            <a:off x="9244813" y="7092212"/>
            <a:ext cx="603600" cy="453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343" name="Google Shape;343;p25"/>
          <p:cNvSpPr/>
          <p:nvPr/>
        </p:nvSpPr>
        <p:spPr>
          <a:xfrm rot="5400000">
            <a:off x="3693261" y="3914675"/>
            <a:ext cx="2080245" cy="73567"/>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344" name="Google Shape;344;p25"/>
          <p:cNvSpPr/>
          <p:nvPr/>
        </p:nvSpPr>
        <p:spPr>
          <a:xfrm rot="5400000">
            <a:off x="4516920" y="5329829"/>
            <a:ext cx="398753" cy="34334"/>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345" name="Google Shape;345;p25"/>
          <p:cNvSpPr/>
          <p:nvPr/>
        </p:nvSpPr>
        <p:spPr>
          <a:xfrm rot="10800000">
            <a:off x="596928" y="6785257"/>
            <a:ext cx="319274" cy="349302"/>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346" name="Google Shape;346;p25"/>
          <p:cNvSpPr/>
          <p:nvPr/>
        </p:nvSpPr>
        <p:spPr>
          <a:xfrm rot="5202769">
            <a:off x="120040" y="780769"/>
            <a:ext cx="1125654" cy="8551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347" name="Google Shape;347;p25"/>
          <p:cNvSpPr/>
          <p:nvPr/>
        </p:nvSpPr>
        <p:spPr>
          <a:xfrm>
            <a:off x="3294252" y="454171"/>
            <a:ext cx="220896" cy="261031"/>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348" name="Google Shape;348;p25"/>
          <p:cNvSpPr/>
          <p:nvPr/>
        </p:nvSpPr>
        <p:spPr>
          <a:xfrm>
            <a:off x="1645265" y="6993530"/>
            <a:ext cx="936410" cy="234396"/>
          </a:xfrm>
          <a:custGeom>
            <a:avLst/>
            <a:gdLst/>
            <a:ahLst/>
            <a:cxnLst/>
            <a:rect l="l" t="t" r="r" b="b"/>
            <a:pathLst>
              <a:path w="403625" h="73536" extrusionOk="0">
                <a:moveTo>
                  <a:pt x="402034" y="57995"/>
                </a:moveTo>
                <a:cubicBezTo>
                  <a:pt x="349920" y="-4643"/>
                  <a:pt x="347223" y="-12273"/>
                  <a:pt x="293815" y="54948"/>
                </a:cubicBezTo>
                <a:cubicBezTo>
                  <a:pt x="244682" y="-17404"/>
                  <a:pt x="251829" y="2986"/>
                  <a:pt x="191361" y="49225"/>
                </a:cubicBezTo>
                <a:cubicBezTo>
                  <a:pt x="145320" y="-15189"/>
                  <a:pt x="150911" y="-15343"/>
                  <a:pt x="96669" y="42648"/>
                </a:cubicBezTo>
                <a:cubicBezTo>
                  <a:pt x="86321" y="25893"/>
                  <a:pt x="71785" y="12113"/>
                  <a:pt x="54508" y="2657"/>
                </a:cubicBezTo>
                <a:cubicBezTo>
                  <a:pt x="43897" y="-1442"/>
                  <a:pt x="13290" y="41442"/>
                  <a:pt x="2152" y="49554"/>
                </a:cubicBezTo>
                <a:cubicBezTo>
                  <a:pt x="-4644" y="56548"/>
                  <a:pt x="6230" y="65932"/>
                  <a:pt x="12983" y="58982"/>
                </a:cubicBezTo>
                <a:lnTo>
                  <a:pt x="52009" y="18838"/>
                </a:lnTo>
                <a:cubicBezTo>
                  <a:pt x="82462" y="34426"/>
                  <a:pt x="86825" y="72531"/>
                  <a:pt x="100243" y="59552"/>
                </a:cubicBezTo>
                <a:lnTo>
                  <a:pt x="120852" y="38307"/>
                </a:lnTo>
                <a:cubicBezTo>
                  <a:pt x="130455" y="27871"/>
                  <a:pt x="145298" y="3447"/>
                  <a:pt x="155800" y="26621"/>
                </a:cubicBezTo>
                <a:cubicBezTo>
                  <a:pt x="197105" y="84085"/>
                  <a:pt x="181473" y="72663"/>
                  <a:pt x="233785" y="33330"/>
                </a:cubicBezTo>
                <a:cubicBezTo>
                  <a:pt x="249659" y="14036"/>
                  <a:pt x="257223" y="29405"/>
                  <a:pt x="267264" y="44731"/>
                </a:cubicBezTo>
                <a:lnTo>
                  <a:pt x="286843" y="71040"/>
                </a:lnTo>
                <a:cubicBezTo>
                  <a:pt x="300195" y="86058"/>
                  <a:pt x="326855" y="28594"/>
                  <a:pt x="341106" y="23990"/>
                </a:cubicBezTo>
                <a:cubicBezTo>
                  <a:pt x="357462" y="17522"/>
                  <a:pt x="377238" y="56614"/>
                  <a:pt x="389493" y="66611"/>
                </a:cubicBezTo>
                <a:cubicBezTo>
                  <a:pt x="395632" y="73671"/>
                  <a:pt x="408020" y="64945"/>
                  <a:pt x="402034" y="57995"/>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349" name="Google Shape;349;p25"/>
          <p:cNvSpPr/>
          <p:nvPr/>
        </p:nvSpPr>
        <p:spPr>
          <a:xfrm rot="10800000">
            <a:off x="600406" y="7072424"/>
            <a:ext cx="145608" cy="137837"/>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 2 columns 1">
  <p:cSld name="TITLE_AND_TWO_COLUMNS_2">
    <p:spTree>
      <p:nvGrpSpPr>
        <p:cNvPr id="1" name="Shape 350"/>
        <p:cNvGrpSpPr/>
        <p:nvPr/>
      </p:nvGrpSpPr>
      <p:grpSpPr>
        <a:xfrm>
          <a:off x="0" y="0"/>
          <a:ext cx="0" cy="0"/>
          <a:chOff x="0" y="0"/>
          <a:chExt cx="0" cy="0"/>
        </a:xfrm>
      </p:grpSpPr>
      <p:sp>
        <p:nvSpPr>
          <p:cNvPr id="351" name="Google Shape;351;p26"/>
          <p:cNvSpPr/>
          <p:nvPr/>
        </p:nvSpPr>
        <p:spPr>
          <a:xfrm rot="-1191552">
            <a:off x="8782944" y="5397871"/>
            <a:ext cx="1032123" cy="1381052"/>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2"/>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352" name="Google Shape;352;p26"/>
          <p:cNvSpPr/>
          <p:nvPr/>
        </p:nvSpPr>
        <p:spPr>
          <a:xfrm>
            <a:off x="706778" y="501347"/>
            <a:ext cx="7634387" cy="1401610"/>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2"/>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353" name="Google Shape;353;p26"/>
          <p:cNvSpPr/>
          <p:nvPr/>
        </p:nvSpPr>
        <p:spPr>
          <a:xfrm>
            <a:off x="405014" y="637881"/>
            <a:ext cx="9213873" cy="649974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354" name="Google Shape;354;p26"/>
          <p:cNvSpPr txBox="1">
            <a:spLocks noGrp="1"/>
          </p:cNvSpPr>
          <p:nvPr>
            <p:ph type="title"/>
          </p:nvPr>
        </p:nvSpPr>
        <p:spPr>
          <a:xfrm>
            <a:off x="971713" y="1032996"/>
            <a:ext cx="7068900" cy="598800"/>
          </a:xfrm>
          <a:prstGeom prst="rect">
            <a:avLst/>
          </a:prstGeom>
        </p:spPr>
        <p:txBody>
          <a:bodyPr spcFirstLastPara="1" wrap="square" lIns="0" tIns="0" rIns="0" bIns="0" anchor="ctr" anchorCtr="0">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355" name="Google Shape;355;p26"/>
          <p:cNvSpPr txBox="1">
            <a:spLocks noGrp="1"/>
          </p:cNvSpPr>
          <p:nvPr>
            <p:ph type="body" idx="1"/>
          </p:nvPr>
        </p:nvSpPr>
        <p:spPr>
          <a:xfrm>
            <a:off x="1306992" y="2276262"/>
            <a:ext cx="3303000" cy="4173900"/>
          </a:xfrm>
          <a:prstGeom prst="rect">
            <a:avLst/>
          </a:prstGeom>
        </p:spPr>
        <p:txBody>
          <a:bodyPr spcFirstLastPara="1" wrap="square" lIns="0" tIns="0" rIns="0" bIns="0" anchor="t" anchorCtr="0">
            <a:noAutofit/>
          </a:bodyPr>
          <a:lstStyle>
            <a:lvl1pPr marL="457200" lvl="0" indent="-387350" rtl="0">
              <a:spcBef>
                <a:spcPts val="0"/>
              </a:spcBef>
              <a:spcAft>
                <a:spcPts val="0"/>
              </a:spcAft>
              <a:buSzPts val="2500"/>
              <a:buChar char="✗"/>
              <a:defRPr sz="2500"/>
            </a:lvl1pPr>
            <a:lvl2pPr marL="914400" lvl="1" indent="-387350" rtl="0">
              <a:spcBef>
                <a:spcPts val="1200"/>
              </a:spcBef>
              <a:spcAft>
                <a:spcPts val="0"/>
              </a:spcAft>
              <a:buSzPts val="2500"/>
              <a:buChar char="✗"/>
              <a:defRPr sz="2500"/>
            </a:lvl2pPr>
            <a:lvl3pPr marL="1371600" lvl="2" indent="-387350" rtl="0">
              <a:spcBef>
                <a:spcPts val="1200"/>
              </a:spcBef>
              <a:spcAft>
                <a:spcPts val="0"/>
              </a:spcAft>
              <a:buSzPts val="2500"/>
              <a:buChar char="■"/>
              <a:defRPr sz="2500"/>
            </a:lvl3pPr>
            <a:lvl4pPr marL="1828800" lvl="3" indent="-387350" rtl="0">
              <a:spcBef>
                <a:spcPts val="1200"/>
              </a:spcBef>
              <a:spcAft>
                <a:spcPts val="0"/>
              </a:spcAft>
              <a:buSzPts val="2500"/>
              <a:buChar char="●"/>
              <a:defRPr sz="2500"/>
            </a:lvl4pPr>
            <a:lvl5pPr marL="2286000" lvl="4" indent="-387350" rtl="0">
              <a:spcBef>
                <a:spcPts val="1200"/>
              </a:spcBef>
              <a:spcAft>
                <a:spcPts val="0"/>
              </a:spcAft>
              <a:buSzPts val="2500"/>
              <a:buChar char="○"/>
              <a:defRPr sz="2500"/>
            </a:lvl5pPr>
            <a:lvl6pPr marL="2743200" lvl="5" indent="-387350" rtl="0">
              <a:spcBef>
                <a:spcPts val="1200"/>
              </a:spcBef>
              <a:spcAft>
                <a:spcPts val="0"/>
              </a:spcAft>
              <a:buSzPts val="2500"/>
              <a:buChar char="■"/>
              <a:defRPr sz="2500"/>
            </a:lvl6pPr>
            <a:lvl7pPr marL="3200400" lvl="6" indent="-387350" rtl="0">
              <a:spcBef>
                <a:spcPts val="1200"/>
              </a:spcBef>
              <a:spcAft>
                <a:spcPts val="0"/>
              </a:spcAft>
              <a:buSzPts val="2500"/>
              <a:buChar char="●"/>
              <a:defRPr sz="2500"/>
            </a:lvl7pPr>
            <a:lvl8pPr marL="3657600" lvl="7" indent="-387350" rtl="0">
              <a:spcBef>
                <a:spcPts val="1200"/>
              </a:spcBef>
              <a:spcAft>
                <a:spcPts val="0"/>
              </a:spcAft>
              <a:buSzPts val="2500"/>
              <a:buChar char="○"/>
              <a:defRPr sz="2500"/>
            </a:lvl8pPr>
            <a:lvl9pPr marL="4114800" lvl="8" indent="-387350" rtl="0">
              <a:spcBef>
                <a:spcPts val="1200"/>
              </a:spcBef>
              <a:spcAft>
                <a:spcPts val="1200"/>
              </a:spcAft>
              <a:buSzPts val="2500"/>
              <a:buChar char="■"/>
              <a:defRPr sz="2500"/>
            </a:lvl9pPr>
          </a:lstStyle>
          <a:p>
            <a:endParaRPr/>
          </a:p>
        </p:txBody>
      </p:sp>
      <p:sp>
        <p:nvSpPr>
          <p:cNvPr id="356" name="Google Shape;356;p26"/>
          <p:cNvSpPr txBox="1">
            <a:spLocks noGrp="1"/>
          </p:cNvSpPr>
          <p:nvPr>
            <p:ph type="body" idx="2"/>
          </p:nvPr>
        </p:nvSpPr>
        <p:spPr>
          <a:xfrm>
            <a:off x="5073050" y="2276262"/>
            <a:ext cx="3303000" cy="4173900"/>
          </a:xfrm>
          <a:prstGeom prst="rect">
            <a:avLst/>
          </a:prstGeom>
        </p:spPr>
        <p:txBody>
          <a:bodyPr spcFirstLastPara="1" wrap="square" lIns="0" tIns="0" rIns="0" bIns="0" anchor="t" anchorCtr="0">
            <a:noAutofit/>
          </a:bodyPr>
          <a:lstStyle>
            <a:lvl1pPr marL="457200" lvl="0" indent="-387350" rtl="0">
              <a:spcBef>
                <a:spcPts val="0"/>
              </a:spcBef>
              <a:spcAft>
                <a:spcPts val="0"/>
              </a:spcAft>
              <a:buSzPts val="2500"/>
              <a:buChar char="✗"/>
              <a:defRPr sz="2500"/>
            </a:lvl1pPr>
            <a:lvl2pPr marL="914400" lvl="1" indent="-387350" rtl="0">
              <a:spcBef>
                <a:spcPts val="1200"/>
              </a:spcBef>
              <a:spcAft>
                <a:spcPts val="0"/>
              </a:spcAft>
              <a:buSzPts val="2500"/>
              <a:buChar char="✗"/>
              <a:defRPr sz="2500"/>
            </a:lvl2pPr>
            <a:lvl3pPr marL="1371600" lvl="2" indent="-387350" rtl="0">
              <a:spcBef>
                <a:spcPts val="1200"/>
              </a:spcBef>
              <a:spcAft>
                <a:spcPts val="0"/>
              </a:spcAft>
              <a:buSzPts val="2500"/>
              <a:buChar char="■"/>
              <a:defRPr sz="2500"/>
            </a:lvl3pPr>
            <a:lvl4pPr marL="1828800" lvl="3" indent="-387350" rtl="0">
              <a:spcBef>
                <a:spcPts val="1200"/>
              </a:spcBef>
              <a:spcAft>
                <a:spcPts val="0"/>
              </a:spcAft>
              <a:buSzPts val="2500"/>
              <a:buChar char="●"/>
              <a:defRPr sz="2500"/>
            </a:lvl4pPr>
            <a:lvl5pPr marL="2286000" lvl="4" indent="-387350" rtl="0">
              <a:spcBef>
                <a:spcPts val="1200"/>
              </a:spcBef>
              <a:spcAft>
                <a:spcPts val="0"/>
              </a:spcAft>
              <a:buSzPts val="2500"/>
              <a:buChar char="○"/>
              <a:defRPr sz="2500"/>
            </a:lvl5pPr>
            <a:lvl6pPr marL="2743200" lvl="5" indent="-387350" rtl="0">
              <a:spcBef>
                <a:spcPts val="1200"/>
              </a:spcBef>
              <a:spcAft>
                <a:spcPts val="0"/>
              </a:spcAft>
              <a:buSzPts val="2500"/>
              <a:buChar char="■"/>
              <a:defRPr sz="2500"/>
            </a:lvl6pPr>
            <a:lvl7pPr marL="3200400" lvl="6" indent="-387350" rtl="0">
              <a:spcBef>
                <a:spcPts val="1200"/>
              </a:spcBef>
              <a:spcAft>
                <a:spcPts val="0"/>
              </a:spcAft>
              <a:buSzPts val="2500"/>
              <a:buChar char="●"/>
              <a:defRPr sz="2500"/>
            </a:lvl7pPr>
            <a:lvl8pPr marL="3657600" lvl="7" indent="-387350" rtl="0">
              <a:spcBef>
                <a:spcPts val="1200"/>
              </a:spcBef>
              <a:spcAft>
                <a:spcPts val="0"/>
              </a:spcAft>
              <a:buSzPts val="2500"/>
              <a:buChar char="○"/>
              <a:defRPr sz="2500"/>
            </a:lvl8pPr>
            <a:lvl9pPr marL="4114800" lvl="8" indent="-387350" rtl="0">
              <a:spcBef>
                <a:spcPts val="1200"/>
              </a:spcBef>
              <a:spcAft>
                <a:spcPts val="1200"/>
              </a:spcAft>
              <a:buSzPts val="2500"/>
              <a:buChar char="■"/>
              <a:defRPr sz="2500"/>
            </a:lvl9pPr>
          </a:lstStyle>
          <a:p>
            <a:endParaRPr/>
          </a:p>
        </p:txBody>
      </p:sp>
      <p:sp>
        <p:nvSpPr>
          <p:cNvPr id="357" name="Google Shape;357;p26"/>
          <p:cNvSpPr txBox="1">
            <a:spLocks noGrp="1"/>
          </p:cNvSpPr>
          <p:nvPr>
            <p:ph type="sldNum" idx="12"/>
          </p:nvPr>
        </p:nvSpPr>
        <p:spPr>
          <a:xfrm>
            <a:off x="9244813" y="7092212"/>
            <a:ext cx="603600" cy="453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358" name="Google Shape;358;p26"/>
          <p:cNvSpPr/>
          <p:nvPr/>
        </p:nvSpPr>
        <p:spPr>
          <a:xfrm>
            <a:off x="8952707" y="358172"/>
            <a:ext cx="813293" cy="1402879"/>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359" name="Google Shape;359;p26"/>
          <p:cNvSpPr/>
          <p:nvPr/>
        </p:nvSpPr>
        <p:spPr>
          <a:xfrm>
            <a:off x="9402435" y="4302202"/>
            <a:ext cx="288211" cy="349127"/>
          </a:xfrm>
          <a:custGeom>
            <a:avLst/>
            <a:gdLst/>
            <a:ahLst/>
            <a:cxnLst/>
            <a:rect l="l" t="t" r="r" b="b"/>
            <a:pathLst>
              <a:path w="124229" h="109530" extrusionOk="0">
                <a:moveTo>
                  <a:pt x="79291" y="1720"/>
                </a:moveTo>
                <a:cubicBezTo>
                  <a:pt x="8212" y="-15360"/>
                  <a:pt x="-40965" y="100205"/>
                  <a:pt x="47829" y="108799"/>
                </a:cubicBezTo>
                <a:cubicBezTo>
                  <a:pt x="119983" y="119191"/>
                  <a:pt x="160785" y="15554"/>
                  <a:pt x="79291" y="1720"/>
                </a:cubicBezTo>
                <a:close/>
                <a:moveTo>
                  <a:pt x="106609" y="64095"/>
                </a:moveTo>
                <a:cubicBezTo>
                  <a:pt x="93827" y="96675"/>
                  <a:pt x="39761" y="106168"/>
                  <a:pt x="18275" y="78083"/>
                </a:cubicBezTo>
                <a:cubicBezTo>
                  <a:pt x="2292" y="46095"/>
                  <a:pt x="38489" y="11651"/>
                  <a:pt x="70390" y="15247"/>
                </a:cubicBezTo>
                <a:cubicBezTo>
                  <a:pt x="97620" y="15401"/>
                  <a:pt x="116651" y="36974"/>
                  <a:pt x="106609" y="64095"/>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360" name="Google Shape;360;p26"/>
          <p:cNvSpPr/>
          <p:nvPr/>
        </p:nvSpPr>
        <p:spPr>
          <a:xfrm>
            <a:off x="4869442" y="7139555"/>
            <a:ext cx="976541" cy="92890"/>
          </a:xfrm>
          <a:custGeom>
            <a:avLst/>
            <a:gdLst/>
            <a:ahLst/>
            <a:cxnLst/>
            <a:rect l="l" t="t" r="r" b="b"/>
            <a:pathLst>
              <a:path w="420923" h="29142" extrusionOk="0">
                <a:moveTo>
                  <a:pt x="413489" y="13189"/>
                </a:moveTo>
                <a:cubicBezTo>
                  <a:pt x="278455" y="16526"/>
                  <a:pt x="143334" y="12132"/>
                  <a:pt x="8805" y="34"/>
                </a:cubicBezTo>
                <a:cubicBezTo>
                  <a:pt x="-293" y="-799"/>
                  <a:pt x="-3933" y="13847"/>
                  <a:pt x="5670" y="14702"/>
                </a:cubicBezTo>
                <a:cubicBezTo>
                  <a:pt x="141449" y="26940"/>
                  <a:pt x="277798" y="31404"/>
                  <a:pt x="414081" y="28076"/>
                </a:cubicBezTo>
                <a:cubicBezTo>
                  <a:pt x="423377" y="27769"/>
                  <a:pt x="423223" y="12970"/>
                  <a:pt x="413489" y="13189"/>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361" name="Google Shape;361;p26"/>
          <p:cNvSpPr/>
          <p:nvPr/>
        </p:nvSpPr>
        <p:spPr>
          <a:xfrm>
            <a:off x="5905648" y="7186101"/>
            <a:ext cx="95538" cy="47102"/>
          </a:xfrm>
          <a:custGeom>
            <a:avLst/>
            <a:gdLst/>
            <a:ahLst/>
            <a:cxnLst/>
            <a:rect l="l" t="t" r="r" b="b"/>
            <a:pathLst>
              <a:path w="41180" h="14777" extrusionOk="0">
                <a:moveTo>
                  <a:pt x="33693" y="0"/>
                </a:moveTo>
                <a:lnTo>
                  <a:pt x="6835" y="0"/>
                </a:lnTo>
                <a:cubicBezTo>
                  <a:pt x="-2461" y="0"/>
                  <a:pt x="-2286" y="14777"/>
                  <a:pt x="7427" y="14777"/>
                </a:cubicBezTo>
                <a:lnTo>
                  <a:pt x="34307" y="14777"/>
                </a:lnTo>
                <a:cubicBezTo>
                  <a:pt x="43669" y="14777"/>
                  <a:pt x="43471" y="0"/>
                  <a:pt x="33693" y="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362" name="Google Shape;362;p26"/>
          <p:cNvSpPr/>
          <p:nvPr/>
        </p:nvSpPr>
        <p:spPr>
          <a:xfrm>
            <a:off x="6092518" y="7185595"/>
            <a:ext cx="329558" cy="61455"/>
          </a:xfrm>
          <a:custGeom>
            <a:avLst/>
            <a:gdLst/>
            <a:ahLst/>
            <a:cxnLst/>
            <a:rect l="l" t="t" r="r" b="b"/>
            <a:pathLst>
              <a:path w="142051" h="19280" extrusionOk="0">
                <a:moveTo>
                  <a:pt x="136384" y="4500"/>
                </a:moveTo>
                <a:lnTo>
                  <a:pt x="8783" y="5"/>
                </a:lnTo>
                <a:cubicBezTo>
                  <a:pt x="-272" y="-323"/>
                  <a:pt x="-3933" y="14344"/>
                  <a:pt x="5648" y="14695"/>
                </a:cubicBezTo>
                <a:lnTo>
                  <a:pt x="133227" y="19277"/>
                </a:lnTo>
                <a:cubicBezTo>
                  <a:pt x="142282" y="19518"/>
                  <a:pt x="146031" y="4851"/>
                  <a:pt x="136384" y="450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363" name="Google Shape;363;p26"/>
          <p:cNvSpPr/>
          <p:nvPr/>
        </p:nvSpPr>
        <p:spPr>
          <a:xfrm>
            <a:off x="358089" y="1552884"/>
            <a:ext cx="124610" cy="1441247"/>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364" name="Google Shape;364;p26"/>
          <p:cNvSpPr/>
          <p:nvPr/>
        </p:nvSpPr>
        <p:spPr>
          <a:xfrm>
            <a:off x="282701" y="1694070"/>
            <a:ext cx="88443" cy="602814"/>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 3 columns 1">
  <p:cSld name="TITLE_AND_TWO_COLUMNS_1_1">
    <p:spTree>
      <p:nvGrpSpPr>
        <p:cNvPr id="1" name="Shape 365"/>
        <p:cNvGrpSpPr/>
        <p:nvPr/>
      </p:nvGrpSpPr>
      <p:grpSpPr>
        <a:xfrm>
          <a:off x="0" y="0"/>
          <a:ext cx="0" cy="0"/>
          <a:chOff x="0" y="0"/>
          <a:chExt cx="0" cy="0"/>
        </a:xfrm>
      </p:grpSpPr>
      <p:sp>
        <p:nvSpPr>
          <p:cNvPr id="366" name="Google Shape;366;p27"/>
          <p:cNvSpPr/>
          <p:nvPr/>
        </p:nvSpPr>
        <p:spPr>
          <a:xfrm rot="-1191552">
            <a:off x="8782944" y="5397871"/>
            <a:ext cx="1032123" cy="1381052"/>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2"/>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367" name="Google Shape;367;p27"/>
          <p:cNvSpPr/>
          <p:nvPr/>
        </p:nvSpPr>
        <p:spPr>
          <a:xfrm>
            <a:off x="706778" y="501347"/>
            <a:ext cx="7634387" cy="1401610"/>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2"/>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368" name="Google Shape;368;p27"/>
          <p:cNvSpPr/>
          <p:nvPr/>
        </p:nvSpPr>
        <p:spPr>
          <a:xfrm>
            <a:off x="405014" y="637881"/>
            <a:ext cx="9213873" cy="649974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369" name="Google Shape;369;p27"/>
          <p:cNvSpPr txBox="1">
            <a:spLocks noGrp="1"/>
          </p:cNvSpPr>
          <p:nvPr>
            <p:ph type="title"/>
          </p:nvPr>
        </p:nvSpPr>
        <p:spPr>
          <a:xfrm>
            <a:off x="971713" y="1032996"/>
            <a:ext cx="7068900" cy="598800"/>
          </a:xfrm>
          <a:prstGeom prst="rect">
            <a:avLst/>
          </a:prstGeom>
        </p:spPr>
        <p:txBody>
          <a:bodyPr spcFirstLastPara="1" wrap="square" lIns="0" tIns="0" rIns="0" bIns="0" anchor="ctr" anchorCtr="0">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370" name="Google Shape;370;p27"/>
          <p:cNvSpPr txBox="1">
            <a:spLocks noGrp="1"/>
          </p:cNvSpPr>
          <p:nvPr>
            <p:ph type="body" idx="1"/>
          </p:nvPr>
        </p:nvSpPr>
        <p:spPr>
          <a:xfrm>
            <a:off x="1306992" y="2276262"/>
            <a:ext cx="2202000" cy="4214700"/>
          </a:xfrm>
          <a:prstGeom prst="rect">
            <a:avLst/>
          </a:prstGeom>
        </p:spPr>
        <p:txBody>
          <a:bodyPr spcFirstLastPara="1" wrap="square" lIns="0" tIns="0" rIns="0" bIns="0" anchor="t" anchorCtr="0">
            <a:noAutofit/>
          </a:bodyPr>
          <a:lstStyle>
            <a:lvl1pPr marL="457200" lvl="0" indent="-368300" rtl="0">
              <a:spcBef>
                <a:spcPts val="0"/>
              </a:spcBef>
              <a:spcAft>
                <a:spcPts val="0"/>
              </a:spcAft>
              <a:buSzPts val="2200"/>
              <a:buChar char="✗"/>
              <a:defRPr sz="2200"/>
            </a:lvl1pPr>
            <a:lvl2pPr marL="914400" lvl="1" indent="-368300" rtl="0">
              <a:spcBef>
                <a:spcPts val="1200"/>
              </a:spcBef>
              <a:spcAft>
                <a:spcPts val="0"/>
              </a:spcAft>
              <a:buSzPts val="2200"/>
              <a:buChar char="✗"/>
              <a:defRPr sz="2200"/>
            </a:lvl2pPr>
            <a:lvl3pPr marL="1371600" lvl="2" indent="-368300" rtl="0">
              <a:spcBef>
                <a:spcPts val="1200"/>
              </a:spcBef>
              <a:spcAft>
                <a:spcPts val="0"/>
              </a:spcAft>
              <a:buSzPts val="2200"/>
              <a:buChar char="■"/>
              <a:defRPr sz="2200"/>
            </a:lvl3pPr>
            <a:lvl4pPr marL="1828800" lvl="3" indent="-368300" rtl="0">
              <a:spcBef>
                <a:spcPts val="1200"/>
              </a:spcBef>
              <a:spcAft>
                <a:spcPts val="0"/>
              </a:spcAft>
              <a:buSzPts val="2200"/>
              <a:buChar char="●"/>
              <a:defRPr sz="2200"/>
            </a:lvl4pPr>
            <a:lvl5pPr marL="2286000" lvl="4" indent="-368300" rtl="0">
              <a:spcBef>
                <a:spcPts val="1200"/>
              </a:spcBef>
              <a:spcAft>
                <a:spcPts val="0"/>
              </a:spcAft>
              <a:buSzPts val="2200"/>
              <a:buChar char="○"/>
              <a:defRPr sz="2200"/>
            </a:lvl5pPr>
            <a:lvl6pPr marL="2743200" lvl="5" indent="-368300" rtl="0">
              <a:spcBef>
                <a:spcPts val="1200"/>
              </a:spcBef>
              <a:spcAft>
                <a:spcPts val="0"/>
              </a:spcAft>
              <a:buSzPts val="2200"/>
              <a:buChar char="■"/>
              <a:defRPr sz="2200"/>
            </a:lvl6pPr>
            <a:lvl7pPr marL="3200400" lvl="6" indent="-368300" rtl="0">
              <a:spcBef>
                <a:spcPts val="1200"/>
              </a:spcBef>
              <a:spcAft>
                <a:spcPts val="0"/>
              </a:spcAft>
              <a:buSzPts val="2200"/>
              <a:buChar char="●"/>
              <a:defRPr sz="2200"/>
            </a:lvl7pPr>
            <a:lvl8pPr marL="3657600" lvl="7" indent="-368300" rtl="0">
              <a:spcBef>
                <a:spcPts val="1200"/>
              </a:spcBef>
              <a:spcAft>
                <a:spcPts val="0"/>
              </a:spcAft>
              <a:buSzPts val="2200"/>
              <a:buChar char="○"/>
              <a:defRPr sz="2200"/>
            </a:lvl8pPr>
            <a:lvl9pPr marL="4114800" lvl="8" indent="-368300" rtl="0">
              <a:spcBef>
                <a:spcPts val="1200"/>
              </a:spcBef>
              <a:spcAft>
                <a:spcPts val="1200"/>
              </a:spcAft>
              <a:buSzPts val="2200"/>
              <a:buChar char="■"/>
              <a:defRPr sz="2200"/>
            </a:lvl9pPr>
          </a:lstStyle>
          <a:p>
            <a:endParaRPr/>
          </a:p>
        </p:txBody>
      </p:sp>
      <p:sp>
        <p:nvSpPr>
          <p:cNvPr id="371" name="Google Shape;371;p27"/>
          <p:cNvSpPr txBox="1">
            <a:spLocks noGrp="1"/>
          </p:cNvSpPr>
          <p:nvPr>
            <p:ph type="body" idx="2"/>
          </p:nvPr>
        </p:nvSpPr>
        <p:spPr>
          <a:xfrm>
            <a:off x="3740427" y="2276262"/>
            <a:ext cx="2202000" cy="4214700"/>
          </a:xfrm>
          <a:prstGeom prst="rect">
            <a:avLst/>
          </a:prstGeom>
        </p:spPr>
        <p:txBody>
          <a:bodyPr spcFirstLastPara="1" wrap="square" lIns="0" tIns="0" rIns="0" bIns="0" anchor="t" anchorCtr="0">
            <a:noAutofit/>
          </a:bodyPr>
          <a:lstStyle>
            <a:lvl1pPr marL="457200" lvl="0" indent="-368300" rtl="0">
              <a:spcBef>
                <a:spcPts val="0"/>
              </a:spcBef>
              <a:spcAft>
                <a:spcPts val="0"/>
              </a:spcAft>
              <a:buSzPts val="2200"/>
              <a:buChar char="✗"/>
              <a:defRPr sz="2200"/>
            </a:lvl1pPr>
            <a:lvl2pPr marL="914400" lvl="1" indent="-368300" rtl="0">
              <a:spcBef>
                <a:spcPts val="1200"/>
              </a:spcBef>
              <a:spcAft>
                <a:spcPts val="0"/>
              </a:spcAft>
              <a:buSzPts val="2200"/>
              <a:buChar char="✗"/>
              <a:defRPr sz="2200"/>
            </a:lvl2pPr>
            <a:lvl3pPr marL="1371600" lvl="2" indent="-368300" rtl="0">
              <a:spcBef>
                <a:spcPts val="1200"/>
              </a:spcBef>
              <a:spcAft>
                <a:spcPts val="0"/>
              </a:spcAft>
              <a:buSzPts val="2200"/>
              <a:buChar char="■"/>
              <a:defRPr sz="2200"/>
            </a:lvl3pPr>
            <a:lvl4pPr marL="1828800" lvl="3" indent="-368300" rtl="0">
              <a:spcBef>
                <a:spcPts val="1200"/>
              </a:spcBef>
              <a:spcAft>
                <a:spcPts val="0"/>
              </a:spcAft>
              <a:buSzPts val="2200"/>
              <a:buChar char="●"/>
              <a:defRPr sz="2200"/>
            </a:lvl4pPr>
            <a:lvl5pPr marL="2286000" lvl="4" indent="-368300" rtl="0">
              <a:spcBef>
                <a:spcPts val="1200"/>
              </a:spcBef>
              <a:spcAft>
                <a:spcPts val="0"/>
              </a:spcAft>
              <a:buSzPts val="2200"/>
              <a:buChar char="○"/>
              <a:defRPr sz="2200"/>
            </a:lvl5pPr>
            <a:lvl6pPr marL="2743200" lvl="5" indent="-368300" rtl="0">
              <a:spcBef>
                <a:spcPts val="1200"/>
              </a:spcBef>
              <a:spcAft>
                <a:spcPts val="0"/>
              </a:spcAft>
              <a:buSzPts val="2200"/>
              <a:buChar char="■"/>
              <a:defRPr sz="2200"/>
            </a:lvl6pPr>
            <a:lvl7pPr marL="3200400" lvl="6" indent="-368300" rtl="0">
              <a:spcBef>
                <a:spcPts val="1200"/>
              </a:spcBef>
              <a:spcAft>
                <a:spcPts val="0"/>
              </a:spcAft>
              <a:buSzPts val="2200"/>
              <a:buChar char="●"/>
              <a:defRPr sz="2200"/>
            </a:lvl7pPr>
            <a:lvl8pPr marL="3657600" lvl="7" indent="-368300" rtl="0">
              <a:spcBef>
                <a:spcPts val="1200"/>
              </a:spcBef>
              <a:spcAft>
                <a:spcPts val="0"/>
              </a:spcAft>
              <a:buSzPts val="2200"/>
              <a:buChar char="○"/>
              <a:defRPr sz="2200"/>
            </a:lvl8pPr>
            <a:lvl9pPr marL="4114800" lvl="8" indent="-368300" rtl="0">
              <a:spcBef>
                <a:spcPts val="1200"/>
              </a:spcBef>
              <a:spcAft>
                <a:spcPts val="1200"/>
              </a:spcAft>
              <a:buSzPts val="2200"/>
              <a:buChar char="■"/>
              <a:defRPr sz="2200"/>
            </a:lvl9pPr>
          </a:lstStyle>
          <a:p>
            <a:endParaRPr/>
          </a:p>
        </p:txBody>
      </p:sp>
      <p:sp>
        <p:nvSpPr>
          <p:cNvPr id="372" name="Google Shape;372;p27"/>
          <p:cNvSpPr txBox="1">
            <a:spLocks noGrp="1"/>
          </p:cNvSpPr>
          <p:nvPr>
            <p:ph type="body" idx="3"/>
          </p:nvPr>
        </p:nvSpPr>
        <p:spPr>
          <a:xfrm>
            <a:off x="6173861" y="2276262"/>
            <a:ext cx="2202000" cy="4214700"/>
          </a:xfrm>
          <a:prstGeom prst="rect">
            <a:avLst/>
          </a:prstGeom>
        </p:spPr>
        <p:txBody>
          <a:bodyPr spcFirstLastPara="1" wrap="square" lIns="0" tIns="0" rIns="0" bIns="0" anchor="t" anchorCtr="0">
            <a:noAutofit/>
          </a:bodyPr>
          <a:lstStyle>
            <a:lvl1pPr marL="457200" lvl="0" indent="-368300" rtl="0">
              <a:spcBef>
                <a:spcPts val="0"/>
              </a:spcBef>
              <a:spcAft>
                <a:spcPts val="0"/>
              </a:spcAft>
              <a:buSzPts val="2200"/>
              <a:buChar char="✗"/>
              <a:defRPr sz="2200"/>
            </a:lvl1pPr>
            <a:lvl2pPr marL="914400" lvl="1" indent="-368300" rtl="0">
              <a:spcBef>
                <a:spcPts val="1200"/>
              </a:spcBef>
              <a:spcAft>
                <a:spcPts val="0"/>
              </a:spcAft>
              <a:buSzPts val="2200"/>
              <a:buChar char="✗"/>
              <a:defRPr sz="2200"/>
            </a:lvl2pPr>
            <a:lvl3pPr marL="1371600" lvl="2" indent="-368300" rtl="0">
              <a:spcBef>
                <a:spcPts val="1200"/>
              </a:spcBef>
              <a:spcAft>
                <a:spcPts val="0"/>
              </a:spcAft>
              <a:buSzPts val="2200"/>
              <a:buChar char="■"/>
              <a:defRPr sz="2200"/>
            </a:lvl3pPr>
            <a:lvl4pPr marL="1828800" lvl="3" indent="-368300" rtl="0">
              <a:spcBef>
                <a:spcPts val="1200"/>
              </a:spcBef>
              <a:spcAft>
                <a:spcPts val="0"/>
              </a:spcAft>
              <a:buSzPts val="2200"/>
              <a:buChar char="●"/>
              <a:defRPr sz="2200"/>
            </a:lvl4pPr>
            <a:lvl5pPr marL="2286000" lvl="4" indent="-368300" rtl="0">
              <a:spcBef>
                <a:spcPts val="1200"/>
              </a:spcBef>
              <a:spcAft>
                <a:spcPts val="0"/>
              </a:spcAft>
              <a:buSzPts val="2200"/>
              <a:buChar char="○"/>
              <a:defRPr sz="2200"/>
            </a:lvl5pPr>
            <a:lvl6pPr marL="2743200" lvl="5" indent="-368300" rtl="0">
              <a:spcBef>
                <a:spcPts val="1200"/>
              </a:spcBef>
              <a:spcAft>
                <a:spcPts val="0"/>
              </a:spcAft>
              <a:buSzPts val="2200"/>
              <a:buChar char="■"/>
              <a:defRPr sz="2200"/>
            </a:lvl6pPr>
            <a:lvl7pPr marL="3200400" lvl="6" indent="-368300" rtl="0">
              <a:spcBef>
                <a:spcPts val="1200"/>
              </a:spcBef>
              <a:spcAft>
                <a:spcPts val="0"/>
              </a:spcAft>
              <a:buSzPts val="2200"/>
              <a:buChar char="●"/>
              <a:defRPr sz="2200"/>
            </a:lvl7pPr>
            <a:lvl8pPr marL="3657600" lvl="7" indent="-368300" rtl="0">
              <a:spcBef>
                <a:spcPts val="1200"/>
              </a:spcBef>
              <a:spcAft>
                <a:spcPts val="0"/>
              </a:spcAft>
              <a:buSzPts val="2200"/>
              <a:buChar char="○"/>
              <a:defRPr sz="2200"/>
            </a:lvl8pPr>
            <a:lvl9pPr marL="4114800" lvl="8" indent="-368300" rtl="0">
              <a:spcBef>
                <a:spcPts val="1200"/>
              </a:spcBef>
              <a:spcAft>
                <a:spcPts val="1200"/>
              </a:spcAft>
              <a:buSzPts val="2200"/>
              <a:buChar char="■"/>
              <a:defRPr sz="2200"/>
            </a:lvl9pPr>
          </a:lstStyle>
          <a:p>
            <a:endParaRPr/>
          </a:p>
        </p:txBody>
      </p:sp>
      <p:sp>
        <p:nvSpPr>
          <p:cNvPr id="373" name="Google Shape;373;p27"/>
          <p:cNvSpPr txBox="1">
            <a:spLocks noGrp="1"/>
          </p:cNvSpPr>
          <p:nvPr>
            <p:ph type="sldNum" idx="12"/>
          </p:nvPr>
        </p:nvSpPr>
        <p:spPr>
          <a:xfrm>
            <a:off x="9244813" y="7092212"/>
            <a:ext cx="603600" cy="453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374" name="Google Shape;374;p27"/>
          <p:cNvSpPr/>
          <p:nvPr/>
        </p:nvSpPr>
        <p:spPr>
          <a:xfrm rot="10168908">
            <a:off x="9622409" y="1765221"/>
            <a:ext cx="125783" cy="1436797"/>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375" name="Google Shape;375;p27"/>
          <p:cNvSpPr/>
          <p:nvPr/>
        </p:nvSpPr>
        <p:spPr>
          <a:xfrm rot="10168908">
            <a:off x="9760372" y="2441991"/>
            <a:ext cx="89276" cy="600952"/>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376" name="Google Shape;376;p27"/>
          <p:cNvSpPr/>
          <p:nvPr/>
        </p:nvSpPr>
        <p:spPr>
          <a:xfrm>
            <a:off x="3467492" y="575893"/>
            <a:ext cx="976541" cy="92890"/>
          </a:xfrm>
          <a:custGeom>
            <a:avLst/>
            <a:gdLst/>
            <a:ahLst/>
            <a:cxnLst/>
            <a:rect l="l" t="t" r="r" b="b"/>
            <a:pathLst>
              <a:path w="420923" h="29142" extrusionOk="0">
                <a:moveTo>
                  <a:pt x="413489" y="13189"/>
                </a:moveTo>
                <a:cubicBezTo>
                  <a:pt x="278455" y="16526"/>
                  <a:pt x="143334" y="12132"/>
                  <a:pt x="8805" y="34"/>
                </a:cubicBezTo>
                <a:cubicBezTo>
                  <a:pt x="-293" y="-799"/>
                  <a:pt x="-3933" y="13847"/>
                  <a:pt x="5670" y="14702"/>
                </a:cubicBezTo>
                <a:cubicBezTo>
                  <a:pt x="141449" y="26940"/>
                  <a:pt x="277798" y="31404"/>
                  <a:pt x="414081" y="28076"/>
                </a:cubicBezTo>
                <a:cubicBezTo>
                  <a:pt x="423377" y="27769"/>
                  <a:pt x="423223" y="12970"/>
                  <a:pt x="413489" y="13189"/>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377" name="Google Shape;377;p27"/>
          <p:cNvSpPr/>
          <p:nvPr/>
        </p:nvSpPr>
        <p:spPr>
          <a:xfrm>
            <a:off x="4503698" y="622439"/>
            <a:ext cx="95538" cy="47102"/>
          </a:xfrm>
          <a:custGeom>
            <a:avLst/>
            <a:gdLst/>
            <a:ahLst/>
            <a:cxnLst/>
            <a:rect l="l" t="t" r="r" b="b"/>
            <a:pathLst>
              <a:path w="41180" h="14777" extrusionOk="0">
                <a:moveTo>
                  <a:pt x="33693" y="0"/>
                </a:moveTo>
                <a:lnTo>
                  <a:pt x="6835" y="0"/>
                </a:lnTo>
                <a:cubicBezTo>
                  <a:pt x="-2461" y="0"/>
                  <a:pt x="-2286" y="14777"/>
                  <a:pt x="7427" y="14777"/>
                </a:cubicBezTo>
                <a:lnTo>
                  <a:pt x="34307" y="14777"/>
                </a:lnTo>
                <a:cubicBezTo>
                  <a:pt x="43669" y="14777"/>
                  <a:pt x="43471" y="0"/>
                  <a:pt x="33693" y="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378" name="Google Shape;378;p27"/>
          <p:cNvSpPr/>
          <p:nvPr/>
        </p:nvSpPr>
        <p:spPr>
          <a:xfrm>
            <a:off x="4690568" y="621933"/>
            <a:ext cx="329558" cy="61455"/>
          </a:xfrm>
          <a:custGeom>
            <a:avLst/>
            <a:gdLst/>
            <a:ahLst/>
            <a:cxnLst/>
            <a:rect l="l" t="t" r="r" b="b"/>
            <a:pathLst>
              <a:path w="142051" h="19280" extrusionOk="0">
                <a:moveTo>
                  <a:pt x="136384" y="4500"/>
                </a:moveTo>
                <a:lnTo>
                  <a:pt x="8783" y="5"/>
                </a:lnTo>
                <a:cubicBezTo>
                  <a:pt x="-272" y="-323"/>
                  <a:pt x="-3933" y="14344"/>
                  <a:pt x="5648" y="14695"/>
                </a:cubicBezTo>
                <a:lnTo>
                  <a:pt x="133227" y="19277"/>
                </a:lnTo>
                <a:cubicBezTo>
                  <a:pt x="142282" y="19518"/>
                  <a:pt x="146031" y="4851"/>
                  <a:pt x="136384" y="450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379" name="Google Shape;379;p27"/>
          <p:cNvSpPr/>
          <p:nvPr/>
        </p:nvSpPr>
        <p:spPr>
          <a:xfrm rot="5497040">
            <a:off x="-115013" y="5195739"/>
            <a:ext cx="1029246" cy="236005"/>
          </a:xfrm>
          <a:custGeom>
            <a:avLst/>
            <a:gdLst/>
            <a:ahLst/>
            <a:cxnLst/>
            <a:rect l="l" t="t" r="r" b="b"/>
            <a:pathLst>
              <a:path w="322772" h="101579" extrusionOk="0">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380" name="Google Shape;380;p27"/>
          <p:cNvSpPr/>
          <p:nvPr/>
        </p:nvSpPr>
        <p:spPr>
          <a:xfrm>
            <a:off x="6701233" y="7202037"/>
            <a:ext cx="968264" cy="71419"/>
          </a:xfrm>
          <a:custGeom>
            <a:avLst/>
            <a:gdLst/>
            <a:ahLst/>
            <a:cxnLst/>
            <a:rect l="l" t="t" r="r" b="b"/>
            <a:pathLst>
              <a:path w="417355" h="22406" extrusionOk="0">
                <a:moveTo>
                  <a:pt x="409929" y="3189"/>
                </a:moveTo>
                <a:lnTo>
                  <a:pt x="209122" y="5951"/>
                </a:lnTo>
                <a:cubicBezTo>
                  <a:pt x="142580" y="6872"/>
                  <a:pt x="74658" y="11476"/>
                  <a:pt x="8775" y="119"/>
                </a:cubicBezTo>
                <a:cubicBezTo>
                  <a:pt x="-302" y="-1459"/>
                  <a:pt x="-3897" y="13142"/>
                  <a:pt x="5618" y="14787"/>
                </a:cubicBezTo>
                <a:cubicBezTo>
                  <a:pt x="71391" y="26122"/>
                  <a:pt x="139029" y="21715"/>
                  <a:pt x="205351" y="20794"/>
                </a:cubicBezTo>
                <a:lnTo>
                  <a:pt x="410521" y="17966"/>
                </a:lnTo>
                <a:cubicBezTo>
                  <a:pt x="419817" y="17747"/>
                  <a:pt x="419641" y="2969"/>
                  <a:pt x="409929" y="3189"/>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381" name="Google Shape;381;p27"/>
          <p:cNvSpPr/>
          <p:nvPr/>
        </p:nvSpPr>
        <p:spPr>
          <a:xfrm>
            <a:off x="7114123" y="7362680"/>
            <a:ext cx="313794" cy="53088"/>
          </a:xfrm>
          <a:custGeom>
            <a:avLst/>
            <a:gdLst/>
            <a:ahLst/>
            <a:cxnLst/>
            <a:rect l="l" t="t" r="r" b="b"/>
            <a:pathLst>
              <a:path w="135256" h="16655" extrusionOk="0">
                <a:moveTo>
                  <a:pt x="129610" y="810"/>
                </a:moveTo>
                <a:cubicBezTo>
                  <a:pt x="88677" y="-549"/>
                  <a:pt x="47766" y="-198"/>
                  <a:pt x="6832" y="1863"/>
                </a:cubicBezTo>
                <a:cubicBezTo>
                  <a:pt x="-2442" y="2345"/>
                  <a:pt x="-2310" y="17210"/>
                  <a:pt x="7446" y="16640"/>
                </a:cubicBezTo>
                <a:cubicBezTo>
                  <a:pt x="47130" y="14601"/>
                  <a:pt x="86835" y="14228"/>
                  <a:pt x="126562" y="15478"/>
                </a:cubicBezTo>
                <a:cubicBezTo>
                  <a:pt x="135507" y="15785"/>
                  <a:pt x="139191" y="1117"/>
                  <a:pt x="129610" y="81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382"/>
        <p:cNvGrpSpPr/>
        <p:nvPr/>
      </p:nvGrpSpPr>
      <p:grpSpPr>
        <a:xfrm>
          <a:off x="0" y="0"/>
          <a:ext cx="0" cy="0"/>
          <a:chOff x="0" y="0"/>
          <a:chExt cx="0" cy="0"/>
        </a:xfrm>
      </p:grpSpPr>
      <p:sp>
        <p:nvSpPr>
          <p:cNvPr id="383" name="Google Shape;383;p28"/>
          <p:cNvSpPr/>
          <p:nvPr/>
        </p:nvSpPr>
        <p:spPr>
          <a:xfrm rot="-1191552">
            <a:off x="8782944" y="5397871"/>
            <a:ext cx="1032123" cy="1381052"/>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2"/>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384" name="Google Shape;384;p28"/>
          <p:cNvSpPr/>
          <p:nvPr/>
        </p:nvSpPr>
        <p:spPr>
          <a:xfrm>
            <a:off x="706778" y="501347"/>
            <a:ext cx="7634387" cy="1401610"/>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2"/>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385" name="Google Shape;385;p28"/>
          <p:cNvSpPr/>
          <p:nvPr/>
        </p:nvSpPr>
        <p:spPr>
          <a:xfrm>
            <a:off x="405014" y="637881"/>
            <a:ext cx="9213873" cy="649974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386" name="Google Shape;386;p28"/>
          <p:cNvSpPr txBox="1">
            <a:spLocks noGrp="1"/>
          </p:cNvSpPr>
          <p:nvPr>
            <p:ph type="title"/>
          </p:nvPr>
        </p:nvSpPr>
        <p:spPr>
          <a:xfrm>
            <a:off x="971713" y="1032996"/>
            <a:ext cx="7068900" cy="598800"/>
          </a:xfrm>
          <a:prstGeom prst="rect">
            <a:avLst/>
          </a:prstGeom>
        </p:spPr>
        <p:txBody>
          <a:bodyPr spcFirstLastPara="1" wrap="square" lIns="0" tIns="0" rIns="0" bIns="0" anchor="ctr" anchorCtr="0">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387" name="Google Shape;387;p28"/>
          <p:cNvSpPr txBox="1">
            <a:spLocks noGrp="1"/>
          </p:cNvSpPr>
          <p:nvPr>
            <p:ph type="sldNum" idx="12"/>
          </p:nvPr>
        </p:nvSpPr>
        <p:spPr>
          <a:xfrm>
            <a:off x="9244813" y="7092212"/>
            <a:ext cx="603600" cy="453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388" name="Google Shape;388;p28"/>
          <p:cNvSpPr/>
          <p:nvPr/>
        </p:nvSpPr>
        <p:spPr>
          <a:xfrm>
            <a:off x="358089" y="1552884"/>
            <a:ext cx="124610" cy="1441247"/>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389" name="Google Shape;389;p28"/>
          <p:cNvSpPr/>
          <p:nvPr/>
        </p:nvSpPr>
        <p:spPr>
          <a:xfrm>
            <a:off x="282701" y="1694070"/>
            <a:ext cx="88443" cy="602814"/>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390" name="Google Shape;390;p28"/>
          <p:cNvSpPr/>
          <p:nvPr/>
        </p:nvSpPr>
        <p:spPr>
          <a:xfrm>
            <a:off x="3201617" y="571102"/>
            <a:ext cx="1514092" cy="101076"/>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391" name="Google Shape;391;p28"/>
          <p:cNvSpPr/>
          <p:nvPr/>
        </p:nvSpPr>
        <p:spPr>
          <a:xfrm>
            <a:off x="4829500" y="621524"/>
            <a:ext cx="290230" cy="47172"/>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392" name="Google Shape;392;p28"/>
          <p:cNvSpPr/>
          <p:nvPr/>
        </p:nvSpPr>
        <p:spPr>
          <a:xfrm>
            <a:off x="9208746" y="600473"/>
            <a:ext cx="319274" cy="349302"/>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393" name="Google Shape;393;p28"/>
          <p:cNvSpPr/>
          <p:nvPr/>
        </p:nvSpPr>
        <p:spPr>
          <a:xfrm>
            <a:off x="9378934" y="524771"/>
            <a:ext cx="145608" cy="137837"/>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394" name="Google Shape;394;p28"/>
          <p:cNvSpPr/>
          <p:nvPr/>
        </p:nvSpPr>
        <p:spPr>
          <a:xfrm>
            <a:off x="269217" y="6187034"/>
            <a:ext cx="820526" cy="1171837"/>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395" name="Google Shape;395;p28"/>
          <p:cNvSpPr/>
          <p:nvPr/>
        </p:nvSpPr>
        <p:spPr>
          <a:xfrm>
            <a:off x="9487128" y="2655180"/>
            <a:ext cx="220896" cy="261031"/>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396" name="Google Shape;396;p28"/>
          <p:cNvSpPr/>
          <p:nvPr/>
        </p:nvSpPr>
        <p:spPr>
          <a:xfrm>
            <a:off x="5119867" y="6883859"/>
            <a:ext cx="748831" cy="323783"/>
          </a:xfrm>
          <a:custGeom>
            <a:avLst/>
            <a:gdLst/>
            <a:ahLst/>
            <a:cxnLst/>
            <a:rect l="l" t="t" r="r" b="b"/>
            <a:pathLst>
              <a:path w="322772" h="101579" extrusionOk="0">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aption 1">
  <p:cSld name="CAPTION_ONLY_1">
    <p:spTree>
      <p:nvGrpSpPr>
        <p:cNvPr id="1" name="Shape 397"/>
        <p:cNvGrpSpPr/>
        <p:nvPr/>
      </p:nvGrpSpPr>
      <p:grpSpPr>
        <a:xfrm>
          <a:off x="0" y="0"/>
          <a:ext cx="0" cy="0"/>
          <a:chOff x="0" y="0"/>
          <a:chExt cx="0" cy="0"/>
        </a:xfrm>
      </p:grpSpPr>
      <p:sp>
        <p:nvSpPr>
          <p:cNvPr id="398" name="Google Shape;398;p29"/>
          <p:cNvSpPr/>
          <p:nvPr/>
        </p:nvSpPr>
        <p:spPr>
          <a:xfrm rot="-1191552">
            <a:off x="8782944" y="5397871"/>
            <a:ext cx="1032123" cy="1381052"/>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2"/>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399" name="Google Shape;399;p29"/>
          <p:cNvSpPr/>
          <p:nvPr/>
        </p:nvSpPr>
        <p:spPr>
          <a:xfrm>
            <a:off x="706778" y="6371789"/>
            <a:ext cx="6482647" cy="849945"/>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2"/>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400" name="Google Shape;400;p29"/>
          <p:cNvSpPr/>
          <p:nvPr/>
        </p:nvSpPr>
        <p:spPr>
          <a:xfrm>
            <a:off x="405014" y="637881"/>
            <a:ext cx="9213873" cy="649974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401" name="Google Shape;401;p29"/>
          <p:cNvSpPr txBox="1">
            <a:spLocks noGrp="1"/>
          </p:cNvSpPr>
          <p:nvPr>
            <p:ph type="body" idx="1"/>
          </p:nvPr>
        </p:nvSpPr>
        <p:spPr>
          <a:xfrm>
            <a:off x="905384" y="6440066"/>
            <a:ext cx="6075000" cy="591000"/>
          </a:xfrm>
          <a:prstGeom prst="rect">
            <a:avLst/>
          </a:prstGeom>
        </p:spPr>
        <p:txBody>
          <a:bodyPr spcFirstLastPara="1" wrap="square" lIns="0" tIns="0" rIns="0" bIns="0" anchor="ctr" anchorCtr="0">
            <a:noAutofit/>
          </a:bodyPr>
          <a:lstStyle>
            <a:lvl1pPr marL="457200" lvl="0" indent="-228600" rtl="0">
              <a:spcBef>
                <a:spcPts val="0"/>
              </a:spcBef>
              <a:spcAft>
                <a:spcPts val="0"/>
              </a:spcAft>
              <a:buSzPts val="2000"/>
              <a:buNone/>
              <a:defRPr sz="2000"/>
            </a:lvl1pPr>
          </a:lstStyle>
          <a:p>
            <a:endParaRPr/>
          </a:p>
        </p:txBody>
      </p:sp>
      <p:sp>
        <p:nvSpPr>
          <p:cNvPr id="402" name="Google Shape;402;p29"/>
          <p:cNvSpPr txBox="1">
            <a:spLocks noGrp="1"/>
          </p:cNvSpPr>
          <p:nvPr>
            <p:ph type="sldNum" idx="12"/>
          </p:nvPr>
        </p:nvSpPr>
        <p:spPr>
          <a:xfrm>
            <a:off x="9244813" y="7092212"/>
            <a:ext cx="603600" cy="453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403" name="Google Shape;403;p29"/>
          <p:cNvSpPr/>
          <p:nvPr/>
        </p:nvSpPr>
        <p:spPr>
          <a:xfrm rot="5400000">
            <a:off x="190338" y="619769"/>
            <a:ext cx="1127339" cy="852913"/>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404" name="Google Shape;404;p29"/>
          <p:cNvSpPr/>
          <p:nvPr/>
        </p:nvSpPr>
        <p:spPr>
          <a:xfrm rot="-9115239">
            <a:off x="269072" y="6591618"/>
            <a:ext cx="337690" cy="338573"/>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405" name="Google Shape;405;p29"/>
          <p:cNvSpPr/>
          <p:nvPr/>
        </p:nvSpPr>
        <p:spPr>
          <a:xfrm rot="-9115239">
            <a:off x="235410" y="6821733"/>
            <a:ext cx="154007" cy="13360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406" name="Google Shape;406;p29"/>
          <p:cNvSpPr/>
          <p:nvPr/>
        </p:nvSpPr>
        <p:spPr>
          <a:xfrm rot="-229583">
            <a:off x="5427147" y="549501"/>
            <a:ext cx="977668" cy="92875"/>
          </a:xfrm>
          <a:custGeom>
            <a:avLst/>
            <a:gdLst/>
            <a:ahLst/>
            <a:cxnLst/>
            <a:rect l="l" t="t" r="r" b="b"/>
            <a:pathLst>
              <a:path w="420923" h="29142" extrusionOk="0">
                <a:moveTo>
                  <a:pt x="413489" y="13189"/>
                </a:moveTo>
                <a:cubicBezTo>
                  <a:pt x="278455" y="16526"/>
                  <a:pt x="143334" y="12132"/>
                  <a:pt x="8805" y="34"/>
                </a:cubicBezTo>
                <a:cubicBezTo>
                  <a:pt x="-293" y="-799"/>
                  <a:pt x="-3933" y="13847"/>
                  <a:pt x="5670" y="14702"/>
                </a:cubicBezTo>
                <a:cubicBezTo>
                  <a:pt x="141449" y="26940"/>
                  <a:pt x="277798" y="31404"/>
                  <a:pt x="414081" y="28076"/>
                </a:cubicBezTo>
                <a:cubicBezTo>
                  <a:pt x="423377" y="27769"/>
                  <a:pt x="423223" y="12970"/>
                  <a:pt x="413489" y="13189"/>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407" name="Google Shape;407;p29"/>
          <p:cNvSpPr/>
          <p:nvPr/>
        </p:nvSpPr>
        <p:spPr>
          <a:xfrm rot="-229583">
            <a:off x="6463952" y="556412"/>
            <a:ext cx="95648" cy="47094"/>
          </a:xfrm>
          <a:custGeom>
            <a:avLst/>
            <a:gdLst/>
            <a:ahLst/>
            <a:cxnLst/>
            <a:rect l="l" t="t" r="r" b="b"/>
            <a:pathLst>
              <a:path w="41180" h="14777" extrusionOk="0">
                <a:moveTo>
                  <a:pt x="33693" y="0"/>
                </a:moveTo>
                <a:lnTo>
                  <a:pt x="6835" y="0"/>
                </a:lnTo>
                <a:cubicBezTo>
                  <a:pt x="-2461" y="0"/>
                  <a:pt x="-2286" y="14777"/>
                  <a:pt x="7427" y="14777"/>
                </a:cubicBezTo>
                <a:lnTo>
                  <a:pt x="34307" y="14777"/>
                </a:lnTo>
                <a:cubicBezTo>
                  <a:pt x="43669" y="14777"/>
                  <a:pt x="43471" y="0"/>
                  <a:pt x="33693" y="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408" name="Google Shape;408;p29"/>
          <p:cNvSpPr/>
          <p:nvPr/>
        </p:nvSpPr>
        <p:spPr>
          <a:xfrm rot="-229583">
            <a:off x="6650577" y="535636"/>
            <a:ext cx="329939" cy="61445"/>
          </a:xfrm>
          <a:custGeom>
            <a:avLst/>
            <a:gdLst/>
            <a:ahLst/>
            <a:cxnLst/>
            <a:rect l="l" t="t" r="r" b="b"/>
            <a:pathLst>
              <a:path w="142051" h="19280" extrusionOk="0">
                <a:moveTo>
                  <a:pt x="136384" y="4500"/>
                </a:moveTo>
                <a:lnTo>
                  <a:pt x="8783" y="5"/>
                </a:lnTo>
                <a:cubicBezTo>
                  <a:pt x="-272" y="-323"/>
                  <a:pt x="-3933" y="14344"/>
                  <a:pt x="5648" y="14695"/>
                </a:cubicBezTo>
                <a:lnTo>
                  <a:pt x="133227" y="19277"/>
                </a:lnTo>
                <a:cubicBezTo>
                  <a:pt x="142282" y="19518"/>
                  <a:pt x="146031" y="4851"/>
                  <a:pt x="136384" y="450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409" name="Google Shape;409;p29"/>
          <p:cNvSpPr/>
          <p:nvPr/>
        </p:nvSpPr>
        <p:spPr>
          <a:xfrm rot="5400000">
            <a:off x="8933396" y="3803326"/>
            <a:ext cx="1285546" cy="170420"/>
          </a:xfrm>
          <a:custGeom>
            <a:avLst/>
            <a:gdLst/>
            <a:ahLst/>
            <a:cxnLst/>
            <a:rect l="l" t="t" r="r" b="b"/>
            <a:pathLst>
              <a:path w="403625" h="73536" extrusionOk="0">
                <a:moveTo>
                  <a:pt x="402034" y="57995"/>
                </a:moveTo>
                <a:cubicBezTo>
                  <a:pt x="349920" y="-4643"/>
                  <a:pt x="347223" y="-12273"/>
                  <a:pt x="293815" y="54948"/>
                </a:cubicBezTo>
                <a:cubicBezTo>
                  <a:pt x="244682" y="-17404"/>
                  <a:pt x="251829" y="2986"/>
                  <a:pt x="191361" y="49225"/>
                </a:cubicBezTo>
                <a:cubicBezTo>
                  <a:pt x="145320" y="-15189"/>
                  <a:pt x="150911" y="-15343"/>
                  <a:pt x="96669" y="42648"/>
                </a:cubicBezTo>
                <a:cubicBezTo>
                  <a:pt x="86321" y="25893"/>
                  <a:pt x="71785" y="12113"/>
                  <a:pt x="54508" y="2657"/>
                </a:cubicBezTo>
                <a:cubicBezTo>
                  <a:pt x="43897" y="-1442"/>
                  <a:pt x="13290" y="41442"/>
                  <a:pt x="2152" y="49554"/>
                </a:cubicBezTo>
                <a:cubicBezTo>
                  <a:pt x="-4644" y="56548"/>
                  <a:pt x="6230" y="65932"/>
                  <a:pt x="12983" y="58982"/>
                </a:cubicBezTo>
                <a:lnTo>
                  <a:pt x="52009" y="18838"/>
                </a:lnTo>
                <a:cubicBezTo>
                  <a:pt x="82462" y="34426"/>
                  <a:pt x="86825" y="72531"/>
                  <a:pt x="100243" y="59552"/>
                </a:cubicBezTo>
                <a:lnTo>
                  <a:pt x="120852" y="38307"/>
                </a:lnTo>
                <a:cubicBezTo>
                  <a:pt x="130455" y="27871"/>
                  <a:pt x="145298" y="3447"/>
                  <a:pt x="155800" y="26621"/>
                </a:cubicBezTo>
                <a:cubicBezTo>
                  <a:pt x="197105" y="84085"/>
                  <a:pt x="181473" y="72663"/>
                  <a:pt x="233785" y="33330"/>
                </a:cubicBezTo>
                <a:cubicBezTo>
                  <a:pt x="249659" y="14036"/>
                  <a:pt x="257223" y="29405"/>
                  <a:pt x="267264" y="44731"/>
                </a:cubicBezTo>
                <a:lnTo>
                  <a:pt x="286843" y="71040"/>
                </a:lnTo>
                <a:cubicBezTo>
                  <a:pt x="300195" y="86058"/>
                  <a:pt x="326855" y="28594"/>
                  <a:pt x="341106" y="23990"/>
                </a:cubicBezTo>
                <a:cubicBezTo>
                  <a:pt x="357462" y="17522"/>
                  <a:pt x="377238" y="56614"/>
                  <a:pt x="389493" y="66611"/>
                </a:cubicBezTo>
                <a:cubicBezTo>
                  <a:pt x="395632" y="73671"/>
                  <a:pt x="408020" y="64945"/>
                  <a:pt x="402034" y="57995"/>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 Light 1">
  <p:cSld name="BLANK_2">
    <p:spTree>
      <p:nvGrpSpPr>
        <p:cNvPr id="1" name="Shape 410"/>
        <p:cNvGrpSpPr/>
        <p:nvPr/>
      </p:nvGrpSpPr>
      <p:grpSpPr>
        <a:xfrm>
          <a:off x="0" y="0"/>
          <a:ext cx="0" cy="0"/>
          <a:chOff x="0" y="0"/>
          <a:chExt cx="0" cy="0"/>
        </a:xfrm>
      </p:grpSpPr>
      <p:sp>
        <p:nvSpPr>
          <p:cNvPr id="411" name="Google Shape;411;p30"/>
          <p:cNvSpPr txBox="1">
            <a:spLocks noGrp="1"/>
          </p:cNvSpPr>
          <p:nvPr>
            <p:ph type="sldNum" idx="12"/>
          </p:nvPr>
        </p:nvSpPr>
        <p:spPr>
          <a:xfrm>
            <a:off x="9244813" y="7092212"/>
            <a:ext cx="603600" cy="453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412" name="Google Shape;412;p30"/>
          <p:cNvSpPr/>
          <p:nvPr/>
        </p:nvSpPr>
        <p:spPr>
          <a:xfrm>
            <a:off x="405014" y="637881"/>
            <a:ext cx="9213873" cy="649974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413" name="Google Shape;413;p30"/>
          <p:cNvSpPr/>
          <p:nvPr/>
        </p:nvSpPr>
        <p:spPr>
          <a:xfrm rot="-5599926">
            <a:off x="2588254" y="6704653"/>
            <a:ext cx="170956" cy="1051825"/>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414" name="Google Shape;414;p30"/>
          <p:cNvSpPr/>
          <p:nvPr/>
        </p:nvSpPr>
        <p:spPr>
          <a:xfrm rot="-5599926">
            <a:off x="2418835" y="7160530"/>
            <a:ext cx="121338" cy="439935"/>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415" name="Google Shape;415;p30"/>
          <p:cNvSpPr/>
          <p:nvPr/>
        </p:nvSpPr>
        <p:spPr>
          <a:xfrm>
            <a:off x="6149165" y="452010"/>
            <a:ext cx="594020" cy="399266"/>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416" name="Google Shape;416;p30"/>
          <p:cNvSpPr/>
          <p:nvPr/>
        </p:nvSpPr>
        <p:spPr>
          <a:xfrm>
            <a:off x="9208746" y="600473"/>
            <a:ext cx="319274" cy="349302"/>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417" name="Google Shape;417;p30"/>
          <p:cNvSpPr/>
          <p:nvPr/>
        </p:nvSpPr>
        <p:spPr>
          <a:xfrm>
            <a:off x="9378934" y="524771"/>
            <a:ext cx="145608" cy="137837"/>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418" name="Google Shape;418;p30"/>
          <p:cNvSpPr/>
          <p:nvPr/>
        </p:nvSpPr>
        <p:spPr>
          <a:xfrm>
            <a:off x="364279" y="3021420"/>
            <a:ext cx="232650" cy="404800"/>
          </a:xfrm>
          <a:custGeom>
            <a:avLst/>
            <a:gdLst/>
            <a:ahLst/>
            <a:cxnLst/>
            <a:rect l="l" t="t" r="r" b="b"/>
            <a:pathLst>
              <a:path w="100280" h="126996" extrusionOk="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419" name="Google Shape;419;p30"/>
          <p:cNvSpPr/>
          <p:nvPr/>
        </p:nvSpPr>
        <p:spPr>
          <a:xfrm>
            <a:off x="9421267" y="5416622"/>
            <a:ext cx="220896" cy="261031"/>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420" name="Google Shape;420;p30"/>
          <p:cNvSpPr/>
          <p:nvPr/>
        </p:nvSpPr>
        <p:spPr>
          <a:xfrm rot="5159291">
            <a:off x="8472542" y="5861786"/>
            <a:ext cx="1227288" cy="1129111"/>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421" name="Google Shape;421;p30"/>
          <p:cNvSpPr/>
          <p:nvPr/>
        </p:nvSpPr>
        <p:spPr>
          <a:xfrm rot="5400000">
            <a:off x="182913" y="619769"/>
            <a:ext cx="1127339" cy="852913"/>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36"/>
        <p:cNvGrpSpPr/>
        <p:nvPr/>
      </p:nvGrpSpPr>
      <p:grpSpPr>
        <a:xfrm>
          <a:off x="0" y="0"/>
          <a:ext cx="0" cy="0"/>
          <a:chOff x="0" y="0"/>
          <a:chExt cx="0" cy="0"/>
        </a:xfrm>
      </p:grpSpPr>
      <p:sp>
        <p:nvSpPr>
          <p:cNvPr id="37" name="Google Shape;37;p4"/>
          <p:cNvSpPr/>
          <p:nvPr/>
        </p:nvSpPr>
        <p:spPr>
          <a:xfrm>
            <a:off x="1882473" y="1593901"/>
            <a:ext cx="3248" cy="2110"/>
          </a:xfrm>
          <a:custGeom>
            <a:avLst/>
            <a:gdLst/>
            <a:ahLst/>
            <a:cxnLst/>
            <a:rect l="l" t="t" r="r" b="b"/>
            <a:pathLst>
              <a:path w="1400" h="662" extrusionOk="0">
                <a:moveTo>
                  <a:pt x="0" y="663"/>
                </a:moveTo>
                <a:cubicBezTo>
                  <a:pt x="2192" y="-368"/>
                  <a:pt x="1513" y="-61"/>
                  <a:pt x="0" y="663"/>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38" name="Google Shape;38;p4"/>
          <p:cNvSpPr/>
          <p:nvPr/>
        </p:nvSpPr>
        <p:spPr>
          <a:xfrm>
            <a:off x="868935" y="764642"/>
            <a:ext cx="8707401" cy="6603388"/>
          </a:xfrm>
          <a:custGeom>
            <a:avLst/>
            <a:gdLst/>
            <a:ahLst/>
            <a:cxnLst/>
            <a:rect l="l" t="t" r="r" b="b"/>
            <a:pathLst>
              <a:path w="3753190" h="2071651" extrusionOk="0">
                <a:moveTo>
                  <a:pt x="3559557" y="312526"/>
                </a:moveTo>
                <a:cubicBezTo>
                  <a:pt x="3462673" y="190537"/>
                  <a:pt x="3320580" y="114262"/>
                  <a:pt x="3169958" y="80871"/>
                </a:cubicBezTo>
                <a:cubicBezTo>
                  <a:pt x="2666702" y="-4635"/>
                  <a:pt x="2149217" y="-1697"/>
                  <a:pt x="1639734" y="934"/>
                </a:cubicBezTo>
                <a:cubicBezTo>
                  <a:pt x="1246802" y="10932"/>
                  <a:pt x="855690" y="56206"/>
                  <a:pt x="467318" y="117923"/>
                </a:cubicBezTo>
                <a:cubicBezTo>
                  <a:pt x="174056" y="164557"/>
                  <a:pt x="89909" y="643718"/>
                  <a:pt x="35646" y="899687"/>
                </a:cubicBezTo>
                <a:cubicBezTo>
                  <a:pt x="-28637" y="1401979"/>
                  <a:pt x="-84588" y="1869849"/>
                  <a:pt x="614695" y="1936390"/>
                </a:cubicBezTo>
                <a:cubicBezTo>
                  <a:pt x="1341779" y="2005561"/>
                  <a:pt x="2076558" y="2008434"/>
                  <a:pt x="2804213" y="1931237"/>
                </a:cubicBezTo>
                <a:cubicBezTo>
                  <a:pt x="2974808" y="1913456"/>
                  <a:pt x="3089078" y="1906791"/>
                  <a:pt x="3089078" y="1906791"/>
                </a:cubicBezTo>
                <a:cubicBezTo>
                  <a:pt x="3099164" y="1977323"/>
                  <a:pt x="3363661" y="2103279"/>
                  <a:pt x="3459384" y="2064341"/>
                </a:cubicBezTo>
                <a:cubicBezTo>
                  <a:pt x="3373725" y="1984887"/>
                  <a:pt x="3328363" y="1836962"/>
                  <a:pt x="3328363" y="1836962"/>
                </a:cubicBezTo>
                <a:cubicBezTo>
                  <a:pt x="3697529" y="1838781"/>
                  <a:pt x="3736708" y="1487660"/>
                  <a:pt x="3747407" y="1232568"/>
                </a:cubicBezTo>
                <a:cubicBezTo>
                  <a:pt x="3760452" y="920406"/>
                  <a:pt x="3769770" y="568692"/>
                  <a:pt x="3559557" y="312526"/>
                </a:cubicBezTo>
                <a:close/>
              </a:path>
            </a:pathLst>
          </a:custGeom>
          <a:solidFill>
            <a:schemeClr val="accent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39" name="Google Shape;39;p4"/>
          <p:cNvSpPr/>
          <p:nvPr/>
        </p:nvSpPr>
        <p:spPr>
          <a:xfrm>
            <a:off x="582363" y="528587"/>
            <a:ext cx="8865033" cy="6816497"/>
          </a:xfrm>
          <a:custGeom>
            <a:avLst/>
            <a:gdLst/>
            <a:ahLst/>
            <a:cxnLst/>
            <a:rect l="l" t="t" r="r" b="b"/>
            <a:pathLst>
              <a:path w="3821135" h="2138509" extrusionOk="0">
                <a:moveTo>
                  <a:pt x="3819859" y="752034"/>
                </a:moveTo>
                <a:cubicBezTo>
                  <a:pt x="3812054" y="539103"/>
                  <a:pt x="3741062" y="308303"/>
                  <a:pt x="3556764" y="183793"/>
                </a:cubicBezTo>
                <a:cubicBezTo>
                  <a:pt x="3418070" y="94210"/>
                  <a:pt x="3245918" y="93267"/>
                  <a:pt x="3087294" y="70619"/>
                </a:cubicBezTo>
                <a:cubicBezTo>
                  <a:pt x="2233223" y="-29401"/>
                  <a:pt x="1371303" y="-1973"/>
                  <a:pt x="513768" y="25410"/>
                </a:cubicBezTo>
                <a:cubicBezTo>
                  <a:pt x="504472" y="25717"/>
                  <a:pt x="504626" y="40517"/>
                  <a:pt x="514360" y="40210"/>
                </a:cubicBezTo>
                <a:cubicBezTo>
                  <a:pt x="1396429" y="12037"/>
                  <a:pt x="2283672" y="-16268"/>
                  <a:pt x="3161333" y="94714"/>
                </a:cubicBezTo>
                <a:cubicBezTo>
                  <a:pt x="3242301" y="104953"/>
                  <a:pt x="3324781" y="113350"/>
                  <a:pt x="3403994" y="133740"/>
                </a:cubicBezTo>
                <a:cubicBezTo>
                  <a:pt x="3829331" y="245730"/>
                  <a:pt x="3826151" y="758590"/>
                  <a:pt x="3794098" y="1112320"/>
                </a:cubicBezTo>
                <a:cubicBezTo>
                  <a:pt x="3788682" y="1201882"/>
                  <a:pt x="3783289" y="1291422"/>
                  <a:pt x="3777873" y="1380984"/>
                </a:cubicBezTo>
                <a:cubicBezTo>
                  <a:pt x="3772919" y="1463047"/>
                  <a:pt x="3775440" y="1551052"/>
                  <a:pt x="3749985" y="1630069"/>
                </a:cubicBezTo>
                <a:cubicBezTo>
                  <a:pt x="3682304" y="1828398"/>
                  <a:pt x="3446681" y="1860474"/>
                  <a:pt x="3265453" y="1869353"/>
                </a:cubicBezTo>
                <a:cubicBezTo>
                  <a:pt x="3261550" y="1869572"/>
                  <a:pt x="3258525" y="1872861"/>
                  <a:pt x="3258634" y="1876786"/>
                </a:cubicBezTo>
                <a:cubicBezTo>
                  <a:pt x="3253372" y="1875865"/>
                  <a:pt x="3247256" y="1880315"/>
                  <a:pt x="3249865" y="1886191"/>
                </a:cubicBezTo>
                <a:cubicBezTo>
                  <a:pt x="3272885" y="1936245"/>
                  <a:pt x="3299743" y="1984457"/>
                  <a:pt x="3330196" y="2030367"/>
                </a:cubicBezTo>
                <a:cubicBezTo>
                  <a:pt x="3349928" y="2060119"/>
                  <a:pt x="3371305" y="2094321"/>
                  <a:pt x="3399850" y="2118065"/>
                </a:cubicBezTo>
                <a:cubicBezTo>
                  <a:pt x="3244186" y="2098991"/>
                  <a:pt x="3086110" y="2032976"/>
                  <a:pt x="3003959" y="1892242"/>
                </a:cubicBezTo>
                <a:cubicBezTo>
                  <a:pt x="2999859" y="1885183"/>
                  <a:pt x="2990103" y="1890752"/>
                  <a:pt x="2990453" y="1897526"/>
                </a:cubicBezTo>
                <a:cubicBezTo>
                  <a:pt x="2129739" y="1952338"/>
                  <a:pt x="1256221" y="2013003"/>
                  <a:pt x="401887" y="1860956"/>
                </a:cubicBezTo>
                <a:cubicBezTo>
                  <a:pt x="297351" y="1841224"/>
                  <a:pt x="184352" y="1811078"/>
                  <a:pt x="108098" y="1731974"/>
                </a:cubicBezTo>
                <a:cubicBezTo>
                  <a:pt x="16212" y="1636602"/>
                  <a:pt x="18953" y="1494092"/>
                  <a:pt x="16147" y="1370482"/>
                </a:cubicBezTo>
                <a:cubicBezTo>
                  <a:pt x="9487" y="1077504"/>
                  <a:pt x="25437" y="784439"/>
                  <a:pt x="63854" y="493916"/>
                </a:cubicBezTo>
                <a:cubicBezTo>
                  <a:pt x="68605" y="458026"/>
                  <a:pt x="73720" y="422223"/>
                  <a:pt x="79202" y="386486"/>
                </a:cubicBezTo>
                <a:cubicBezTo>
                  <a:pt x="80649" y="376795"/>
                  <a:pt x="66200" y="374800"/>
                  <a:pt x="64775" y="384140"/>
                </a:cubicBezTo>
                <a:cubicBezTo>
                  <a:pt x="20408" y="677030"/>
                  <a:pt x="-1230" y="972902"/>
                  <a:pt x="54" y="1269125"/>
                </a:cubicBezTo>
                <a:cubicBezTo>
                  <a:pt x="3869" y="1541932"/>
                  <a:pt x="-19854" y="1759752"/>
                  <a:pt x="293580" y="1850871"/>
                </a:cubicBezTo>
                <a:cubicBezTo>
                  <a:pt x="349290" y="1867336"/>
                  <a:pt x="406579" y="1877421"/>
                  <a:pt x="463868" y="1886739"/>
                </a:cubicBezTo>
                <a:cubicBezTo>
                  <a:pt x="1302153" y="2022671"/>
                  <a:pt x="2155128" y="1967049"/>
                  <a:pt x="2998127" y="1911755"/>
                </a:cubicBezTo>
                <a:cubicBezTo>
                  <a:pt x="3084838" y="2049463"/>
                  <a:pt x="3246971" y="2117276"/>
                  <a:pt x="3404016" y="2133610"/>
                </a:cubicBezTo>
                <a:cubicBezTo>
                  <a:pt x="3407984" y="2133961"/>
                  <a:pt x="3411624" y="2131330"/>
                  <a:pt x="3412501" y="2127427"/>
                </a:cubicBezTo>
                <a:cubicBezTo>
                  <a:pt x="3418552" y="2131461"/>
                  <a:pt x="3424954" y="2134969"/>
                  <a:pt x="3431619" y="2137885"/>
                </a:cubicBezTo>
                <a:cubicBezTo>
                  <a:pt x="3440060" y="2141546"/>
                  <a:pt x="3446966" y="2128063"/>
                  <a:pt x="3438372" y="2124292"/>
                </a:cubicBezTo>
                <a:cubicBezTo>
                  <a:pt x="3394128" y="2105152"/>
                  <a:pt x="3366021" y="2057137"/>
                  <a:pt x="3340479" y="2018506"/>
                </a:cubicBezTo>
                <a:cubicBezTo>
                  <a:pt x="3312196" y="1975643"/>
                  <a:pt x="3287092" y="1930742"/>
                  <a:pt x="3265409" y="1884174"/>
                </a:cubicBezTo>
                <a:cubicBezTo>
                  <a:pt x="3490267" y="1876413"/>
                  <a:pt x="3757769" y="1818401"/>
                  <a:pt x="3780987" y="1549825"/>
                </a:cubicBezTo>
                <a:cubicBezTo>
                  <a:pt x="3790809" y="1463069"/>
                  <a:pt x="3792848" y="1374976"/>
                  <a:pt x="3798132" y="1287826"/>
                </a:cubicBezTo>
                <a:cubicBezTo>
                  <a:pt x="3806945" y="1109339"/>
                  <a:pt x="3826261" y="930851"/>
                  <a:pt x="3819859" y="752034"/>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grpSp>
        <p:nvGrpSpPr>
          <p:cNvPr id="40" name="Google Shape;40;p4"/>
          <p:cNvGrpSpPr/>
          <p:nvPr/>
        </p:nvGrpSpPr>
        <p:grpSpPr>
          <a:xfrm>
            <a:off x="605246" y="557021"/>
            <a:ext cx="966052" cy="948275"/>
            <a:chOff x="550224" y="368620"/>
            <a:chExt cx="878229" cy="627539"/>
          </a:xfrm>
        </p:grpSpPr>
        <p:sp>
          <p:nvSpPr>
            <p:cNvPr id="41" name="Google Shape;41;p4"/>
            <p:cNvSpPr/>
            <p:nvPr/>
          </p:nvSpPr>
          <p:spPr>
            <a:xfrm>
              <a:off x="550224" y="368620"/>
              <a:ext cx="430805" cy="627539"/>
            </a:xfrm>
            <a:custGeom>
              <a:avLst/>
              <a:gdLst/>
              <a:ahLst/>
              <a:cxnLst/>
              <a:rect l="l" t="t" r="r" b="b"/>
              <a:pathLst>
                <a:path w="204173" h="297412" extrusionOk="0">
                  <a:moveTo>
                    <a:pt x="139600" y="3918"/>
                  </a:moveTo>
                  <a:cubicBezTo>
                    <a:pt x="98338" y="-8491"/>
                    <a:pt x="54708" y="9706"/>
                    <a:pt x="28442" y="42571"/>
                  </a:cubicBezTo>
                  <a:cubicBezTo>
                    <a:pt x="-1200" y="79689"/>
                    <a:pt x="-6483" y="131738"/>
                    <a:pt x="7088" y="176311"/>
                  </a:cubicBezTo>
                  <a:cubicBezTo>
                    <a:pt x="15375" y="203497"/>
                    <a:pt x="33244" y="222045"/>
                    <a:pt x="55322" y="238993"/>
                  </a:cubicBezTo>
                  <a:cubicBezTo>
                    <a:pt x="80842" y="258550"/>
                    <a:pt x="107305" y="276835"/>
                    <a:pt x="134360" y="294199"/>
                  </a:cubicBezTo>
                  <a:cubicBezTo>
                    <a:pt x="135671" y="295098"/>
                    <a:pt x="137291" y="295449"/>
                    <a:pt x="138855" y="295142"/>
                  </a:cubicBezTo>
                  <a:cubicBezTo>
                    <a:pt x="140391" y="296326"/>
                    <a:pt x="142213" y="297093"/>
                    <a:pt x="144138" y="297334"/>
                  </a:cubicBezTo>
                  <a:cubicBezTo>
                    <a:pt x="153237" y="298606"/>
                    <a:pt x="156855" y="283982"/>
                    <a:pt x="147295" y="282667"/>
                  </a:cubicBezTo>
                  <a:cubicBezTo>
                    <a:pt x="145827" y="282448"/>
                    <a:pt x="140981" y="260479"/>
                    <a:pt x="140148" y="257081"/>
                  </a:cubicBezTo>
                  <a:cubicBezTo>
                    <a:pt x="133825" y="231100"/>
                    <a:pt x="132067" y="204221"/>
                    <a:pt x="134952" y="177648"/>
                  </a:cubicBezTo>
                  <a:cubicBezTo>
                    <a:pt x="176609" y="182954"/>
                    <a:pt x="202633" y="143665"/>
                    <a:pt x="203883" y="105670"/>
                  </a:cubicBezTo>
                  <a:cubicBezTo>
                    <a:pt x="206974" y="59694"/>
                    <a:pt x="185444" y="17687"/>
                    <a:pt x="139600" y="3918"/>
                  </a:cubicBezTo>
                  <a:close/>
                  <a:moveTo>
                    <a:pt x="183054" y="133777"/>
                  </a:moveTo>
                  <a:cubicBezTo>
                    <a:pt x="174767" y="153268"/>
                    <a:pt x="153741" y="169383"/>
                    <a:pt x="131882" y="161709"/>
                  </a:cubicBezTo>
                  <a:cubicBezTo>
                    <a:pt x="129346" y="160810"/>
                    <a:pt x="126524" y="161336"/>
                    <a:pt x="124472" y="163068"/>
                  </a:cubicBezTo>
                  <a:cubicBezTo>
                    <a:pt x="123380" y="163770"/>
                    <a:pt x="122532" y="164800"/>
                    <a:pt x="122038" y="166006"/>
                  </a:cubicBezTo>
                  <a:cubicBezTo>
                    <a:pt x="121199" y="167475"/>
                    <a:pt x="120874" y="169185"/>
                    <a:pt x="121118" y="170852"/>
                  </a:cubicBezTo>
                  <a:cubicBezTo>
                    <a:pt x="116602" y="204944"/>
                    <a:pt x="119253" y="239629"/>
                    <a:pt x="128901" y="272647"/>
                  </a:cubicBezTo>
                  <a:cubicBezTo>
                    <a:pt x="113583" y="262540"/>
                    <a:pt x="98506" y="252082"/>
                    <a:pt x="83670" y="241229"/>
                  </a:cubicBezTo>
                  <a:cubicBezTo>
                    <a:pt x="67008" y="229039"/>
                    <a:pt x="48460" y="216783"/>
                    <a:pt x="35699" y="200274"/>
                  </a:cubicBezTo>
                  <a:cubicBezTo>
                    <a:pt x="-9706" y="138886"/>
                    <a:pt x="18840" y="27553"/>
                    <a:pt x="100223" y="15450"/>
                  </a:cubicBezTo>
                  <a:cubicBezTo>
                    <a:pt x="169505" y="7667"/>
                    <a:pt x="206601" y="72783"/>
                    <a:pt x="183054" y="133777"/>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42" name="Google Shape;42;p4"/>
            <p:cNvSpPr/>
            <p:nvPr/>
          </p:nvSpPr>
          <p:spPr>
            <a:xfrm>
              <a:off x="1007307" y="372376"/>
              <a:ext cx="421145" cy="613504"/>
            </a:xfrm>
            <a:custGeom>
              <a:avLst/>
              <a:gdLst/>
              <a:ahLst/>
              <a:cxnLst/>
              <a:rect l="l" t="t" r="r" b="b"/>
              <a:pathLst>
                <a:path w="199595" h="290760" extrusionOk="0">
                  <a:moveTo>
                    <a:pt x="136439" y="3825"/>
                  </a:moveTo>
                  <a:cubicBezTo>
                    <a:pt x="96098" y="-8299"/>
                    <a:pt x="53476" y="9504"/>
                    <a:pt x="27803" y="41623"/>
                  </a:cubicBezTo>
                  <a:cubicBezTo>
                    <a:pt x="-1182" y="77908"/>
                    <a:pt x="-6334" y="128751"/>
                    <a:pt x="6930" y="172359"/>
                  </a:cubicBezTo>
                  <a:cubicBezTo>
                    <a:pt x="15021" y="198932"/>
                    <a:pt x="32494" y="217063"/>
                    <a:pt x="54090" y="233616"/>
                  </a:cubicBezTo>
                  <a:cubicBezTo>
                    <a:pt x="79040" y="252735"/>
                    <a:pt x="104911" y="270603"/>
                    <a:pt x="131352" y="287573"/>
                  </a:cubicBezTo>
                  <a:cubicBezTo>
                    <a:pt x="132626" y="288472"/>
                    <a:pt x="134211" y="288801"/>
                    <a:pt x="135737" y="288494"/>
                  </a:cubicBezTo>
                  <a:cubicBezTo>
                    <a:pt x="137241" y="289678"/>
                    <a:pt x="139037" y="290423"/>
                    <a:pt x="140933" y="290686"/>
                  </a:cubicBezTo>
                  <a:cubicBezTo>
                    <a:pt x="149813" y="291914"/>
                    <a:pt x="153343" y="277641"/>
                    <a:pt x="144003" y="276347"/>
                  </a:cubicBezTo>
                  <a:cubicBezTo>
                    <a:pt x="142556" y="276150"/>
                    <a:pt x="137842" y="254664"/>
                    <a:pt x="137009" y="251332"/>
                  </a:cubicBezTo>
                  <a:cubicBezTo>
                    <a:pt x="130839" y="225943"/>
                    <a:pt x="129125" y="199677"/>
                    <a:pt x="131944" y="173697"/>
                  </a:cubicBezTo>
                  <a:cubicBezTo>
                    <a:pt x="172768" y="178893"/>
                    <a:pt x="198091" y="140481"/>
                    <a:pt x="199318" y="103341"/>
                  </a:cubicBezTo>
                  <a:cubicBezTo>
                    <a:pt x="202300" y="58352"/>
                    <a:pt x="181253" y="17287"/>
                    <a:pt x="136439" y="3825"/>
                  </a:cubicBezTo>
                  <a:close/>
                  <a:moveTo>
                    <a:pt x="178907" y="130768"/>
                  </a:moveTo>
                  <a:cubicBezTo>
                    <a:pt x="170794" y="149799"/>
                    <a:pt x="150251" y="165541"/>
                    <a:pt x="128897" y="158042"/>
                  </a:cubicBezTo>
                  <a:cubicBezTo>
                    <a:pt x="126417" y="157187"/>
                    <a:pt x="123670" y="157692"/>
                    <a:pt x="121662" y="159380"/>
                  </a:cubicBezTo>
                  <a:cubicBezTo>
                    <a:pt x="120592" y="160082"/>
                    <a:pt x="119756" y="161068"/>
                    <a:pt x="119272" y="162252"/>
                  </a:cubicBezTo>
                  <a:cubicBezTo>
                    <a:pt x="118458" y="163699"/>
                    <a:pt x="118143" y="165343"/>
                    <a:pt x="118373" y="166988"/>
                  </a:cubicBezTo>
                  <a:cubicBezTo>
                    <a:pt x="113973" y="200335"/>
                    <a:pt x="116571" y="234230"/>
                    <a:pt x="126003" y="266503"/>
                  </a:cubicBezTo>
                  <a:cubicBezTo>
                    <a:pt x="111006" y="256615"/>
                    <a:pt x="96266" y="246399"/>
                    <a:pt x="81781" y="235809"/>
                  </a:cubicBezTo>
                  <a:cubicBezTo>
                    <a:pt x="65491" y="223882"/>
                    <a:pt x="47359" y="211911"/>
                    <a:pt x="34884" y="195775"/>
                  </a:cubicBezTo>
                  <a:cubicBezTo>
                    <a:pt x="-9491" y="135855"/>
                    <a:pt x="18419" y="26955"/>
                    <a:pt x="97961" y="15116"/>
                  </a:cubicBezTo>
                  <a:cubicBezTo>
                    <a:pt x="165664" y="7508"/>
                    <a:pt x="202015" y="71133"/>
                    <a:pt x="178907" y="130768"/>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43" name="Google Shape;43;p4"/>
            <p:cNvSpPr/>
            <p:nvPr/>
          </p:nvSpPr>
          <p:spPr>
            <a:xfrm>
              <a:off x="1305031" y="475050"/>
              <a:ext cx="59409" cy="175613"/>
            </a:xfrm>
            <a:custGeom>
              <a:avLst/>
              <a:gdLst/>
              <a:ahLst/>
              <a:cxnLst/>
              <a:rect l="l" t="t" r="r" b="b"/>
              <a:pathLst>
                <a:path w="28156" h="83229" extrusionOk="0">
                  <a:moveTo>
                    <a:pt x="12001" y="2074"/>
                  </a:moveTo>
                  <a:cubicBezTo>
                    <a:pt x="5687" y="-4723"/>
                    <a:pt x="-4289" y="6788"/>
                    <a:pt x="2004" y="13584"/>
                  </a:cubicBezTo>
                  <a:cubicBezTo>
                    <a:pt x="17298" y="29699"/>
                    <a:pt x="17395" y="54956"/>
                    <a:pt x="2223" y="71180"/>
                  </a:cubicBezTo>
                  <a:cubicBezTo>
                    <a:pt x="-4354" y="78459"/>
                    <a:pt x="6608" y="87887"/>
                    <a:pt x="13054" y="80608"/>
                  </a:cubicBezTo>
                  <a:cubicBezTo>
                    <a:pt x="33750" y="57455"/>
                    <a:pt x="32961" y="24678"/>
                    <a:pt x="12001" y="2074"/>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44" name="Google Shape;44;p4"/>
            <p:cNvSpPr/>
            <p:nvPr/>
          </p:nvSpPr>
          <p:spPr>
            <a:xfrm>
              <a:off x="1260832" y="642594"/>
              <a:ext cx="30076" cy="31226"/>
            </a:xfrm>
            <a:custGeom>
              <a:avLst/>
              <a:gdLst/>
              <a:ahLst/>
              <a:cxnLst/>
              <a:rect l="l" t="t" r="r" b="b"/>
              <a:pathLst>
                <a:path w="14254" h="14799" extrusionOk="0">
                  <a:moveTo>
                    <a:pt x="6816" y="0"/>
                  </a:moveTo>
                  <a:cubicBezTo>
                    <a:pt x="-2458" y="0"/>
                    <a:pt x="-2283" y="14799"/>
                    <a:pt x="7430" y="14799"/>
                  </a:cubicBezTo>
                  <a:cubicBezTo>
                    <a:pt x="16726" y="14799"/>
                    <a:pt x="16529" y="0"/>
                    <a:pt x="6816" y="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45" name="Google Shape;45;p4"/>
            <p:cNvSpPr/>
            <p:nvPr/>
          </p:nvSpPr>
          <p:spPr>
            <a:xfrm>
              <a:off x="611671" y="601479"/>
              <a:ext cx="103968" cy="202921"/>
            </a:xfrm>
            <a:custGeom>
              <a:avLst/>
              <a:gdLst/>
              <a:ahLst/>
              <a:cxnLst/>
              <a:rect l="l" t="t" r="r" b="b"/>
              <a:pathLst>
                <a:path w="49274" h="96171" extrusionOk="0">
                  <a:moveTo>
                    <a:pt x="46778" y="83022"/>
                  </a:moveTo>
                  <a:cubicBezTo>
                    <a:pt x="27791" y="67456"/>
                    <a:pt x="9199" y="33057"/>
                    <a:pt x="16281" y="8194"/>
                  </a:cubicBezTo>
                  <a:cubicBezTo>
                    <a:pt x="18978" y="-1277"/>
                    <a:pt x="4442" y="-3163"/>
                    <a:pt x="1877" y="5848"/>
                  </a:cubicBezTo>
                  <a:cubicBezTo>
                    <a:pt x="-2947" y="22796"/>
                    <a:pt x="2271" y="39436"/>
                    <a:pt x="9112" y="55091"/>
                  </a:cubicBezTo>
                  <a:cubicBezTo>
                    <a:pt x="15689" y="70153"/>
                    <a:pt x="23933" y="83965"/>
                    <a:pt x="36802" y="94555"/>
                  </a:cubicBezTo>
                  <a:cubicBezTo>
                    <a:pt x="43994" y="100409"/>
                    <a:pt x="53991" y="88920"/>
                    <a:pt x="46778" y="83022"/>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grpSp>
      <p:sp>
        <p:nvSpPr>
          <p:cNvPr id="46" name="Google Shape;46;p4"/>
          <p:cNvSpPr txBox="1">
            <a:spLocks noGrp="1"/>
          </p:cNvSpPr>
          <p:nvPr>
            <p:ph type="body" idx="1"/>
          </p:nvPr>
        </p:nvSpPr>
        <p:spPr>
          <a:xfrm>
            <a:off x="1885730" y="1793424"/>
            <a:ext cx="6286800" cy="4185600"/>
          </a:xfrm>
          <a:prstGeom prst="rect">
            <a:avLst/>
          </a:prstGeom>
        </p:spPr>
        <p:txBody>
          <a:bodyPr spcFirstLastPara="1" wrap="square" lIns="0" tIns="0" rIns="0" bIns="0" anchor="ctr" anchorCtr="0">
            <a:noAutofit/>
          </a:bodyPr>
          <a:lstStyle>
            <a:lvl1pPr marL="457200" lvl="0" indent="-450850" algn="ctr" rtl="0">
              <a:spcBef>
                <a:spcPts val="0"/>
              </a:spcBef>
              <a:spcAft>
                <a:spcPts val="0"/>
              </a:spcAft>
              <a:buSzPts val="3500"/>
              <a:buFont typeface="Nunito SemiBold"/>
              <a:buChar char="✗"/>
              <a:defRPr sz="3500">
                <a:latin typeface="Nunito SemiBold"/>
                <a:ea typeface="Nunito SemiBold"/>
                <a:cs typeface="Nunito SemiBold"/>
                <a:sym typeface="Nunito SemiBold"/>
              </a:defRPr>
            </a:lvl1pPr>
            <a:lvl2pPr marL="914400" lvl="1" indent="-450850" algn="ctr" rtl="0">
              <a:spcBef>
                <a:spcPts val="1200"/>
              </a:spcBef>
              <a:spcAft>
                <a:spcPts val="0"/>
              </a:spcAft>
              <a:buSzPts val="3500"/>
              <a:buFont typeface="Nunito SemiBold"/>
              <a:buChar char="✗"/>
              <a:defRPr sz="3500">
                <a:latin typeface="Nunito SemiBold"/>
                <a:ea typeface="Nunito SemiBold"/>
                <a:cs typeface="Nunito SemiBold"/>
                <a:sym typeface="Nunito SemiBold"/>
              </a:defRPr>
            </a:lvl2pPr>
            <a:lvl3pPr marL="1371600" lvl="2" indent="-450850" algn="ctr" rtl="0">
              <a:spcBef>
                <a:spcPts val="1200"/>
              </a:spcBef>
              <a:spcAft>
                <a:spcPts val="0"/>
              </a:spcAft>
              <a:buSzPts val="3500"/>
              <a:buFont typeface="Nunito SemiBold"/>
              <a:buChar char="■"/>
              <a:defRPr sz="3500">
                <a:latin typeface="Nunito SemiBold"/>
                <a:ea typeface="Nunito SemiBold"/>
                <a:cs typeface="Nunito SemiBold"/>
                <a:sym typeface="Nunito SemiBold"/>
              </a:defRPr>
            </a:lvl3pPr>
            <a:lvl4pPr marL="1828800" lvl="3" indent="-450850" algn="ctr" rtl="0">
              <a:spcBef>
                <a:spcPts val="1200"/>
              </a:spcBef>
              <a:spcAft>
                <a:spcPts val="0"/>
              </a:spcAft>
              <a:buSzPts val="3500"/>
              <a:buFont typeface="Nunito SemiBold"/>
              <a:buChar char="●"/>
              <a:defRPr sz="3500">
                <a:latin typeface="Nunito SemiBold"/>
                <a:ea typeface="Nunito SemiBold"/>
                <a:cs typeface="Nunito SemiBold"/>
                <a:sym typeface="Nunito SemiBold"/>
              </a:defRPr>
            </a:lvl4pPr>
            <a:lvl5pPr marL="2286000" lvl="4" indent="-450850" algn="ctr" rtl="0">
              <a:spcBef>
                <a:spcPts val="1200"/>
              </a:spcBef>
              <a:spcAft>
                <a:spcPts val="0"/>
              </a:spcAft>
              <a:buSzPts val="3500"/>
              <a:buFont typeface="Nunito SemiBold"/>
              <a:buChar char="○"/>
              <a:defRPr sz="3500">
                <a:latin typeface="Nunito SemiBold"/>
                <a:ea typeface="Nunito SemiBold"/>
                <a:cs typeface="Nunito SemiBold"/>
                <a:sym typeface="Nunito SemiBold"/>
              </a:defRPr>
            </a:lvl5pPr>
            <a:lvl6pPr marL="2743200" lvl="5" indent="-450850" algn="ctr" rtl="0">
              <a:spcBef>
                <a:spcPts val="1200"/>
              </a:spcBef>
              <a:spcAft>
                <a:spcPts val="0"/>
              </a:spcAft>
              <a:buSzPts val="3500"/>
              <a:buFont typeface="Nunito SemiBold"/>
              <a:buChar char="■"/>
              <a:defRPr sz="3500">
                <a:latin typeface="Nunito SemiBold"/>
                <a:ea typeface="Nunito SemiBold"/>
                <a:cs typeface="Nunito SemiBold"/>
                <a:sym typeface="Nunito SemiBold"/>
              </a:defRPr>
            </a:lvl6pPr>
            <a:lvl7pPr marL="3200400" lvl="6" indent="-450850" algn="ctr" rtl="0">
              <a:spcBef>
                <a:spcPts val="1200"/>
              </a:spcBef>
              <a:spcAft>
                <a:spcPts val="0"/>
              </a:spcAft>
              <a:buSzPts val="3500"/>
              <a:buFont typeface="Nunito SemiBold"/>
              <a:buChar char="●"/>
              <a:defRPr sz="3500">
                <a:latin typeface="Nunito SemiBold"/>
                <a:ea typeface="Nunito SemiBold"/>
                <a:cs typeface="Nunito SemiBold"/>
                <a:sym typeface="Nunito SemiBold"/>
              </a:defRPr>
            </a:lvl7pPr>
            <a:lvl8pPr marL="3657600" lvl="7" indent="-450850" algn="ctr" rtl="0">
              <a:spcBef>
                <a:spcPts val="1200"/>
              </a:spcBef>
              <a:spcAft>
                <a:spcPts val="0"/>
              </a:spcAft>
              <a:buSzPts val="3500"/>
              <a:buFont typeface="Nunito SemiBold"/>
              <a:buChar char="○"/>
              <a:defRPr sz="3500">
                <a:latin typeface="Nunito SemiBold"/>
                <a:ea typeface="Nunito SemiBold"/>
                <a:cs typeface="Nunito SemiBold"/>
                <a:sym typeface="Nunito SemiBold"/>
              </a:defRPr>
            </a:lvl8pPr>
            <a:lvl9pPr marL="4114800" lvl="8" indent="-450850" algn="ctr" rtl="0">
              <a:spcBef>
                <a:spcPts val="1200"/>
              </a:spcBef>
              <a:spcAft>
                <a:spcPts val="1200"/>
              </a:spcAft>
              <a:buSzPts val="3500"/>
              <a:buFont typeface="Nunito SemiBold"/>
              <a:buChar char="■"/>
              <a:defRPr sz="3500">
                <a:latin typeface="Nunito SemiBold"/>
                <a:ea typeface="Nunito SemiBold"/>
                <a:cs typeface="Nunito SemiBold"/>
                <a:sym typeface="Nunito SemiBold"/>
              </a:defRPr>
            </a:lvl9pPr>
          </a:lstStyle>
          <a:p>
            <a:endParaRPr/>
          </a:p>
        </p:txBody>
      </p:sp>
      <p:sp>
        <p:nvSpPr>
          <p:cNvPr id="47" name="Google Shape;47;p4"/>
          <p:cNvSpPr txBox="1">
            <a:spLocks noGrp="1"/>
          </p:cNvSpPr>
          <p:nvPr>
            <p:ph type="sldNum" idx="12"/>
          </p:nvPr>
        </p:nvSpPr>
        <p:spPr>
          <a:xfrm>
            <a:off x="9244813" y="7092212"/>
            <a:ext cx="603600" cy="453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48" name="Google Shape;48;p4"/>
          <p:cNvSpPr/>
          <p:nvPr/>
        </p:nvSpPr>
        <p:spPr>
          <a:xfrm rot="-10600184">
            <a:off x="340072" y="5156907"/>
            <a:ext cx="896812" cy="1545381"/>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49" name="Google Shape;49;p4"/>
          <p:cNvSpPr/>
          <p:nvPr/>
        </p:nvSpPr>
        <p:spPr>
          <a:xfrm rot="5562038">
            <a:off x="9008334" y="4386093"/>
            <a:ext cx="815122" cy="291139"/>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50" name="Google Shape;50;p4"/>
          <p:cNvSpPr/>
          <p:nvPr/>
        </p:nvSpPr>
        <p:spPr>
          <a:xfrm rot="5400000">
            <a:off x="6862013" y="16166"/>
            <a:ext cx="171204" cy="1049002"/>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51" name="Google Shape;51;p4"/>
          <p:cNvSpPr/>
          <p:nvPr/>
        </p:nvSpPr>
        <p:spPr>
          <a:xfrm rot="5400000">
            <a:off x="7089208" y="192881"/>
            <a:ext cx="121514" cy="438754"/>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52" name="Google Shape;52;p4"/>
          <p:cNvSpPr/>
          <p:nvPr/>
        </p:nvSpPr>
        <p:spPr>
          <a:xfrm flipH="1">
            <a:off x="534848" y="383459"/>
            <a:ext cx="319274" cy="349302"/>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53" name="Google Shape;53;p4"/>
          <p:cNvSpPr/>
          <p:nvPr/>
        </p:nvSpPr>
        <p:spPr>
          <a:xfrm flipH="1">
            <a:off x="560578" y="348518"/>
            <a:ext cx="145608" cy="137837"/>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 Dark 1">
  <p:cSld name="BLANK_1_2">
    <p:bg>
      <p:bgRef idx="1001">
        <a:schemeClr val="bg2"/>
      </p:bgRef>
    </p:bg>
    <p:spTree>
      <p:nvGrpSpPr>
        <p:cNvPr id="1" name="Shape 422"/>
        <p:cNvGrpSpPr/>
        <p:nvPr/>
      </p:nvGrpSpPr>
      <p:grpSpPr>
        <a:xfrm>
          <a:off x="0" y="0"/>
          <a:ext cx="0" cy="0"/>
          <a:chOff x="0" y="0"/>
          <a:chExt cx="0" cy="0"/>
        </a:xfrm>
      </p:grpSpPr>
      <p:sp>
        <p:nvSpPr>
          <p:cNvPr id="423" name="Google Shape;423;p31"/>
          <p:cNvSpPr txBox="1">
            <a:spLocks noGrp="1"/>
          </p:cNvSpPr>
          <p:nvPr>
            <p:ph type="sldNum" idx="12"/>
          </p:nvPr>
        </p:nvSpPr>
        <p:spPr>
          <a:xfrm>
            <a:off x="9244813" y="7092212"/>
            <a:ext cx="603600" cy="453900"/>
          </a:xfrm>
          <a:prstGeom prst="rect">
            <a:avLst/>
          </a:prstGeom>
        </p:spPr>
        <p:txBody>
          <a:bodyPr spcFirstLastPara="1" wrap="square" lIns="0" tIns="0" rIns="0" bIns="0" anchor="ctr" anchorCtr="0">
            <a:noAutofit/>
          </a:bodyPr>
          <a:lstStyle>
            <a:lvl1pPr lvl="0" rtl="0">
              <a:buNone/>
              <a:defRPr>
                <a:solidFill>
                  <a:schemeClr val="lt2"/>
                </a:solidFill>
              </a:defRPr>
            </a:lvl1pPr>
            <a:lvl2pPr lvl="1" rtl="0">
              <a:buNone/>
              <a:defRPr>
                <a:solidFill>
                  <a:schemeClr val="lt2"/>
                </a:solidFill>
              </a:defRPr>
            </a:lvl2pPr>
            <a:lvl3pPr lvl="2" rtl="0">
              <a:buNone/>
              <a:defRPr>
                <a:solidFill>
                  <a:schemeClr val="lt2"/>
                </a:solidFill>
              </a:defRPr>
            </a:lvl3pPr>
            <a:lvl4pPr lvl="3" rtl="0">
              <a:buNone/>
              <a:defRPr>
                <a:solidFill>
                  <a:schemeClr val="lt2"/>
                </a:solidFill>
              </a:defRPr>
            </a:lvl4pPr>
            <a:lvl5pPr lvl="4" rtl="0">
              <a:buNone/>
              <a:defRPr>
                <a:solidFill>
                  <a:schemeClr val="lt2"/>
                </a:solidFill>
              </a:defRPr>
            </a:lvl5pPr>
            <a:lvl6pPr lvl="5" rtl="0">
              <a:buNone/>
              <a:defRPr>
                <a:solidFill>
                  <a:schemeClr val="lt2"/>
                </a:solidFill>
              </a:defRPr>
            </a:lvl6pPr>
            <a:lvl7pPr lvl="6" rtl="0">
              <a:buNone/>
              <a:defRPr>
                <a:solidFill>
                  <a:schemeClr val="lt2"/>
                </a:solidFill>
              </a:defRPr>
            </a:lvl7pPr>
            <a:lvl8pPr lvl="7" rtl="0">
              <a:buNone/>
              <a:defRPr>
                <a:solidFill>
                  <a:schemeClr val="lt2"/>
                </a:solidFill>
              </a:defRPr>
            </a:lvl8pPr>
            <a:lvl9pPr lvl="8" rtl="0">
              <a:buNone/>
              <a:defRPr>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
        <p:nvSpPr>
          <p:cNvPr id="424" name="Google Shape;424;p31"/>
          <p:cNvSpPr/>
          <p:nvPr/>
        </p:nvSpPr>
        <p:spPr>
          <a:xfrm>
            <a:off x="405014" y="637881"/>
            <a:ext cx="9213873" cy="649974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accent2"/>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425" name="Google Shape;425;p31"/>
          <p:cNvSpPr/>
          <p:nvPr/>
        </p:nvSpPr>
        <p:spPr>
          <a:xfrm rot="-5599926">
            <a:off x="2588254" y="6704653"/>
            <a:ext cx="170956" cy="1051825"/>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accent2"/>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426" name="Google Shape;426;p31"/>
          <p:cNvSpPr/>
          <p:nvPr/>
        </p:nvSpPr>
        <p:spPr>
          <a:xfrm rot="-5599926">
            <a:off x="2418835" y="7160530"/>
            <a:ext cx="121338" cy="439935"/>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accent2"/>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427" name="Google Shape;427;p31"/>
          <p:cNvSpPr/>
          <p:nvPr/>
        </p:nvSpPr>
        <p:spPr>
          <a:xfrm>
            <a:off x="6149165" y="452010"/>
            <a:ext cx="594020" cy="399266"/>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accent2"/>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428" name="Google Shape;428;p31"/>
          <p:cNvSpPr/>
          <p:nvPr/>
        </p:nvSpPr>
        <p:spPr>
          <a:xfrm>
            <a:off x="9208746" y="600473"/>
            <a:ext cx="319274" cy="349302"/>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accent2"/>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429" name="Google Shape;429;p31"/>
          <p:cNvSpPr/>
          <p:nvPr/>
        </p:nvSpPr>
        <p:spPr>
          <a:xfrm>
            <a:off x="9378934" y="524771"/>
            <a:ext cx="145608" cy="137837"/>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accent2"/>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430" name="Google Shape;430;p31"/>
          <p:cNvSpPr/>
          <p:nvPr/>
        </p:nvSpPr>
        <p:spPr>
          <a:xfrm>
            <a:off x="364279" y="3021420"/>
            <a:ext cx="232650" cy="404800"/>
          </a:xfrm>
          <a:custGeom>
            <a:avLst/>
            <a:gdLst/>
            <a:ahLst/>
            <a:cxnLst/>
            <a:rect l="l" t="t" r="r" b="b"/>
            <a:pathLst>
              <a:path w="100280" h="126996" extrusionOk="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accent2"/>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431" name="Google Shape;431;p31"/>
          <p:cNvSpPr/>
          <p:nvPr/>
        </p:nvSpPr>
        <p:spPr>
          <a:xfrm>
            <a:off x="9421267" y="5416622"/>
            <a:ext cx="220896" cy="261031"/>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accent2"/>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432" name="Google Shape;432;p31"/>
          <p:cNvSpPr/>
          <p:nvPr/>
        </p:nvSpPr>
        <p:spPr>
          <a:xfrm rot="5159291">
            <a:off x="8472542" y="5861786"/>
            <a:ext cx="1227288" cy="1129111"/>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accent2"/>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433" name="Google Shape;433;p31"/>
          <p:cNvSpPr/>
          <p:nvPr/>
        </p:nvSpPr>
        <p:spPr>
          <a:xfrm rot="5400000">
            <a:off x="182913" y="619769"/>
            <a:ext cx="1127339" cy="852913"/>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accent2"/>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 Half 1">
  <p:cSld name="BLANK_1_1_2">
    <p:bg>
      <p:bgPr>
        <a:solidFill>
          <a:schemeClr val="lt1"/>
        </a:solidFill>
        <a:effectLst/>
      </p:bgPr>
    </p:bg>
    <p:spTree>
      <p:nvGrpSpPr>
        <p:cNvPr id="1" name="Shape 434"/>
        <p:cNvGrpSpPr/>
        <p:nvPr/>
      </p:nvGrpSpPr>
      <p:grpSpPr>
        <a:xfrm>
          <a:off x="0" y="0"/>
          <a:ext cx="0" cy="0"/>
          <a:chOff x="0" y="0"/>
          <a:chExt cx="0" cy="0"/>
        </a:xfrm>
      </p:grpSpPr>
      <p:sp>
        <p:nvSpPr>
          <p:cNvPr id="435" name="Google Shape;435;p32"/>
          <p:cNvSpPr/>
          <p:nvPr/>
        </p:nvSpPr>
        <p:spPr>
          <a:xfrm rot="-2260053">
            <a:off x="4812855" y="1143205"/>
            <a:ext cx="5096482" cy="5852296"/>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2"/>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436" name="Google Shape;436;p32"/>
          <p:cNvSpPr txBox="1">
            <a:spLocks noGrp="1"/>
          </p:cNvSpPr>
          <p:nvPr>
            <p:ph type="sldNum" idx="12"/>
          </p:nvPr>
        </p:nvSpPr>
        <p:spPr>
          <a:xfrm>
            <a:off x="9244813" y="7092212"/>
            <a:ext cx="603600" cy="453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437" name="Google Shape;437;p32"/>
          <p:cNvGrpSpPr/>
          <p:nvPr/>
        </p:nvGrpSpPr>
        <p:grpSpPr>
          <a:xfrm>
            <a:off x="4815016" y="652121"/>
            <a:ext cx="4796882" cy="6467994"/>
            <a:chOff x="576654" y="555403"/>
            <a:chExt cx="3865959" cy="3794658"/>
          </a:xfrm>
        </p:grpSpPr>
        <p:sp>
          <p:nvSpPr>
            <p:cNvPr id="438" name="Google Shape;438;p32"/>
            <p:cNvSpPr/>
            <p:nvPr/>
          </p:nvSpPr>
          <p:spPr>
            <a:xfrm>
              <a:off x="619289" y="555403"/>
              <a:ext cx="3823324" cy="3794658"/>
            </a:xfrm>
            <a:custGeom>
              <a:avLst/>
              <a:gdLst/>
              <a:ahLst/>
              <a:cxnLst/>
              <a:rect l="l" t="t" r="r" b="b"/>
              <a:pathLst>
                <a:path w="1812002" h="1798416" extrusionOk="0">
                  <a:moveTo>
                    <a:pt x="1803580" y="754533"/>
                  </a:moveTo>
                  <a:cubicBezTo>
                    <a:pt x="1755126" y="365965"/>
                    <a:pt x="1420404" y="43389"/>
                    <a:pt x="1031243" y="5415"/>
                  </a:cubicBezTo>
                  <a:cubicBezTo>
                    <a:pt x="982060" y="-66"/>
                    <a:pt x="932504" y="-1381"/>
                    <a:pt x="883099" y="1447"/>
                  </a:cubicBezTo>
                  <a:cubicBezTo>
                    <a:pt x="873803" y="1973"/>
                    <a:pt x="873957" y="16794"/>
                    <a:pt x="883691" y="16246"/>
                  </a:cubicBezTo>
                  <a:cubicBezTo>
                    <a:pt x="1757494" y="-18263"/>
                    <a:pt x="2121442" y="1058868"/>
                    <a:pt x="1445508" y="1590605"/>
                  </a:cubicBezTo>
                  <a:cubicBezTo>
                    <a:pt x="1154174" y="1812547"/>
                    <a:pt x="730088" y="1849314"/>
                    <a:pt x="411765" y="1663262"/>
                  </a:cubicBezTo>
                  <a:cubicBezTo>
                    <a:pt x="67769" y="1470874"/>
                    <a:pt x="-50821" y="1022824"/>
                    <a:pt x="50843" y="658548"/>
                  </a:cubicBezTo>
                  <a:cubicBezTo>
                    <a:pt x="145996" y="257328"/>
                    <a:pt x="571617" y="-46393"/>
                    <a:pt x="981233" y="77876"/>
                  </a:cubicBezTo>
                  <a:cubicBezTo>
                    <a:pt x="990003" y="80529"/>
                    <a:pt x="993533" y="65949"/>
                    <a:pt x="984391" y="63186"/>
                  </a:cubicBezTo>
                  <a:cubicBezTo>
                    <a:pt x="621232" y="-46436"/>
                    <a:pt x="223477" y="180680"/>
                    <a:pt x="83292" y="523010"/>
                  </a:cubicBezTo>
                  <a:cubicBezTo>
                    <a:pt x="-163184" y="1097697"/>
                    <a:pt x="154152" y="1768368"/>
                    <a:pt x="813533" y="1796542"/>
                  </a:cubicBezTo>
                  <a:cubicBezTo>
                    <a:pt x="1393503" y="1832827"/>
                    <a:pt x="1882662" y="1337310"/>
                    <a:pt x="1803580" y="754533"/>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439" name="Google Shape;439;p32"/>
            <p:cNvSpPr/>
            <p:nvPr/>
          </p:nvSpPr>
          <p:spPr>
            <a:xfrm>
              <a:off x="576654" y="3067330"/>
              <a:ext cx="620488" cy="986037"/>
            </a:xfrm>
            <a:custGeom>
              <a:avLst/>
              <a:gdLst/>
              <a:ahLst/>
              <a:cxnLst/>
              <a:rect l="l" t="t" r="r" b="b"/>
              <a:pathLst>
                <a:path w="294070" h="467316" extrusionOk="0">
                  <a:moveTo>
                    <a:pt x="291610" y="454155"/>
                  </a:moveTo>
                  <a:cubicBezTo>
                    <a:pt x="153814" y="339512"/>
                    <a:pt x="54825" y="179550"/>
                    <a:pt x="14308" y="4834"/>
                  </a:cubicBezTo>
                  <a:cubicBezTo>
                    <a:pt x="12116" y="-4528"/>
                    <a:pt x="-1872" y="1084"/>
                    <a:pt x="211" y="10007"/>
                  </a:cubicBezTo>
                  <a:cubicBezTo>
                    <a:pt x="42374" y="188276"/>
                    <a:pt x="141091" y="348128"/>
                    <a:pt x="281612" y="465666"/>
                  </a:cubicBezTo>
                  <a:cubicBezTo>
                    <a:pt x="288760" y="471585"/>
                    <a:pt x="298757" y="460141"/>
                    <a:pt x="291610" y="454155"/>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440" name="Google Shape;440;p32"/>
            <p:cNvSpPr/>
            <p:nvPr/>
          </p:nvSpPr>
          <p:spPr>
            <a:xfrm>
              <a:off x="625052" y="3542878"/>
              <a:ext cx="246686" cy="335935"/>
            </a:xfrm>
            <a:custGeom>
              <a:avLst/>
              <a:gdLst/>
              <a:ahLst/>
              <a:cxnLst/>
              <a:rect l="l" t="t" r="r" b="b"/>
              <a:pathLst>
                <a:path w="116913" h="159211" extrusionOk="0">
                  <a:moveTo>
                    <a:pt x="114759" y="145770"/>
                  </a:moveTo>
                  <a:cubicBezTo>
                    <a:pt x="73155" y="104376"/>
                    <a:pt x="38848" y="56252"/>
                    <a:pt x="13292" y="3435"/>
                  </a:cubicBezTo>
                  <a:cubicBezTo>
                    <a:pt x="9193" y="-5027"/>
                    <a:pt x="-3195" y="3808"/>
                    <a:pt x="774" y="12030"/>
                  </a:cubicBezTo>
                  <a:cubicBezTo>
                    <a:pt x="27012" y="65964"/>
                    <a:pt x="62178" y="115053"/>
                    <a:pt x="104784" y="157258"/>
                  </a:cubicBezTo>
                  <a:cubicBezTo>
                    <a:pt x="111361" y="163814"/>
                    <a:pt x="121337" y="152303"/>
                    <a:pt x="114759" y="14577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441" name="Google Shape;441;p32"/>
            <p:cNvSpPr/>
            <p:nvPr/>
          </p:nvSpPr>
          <p:spPr>
            <a:xfrm>
              <a:off x="3508732" y="703042"/>
              <a:ext cx="736985" cy="678722"/>
            </a:xfrm>
            <a:custGeom>
              <a:avLst/>
              <a:gdLst/>
              <a:ahLst/>
              <a:cxnLst/>
              <a:rect l="l" t="t" r="r" b="b"/>
              <a:pathLst>
                <a:path w="349282" h="321669" extrusionOk="0">
                  <a:moveTo>
                    <a:pt x="348469" y="309928"/>
                  </a:moveTo>
                  <a:cubicBezTo>
                    <a:pt x="278003" y="170664"/>
                    <a:pt x="156037" y="58585"/>
                    <a:pt x="11050" y="551"/>
                  </a:cubicBezTo>
                  <a:cubicBezTo>
                    <a:pt x="2543" y="-2847"/>
                    <a:pt x="-4823" y="10439"/>
                    <a:pt x="3968" y="13969"/>
                  </a:cubicBezTo>
                  <a:cubicBezTo>
                    <a:pt x="146478" y="70973"/>
                    <a:pt x="266844" y="180859"/>
                    <a:pt x="335709" y="318194"/>
                  </a:cubicBezTo>
                  <a:cubicBezTo>
                    <a:pt x="339918" y="326613"/>
                    <a:pt x="352591" y="318107"/>
                    <a:pt x="348469" y="309928"/>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442" name="Google Shape;442;p32"/>
            <p:cNvSpPr/>
            <p:nvPr/>
          </p:nvSpPr>
          <p:spPr>
            <a:xfrm>
              <a:off x="4237875" y="1405342"/>
              <a:ext cx="51220" cy="74504"/>
            </a:xfrm>
            <a:custGeom>
              <a:avLst/>
              <a:gdLst/>
              <a:ahLst/>
              <a:cxnLst/>
              <a:rect l="l" t="t" r="r" b="b"/>
              <a:pathLst>
                <a:path w="24275" h="35310" extrusionOk="0">
                  <a:moveTo>
                    <a:pt x="23295" y="23713"/>
                  </a:moveTo>
                  <a:lnTo>
                    <a:pt x="13692" y="3323"/>
                  </a:lnTo>
                  <a:cubicBezTo>
                    <a:pt x="8452" y="-4658"/>
                    <a:pt x="-3475" y="3191"/>
                    <a:pt x="975" y="11588"/>
                  </a:cubicBezTo>
                  <a:cubicBezTo>
                    <a:pt x="4176" y="18384"/>
                    <a:pt x="7371" y="25181"/>
                    <a:pt x="10556" y="31978"/>
                  </a:cubicBezTo>
                  <a:cubicBezTo>
                    <a:pt x="15906" y="39980"/>
                    <a:pt x="27745" y="32109"/>
                    <a:pt x="23295" y="23713"/>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grpSp>
      <p:sp>
        <p:nvSpPr>
          <p:cNvPr id="443" name="Google Shape;443;p32"/>
          <p:cNvSpPr/>
          <p:nvPr/>
        </p:nvSpPr>
        <p:spPr>
          <a:xfrm rot="3235866">
            <a:off x="5444405" y="1458960"/>
            <a:ext cx="265625" cy="228460"/>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444" name="Google Shape;444;p32"/>
          <p:cNvSpPr/>
          <p:nvPr/>
        </p:nvSpPr>
        <p:spPr>
          <a:xfrm rot="7890887">
            <a:off x="8542742" y="6002866"/>
            <a:ext cx="692438" cy="359554"/>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mpletely Blank 1">
  <p:cSld name="CUSTOM_4_1">
    <p:spTree>
      <p:nvGrpSpPr>
        <p:cNvPr id="1" name="Shape 445"/>
        <p:cNvGrpSpPr/>
        <p:nvPr/>
      </p:nvGrpSpPr>
      <p:grpSpPr>
        <a:xfrm>
          <a:off x="0" y="0"/>
          <a:ext cx="0" cy="0"/>
          <a:chOff x="0" y="0"/>
          <a:chExt cx="0" cy="0"/>
        </a:xfrm>
      </p:grpSpPr>
      <p:sp>
        <p:nvSpPr>
          <p:cNvPr id="446" name="Google Shape;446;p33"/>
          <p:cNvSpPr txBox="1">
            <a:spLocks noGrp="1"/>
          </p:cNvSpPr>
          <p:nvPr>
            <p:ph type="sldNum" idx="12"/>
          </p:nvPr>
        </p:nvSpPr>
        <p:spPr>
          <a:xfrm>
            <a:off x="9244813" y="7092212"/>
            <a:ext cx="603600" cy="453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itle 1">
  <p:cSld name="CUSTOM_6_1">
    <p:spTree>
      <p:nvGrpSpPr>
        <p:cNvPr id="1" name="Shape 447"/>
        <p:cNvGrpSpPr/>
        <p:nvPr/>
      </p:nvGrpSpPr>
      <p:grpSpPr>
        <a:xfrm>
          <a:off x="0" y="0"/>
          <a:ext cx="0" cy="0"/>
          <a:chOff x="0" y="0"/>
          <a:chExt cx="0" cy="0"/>
        </a:xfrm>
      </p:grpSpPr>
      <p:sp>
        <p:nvSpPr>
          <p:cNvPr id="448" name="Google Shape;448;p34"/>
          <p:cNvSpPr/>
          <p:nvPr/>
        </p:nvSpPr>
        <p:spPr>
          <a:xfrm>
            <a:off x="706778" y="577547"/>
            <a:ext cx="7634387" cy="1401610"/>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2"/>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449" name="Google Shape;449;p34"/>
          <p:cNvSpPr txBox="1">
            <a:spLocks noGrp="1"/>
          </p:cNvSpPr>
          <p:nvPr>
            <p:ph type="title"/>
          </p:nvPr>
        </p:nvSpPr>
        <p:spPr>
          <a:xfrm>
            <a:off x="971713" y="1109196"/>
            <a:ext cx="7068900" cy="598800"/>
          </a:xfrm>
          <a:prstGeom prst="rect">
            <a:avLst/>
          </a:prstGeom>
        </p:spPr>
        <p:txBody>
          <a:bodyPr spcFirstLastPara="1" wrap="square" lIns="0" tIns="0" rIns="0" bIns="0" anchor="ctr" anchorCtr="0">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2 1">
  <p:cSld name="CUSTOM_5_1">
    <p:spTree>
      <p:nvGrpSpPr>
        <p:cNvPr id="1" name="Shape 450"/>
        <p:cNvGrpSpPr/>
        <p:nvPr/>
      </p:nvGrpSpPr>
      <p:grpSpPr>
        <a:xfrm>
          <a:off x="0" y="0"/>
          <a:ext cx="0" cy="0"/>
          <a:chOff x="0" y="0"/>
          <a:chExt cx="0" cy="0"/>
        </a:xfrm>
      </p:grpSpPr>
      <p:sp>
        <p:nvSpPr>
          <p:cNvPr id="451" name="Google Shape;451;p35"/>
          <p:cNvSpPr txBox="1">
            <a:spLocks noGrp="1"/>
          </p:cNvSpPr>
          <p:nvPr>
            <p:ph type="title"/>
          </p:nvPr>
        </p:nvSpPr>
        <p:spPr>
          <a:xfrm>
            <a:off x="971713" y="1109196"/>
            <a:ext cx="7068900" cy="598800"/>
          </a:xfrm>
          <a:prstGeom prst="rect">
            <a:avLst/>
          </a:prstGeom>
        </p:spPr>
        <p:txBody>
          <a:bodyPr spcFirstLastPara="1" wrap="square" lIns="0" tIns="0" rIns="0" bIns="0" anchor="t" anchorCtr="0">
            <a:noAutofit/>
          </a:bodyPr>
          <a:lstStyle>
            <a:lvl1pPr lvl="0" rtl="0">
              <a:spcBef>
                <a:spcPts val="0"/>
              </a:spcBef>
              <a:spcAft>
                <a:spcPts val="0"/>
              </a:spcAft>
              <a:buSzPts val="4200"/>
              <a:buNone/>
              <a:defRPr>
                <a:latin typeface="Nunito"/>
                <a:ea typeface="Nunito"/>
                <a:cs typeface="Nunito"/>
                <a:sym typeface="Nunito"/>
              </a:defRPr>
            </a:lvl1pPr>
            <a:lvl2pPr lvl="1" rtl="0">
              <a:spcBef>
                <a:spcPts val="0"/>
              </a:spcBef>
              <a:spcAft>
                <a:spcPts val="0"/>
              </a:spcAft>
              <a:buSzPts val="4200"/>
              <a:buNone/>
              <a:defRPr>
                <a:latin typeface="Nunito"/>
                <a:ea typeface="Nunito"/>
                <a:cs typeface="Nunito"/>
                <a:sym typeface="Nunito"/>
              </a:defRPr>
            </a:lvl2pPr>
            <a:lvl3pPr lvl="2" rtl="0">
              <a:spcBef>
                <a:spcPts val="0"/>
              </a:spcBef>
              <a:spcAft>
                <a:spcPts val="0"/>
              </a:spcAft>
              <a:buSzPts val="4200"/>
              <a:buNone/>
              <a:defRPr>
                <a:latin typeface="Nunito"/>
                <a:ea typeface="Nunito"/>
                <a:cs typeface="Nunito"/>
                <a:sym typeface="Nunito"/>
              </a:defRPr>
            </a:lvl3pPr>
            <a:lvl4pPr lvl="3" rtl="0">
              <a:spcBef>
                <a:spcPts val="0"/>
              </a:spcBef>
              <a:spcAft>
                <a:spcPts val="0"/>
              </a:spcAft>
              <a:buSzPts val="4200"/>
              <a:buNone/>
              <a:defRPr>
                <a:latin typeface="Nunito"/>
                <a:ea typeface="Nunito"/>
                <a:cs typeface="Nunito"/>
                <a:sym typeface="Nunito"/>
              </a:defRPr>
            </a:lvl4pPr>
            <a:lvl5pPr lvl="4" rtl="0">
              <a:spcBef>
                <a:spcPts val="0"/>
              </a:spcBef>
              <a:spcAft>
                <a:spcPts val="0"/>
              </a:spcAft>
              <a:buSzPts val="4200"/>
              <a:buNone/>
              <a:defRPr>
                <a:latin typeface="Nunito"/>
                <a:ea typeface="Nunito"/>
                <a:cs typeface="Nunito"/>
                <a:sym typeface="Nunito"/>
              </a:defRPr>
            </a:lvl5pPr>
            <a:lvl6pPr lvl="5" rtl="0">
              <a:spcBef>
                <a:spcPts val="0"/>
              </a:spcBef>
              <a:spcAft>
                <a:spcPts val="0"/>
              </a:spcAft>
              <a:buSzPts val="4200"/>
              <a:buNone/>
              <a:defRPr>
                <a:latin typeface="Nunito"/>
                <a:ea typeface="Nunito"/>
                <a:cs typeface="Nunito"/>
                <a:sym typeface="Nunito"/>
              </a:defRPr>
            </a:lvl6pPr>
            <a:lvl7pPr lvl="6" rtl="0">
              <a:spcBef>
                <a:spcPts val="0"/>
              </a:spcBef>
              <a:spcAft>
                <a:spcPts val="0"/>
              </a:spcAft>
              <a:buSzPts val="4200"/>
              <a:buNone/>
              <a:defRPr>
                <a:latin typeface="Nunito"/>
                <a:ea typeface="Nunito"/>
                <a:cs typeface="Nunito"/>
                <a:sym typeface="Nunito"/>
              </a:defRPr>
            </a:lvl7pPr>
            <a:lvl8pPr lvl="7" rtl="0">
              <a:spcBef>
                <a:spcPts val="0"/>
              </a:spcBef>
              <a:spcAft>
                <a:spcPts val="0"/>
              </a:spcAft>
              <a:buSzPts val="4200"/>
              <a:buNone/>
              <a:defRPr>
                <a:latin typeface="Nunito"/>
                <a:ea typeface="Nunito"/>
                <a:cs typeface="Nunito"/>
                <a:sym typeface="Nunito"/>
              </a:defRPr>
            </a:lvl8pPr>
            <a:lvl9pPr lvl="8" rtl="0">
              <a:spcBef>
                <a:spcPts val="0"/>
              </a:spcBef>
              <a:spcAft>
                <a:spcPts val="0"/>
              </a:spcAft>
              <a:buSzPts val="4200"/>
              <a:buNone/>
              <a:defRPr>
                <a:latin typeface="Nunito"/>
                <a:ea typeface="Nunito"/>
                <a:cs typeface="Nunito"/>
                <a:sym typeface="Nunito"/>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hoice Board 1">
  <p:cSld name="BLANK_1_1_1_1">
    <p:bg>
      <p:bgPr>
        <a:solidFill>
          <a:schemeClr val="lt1"/>
        </a:solidFill>
        <a:effectLst/>
      </p:bgPr>
    </p:bg>
    <p:spTree>
      <p:nvGrpSpPr>
        <p:cNvPr id="1" name="Shape 452"/>
        <p:cNvGrpSpPr/>
        <p:nvPr/>
      </p:nvGrpSpPr>
      <p:grpSpPr>
        <a:xfrm>
          <a:off x="0" y="0"/>
          <a:ext cx="0" cy="0"/>
          <a:chOff x="0" y="0"/>
          <a:chExt cx="0" cy="0"/>
        </a:xfrm>
      </p:grpSpPr>
      <p:sp>
        <p:nvSpPr>
          <p:cNvPr id="453" name="Google Shape;453;p36"/>
          <p:cNvSpPr/>
          <p:nvPr/>
        </p:nvSpPr>
        <p:spPr>
          <a:xfrm rot="-1585029">
            <a:off x="6299438" y="675014"/>
            <a:ext cx="3096718" cy="2839499"/>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2"/>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454" name="Google Shape;454;p36"/>
          <p:cNvSpPr txBox="1">
            <a:spLocks noGrp="1"/>
          </p:cNvSpPr>
          <p:nvPr>
            <p:ph type="sldNum" idx="12"/>
          </p:nvPr>
        </p:nvSpPr>
        <p:spPr>
          <a:xfrm>
            <a:off x="9244813" y="7092212"/>
            <a:ext cx="603600" cy="453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455" name="Google Shape;455;p36"/>
          <p:cNvGrpSpPr/>
          <p:nvPr/>
        </p:nvGrpSpPr>
        <p:grpSpPr>
          <a:xfrm>
            <a:off x="6097561" y="582748"/>
            <a:ext cx="3298823" cy="2861551"/>
            <a:chOff x="576654" y="555403"/>
            <a:chExt cx="3865959" cy="3794658"/>
          </a:xfrm>
        </p:grpSpPr>
        <p:sp>
          <p:nvSpPr>
            <p:cNvPr id="456" name="Google Shape;456;p36"/>
            <p:cNvSpPr/>
            <p:nvPr/>
          </p:nvSpPr>
          <p:spPr>
            <a:xfrm>
              <a:off x="619289" y="555403"/>
              <a:ext cx="3823324" cy="3794658"/>
            </a:xfrm>
            <a:custGeom>
              <a:avLst/>
              <a:gdLst/>
              <a:ahLst/>
              <a:cxnLst/>
              <a:rect l="l" t="t" r="r" b="b"/>
              <a:pathLst>
                <a:path w="1812002" h="1798416" extrusionOk="0">
                  <a:moveTo>
                    <a:pt x="1803580" y="754533"/>
                  </a:moveTo>
                  <a:cubicBezTo>
                    <a:pt x="1755126" y="365965"/>
                    <a:pt x="1420404" y="43389"/>
                    <a:pt x="1031243" y="5415"/>
                  </a:cubicBezTo>
                  <a:cubicBezTo>
                    <a:pt x="982060" y="-66"/>
                    <a:pt x="932504" y="-1381"/>
                    <a:pt x="883099" y="1447"/>
                  </a:cubicBezTo>
                  <a:cubicBezTo>
                    <a:pt x="873803" y="1973"/>
                    <a:pt x="873957" y="16794"/>
                    <a:pt x="883691" y="16246"/>
                  </a:cubicBezTo>
                  <a:cubicBezTo>
                    <a:pt x="1757494" y="-18263"/>
                    <a:pt x="2121442" y="1058868"/>
                    <a:pt x="1445508" y="1590605"/>
                  </a:cubicBezTo>
                  <a:cubicBezTo>
                    <a:pt x="1154174" y="1812547"/>
                    <a:pt x="730088" y="1849314"/>
                    <a:pt x="411765" y="1663262"/>
                  </a:cubicBezTo>
                  <a:cubicBezTo>
                    <a:pt x="67769" y="1470874"/>
                    <a:pt x="-50821" y="1022824"/>
                    <a:pt x="50843" y="658548"/>
                  </a:cubicBezTo>
                  <a:cubicBezTo>
                    <a:pt x="145996" y="257328"/>
                    <a:pt x="571617" y="-46393"/>
                    <a:pt x="981233" y="77876"/>
                  </a:cubicBezTo>
                  <a:cubicBezTo>
                    <a:pt x="990003" y="80529"/>
                    <a:pt x="993533" y="65949"/>
                    <a:pt x="984391" y="63186"/>
                  </a:cubicBezTo>
                  <a:cubicBezTo>
                    <a:pt x="621232" y="-46436"/>
                    <a:pt x="223477" y="180680"/>
                    <a:pt x="83292" y="523010"/>
                  </a:cubicBezTo>
                  <a:cubicBezTo>
                    <a:pt x="-163184" y="1097697"/>
                    <a:pt x="154152" y="1768368"/>
                    <a:pt x="813533" y="1796542"/>
                  </a:cubicBezTo>
                  <a:cubicBezTo>
                    <a:pt x="1393503" y="1832827"/>
                    <a:pt x="1882662" y="1337310"/>
                    <a:pt x="1803580" y="754533"/>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457" name="Google Shape;457;p36"/>
            <p:cNvSpPr/>
            <p:nvPr/>
          </p:nvSpPr>
          <p:spPr>
            <a:xfrm>
              <a:off x="576654" y="3067330"/>
              <a:ext cx="620488" cy="986037"/>
            </a:xfrm>
            <a:custGeom>
              <a:avLst/>
              <a:gdLst/>
              <a:ahLst/>
              <a:cxnLst/>
              <a:rect l="l" t="t" r="r" b="b"/>
              <a:pathLst>
                <a:path w="294070" h="467316" extrusionOk="0">
                  <a:moveTo>
                    <a:pt x="291610" y="454155"/>
                  </a:moveTo>
                  <a:cubicBezTo>
                    <a:pt x="153814" y="339512"/>
                    <a:pt x="54825" y="179550"/>
                    <a:pt x="14308" y="4834"/>
                  </a:cubicBezTo>
                  <a:cubicBezTo>
                    <a:pt x="12116" y="-4528"/>
                    <a:pt x="-1872" y="1084"/>
                    <a:pt x="211" y="10007"/>
                  </a:cubicBezTo>
                  <a:cubicBezTo>
                    <a:pt x="42374" y="188276"/>
                    <a:pt x="141091" y="348128"/>
                    <a:pt x="281612" y="465666"/>
                  </a:cubicBezTo>
                  <a:cubicBezTo>
                    <a:pt x="288760" y="471585"/>
                    <a:pt x="298757" y="460141"/>
                    <a:pt x="291610" y="454155"/>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458" name="Google Shape;458;p36"/>
            <p:cNvSpPr/>
            <p:nvPr/>
          </p:nvSpPr>
          <p:spPr>
            <a:xfrm>
              <a:off x="625052" y="3542878"/>
              <a:ext cx="246686" cy="335935"/>
            </a:xfrm>
            <a:custGeom>
              <a:avLst/>
              <a:gdLst/>
              <a:ahLst/>
              <a:cxnLst/>
              <a:rect l="l" t="t" r="r" b="b"/>
              <a:pathLst>
                <a:path w="116913" h="159211" extrusionOk="0">
                  <a:moveTo>
                    <a:pt x="114759" y="145770"/>
                  </a:moveTo>
                  <a:cubicBezTo>
                    <a:pt x="73155" y="104376"/>
                    <a:pt x="38848" y="56252"/>
                    <a:pt x="13292" y="3435"/>
                  </a:cubicBezTo>
                  <a:cubicBezTo>
                    <a:pt x="9193" y="-5027"/>
                    <a:pt x="-3195" y="3808"/>
                    <a:pt x="774" y="12030"/>
                  </a:cubicBezTo>
                  <a:cubicBezTo>
                    <a:pt x="27012" y="65964"/>
                    <a:pt x="62178" y="115053"/>
                    <a:pt x="104784" y="157258"/>
                  </a:cubicBezTo>
                  <a:cubicBezTo>
                    <a:pt x="111361" y="163814"/>
                    <a:pt x="121337" y="152303"/>
                    <a:pt x="114759" y="14577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459" name="Google Shape;459;p36"/>
            <p:cNvSpPr/>
            <p:nvPr/>
          </p:nvSpPr>
          <p:spPr>
            <a:xfrm>
              <a:off x="3508732" y="703042"/>
              <a:ext cx="736985" cy="678722"/>
            </a:xfrm>
            <a:custGeom>
              <a:avLst/>
              <a:gdLst/>
              <a:ahLst/>
              <a:cxnLst/>
              <a:rect l="l" t="t" r="r" b="b"/>
              <a:pathLst>
                <a:path w="349282" h="321669" extrusionOk="0">
                  <a:moveTo>
                    <a:pt x="348469" y="309928"/>
                  </a:moveTo>
                  <a:cubicBezTo>
                    <a:pt x="278003" y="170664"/>
                    <a:pt x="156037" y="58585"/>
                    <a:pt x="11050" y="551"/>
                  </a:cubicBezTo>
                  <a:cubicBezTo>
                    <a:pt x="2543" y="-2847"/>
                    <a:pt x="-4823" y="10439"/>
                    <a:pt x="3968" y="13969"/>
                  </a:cubicBezTo>
                  <a:cubicBezTo>
                    <a:pt x="146478" y="70973"/>
                    <a:pt x="266844" y="180859"/>
                    <a:pt x="335709" y="318194"/>
                  </a:cubicBezTo>
                  <a:cubicBezTo>
                    <a:pt x="339918" y="326613"/>
                    <a:pt x="352591" y="318107"/>
                    <a:pt x="348469" y="309928"/>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460" name="Google Shape;460;p36"/>
            <p:cNvSpPr/>
            <p:nvPr/>
          </p:nvSpPr>
          <p:spPr>
            <a:xfrm>
              <a:off x="4237875" y="1405342"/>
              <a:ext cx="51220" cy="74504"/>
            </a:xfrm>
            <a:custGeom>
              <a:avLst/>
              <a:gdLst/>
              <a:ahLst/>
              <a:cxnLst/>
              <a:rect l="l" t="t" r="r" b="b"/>
              <a:pathLst>
                <a:path w="24275" h="35310" extrusionOk="0">
                  <a:moveTo>
                    <a:pt x="23295" y="23713"/>
                  </a:moveTo>
                  <a:lnTo>
                    <a:pt x="13692" y="3323"/>
                  </a:lnTo>
                  <a:cubicBezTo>
                    <a:pt x="8452" y="-4658"/>
                    <a:pt x="-3475" y="3191"/>
                    <a:pt x="975" y="11588"/>
                  </a:cubicBezTo>
                  <a:cubicBezTo>
                    <a:pt x="4176" y="18384"/>
                    <a:pt x="7371" y="25181"/>
                    <a:pt x="10556" y="31978"/>
                  </a:cubicBezTo>
                  <a:cubicBezTo>
                    <a:pt x="15906" y="39980"/>
                    <a:pt x="27745" y="32109"/>
                    <a:pt x="23295" y="23713"/>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grpSp>
      <p:sp>
        <p:nvSpPr>
          <p:cNvPr id="461" name="Google Shape;461;p36"/>
          <p:cNvSpPr/>
          <p:nvPr/>
        </p:nvSpPr>
        <p:spPr>
          <a:xfrm rot="2486174">
            <a:off x="6550062" y="928550"/>
            <a:ext cx="143515" cy="123435"/>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462" name="Google Shape;462;p36"/>
          <p:cNvSpPr/>
          <p:nvPr/>
        </p:nvSpPr>
        <p:spPr>
          <a:xfrm rot="8637527">
            <a:off x="8705089" y="2936251"/>
            <a:ext cx="389482" cy="186563"/>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463" name="Google Shape;463;p36"/>
          <p:cNvSpPr/>
          <p:nvPr/>
        </p:nvSpPr>
        <p:spPr>
          <a:xfrm rot="-1585029">
            <a:off x="792138" y="675014"/>
            <a:ext cx="3096718" cy="2839499"/>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2"/>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grpSp>
        <p:nvGrpSpPr>
          <p:cNvPr id="464" name="Google Shape;464;p36"/>
          <p:cNvGrpSpPr/>
          <p:nvPr/>
        </p:nvGrpSpPr>
        <p:grpSpPr>
          <a:xfrm>
            <a:off x="590261" y="582748"/>
            <a:ext cx="3298823" cy="2861551"/>
            <a:chOff x="576654" y="555403"/>
            <a:chExt cx="3865959" cy="3794658"/>
          </a:xfrm>
        </p:grpSpPr>
        <p:sp>
          <p:nvSpPr>
            <p:cNvPr id="465" name="Google Shape;465;p36"/>
            <p:cNvSpPr/>
            <p:nvPr/>
          </p:nvSpPr>
          <p:spPr>
            <a:xfrm>
              <a:off x="619289" y="555403"/>
              <a:ext cx="3823324" cy="3794658"/>
            </a:xfrm>
            <a:custGeom>
              <a:avLst/>
              <a:gdLst/>
              <a:ahLst/>
              <a:cxnLst/>
              <a:rect l="l" t="t" r="r" b="b"/>
              <a:pathLst>
                <a:path w="1812002" h="1798416" extrusionOk="0">
                  <a:moveTo>
                    <a:pt x="1803580" y="754533"/>
                  </a:moveTo>
                  <a:cubicBezTo>
                    <a:pt x="1755126" y="365965"/>
                    <a:pt x="1420404" y="43389"/>
                    <a:pt x="1031243" y="5415"/>
                  </a:cubicBezTo>
                  <a:cubicBezTo>
                    <a:pt x="982060" y="-66"/>
                    <a:pt x="932504" y="-1381"/>
                    <a:pt x="883099" y="1447"/>
                  </a:cubicBezTo>
                  <a:cubicBezTo>
                    <a:pt x="873803" y="1973"/>
                    <a:pt x="873957" y="16794"/>
                    <a:pt x="883691" y="16246"/>
                  </a:cubicBezTo>
                  <a:cubicBezTo>
                    <a:pt x="1757494" y="-18263"/>
                    <a:pt x="2121442" y="1058868"/>
                    <a:pt x="1445508" y="1590605"/>
                  </a:cubicBezTo>
                  <a:cubicBezTo>
                    <a:pt x="1154174" y="1812547"/>
                    <a:pt x="730088" y="1849314"/>
                    <a:pt x="411765" y="1663262"/>
                  </a:cubicBezTo>
                  <a:cubicBezTo>
                    <a:pt x="67769" y="1470874"/>
                    <a:pt x="-50821" y="1022824"/>
                    <a:pt x="50843" y="658548"/>
                  </a:cubicBezTo>
                  <a:cubicBezTo>
                    <a:pt x="145996" y="257328"/>
                    <a:pt x="571617" y="-46393"/>
                    <a:pt x="981233" y="77876"/>
                  </a:cubicBezTo>
                  <a:cubicBezTo>
                    <a:pt x="990003" y="80529"/>
                    <a:pt x="993533" y="65949"/>
                    <a:pt x="984391" y="63186"/>
                  </a:cubicBezTo>
                  <a:cubicBezTo>
                    <a:pt x="621232" y="-46436"/>
                    <a:pt x="223477" y="180680"/>
                    <a:pt x="83292" y="523010"/>
                  </a:cubicBezTo>
                  <a:cubicBezTo>
                    <a:pt x="-163184" y="1097697"/>
                    <a:pt x="154152" y="1768368"/>
                    <a:pt x="813533" y="1796542"/>
                  </a:cubicBezTo>
                  <a:cubicBezTo>
                    <a:pt x="1393503" y="1832827"/>
                    <a:pt x="1882662" y="1337310"/>
                    <a:pt x="1803580" y="754533"/>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466" name="Google Shape;466;p36"/>
            <p:cNvSpPr/>
            <p:nvPr/>
          </p:nvSpPr>
          <p:spPr>
            <a:xfrm>
              <a:off x="576654" y="3067330"/>
              <a:ext cx="620488" cy="986037"/>
            </a:xfrm>
            <a:custGeom>
              <a:avLst/>
              <a:gdLst/>
              <a:ahLst/>
              <a:cxnLst/>
              <a:rect l="l" t="t" r="r" b="b"/>
              <a:pathLst>
                <a:path w="294070" h="467316" extrusionOk="0">
                  <a:moveTo>
                    <a:pt x="291610" y="454155"/>
                  </a:moveTo>
                  <a:cubicBezTo>
                    <a:pt x="153814" y="339512"/>
                    <a:pt x="54825" y="179550"/>
                    <a:pt x="14308" y="4834"/>
                  </a:cubicBezTo>
                  <a:cubicBezTo>
                    <a:pt x="12116" y="-4528"/>
                    <a:pt x="-1872" y="1084"/>
                    <a:pt x="211" y="10007"/>
                  </a:cubicBezTo>
                  <a:cubicBezTo>
                    <a:pt x="42374" y="188276"/>
                    <a:pt x="141091" y="348128"/>
                    <a:pt x="281612" y="465666"/>
                  </a:cubicBezTo>
                  <a:cubicBezTo>
                    <a:pt x="288760" y="471585"/>
                    <a:pt x="298757" y="460141"/>
                    <a:pt x="291610" y="454155"/>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467" name="Google Shape;467;p36"/>
            <p:cNvSpPr/>
            <p:nvPr/>
          </p:nvSpPr>
          <p:spPr>
            <a:xfrm>
              <a:off x="625052" y="3542878"/>
              <a:ext cx="246686" cy="335935"/>
            </a:xfrm>
            <a:custGeom>
              <a:avLst/>
              <a:gdLst/>
              <a:ahLst/>
              <a:cxnLst/>
              <a:rect l="l" t="t" r="r" b="b"/>
              <a:pathLst>
                <a:path w="116913" h="159211" extrusionOk="0">
                  <a:moveTo>
                    <a:pt x="114759" y="145770"/>
                  </a:moveTo>
                  <a:cubicBezTo>
                    <a:pt x="73155" y="104376"/>
                    <a:pt x="38848" y="56252"/>
                    <a:pt x="13292" y="3435"/>
                  </a:cubicBezTo>
                  <a:cubicBezTo>
                    <a:pt x="9193" y="-5027"/>
                    <a:pt x="-3195" y="3808"/>
                    <a:pt x="774" y="12030"/>
                  </a:cubicBezTo>
                  <a:cubicBezTo>
                    <a:pt x="27012" y="65964"/>
                    <a:pt x="62178" y="115053"/>
                    <a:pt x="104784" y="157258"/>
                  </a:cubicBezTo>
                  <a:cubicBezTo>
                    <a:pt x="111361" y="163814"/>
                    <a:pt x="121337" y="152303"/>
                    <a:pt x="114759" y="14577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468" name="Google Shape;468;p36"/>
            <p:cNvSpPr/>
            <p:nvPr/>
          </p:nvSpPr>
          <p:spPr>
            <a:xfrm>
              <a:off x="3508732" y="703042"/>
              <a:ext cx="736985" cy="678722"/>
            </a:xfrm>
            <a:custGeom>
              <a:avLst/>
              <a:gdLst/>
              <a:ahLst/>
              <a:cxnLst/>
              <a:rect l="l" t="t" r="r" b="b"/>
              <a:pathLst>
                <a:path w="349282" h="321669" extrusionOk="0">
                  <a:moveTo>
                    <a:pt x="348469" y="309928"/>
                  </a:moveTo>
                  <a:cubicBezTo>
                    <a:pt x="278003" y="170664"/>
                    <a:pt x="156037" y="58585"/>
                    <a:pt x="11050" y="551"/>
                  </a:cubicBezTo>
                  <a:cubicBezTo>
                    <a:pt x="2543" y="-2847"/>
                    <a:pt x="-4823" y="10439"/>
                    <a:pt x="3968" y="13969"/>
                  </a:cubicBezTo>
                  <a:cubicBezTo>
                    <a:pt x="146478" y="70973"/>
                    <a:pt x="266844" y="180859"/>
                    <a:pt x="335709" y="318194"/>
                  </a:cubicBezTo>
                  <a:cubicBezTo>
                    <a:pt x="339918" y="326613"/>
                    <a:pt x="352591" y="318107"/>
                    <a:pt x="348469" y="309928"/>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469" name="Google Shape;469;p36"/>
            <p:cNvSpPr/>
            <p:nvPr/>
          </p:nvSpPr>
          <p:spPr>
            <a:xfrm>
              <a:off x="4237875" y="1405342"/>
              <a:ext cx="51220" cy="74504"/>
            </a:xfrm>
            <a:custGeom>
              <a:avLst/>
              <a:gdLst/>
              <a:ahLst/>
              <a:cxnLst/>
              <a:rect l="l" t="t" r="r" b="b"/>
              <a:pathLst>
                <a:path w="24275" h="35310" extrusionOk="0">
                  <a:moveTo>
                    <a:pt x="23295" y="23713"/>
                  </a:moveTo>
                  <a:lnTo>
                    <a:pt x="13692" y="3323"/>
                  </a:lnTo>
                  <a:cubicBezTo>
                    <a:pt x="8452" y="-4658"/>
                    <a:pt x="-3475" y="3191"/>
                    <a:pt x="975" y="11588"/>
                  </a:cubicBezTo>
                  <a:cubicBezTo>
                    <a:pt x="4176" y="18384"/>
                    <a:pt x="7371" y="25181"/>
                    <a:pt x="10556" y="31978"/>
                  </a:cubicBezTo>
                  <a:cubicBezTo>
                    <a:pt x="15906" y="39980"/>
                    <a:pt x="27745" y="32109"/>
                    <a:pt x="23295" y="23713"/>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grpSp>
      <p:sp>
        <p:nvSpPr>
          <p:cNvPr id="470" name="Google Shape;470;p36"/>
          <p:cNvSpPr/>
          <p:nvPr/>
        </p:nvSpPr>
        <p:spPr>
          <a:xfrm rot="2486174">
            <a:off x="1042762" y="928550"/>
            <a:ext cx="143515" cy="123435"/>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471" name="Google Shape;471;p36"/>
          <p:cNvSpPr/>
          <p:nvPr/>
        </p:nvSpPr>
        <p:spPr>
          <a:xfrm rot="8637527">
            <a:off x="3197789" y="2936251"/>
            <a:ext cx="389482" cy="186563"/>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472" name="Google Shape;472;p36"/>
          <p:cNvSpPr/>
          <p:nvPr/>
        </p:nvSpPr>
        <p:spPr>
          <a:xfrm rot="-1585029">
            <a:off x="6299438" y="4449439"/>
            <a:ext cx="3096718" cy="2839499"/>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2"/>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grpSp>
        <p:nvGrpSpPr>
          <p:cNvPr id="473" name="Google Shape;473;p36"/>
          <p:cNvGrpSpPr/>
          <p:nvPr/>
        </p:nvGrpSpPr>
        <p:grpSpPr>
          <a:xfrm>
            <a:off x="6097561" y="4357173"/>
            <a:ext cx="3298823" cy="2861551"/>
            <a:chOff x="576654" y="555403"/>
            <a:chExt cx="3865959" cy="3794658"/>
          </a:xfrm>
        </p:grpSpPr>
        <p:sp>
          <p:nvSpPr>
            <p:cNvPr id="474" name="Google Shape;474;p36"/>
            <p:cNvSpPr/>
            <p:nvPr/>
          </p:nvSpPr>
          <p:spPr>
            <a:xfrm>
              <a:off x="619289" y="555403"/>
              <a:ext cx="3823324" cy="3794658"/>
            </a:xfrm>
            <a:custGeom>
              <a:avLst/>
              <a:gdLst/>
              <a:ahLst/>
              <a:cxnLst/>
              <a:rect l="l" t="t" r="r" b="b"/>
              <a:pathLst>
                <a:path w="1812002" h="1798416" extrusionOk="0">
                  <a:moveTo>
                    <a:pt x="1803580" y="754533"/>
                  </a:moveTo>
                  <a:cubicBezTo>
                    <a:pt x="1755126" y="365965"/>
                    <a:pt x="1420404" y="43389"/>
                    <a:pt x="1031243" y="5415"/>
                  </a:cubicBezTo>
                  <a:cubicBezTo>
                    <a:pt x="982060" y="-66"/>
                    <a:pt x="932504" y="-1381"/>
                    <a:pt x="883099" y="1447"/>
                  </a:cubicBezTo>
                  <a:cubicBezTo>
                    <a:pt x="873803" y="1973"/>
                    <a:pt x="873957" y="16794"/>
                    <a:pt x="883691" y="16246"/>
                  </a:cubicBezTo>
                  <a:cubicBezTo>
                    <a:pt x="1757494" y="-18263"/>
                    <a:pt x="2121442" y="1058868"/>
                    <a:pt x="1445508" y="1590605"/>
                  </a:cubicBezTo>
                  <a:cubicBezTo>
                    <a:pt x="1154174" y="1812547"/>
                    <a:pt x="730088" y="1849314"/>
                    <a:pt x="411765" y="1663262"/>
                  </a:cubicBezTo>
                  <a:cubicBezTo>
                    <a:pt x="67769" y="1470874"/>
                    <a:pt x="-50821" y="1022824"/>
                    <a:pt x="50843" y="658548"/>
                  </a:cubicBezTo>
                  <a:cubicBezTo>
                    <a:pt x="145996" y="257328"/>
                    <a:pt x="571617" y="-46393"/>
                    <a:pt x="981233" y="77876"/>
                  </a:cubicBezTo>
                  <a:cubicBezTo>
                    <a:pt x="990003" y="80529"/>
                    <a:pt x="993533" y="65949"/>
                    <a:pt x="984391" y="63186"/>
                  </a:cubicBezTo>
                  <a:cubicBezTo>
                    <a:pt x="621232" y="-46436"/>
                    <a:pt x="223477" y="180680"/>
                    <a:pt x="83292" y="523010"/>
                  </a:cubicBezTo>
                  <a:cubicBezTo>
                    <a:pt x="-163184" y="1097697"/>
                    <a:pt x="154152" y="1768368"/>
                    <a:pt x="813533" y="1796542"/>
                  </a:cubicBezTo>
                  <a:cubicBezTo>
                    <a:pt x="1393503" y="1832827"/>
                    <a:pt x="1882662" y="1337310"/>
                    <a:pt x="1803580" y="754533"/>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475" name="Google Shape;475;p36"/>
            <p:cNvSpPr/>
            <p:nvPr/>
          </p:nvSpPr>
          <p:spPr>
            <a:xfrm>
              <a:off x="576654" y="3067330"/>
              <a:ext cx="620488" cy="986037"/>
            </a:xfrm>
            <a:custGeom>
              <a:avLst/>
              <a:gdLst/>
              <a:ahLst/>
              <a:cxnLst/>
              <a:rect l="l" t="t" r="r" b="b"/>
              <a:pathLst>
                <a:path w="294070" h="467316" extrusionOk="0">
                  <a:moveTo>
                    <a:pt x="291610" y="454155"/>
                  </a:moveTo>
                  <a:cubicBezTo>
                    <a:pt x="153814" y="339512"/>
                    <a:pt x="54825" y="179550"/>
                    <a:pt x="14308" y="4834"/>
                  </a:cubicBezTo>
                  <a:cubicBezTo>
                    <a:pt x="12116" y="-4528"/>
                    <a:pt x="-1872" y="1084"/>
                    <a:pt x="211" y="10007"/>
                  </a:cubicBezTo>
                  <a:cubicBezTo>
                    <a:pt x="42374" y="188276"/>
                    <a:pt x="141091" y="348128"/>
                    <a:pt x="281612" y="465666"/>
                  </a:cubicBezTo>
                  <a:cubicBezTo>
                    <a:pt x="288760" y="471585"/>
                    <a:pt x="298757" y="460141"/>
                    <a:pt x="291610" y="454155"/>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476" name="Google Shape;476;p36"/>
            <p:cNvSpPr/>
            <p:nvPr/>
          </p:nvSpPr>
          <p:spPr>
            <a:xfrm>
              <a:off x="625052" y="3542878"/>
              <a:ext cx="246686" cy="335935"/>
            </a:xfrm>
            <a:custGeom>
              <a:avLst/>
              <a:gdLst/>
              <a:ahLst/>
              <a:cxnLst/>
              <a:rect l="l" t="t" r="r" b="b"/>
              <a:pathLst>
                <a:path w="116913" h="159211" extrusionOk="0">
                  <a:moveTo>
                    <a:pt x="114759" y="145770"/>
                  </a:moveTo>
                  <a:cubicBezTo>
                    <a:pt x="73155" y="104376"/>
                    <a:pt x="38848" y="56252"/>
                    <a:pt x="13292" y="3435"/>
                  </a:cubicBezTo>
                  <a:cubicBezTo>
                    <a:pt x="9193" y="-5027"/>
                    <a:pt x="-3195" y="3808"/>
                    <a:pt x="774" y="12030"/>
                  </a:cubicBezTo>
                  <a:cubicBezTo>
                    <a:pt x="27012" y="65964"/>
                    <a:pt x="62178" y="115053"/>
                    <a:pt x="104784" y="157258"/>
                  </a:cubicBezTo>
                  <a:cubicBezTo>
                    <a:pt x="111361" y="163814"/>
                    <a:pt x="121337" y="152303"/>
                    <a:pt x="114759" y="14577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477" name="Google Shape;477;p36"/>
            <p:cNvSpPr/>
            <p:nvPr/>
          </p:nvSpPr>
          <p:spPr>
            <a:xfrm>
              <a:off x="3508732" y="703042"/>
              <a:ext cx="736985" cy="678722"/>
            </a:xfrm>
            <a:custGeom>
              <a:avLst/>
              <a:gdLst/>
              <a:ahLst/>
              <a:cxnLst/>
              <a:rect l="l" t="t" r="r" b="b"/>
              <a:pathLst>
                <a:path w="349282" h="321669" extrusionOk="0">
                  <a:moveTo>
                    <a:pt x="348469" y="309928"/>
                  </a:moveTo>
                  <a:cubicBezTo>
                    <a:pt x="278003" y="170664"/>
                    <a:pt x="156037" y="58585"/>
                    <a:pt x="11050" y="551"/>
                  </a:cubicBezTo>
                  <a:cubicBezTo>
                    <a:pt x="2543" y="-2847"/>
                    <a:pt x="-4823" y="10439"/>
                    <a:pt x="3968" y="13969"/>
                  </a:cubicBezTo>
                  <a:cubicBezTo>
                    <a:pt x="146478" y="70973"/>
                    <a:pt x="266844" y="180859"/>
                    <a:pt x="335709" y="318194"/>
                  </a:cubicBezTo>
                  <a:cubicBezTo>
                    <a:pt x="339918" y="326613"/>
                    <a:pt x="352591" y="318107"/>
                    <a:pt x="348469" y="309928"/>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478" name="Google Shape;478;p36"/>
            <p:cNvSpPr/>
            <p:nvPr/>
          </p:nvSpPr>
          <p:spPr>
            <a:xfrm>
              <a:off x="4237875" y="1405342"/>
              <a:ext cx="51220" cy="74504"/>
            </a:xfrm>
            <a:custGeom>
              <a:avLst/>
              <a:gdLst/>
              <a:ahLst/>
              <a:cxnLst/>
              <a:rect l="l" t="t" r="r" b="b"/>
              <a:pathLst>
                <a:path w="24275" h="35310" extrusionOk="0">
                  <a:moveTo>
                    <a:pt x="23295" y="23713"/>
                  </a:moveTo>
                  <a:lnTo>
                    <a:pt x="13692" y="3323"/>
                  </a:lnTo>
                  <a:cubicBezTo>
                    <a:pt x="8452" y="-4658"/>
                    <a:pt x="-3475" y="3191"/>
                    <a:pt x="975" y="11588"/>
                  </a:cubicBezTo>
                  <a:cubicBezTo>
                    <a:pt x="4176" y="18384"/>
                    <a:pt x="7371" y="25181"/>
                    <a:pt x="10556" y="31978"/>
                  </a:cubicBezTo>
                  <a:cubicBezTo>
                    <a:pt x="15906" y="39980"/>
                    <a:pt x="27745" y="32109"/>
                    <a:pt x="23295" y="23713"/>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grpSp>
      <p:sp>
        <p:nvSpPr>
          <p:cNvPr id="479" name="Google Shape;479;p36"/>
          <p:cNvSpPr/>
          <p:nvPr/>
        </p:nvSpPr>
        <p:spPr>
          <a:xfrm rot="2486174">
            <a:off x="6550062" y="4702975"/>
            <a:ext cx="143515" cy="123435"/>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480" name="Google Shape;480;p36"/>
          <p:cNvSpPr/>
          <p:nvPr/>
        </p:nvSpPr>
        <p:spPr>
          <a:xfrm rot="8637527">
            <a:off x="8705089" y="6710676"/>
            <a:ext cx="389482" cy="186563"/>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481" name="Google Shape;481;p36"/>
          <p:cNvSpPr/>
          <p:nvPr/>
        </p:nvSpPr>
        <p:spPr>
          <a:xfrm rot="-1585029">
            <a:off x="792138" y="4449439"/>
            <a:ext cx="3096718" cy="2839499"/>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2"/>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grpSp>
        <p:nvGrpSpPr>
          <p:cNvPr id="482" name="Google Shape;482;p36"/>
          <p:cNvGrpSpPr/>
          <p:nvPr/>
        </p:nvGrpSpPr>
        <p:grpSpPr>
          <a:xfrm>
            <a:off x="590261" y="4357173"/>
            <a:ext cx="3298823" cy="2861551"/>
            <a:chOff x="576654" y="555403"/>
            <a:chExt cx="3865959" cy="3794658"/>
          </a:xfrm>
        </p:grpSpPr>
        <p:sp>
          <p:nvSpPr>
            <p:cNvPr id="483" name="Google Shape;483;p36"/>
            <p:cNvSpPr/>
            <p:nvPr/>
          </p:nvSpPr>
          <p:spPr>
            <a:xfrm>
              <a:off x="619289" y="555403"/>
              <a:ext cx="3823324" cy="3794658"/>
            </a:xfrm>
            <a:custGeom>
              <a:avLst/>
              <a:gdLst/>
              <a:ahLst/>
              <a:cxnLst/>
              <a:rect l="l" t="t" r="r" b="b"/>
              <a:pathLst>
                <a:path w="1812002" h="1798416" extrusionOk="0">
                  <a:moveTo>
                    <a:pt x="1803580" y="754533"/>
                  </a:moveTo>
                  <a:cubicBezTo>
                    <a:pt x="1755126" y="365965"/>
                    <a:pt x="1420404" y="43389"/>
                    <a:pt x="1031243" y="5415"/>
                  </a:cubicBezTo>
                  <a:cubicBezTo>
                    <a:pt x="982060" y="-66"/>
                    <a:pt x="932504" y="-1381"/>
                    <a:pt x="883099" y="1447"/>
                  </a:cubicBezTo>
                  <a:cubicBezTo>
                    <a:pt x="873803" y="1973"/>
                    <a:pt x="873957" y="16794"/>
                    <a:pt x="883691" y="16246"/>
                  </a:cubicBezTo>
                  <a:cubicBezTo>
                    <a:pt x="1757494" y="-18263"/>
                    <a:pt x="2121442" y="1058868"/>
                    <a:pt x="1445508" y="1590605"/>
                  </a:cubicBezTo>
                  <a:cubicBezTo>
                    <a:pt x="1154174" y="1812547"/>
                    <a:pt x="730088" y="1849314"/>
                    <a:pt x="411765" y="1663262"/>
                  </a:cubicBezTo>
                  <a:cubicBezTo>
                    <a:pt x="67769" y="1470874"/>
                    <a:pt x="-50821" y="1022824"/>
                    <a:pt x="50843" y="658548"/>
                  </a:cubicBezTo>
                  <a:cubicBezTo>
                    <a:pt x="145996" y="257328"/>
                    <a:pt x="571617" y="-46393"/>
                    <a:pt x="981233" y="77876"/>
                  </a:cubicBezTo>
                  <a:cubicBezTo>
                    <a:pt x="990003" y="80529"/>
                    <a:pt x="993533" y="65949"/>
                    <a:pt x="984391" y="63186"/>
                  </a:cubicBezTo>
                  <a:cubicBezTo>
                    <a:pt x="621232" y="-46436"/>
                    <a:pt x="223477" y="180680"/>
                    <a:pt x="83292" y="523010"/>
                  </a:cubicBezTo>
                  <a:cubicBezTo>
                    <a:pt x="-163184" y="1097697"/>
                    <a:pt x="154152" y="1768368"/>
                    <a:pt x="813533" y="1796542"/>
                  </a:cubicBezTo>
                  <a:cubicBezTo>
                    <a:pt x="1393503" y="1832827"/>
                    <a:pt x="1882662" y="1337310"/>
                    <a:pt x="1803580" y="754533"/>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484" name="Google Shape;484;p36"/>
            <p:cNvSpPr/>
            <p:nvPr/>
          </p:nvSpPr>
          <p:spPr>
            <a:xfrm>
              <a:off x="576654" y="3067330"/>
              <a:ext cx="620488" cy="986037"/>
            </a:xfrm>
            <a:custGeom>
              <a:avLst/>
              <a:gdLst/>
              <a:ahLst/>
              <a:cxnLst/>
              <a:rect l="l" t="t" r="r" b="b"/>
              <a:pathLst>
                <a:path w="294070" h="467316" extrusionOk="0">
                  <a:moveTo>
                    <a:pt x="291610" y="454155"/>
                  </a:moveTo>
                  <a:cubicBezTo>
                    <a:pt x="153814" y="339512"/>
                    <a:pt x="54825" y="179550"/>
                    <a:pt x="14308" y="4834"/>
                  </a:cubicBezTo>
                  <a:cubicBezTo>
                    <a:pt x="12116" y="-4528"/>
                    <a:pt x="-1872" y="1084"/>
                    <a:pt x="211" y="10007"/>
                  </a:cubicBezTo>
                  <a:cubicBezTo>
                    <a:pt x="42374" y="188276"/>
                    <a:pt x="141091" y="348128"/>
                    <a:pt x="281612" y="465666"/>
                  </a:cubicBezTo>
                  <a:cubicBezTo>
                    <a:pt x="288760" y="471585"/>
                    <a:pt x="298757" y="460141"/>
                    <a:pt x="291610" y="454155"/>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485" name="Google Shape;485;p36"/>
            <p:cNvSpPr/>
            <p:nvPr/>
          </p:nvSpPr>
          <p:spPr>
            <a:xfrm>
              <a:off x="625052" y="3542878"/>
              <a:ext cx="246686" cy="335935"/>
            </a:xfrm>
            <a:custGeom>
              <a:avLst/>
              <a:gdLst/>
              <a:ahLst/>
              <a:cxnLst/>
              <a:rect l="l" t="t" r="r" b="b"/>
              <a:pathLst>
                <a:path w="116913" h="159211" extrusionOk="0">
                  <a:moveTo>
                    <a:pt x="114759" y="145770"/>
                  </a:moveTo>
                  <a:cubicBezTo>
                    <a:pt x="73155" y="104376"/>
                    <a:pt x="38848" y="56252"/>
                    <a:pt x="13292" y="3435"/>
                  </a:cubicBezTo>
                  <a:cubicBezTo>
                    <a:pt x="9193" y="-5027"/>
                    <a:pt x="-3195" y="3808"/>
                    <a:pt x="774" y="12030"/>
                  </a:cubicBezTo>
                  <a:cubicBezTo>
                    <a:pt x="27012" y="65964"/>
                    <a:pt x="62178" y="115053"/>
                    <a:pt x="104784" y="157258"/>
                  </a:cubicBezTo>
                  <a:cubicBezTo>
                    <a:pt x="111361" y="163814"/>
                    <a:pt x="121337" y="152303"/>
                    <a:pt x="114759" y="14577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486" name="Google Shape;486;p36"/>
            <p:cNvSpPr/>
            <p:nvPr/>
          </p:nvSpPr>
          <p:spPr>
            <a:xfrm>
              <a:off x="3508732" y="703042"/>
              <a:ext cx="736985" cy="678722"/>
            </a:xfrm>
            <a:custGeom>
              <a:avLst/>
              <a:gdLst/>
              <a:ahLst/>
              <a:cxnLst/>
              <a:rect l="l" t="t" r="r" b="b"/>
              <a:pathLst>
                <a:path w="349282" h="321669" extrusionOk="0">
                  <a:moveTo>
                    <a:pt x="348469" y="309928"/>
                  </a:moveTo>
                  <a:cubicBezTo>
                    <a:pt x="278003" y="170664"/>
                    <a:pt x="156037" y="58585"/>
                    <a:pt x="11050" y="551"/>
                  </a:cubicBezTo>
                  <a:cubicBezTo>
                    <a:pt x="2543" y="-2847"/>
                    <a:pt x="-4823" y="10439"/>
                    <a:pt x="3968" y="13969"/>
                  </a:cubicBezTo>
                  <a:cubicBezTo>
                    <a:pt x="146478" y="70973"/>
                    <a:pt x="266844" y="180859"/>
                    <a:pt x="335709" y="318194"/>
                  </a:cubicBezTo>
                  <a:cubicBezTo>
                    <a:pt x="339918" y="326613"/>
                    <a:pt x="352591" y="318107"/>
                    <a:pt x="348469" y="309928"/>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487" name="Google Shape;487;p36"/>
            <p:cNvSpPr/>
            <p:nvPr/>
          </p:nvSpPr>
          <p:spPr>
            <a:xfrm>
              <a:off x="4237875" y="1405342"/>
              <a:ext cx="51220" cy="74504"/>
            </a:xfrm>
            <a:custGeom>
              <a:avLst/>
              <a:gdLst/>
              <a:ahLst/>
              <a:cxnLst/>
              <a:rect l="l" t="t" r="r" b="b"/>
              <a:pathLst>
                <a:path w="24275" h="35310" extrusionOk="0">
                  <a:moveTo>
                    <a:pt x="23295" y="23713"/>
                  </a:moveTo>
                  <a:lnTo>
                    <a:pt x="13692" y="3323"/>
                  </a:lnTo>
                  <a:cubicBezTo>
                    <a:pt x="8452" y="-4658"/>
                    <a:pt x="-3475" y="3191"/>
                    <a:pt x="975" y="11588"/>
                  </a:cubicBezTo>
                  <a:cubicBezTo>
                    <a:pt x="4176" y="18384"/>
                    <a:pt x="7371" y="25181"/>
                    <a:pt x="10556" y="31978"/>
                  </a:cubicBezTo>
                  <a:cubicBezTo>
                    <a:pt x="15906" y="39980"/>
                    <a:pt x="27745" y="32109"/>
                    <a:pt x="23295" y="23713"/>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grpSp>
      <p:sp>
        <p:nvSpPr>
          <p:cNvPr id="488" name="Google Shape;488;p36"/>
          <p:cNvSpPr/>
          <p:nvPr/>
        </p:nvSpPr>
        <p:spPr>
          <a:xfrm rot="2486174">
            <a:off x="1042762" y="4702975"/>
            <a:ext cx="143515" cy="123435"/>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489" name="Google Shape;489;p36"/>
          <p:cNvSpPr/>
          <p:nvPr/>
        </p:nvSpPr>
        <p:spPr>
          <a:xfrm rot="8637527">
            <a:off x="3197789" y="6710676"/>
            <a:ext cx="389482" cy="186563"/>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490" name="Google Shape;490;p36"/>
          <p:cNvSpPr txBox="1">
            <a:spLocks noGrp="1"/>
          </p:cNvSpPr>
          <p:nvPr>
            <p:ph type="subTitle" idx="1"/>
          </p:nvPr>
        </p:nvSpPr>
        <p:spPr>
          <a:xfrm>
            <a:off x="799450" y="1658100"/>
            <a:ext cx="2961000" cy="784800"/>
          </a:xfrm>
          <a:prstGeom prst="rect">
            <a:avLst/>
          </a:prstGeom>
        </p:spPr>
        <p:txBody>
          <a:bodyPr spcFirstLastPara="1" wrap="square" lIns="0" tIns="0" rIns="0" bIns="0" anchor="t" anchorCtr="0">
            <a:noAutofit/>
          </a:bodyPr>
          <a:lstStyle>
            <a:lvl1pPr lvl="0" rtl="0">
              <a:spcBef>
                <a:spcPts val="0"/>
              </a:spcBef>
              <a:spcAft>
                <a:spcPts val="0"/>
              </a:spcAft>
              <a:buSzPts val="2700"/>
              <a:buNone/>
              <a:defRPr/>
            </a:lvl1pPr>
            <a:lvl2pPr lvl="1" rtl="0">
              <a:spcBef>
                <a:spcPts val="1200"/>
              </a:spcBef>
              <a:spcAft>
                <a:spcPts val="0"/>
              </a:spcAft>
              <a:buSzPts val="2700"/>
              <a:buNone/>
              <a:defRPr/>
            </a:lvl2pPr>
            <a:lvl3pPr lvl="2" rtl="0">
              <a:spcBef>
                <a:spcPts val="1200"/>
              </a:spcBef>
              <a:spcAft>
                <a:spcPts val="0"/>
              </a:spcAft>
              <a:buSzPts val="2700"/>
              <a:buNone/>
              <a:defRPr/>
            </a:lvl3pPr>
            <a:lvl4pPr lvl="3" rtl="0">
              <a:spcBef>
                <a:spcPts val="1200"/>
              </a:spcBef>
              <a:spcAft>
                <a:spcPts val="0"/>
              </a:spcAft>
              <a:buSzPts val="2700"/>
              <a:buNone/>
              <a:defRPr/>
            </a:lvl4pPr>
            <a:lvl5pPr lvl="4" rtl="0">
              <a:spcBef>
                <a:spcPts val="1200"/>
              </a:spcBef>
              <a:spcAft>
                <a:spcPts val="0"/>
              </a:spcAft>
              <a:buSzPts val="2700"/>
              <a:buNone/>
              <a:defRPr/>
            </a:lvl5pPr>
            <a:lvl6pPr lvl="5" rtl="0">
              <a:spcBef>
                <a:spcPts val="1200"/>
              </a:spcBef>
              <a:spcAft>
                <a:spcPts val="0"/>
              </a:spcAft>
              <a:buSzPts val="2700"/>
              <a:buNone/>
              <a:defRPr/>
            </a:lvl6pPr>
            <a:lvl7pPr lvl="6" rtl="0">
              <a:spcBef>
                <a:spcPts val="1200"/>
              </a:spcBef>
              <a:spcAft>
                <a:spcPts val="0"/>
              </a:spcAft>
              <a:buSzPts val="2700"/>
              <a:buNone/>
              <a:defRPr/>
            </a:lvl7pPr>
            <a:lvl8pPr lvl="7" rtl="0">
              <a:spcBef>
                <a:spcPts val="1200"/>
              </a:spcBef>
              <a:spcAft>
                <a:spcPts val="0"/>
              </a:spcAft>
              <a:buSzPts val="2700"/>
              <a:buNone/>
              <a:defRPr/>
            </a:lvl8pPr>
            <a:lvl9pPr lvl="8" rtl="0">
              <a:spcBef>
                <a:spcPts val="1200"/>
              </a:spcBef>
              <a:spcAft>
                <a:spcPts val="1200"/>
              </a:spcAft>
              <a:buSzPts val="2700"/>
              <a:buNone/>
              <a:defRPr/>
            </a:lvl9pPr>
          </a:lstStyle>
          <a:p>
            <a:endParaRPr/>
          </a:p>
        </p:txBody>
      </p:sp>
      <p:sp>
        <p:nvSpPr>
          <p:cNvPr id="491" name="Google Shape;491;p36"/>
          <p:cNvSpPr txBox="1">
            <a:spLocks noGrp="1"/>
          </p:cNvSpPr>
          <p:nvPr>
            <p:ph type="subTitle" idx="2"/>
          </p:nvPr>
        </p:nvSpPr>
        <p:spPr>
          <a:xfrm>
            <a:off x="814250" y="5477700"/>
            <a:ext cx="2961000" cy="784800"/>
          </a:xfrm>
          <a:prstGeom prst="rect">
            <a:avLst/>
          </a:prstGeom>
        </p:spPr>
        <p:txBody>
          <a:bodyPr spcFirstLastPara="1" wrap="square" lIns="0" tIns="0" rIns="0" bIns="0" anchor="t" anchorCtr="0">
            <a:noAutofit/>
          </a:bodyPr>
          <a:lstStyle>
            <a:lvl1pPr lvl="0" rtl="0">
              <a:spcBef>
                <a:spcPts val="0"/>
              </a:spcBef>
              <a:spcAft>
                <a:spcPts val="0"/>
              </a:spcAft>
              <a:buSzPts val="2700"/>
              <a:buNone/>
              <a:defRPr/>
            </a:lvl1pPr>
            <a:lvl2pPr lvl="1" rtl="0">
              <a:spcBef>
                <a:spcPts val="1200"/>
              </a:spcBef>
              <a:spcAft>
                <a:spcPts val="0"/>
              </a:spcAft>
              <a:buSzPts val="2700"/>
              <a:buNone/>
              <a:defRPr/>
            </a:lvl2pPr>
            <a:lvl3pPr lvl="2" rtl="0">
              <a:spcBef>
                <a:spcPts val="1200"/>
              </a:spcBef>
              <a:spcAft>
                <a:spcPts val="0"/>
              </a:spcAft>
              <a:buSzPts val="2700"/>
              <a:buNone/>
              <a:defRPr/>
            </a:lvl3pPr>
            <a:lvl4pPr lvl="3" rtl="0">
              <a:spcBef>
                <a:spcPts val="1200"/>
              </a:spcBef>
              <a:spcAft>
                <a:spcPts val="0"/>
              </a:spcAft>
              <a:buSzPts val="2700"/>
              <a:buNone/>
              <a:defRPr/>
            </a:lvl4pPr>
            <a:lvl5pPr lvl="4" rtl="0">
              <a:spcBef>
                <a:spcPts val="1200"/>
              </a:spcBef>
              <a:spcAft>
                <a:spcPts val="0"/>
              </a:spcAft>
              <a:buSzPts val="2700"/>
              <a:buNone/>
              <a:defRPr/>
            </a:lvl5pPr>
            <a:lvl6pPr lvl="5" rtl="0">
              <a:spcBef>
                <a:spcPts val="1200"/>
              </a:spcBef>
              <a:spcAft>
                <a:spcPts val="0"/>
              </a:spcAft>
              <a:buSzPts val="2700"/>
              <a:buNone/>
              <a:defRPr/>
            </a:lvl6pPr>
            <a:lvl7pPr lvl="6" rtl="0">
              <a:spcBef>
                <a:spcPts val="1200"/>
              </a:spcBef>
              <a:spcAft>
                <a:spcPts val="0"/>
              </a:spcAft>
              <a:buSzPts val="2700"/>
              <a:buNone/>
              <a:defRPr/>
            </a:lvl7pPr>
            <a:lvl8pPr lvl="7" rtl="0">
              <a:spcBef>
                <a:spcPts val="1200"/>
              </a:spcBef>
              <a:spcAft>
                <a:spcPts val="0"/>
              </a:spcAft>
              <a:buSzPts val="2700"/>
              <a:buNone/>
              <a:defRPr/>
            </a:lvl8pPr>
            <a:lvl9pPr lvl="8" rtl="0">
              <a:spcBef>
                <a:spcPts val="1200"/>
              </a:spcBef>
              <a:spcAft>
                <a:spcPts val="1200"/>
              </a:spcAft>
              <a:buSzPts val="2700"/>
              <a:buNone/>
              <a:defRPr/>
            </a:lvl9pPr>
          </a:lstStyle>
          <a:p>
            <a:endParaRPr/>
          </a:p>
        </p:txBody>
      </p:sp>
      <p:sp>
        <p:nvSpPr>
          <p:cNvPr id="492" name="Google Shape;492;p36"/>
          <p:cNvSpPr txBox="1">
            <a:spLocks noGrp="1"/>
          </p:cNvSpPr>
          <p:nvPr>
            <p:ph type="subTitle" idx="3"/>
          </p:nvPr>
        </p:nvSpPr>
        <p:spPr>
          <a:xfrm>
            <a:off x="6359900" y="1584000"/>
            <a:ext cx="2961000" cy="784800"/>
          </a:xfrm>
          <a:prstGeom prst="rect">
            <a:avLst/>
          </a:prstGeom>
        </p:spPr>
        <p:txBody>
          <a:bodyPr spcFirstLastPara="1" wrap="square" lIns="0" tIns="0" rIns="0" bIns="0" anchor="t" anchorCtr="0">
            <a:noAutofit/>
          </a:bodyPr>
          <a:lstStyle>
            <a:lvl1pPr lvl="0" rtl="0">
              <a:spcBef>
                <a:spcPts val="0"/>
              </a:spcBef>
              <a:spcAft>
                <a:spcPts val="0"/>
              </a:spcAft>
              <a:buSzPts val="2700"/>
              <a:buNone/>
              <a:defRPr/>
            </a:lvl1pPr>
            <a:lvl2pPr lvl="1" rtl="0">
              <a:spcBef>
                <a:spcPts val="1200"/>
              </a:spcBef>
              <a:spcAft>
                <a:spcPts val="0"/>
              </a:spcAft>
              <a:buSzPts val="2700"/>
              <a:buNone/>
              <a:defRPr/>
            </a:lvl2pPr>
            <a:lvl3pPr lvl="2" rtl="0">
              <a:spcBef>
                <a:spcPts val="1200"/>
              </a:spcBef>
              <a:spcAft>
                <a:spcPts val="0"/>
              </a:spcAft>
              <a:buSzPts val="2700"/>
              <a:buNone/>
              <a:defRPr/>
            </a:lvl3pPr>
            <a:lvl4pPr lvl="3" rtl="0">
              <a:spcBef>
                <a:spcPts val="1200"/>
              </a:spcBef>
              <a:spcAft>
                <a:spcPts val="0"/>
              </a:spcAft>
              <a:buSzPts val="2700"/>
              <a:buNone/>
              <a:defRPr/>
            </a:lvl4pPr>
            <a:lvl5pPr lvl="4" rtl="0">
              <a:spcBef>
                <a:spcPts val="1200"/>
              </a:spcBef>
              <a:spcAft>
                <a:spcPts val="0"/>
              </a:spcAft>
              <a:buSzPts val="2700"/>
              <a:buNone/>
              <a:defRPr/>
            </a:lvl5pPr>
            <a:lvl6pPr lvl="5" rtl="0">
              <a:spcBef>
                <a:spcPts val="1200"/>
              </a:spcBef>
              <a:spcAft>
                <a:spcPts val="0"/>
              </a:spcAft>
              <a:buSzPts val="2700"/>
              <a:buNone/>
              <a:defRPr/>
            </a:lvl6pPr>
            <a:lvl7pPr lvl="6" rtl="0">
              <a:spcBef>
                <a:spcPts val="1200"/>
              </a:spcBef>
              <a:spcAft>
                <a:spcPts val="0"/>
              </a:spcAft>
              <a:buSzPts val="2700"/>
              <a:buNone/>
              <a:defRPr/>
            </a:lvl7pPr>
            <a:lvl8pPr lvl="7" rtl="0">
              <a:spcBef>
                <a:spcPts val="1200"/>
              </a:spcBef>
              <a:spcAft>
                <a:spcPts val="0"/>
              </a:spcAft>
              <a:buSzPts val="2700"/>
              <a:buNone/>
              <a:defRPr/>
            </a:lvl8pPr>
            <a:lvl9pPr lvl="8" rtl="0">
              <a:spcBef>
                <a:spcPts val="1200"/>
              </a:spcBef>
              <a:spcAft>
                <a:spcPts val="1200"/>
              </a:spcAft>
              <a:buSzPts val="2700"/>
              <a:buNone/>
              <a:defRPr/>
            </a:lvl9pPr>
          </a:lstStyle>
          <a:p>
            <a:endParaRPr/>
          </a:p>
        </p:txBody>
      </p:sp>
      <p:sp>
        <p:nvSpPr>
          <p:cNvPr id="493" name="Google Shape;493;p36"/>
          <p:cNvSpPr txBox="1">
            <a:spLocks noGrp="1"/>
          </p:cNvSpPr>
          <p:nvPr>
            <p:ph type="subTitle" idx="4"/>
          </p:nvPr>
        </p:nvSpPr>
        <p:spPr>
          <a:xfrm>
            <a:off x="6374700" y="5403600"/>
            <a:ext cx="2961000" cy="784800"/>
          </a:xfrm>
          <a:prstGeom prst="rect">
            <a:avLst/>
          </a:prstGeom>
        </p:spPr>
        <p:txBody>
          <a:bodyPr spcFirstLastPara="1" wrap="square" lIns="0" tIns="0" rIns="0" bIns="0" anchor="t" anchorCtr="0">
            <a:noAutofit/>
          </a:bodyPr>
          <a:lstStyle>
            <a:lvl1pPr lvl="0" rtl="0">
              <a:spcBef>
                <a:spcPts val="0"/>
              </a:spcBef>
              <a:spcAft>
                <a:spcPts val="0"/>
              </a:spcAft>
              <a:buSzPts val="2700"/>
              <a:buNone/>
              <a:defRPr/>
            </a:lvl1pPr>
            <a:lvl2pPr lvl="1" rtl="0">
              <a:spcBef>
                <a:spcPts val="1200"/>
              </a:spcBef>
              <a:spcAft>
                <a:spcPts val="0"/>
              </a:spcAft>
              <a:buSzPts val="2700"/>
              <a:buNone/>
              <a:defRPr/>
            </a:lvl2pPr>
            <a:lvl3pPr lvl="2" rtl="0">
              <a:spcBef>
                <a:spcPts val="1200"/>
              </a:spcBef>
              <a:spcAft>
                <a:spcPts val="0"/>
              </a:spcAft>
              <a:buSzPts val="2700"/>
              <a:buNone/>
              <a:defRPr/>
            </a:lvl3pPr>
            <a:lvl4pPr lvl="3" rtl="0">
              <a:spcBef>
                <a:spcPts val="1200"/>
              </a:spcBef>
              <a:spcAft>
                <a:spcPts val="0"/>
              </a:spcAft>
              <a:buSzPts val="2700"/>
              <a:buNone/>
              <a:defRPr/>
            </a:lvl4pPr>
            <a:lvl5pPr lvl="4" rtl="0">
              <a:spcBef>
                <a:spcPts val="1200"/>
              </a:spcBef>
              <a:spcAft>
                <a:spcPts val="0"/>
              </a:spcAft>
              <a:buSzPts val="2700"/>
              <a:buNone/>
              <a:defRPr/>
            </a:lvl5pPr>
            <a:lvl6pPr lvl="5" rtl="0">
              <a:spcBef>
                <a:spcPts val="1200"/>
              </a:spcBef>
              <a:spcAft>
                <a:spcPts val="0"/>
              </a:spcAft>
              <a:buSzPts val="2700"/>
              <a:buNone/>
              <a:defRPr/>
            </a:lvl6pPr>
            <a:lvl7pPr lvl="6" rtl="0">
              <a:spcBef>
                <a:spcPts val="1200"/>
              </a:spcBef>
              <a:spcAft>
                <a:spcPts val="0"/>
              </a:spcAft>
              <a:buSzPts val="2700"/>
              <a:buNone/>
              <a:defRPr/>
            </a:lvl7pPr>
            <a:lvl8pPr lvl="7" rtl="0">
              <a:spcBef>
                <a:spcPts val="1200"/>
              </a:spcBef>
              <a:spcAft>
                <a:spcPts val="0"/>
              </a:spcAft>
              <a:buSzPts val="2700"/>
              <a:buNone/>
              <a:defRPr/>
            </a:lvl8pPr>
            <a:lvl9pPr lvl="8" rtl="0">
              <a:spcBef>
                <a:spcPts val="1200"/>
              </a:spcBef>
              <a:spcAft>
                <a:spcPts val="1200"/>
              </a:spcAft>
              <a:buSzPts val="2700"/>
              <a:buNone/>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ubtitle 1 1">
  <p:cSld name="TITLE_1_2_1">
    <p:spTree>
      <p:nvGrpSpPr>
        <p:cNvPr id="1" name="Shape 494"/>
        <p:cNvGrpSpPr/>
        <p:nvPr/>
      </p:nvGrpSpPr>
      <p:grpSpPr>
        <a:xfrm>
          <a:off x="0" y="0"/>
          <a:ext cx="0" cy="0"/>
          <a:chOff x="0" y="0"/>
          <a:chExt cx="0" cy="0"/>
        </a:xfrm>
      </p:grpSpPr>
      <p:sp>
        <p:nvSpPr>
          <p:cNvPr id="495" name="Google Shape;495;p37"/>
          <p:cNvSpPr/>
          <p:nvPr/>
        </p:nvSpPr>
        <p:spPr>
          <a:xfrm rot="-1210883">
            <a:off x="790498" y="674516"/>
            <a:ext cx="1654714" cy="2388886"/>
          </a:xfrm>
          <a:custGeom>
            <a:avLst/>
            <a:gdLst/>
            <a:ahLst/>
            <a:cxnLst/>
            <a:rect l="l" t="t" r="r" b="b"/>
            <a:pathLst>
              <a:path w="462239" h="507799" extrusionOk="0">
                <a:moveTo>
                  <a:pt x="459973" y="179541"/>
                </a:moveTo>
                <a:cubicBezTo>
                  <a:pt x="458636" y="122779"/>
                  <a:pt x="461727" y="55887"/>
                  <a:pt x="399242" y="30652"/>
                </a:cubicBezTo>
                <a:cubicBezTo>
                  <a:pt x="293347" y="-13921"/>
                  <a:pt x="170306" y="-1205"/>
                  <a:pt x="59171" y="14844"/>
                </a:cubicBezTo>
                <a:cubicBezTo>
                  <a:pt x="33585" y="19514"/>
                  <a:pt x="9512" y="39816"/>
                  <a:pt x="8569" y="67090"/>
                </a:cubicBezTo>
                <a:cubicBezTo>
                  <a:pt x="-7195" y="174126"/>
                  <a:pt x="2605" y="285590"/>
                  <a:pt x="7933" y="393766"/>
                </a:cubicBezTo>
                <a:cubicBezTo>
                  <a:pt x="10235" y="423781"/>
                  <a:pt x="16703" y="454453"/>
                  <a:pt x="42377" y="473550"/>
                </a:cubicBezTo>
                <a:cubicBezTo>
                  <a:pt x="111527" y="513693"/>
                  <a:pt x="199071" y="505691"/>
                  <a:pt x="276684" y="507664"/>
                </a:cubicBezTo>
                <a:cubicBezTo>
                  <a:pt x="477513" y="513540"/>
                  <a:pt x="465279" y="327137"/>
                  <a:pt x="459973" y="179541"/>
                </a:cubicBezTo>
                <a:close/>
              </a:path>
            </a:pathLst>
          </a:custGeom>
          <a:solidFill>
            <a:schemeClr val="accent4"/>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496" name="Google Shape;496;p37"/>
          <p:cNvSpPr txBox="1">
            <a:spLocks noGrp="1"/>
          </p:cNvSpPr>
          <p:nvPr>
            <p:ph type="ctrTitle"/>
          </p:nvPr>
        </p:nvSpPr>
        <p:spPr>
          <a:xfrm>
            <a:off x="1950850" y="2992038"/>
            <a:ext cx="6156900" cy="1014000"/>
          </a:xfrm>
          <a:prstGeom prst="rect">
            <a:avLst/>
          </a:prstGeom>
        </p:spPr>
        <p:txBody>
          <a:bodyPr spcFirstLastPara="1" wrap="square" lIns="0" tIns="0" rIns="0" bIns="0" anchor="b" anchorCtr="0">
            <a:noAutofit/>
          </a:bodyPr>
          <a:lstStyle>
            <a:lvl1pPr lvl="0" algn="ctr" rtl="0">
              <a:spcBef>
                <a:spcPts val="0"/>
              </a:spcBef>
              <a:spcAft>
                <a:spcPts val="0"/>
              </a:spcAft>
              <a:buSzPts val="6400"/>
              <a:buNone/>
              <a:defRPr sz="6400"/>
            </a:lvl1pPr>
            <a:lvl2pPr lvl="1" algn="ctr" rtl="0">
              <a:spcBef>
                <a:spcPts val="0"/>
              </a:spcBef>
              <a:spcAft>
                <a:spcPts val="0"/>
              </a:spcAft>
              <a:buSzPts val="6400"/>
              <a:buNone/>
              <a:defRPr sz="6400"/>
            </a:lvl2pPr>
            <a:lvl3pPr lvl="2" algn="ctr" rtl="0">
              <a:spcBef>
                <a:spcPts val="0"/>
              </a:spcBef>
              <a:spcAft>
                <a:spcPts val="0"/>
              </a:spcAft>
              <a:buSzPts val="6400"/>
              <a:buNone/>
              <a:defRPr sz="6400"/>
            </a:lvl3pPr>
            <a:lvl4pPr lvl="3" algn="ctr" rtl="0">
              <a:spcBef>
                <a:spcPts val="0"/>
              </a:spcBef>
              <a:spcAft>
                <a:spcPts val="0"/>
              </a:spcAft>
              <a:buSzPts val="6400"/>
              <a:buNone/>
              <a:defRPr sz="6400"/>
            </a:lvl4pPr>
            <a:lvl5pPr lvl="4" algn="ctr" rtl="0">
              <a:spcBef>
                <a:spcPts val="0"/>
              </a:spcBef>
              <a:spcAft>
                <a:spcPts val="0"/>
              </a:spcAft>
              <a:buSzPts val="6400"/>
              <a:buNone/>
              <a:defRPr sz="6400"/>
            </a:lvl5pPr>
            <a:lvl6pPr lvl="5" algn="ctr" rtl="0">
              <a:spcBef>
                <a:spcPts val="0"/>
              </a:spcBef>
              <a:spcAft>
                <a:spcPts val="0"/>
              </a:spcAft>
              <a:buSzPts val="6400"/>
              <a:buNone/>
              <a:defRPr sz="6400"/>
            </a:lvl6pPr>
            <a:lvl7pPr lvl="6" algn="ctr" rtl="0">
              <a:spcBef>
                <a:spcPts val="0"/>
              </a:spcBef>
              <a:spcAft>
                <a:spcPts val="0"/>
              </a:spcAft>
              <a:buSzPts val="6400"/>
              <a:buNone/>
              <a:defRPr sz="6400"/>
            </a:lvl7pPr>
            <a:lvl8pPr lvl="7" algn="ctr" rtl="0">
              <a:spcBef>
                <a:spcPts val="0"/>
              </a:spcBef>
              <a:spcAft>
                <a:spcPts val="0"/>
              </a:spcAft>
              <a:buSzPts val="6400"/>
              <a:buNone/>
              <a:defRPr sz="6400"/>
            </a:lvl8pPr>
            <a:lvl9pPr lvl="8" algn="ctr" rtl="0">
              <a:spcBef>
                <a:spcPts val="0"/>
              </a:spcBef>
              <a:spcAft>
                <a:spcPts val="0"/>
              </a:spcAft>
              <a:buSzPts val="6400"/>
              <a:buNone/>
              <a:defRPr sz="6400"/>
            </a:lvl9pPr>
          </a:lstStyle>
          <a:p>
            <a:endParaRPr/>
          </a:p>
        </p:txBody>
      </p:sp>
      <p:sp>
        <p:nvSpPr>
          <p:cNvPr id="497" name="Google Shape;497;p37"/>
          <p:cNvSpPr txBox="1">
            <a:spLocks noGrp="1"/>
          </p:cNvSpPr>
          <p:nvPr>
            <p:ph type="subTitle" idx="1"/>
          </p:nvPr>
        </p:nvSpPr>
        <p:spPr>
          <a:xfrm>
            <a:off x="1950850" y="4026243"/>
            <a:ext cx="6156900" cy="583800"/>
          </a:xfrm>
          <a:prstGeom prst="rect">
            <a:avLst/>
          </a:prstGeom>
        </p:spPr>
        <p:txBody>
          <a:bodyPr spcFirstLastPara="1" wrap="square" lIns="0" tIns="0" rIns="0" bIns="0" anchor="t" anchorCtr="0">
            <a:noAutofit/>
          </a:bodyPr>
          <a:lstStyle>
            <a:lvl1pPr lvl="0" algn="ctr" rtl="0">
              <a:spcBef>
                <a:spcPts val="0"/>
              </a:spcBef>
              <a:spcAft>
                <a:spcPts val="0"/>
              </a:spcAft>
              <a:buClr>
                <a:schemeClr val="accent4"/>
              </a:buClr>
              <a:buSzPts val="2700"/>
              <a:buNone/>
              <a:defRPr>
                <a:solidFill>
                  <a:schemeClr val="accent4"/>
                </a:solidFill>
              </a:defRPr>
            </a:lvl1pPr>
            <a:lvl2pPr lvl="1" algn="ctr" rtl="0">
              <a:spcBef>
                <a:spcPts val="1200"/>
              </a:spcBef>
              <a:spcAft>
                <a:spcPts val="0"/>
              </a:spcAft>
              <a:buClr>
                <a:schemeClr val="accent2"/>
              </a:buClr>
              <a:buSzPts val="3700"/>
              <a:buNone/>
              <a:defRPr sz="3700">
                <a:solidFill>
                  <a:schemeClr val="accent2"/>
                </a:solidFill>
              </a:defRPr>
            </a:lvl2pPr>
            <a:lvl3pPr lvl="2" algn="ctr" rtl="0">
              <a:spcBef>
                <a:spcPts val="1200"/>
              </a:spcBef>
              <a:spcAft>
                <a:spcPts val="0"/>
              </a:spcAft>
              <a:buClr>
                <a:schemeClr val="accent2"/>
              </a:buClr>
              <a:buSzPts val="3700"/>
              <a:buNone/>
              <a:defRPr sz="3700">
                <a:solidFill>
                  <a:schemeClr val="accent2"/>
                </a:solidFill>
              </a:defRPr>
            </a:lvl3pPr>
            <a:lvl4pPr lvl="3" algn="ctr" rtl="0">
              <a:spcBef>
                <a:spcPts val="1200"/>
              </a:spcBef>
              <a:spcAft>
                <a:spcPts val="0"/>
              </a:spcAft>
              <a:buClr>
                <a:schemeClr val="accent2"/>
              </a:buClr>
              <a:buSzPts val="3700"/>
              <a:buNone/>
              <a:defRPr sz="3700">
                <a:solidFill>
                  <a:schemeClr val="accent2"/>
                </a:solidFill>
              </a:defRPr>
            </a:lvl4pPr>
            <a:lvl5pPr lvl="4" algn="ctr" rtl="0">
              <a:spcBef>
                <a:spcPts val="1200"/>
              </a:spcBef>
              <a:spcAft>
                <a:spcPts val="0"/>
              </a:spcAft>
              <a:buClr>
                <a:schemeClr val="accent2"/>
              </a:buClr>
              <a:buSzPts val="3700"/>
              <a:buNone/>
              <a:defRPr sz="3700">
                <a:solidFill>
                  <a:schemeClr val="accent2"/>
                </a:solidFill>
              </a:defRPr>
            </a:lvl5pPr>
            <a:lvl6pPr lvl="5" algn="ctr" rtl="0">
              <a:spcBef>
                <a:spcPts val="1200"/>
              </a:spcBef>
              <a:spcAft>
                <a:spcPts val="0"/>
              </a:spcAft>
              <a:buClr>
                <a:schemeClr val="accent2"/>
              </a:buClr>
              <a:buSzPts val="3700"/>
              <a:buNone/>
              <a:defRPr sz="3700">
                <a:solidFill>
                  <a:schemeClr val="accent2"/>
                </a:solidFill>
              </a:defRPr>
            </a:lvl6pPr>
            <a:lvl7pPr lvl="6" algn="ctr" rtl="0">
              <a:spcBef>
                <a:spcPts val="1200"/>
              </a:spcBef>
              <a:spcAft>
                <a:spcPts val="0"/>
              </a:spcAft>
              <a:buClr>
                <a:schemeClr val="accent2"/>
              </a:buClr>
              <a:buSzPts val="3700"/>
              <a:buNone/>
              <a:defRPr sz="3700">
                <a:solidFill>
                  <a:schemeClr val="accent2"/>
                </a:solidFill>
              </a:defRPr>
            </a:lvl7pPr>
            <a:lvl8pPr lvl="7" algn="ctr" rtl="0">
              <a:spcBef>
                <a:spcPts val="1200"/>
              </a:spcBef>
              <a:spcAft>
                <a:spcPts val="0"/>
              </a:spcAft>
              <a:buClr>
                <a:schemeClr val="accent2"/>
              </a:buClr>
              <a:buSzPts val="3700"/>
              <a:buNone/>
              <a:defRPr sz="3700">
                <a:solidFill>
                  <a:schemeClr val="accent2"/>
                </a:solidFill>
              </a:defRPr>
            </a:lvl8pPr>
            <a:lvl9pPr lvl="8" algn="ctr" rtl="0">
              <a:spcBef>
                <a:spcPts val="1200"/>
              </a:spcBef>
              <a:spcAft>
                <a:spcPts val="1200"/>
              </a:spcAft>
              <a:buClr>
                <a:schemeClr val="accent2"/>
              </a:buClr>
              <a:buSzPts val="3700"/>
              <a:buNone/>
              <a:defRPr sz="3700">
                <a:solidFill>
                  <a:schemeClr val="accent2"/>
                </a:solidFill>
              </a:defRPr>
            </a:lvl9pPr>
          </a:lstStyle>
          <a:p>
            <a:endParaRPr/>
          </a:p>
        </p:txBody>
      </p:sp>
      <p:sp>
        <p:nvSpPr>
          <p:cNvPr id="498" name="Google Shape;498;p37"/>
          <p:cNvSpPr/>
          <p:nvPr/>
        </p:nvSpPr>
        <p:spPr>
          <a:xfrm>
            <a:off x="873681" y="846301"/>
            <a:ext cx="8135588" cy="5907799"/>
          </a:xfrm>
          <a:custGeom>
            <a:avLst/>
            <a:gdLst/>
            <a:ahLst/>
            <a:cxnLst/>
            <a:rect l="l" t="t" r="r" b="b"/>
            <a:pathLst>
              <a:path w="3506719" h="1853427" extrusionOk="0">
                <a:moveTo>
                  <a:pt x="3499305" y="1166353"/>
                </a:moveTo>
                <a:cubicBezTo>
                  <a:pt x="3487751" y="941889"/>
                  <a:pt x="3482379" y="741016"/>
                  <a:pt x="3468150" y="516750"/>
                </a:cubicBezTo>
                <a:cubicBezTo>
                  <a:pt x="3459578" y="392635"/>
                  <a:pt x="3434540" y="262425"/>
                  <a:pt x="3343926" y="170342"/>
                </a:cubicBezTo>
                <a:cubicBezTo>
                  <a:pt x="3249760" y="74400"/>
                  <a:pt x="3105299" y="78500"/>
                  <a:pt x="2981184" y="57847"/>
                </a:cubicBezTo>
                <a:cubicBezTo>
                  <a:pt x="2181223" y="-47983"/>
                  <a:pt x="1370738" y="7114"/>
                  <a:pt x="571983" y="97465"/>
                </a:cubicBezTo>
                <a:cubicBezTo>
                  <a:pt x="583142" y="79706"/>
                  <a:pt x="597415" y="64118"/>
                  <a:pt x="614122" y="51423"/>
                </a:cubicBezTo>
                <a:cubicBezTo>
                  <a:pt x="621729" y="45657"/>
                  <a:pt x="614122" y="33314"/>
                  <a:pt x="606317" y="39277"/>
                </a:cubicBezTo>
                <a:cubicBezTo>
                  <a:pt x="584019" y="56115"/>
                  <a:pt x="565669" y="77601"/>
                  <a:pt x="552470" y="102223"/>
                </a:cubicBezTo>
                <a:cubicBezTo>
                  <a:pt x="551023" y="104503"/>
                  <a:pt x="551176" y="107419"/>
                  <a:pt x="552843" y="109545"/>
                </a:cubicBezTo>
                <a:cubicBezTo>
                  <a:pt x="552996" y="111124"/>
                  <a:pt x="553654" y="112615"/>
                  <a:pt x="554728" y="113799"/>
                </a:cubicBezTo>
                <a:cubicBezTo>
                  <a:pt x="574416" y="135921"/>
                  <a:pt x="597985" y="154271"/>
                  <a:pt x="624273" y="167908"/>
                </a:cubicBezTo>
                <a:cubicBezTo>
                  <a:pt x="632429" y="172162"/>
                  <a:pt x="639401" y="158700"/>
                  <a:pt x="631025" y="154315"/>
                </a:cubicBezTo>
                <a:cubicBezTo>
                  <a:pt x="609956" y="143265"/>
                  <a:pt x="590728" y="129014"/>
                  <a:pt x="574021" y="112067"/>
                </a:cubicBezTo>
                <a:cubicBezTo>
                  <a:pt x="1426426" y="15774"/>
                  <a:pt x="2294047" y="-40901"/>
                  <a:pt x="3145004" y="97048"/>
                </a:cubicBezTo>
                <a:cubicBezTo>
                  <a:pt x="3209331" y="107550"/>
                  <a:pt x="3269536" y="123884"/>
                  <a:pt x="3319414" y="167886"/>
                </a:cubicBezTo>
                <a:cubicBezTo>
                  <a:pt x="3474552" y="310265"/>
                  <a:pt x="3450632" y="540604"/>
                  <a:pt x="3463897" y="732531"/>
                </a:cubicBezTo>
                <a:cubicBezTo>
                  <a:pt x="3470474" y="878856"/>
                  <a:pt x="3477052" y="1001085"/>
                  <a:pt x="3483783" y="1147410"/>
                </a:cubicBezTo>
                <a:cubicBezTo>
                  <a:pt x="3501191" y="1385138"/>
                  <a:pt x="3525965" y="1744218"/>
                  <a:pt x="3230532" y="1813916"/>
                </a:cubicBezTo>
                <a:cubicBezTo>
                  <a:pt x="3161470" y="1826939"/>
                  <a:pt x="3088899" y="1823212"/>
                  <a:pt x="3018938" y="1824396"/>
                </a:cubicBezTo>
                <a:cubicBezTo>
                  <a:pt x="2066294" y="1838384"/>
                  <a:pt x="1110998" y="1858664"/>
                  <a:pt x="159779" y="1795412"/>
                </a:cubicBezTo>
                <a:cubicBezTo>
                  <a:pt x="96198" y="1786642"/>
                  <a:pt x="52897" y="1750883"/>
                  <a:pt x="37988" y="1686381"/>
                </a:cubicBezTo>
                <a:cubicBezTo>
                  <a:pt x="23014" y="1627185"/>
                  <a:pt x="28429" y="1563604"/>
                  <a:pt x="29218" y="1503201"/>
                </a:cubicBezTo>
                <a:cubicBezTo>
                  <a:pt x="32288" y="1285666"/>
                  <a:pt x="37769" y="1068196"/>
                  <a:pt x="45640" y="850771"/>
                </a:cubicBezTo>
                <a:cubicBezTo>
                  <a:pt x="67279" y="849039"/>
                  <a:pt x="84052" y="831170"/>
                  <a:pt x="84403" y="809465"/>
                </a:cubicBezTo>
                <a:cubicBezTo>
                  <a:pt x="84775" y="785085"/>
                  <a:pt x="61119" y="766449"/>
                  <a:pt x="37528" y="771382"/>
                </a:cubicBezTo>
                <a:cubicBezTo>
                  <a:pt x="-10202" y="773070"/>
                  <a:pt x="-12460" y="837024"/>
                  <a:pt x="31082" y="849280"/>
                </a:cubicBezTo>
                <a:cubicBezTo>
                  <a:pt x="22860" y="1075914"/>
                  <a:pt x="17248" y="1302614"/>
                  <a:pt x="14222" y="1529401"/>
                </a:cubicBezTo>
                <a:cubicBezTo>
                  <a:pt x="6724" y="1697563"/>
                  <a:pt x="25184" y="1816372"/>
                  <a:pt x="222900" y="1815955"/>
                </a:cubicBezTo>
                <a:cubicBezTo>
                  <a:pt x="1165853" y="1869451"/>
                  <a:pt x="2110823" y="1854630"/>
                  <a:pt x="3054653" y="1838559"/>
                </a:cubicBezTo>
                <a:cubicBezTo>
                  <a:pt x="3124352" y="1837376"/>
                  <a:pt x="3196834" y="1840752"/>
                  <a:pt x="3264427" y="1820822"/>
                </a:cubicBezTo>
                <a:cubicBezTo>
                  <a:pt x="3445173" y="1765222"/>
                  <a:pt x="3508426" y="1558539"/>
                  <a:pt x="3506606" y="1387089"/>
                </a:cubicBezTo>
                <a:cubicBezTo>
                  <a:pt x="3507527" y="1313642"/>
                  <a:pt x="3502637" y="1239910"/>
                  <a:pt x="3499305" y="1166353"/>
                </a:cubicBezTo>
                <a:close/>
                <a:moveTo>
                  <a:pt x="14683" y="811175"/>
                </a:moveTo>
                <a:cubicBezTo>
                  <a:pt x="12863" y="794424"/>
                  <a:pt x="28933" y="781270"/>
                  <a:pt x="44807" y="788066"/>
                </a:cubicBezTo>
                <a:cubicBezTo>
                  <a:pt x="47241" y="789162"/>
                  <a:pt x="50112" y="788768"/>
                  <a:pt x="52152" y="787036"/>
                </a:cubicBezTo>
                <a:cubicBezTo>
                  <a:pt x="78987" y="795301"/>
                  <a:pt x="73002" y="833713"/>
                  <a:pt x="45815" y="836191"/>
                </a:cubicBezTo>
                <a:cubicBezTo>
                  <a:pt x="30424" y="837594"/>
                  <a:pt x="16656" y="826588"/>
                  <a:pt x="14683" y="811241"/>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499" name="Google Shape;499;p37"/>
          <p:cNvSpPr/>
          <p:nvPr/>
        </p:nvSpPr>
        <p:spPr>
          <a:xfrm rot="4866740">
            <a:off x="8140014" y="5677368"/>
            <a:ext cx="1217676" cy="1146584"/>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500" name="Google Shape;500;p37"/>
          <p:cNvSpPr/>
          <p:nvPr/>
        </p:nvSpPr>
        <p:spPr>
          <a:xfrm rot="4866740">
            <a:off x="8759776" y="6555268"/>
            <a:ext cx="277734" cy="376582"/>
          </a:xfrm>
          <a:custGeom>
            <a:avLst/>
            <a:gdLst/>
            <a:ahLst/>
            <a:cxnLst/>
            <a:rect l="l" t="t" r="r" b="b"/>
            <a:pathLst>
              <a:path w="88019" h="159157" extrusionOk="0">
                <a:moveTo>
                  <a:pt x="87774" y="149186"/>
                </a:moveTo>
                <a:cubicBezTo>
                  <a:pt x="74290" y="95537"/>
                  <a:pt x="49098" y="45526"/>
                  <a:pt x="14041" y="2730"/>
                </a:cubicBezTo>
                <a:cubicBezTo>
                  <a:pt x="8078" y="-4527"/>
                  <a:pt x="-4309" y="4199"/>
                  <a:pt x="1522" y="11302"/>
                </a:cubicBezTo>
                <a:cubicBezTo>
                  <a:pt x="35835" y="53069"/>
                  <a:pt x="60478" y="101916"/>
                  <a:pt x="73676" y="154338"/>
                </a:cubicBezTo>
                <a:cubicBezTo>
                  <a:pt x="76044" y="163678"/>
                  <a:pt x="90032" y="158065"/>
                  <a:pt x="87774" y="149186"/>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501" name="Google Shape;501;p37"/>
          <p:cNvSpPr/>
          <p:nvPr/>
        </p:nvSpPr>
        <p:spPr>
          <a:xfrm rot="-5229873">
            <a:off x="202172" y="5296966"/>
            <a:ext cx="1254125" cy="105939"/>
          </a:xfrm>
          <a:custGeom>
            <a:avLst/>
            <a:gdLst/>
            <a:ahLst/>
            <a:cxnLst/>
            <a:rect l="l" t="t" r="r" b="b"/>
            <a:pathLst>
              <a:path w="393896" h="45566" extrusionOk="0">
                <a:moveTo>
                  <a:pt x="386461" y="1"/>
                </a:moveTo>
                <a:cubicBezTo>
                  <a:pt x="259364" y="2172"/>
                  <a:pt x="132531" y="12432"/>
                  <a:pt x="6750" y="30696"/>
                </a:cubicBezTo>
                <a:cubicBezTo>
                  <a:pt x="-2393" y="32011"/>
                  <a:pt x="-2305" y="46876"/>
                  <a:pt x="7364" y="45473"/>
                </a:cubicBezTo>
                <a:cubicBezTo>
                  <a:pt x="133145" y="27210"/>
                  <a:pt x="259978" y="16949"/>
                  <a:pt x="387053" y="14778"/>
                </a:cubicBezTo>
                <a:cubicBezTo>
                  <a:pt x="396349" y="14647"/>
                  <a:pt x="396196" y="-152"/>
                  <a:pt x="386461" y="1"/>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502" name="Google Shape;502;p37"/>
          <p:cNvSpPr/>
          <p:nvPr/>
        </p:nvSpPr>
        <p:spPr>
          <a:xfrm rot="-5229873">
            <a:off x="618553" y="4350712"/>
            <a:ext cx="420039" cy="47490"/>
          </a:xfrm>
          <a:custGeom>
            <a:avLst/>
            <a:gdLst/>
            <a:ahLst/>
            <a:cxnLst/>
            <a:rect l="l" t="t" r="r" b="b"/>
            <a:pathLst>
              <a:path w="131926" h="20426" extrusionOk="0">
                <a:moveTo>
                  <a:pt x="124504" y="198"/>
                </a:moveTo>
                <a:cubicBezTo>
                  <a:pt x="85193" y="-635"/>
                  <a:pt x="45860" y="1163"/>
                  <a:pt x="6791" y="5570"/>
                </a:cubicBezTo>
                <a:cubicBezTo>
                  <a:pt x="-2417" y="6622"/>
                  <a:pt x="-2308" y="21465"/>
                  <a:pt x="7405" y="20369"/>
                </a:cubicBezTo>
                <a:cubicBezTo>
                  <a:pt x="46474" y="15962"/>
                  <a:pt x="85807" y="14164"/>
                  <a:pt x="125118" y="14997"/>
                </a:cubicBezTo>
                <a:cubicBezTo>
                  <a:pt x="134392" y="15194"/>
                  <a:pt x="134195" y="417"/>
                  <a:pt x="124504" y="198"/>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503" name="Google Shape;503;p37"/>
          <p:cNvSpPr/>
          <p:nvPr/>
        </p:nvSpPr>
        <p:spPr>
          <a:xfrm>
            <a:off x="5788474" y="698503"/>
            <a:ext cx="748831" cy="323783"/>
          </a:xfrm>
          <a:custGeom>
            <a:avLst/>
            <a:gdLst/>
            <a:ahLst/>
            <a:cxnLst/>
            <a:rect l="l" t="t" r="r" b="b"/>
            <a:pathLst>
              <a:path w="322772" h="101579" extrusionOk="0">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504" name="Google Shape;504;p37"/>
          <p:cNvSpPr/>
          <p:nvPr/>
        </p:nvSpPr>
        <p:spPr>
          <a:xfrm>
            <a:off x="3112627" y="6817546"/>
            <a:ext cx="1514092" cy="101076"/>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505" name="Google Shape;505;p37"/>
          <p:cNvSpPr/>
          <p:nvPr/>
        </p:nvSpPr>
        <p:spPr>
          <a:xfrm>
            <a:off x="4740510" y="6867968"/>
            <a:ext cx="290230" cy="47172"/>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506" name="Google Shape;506;p37"/>
          <p:cNvSpPr/>
          <p:nvPr/>
        </p:nvSpPr>
        <p:spPr>
          <a:xfrm>
            <a:off x="8481811" y="1008095"/>
            <a:ext cx="319274" cy="349302"/>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507" name="Google Shape;507;p37"/>
          <p:cNvSpPr/>
          <p:nvPr/>
        </p:nvSpPr>
        <p:spPr>
          <a:xfrm>
            <a:off x="8651999" y="932393"/>
            <a:ext cx="145608" cy="137837"/>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Quote 1 1">
  <p:cSld name="TITLE_1_1_1_1">
    <p:spTree>
      <p:nvGrpSpPr>
        <p:cNvPr id="1" name="Shape 508"/>
        <p:cNvGrpSpPr/>
        <p:nvPr/>
      </p:nvGrpSpPr>
      <p:grpSpPr>
        <a:xfrm>
          <a:off x="0" y="0"/>
          <a:ext cx="0" cy="0"/>
          <a:chOff x="0" y="0"/>
          <a:chExt cx="0" cy="0"/>
        </a:xfrm>
      </p:grpSpPr>
      <p:sp>
        <p:nvSpPr>
          <p:cNvPr id="509" name="Google Shape;509;p38"/>
          <p:cNvSpPr/>
          <p:nvPr/>
        </p:nvSpPr>
        <p:spPr>
          <a:xfrm>
            <a:off x="1882473" y="1593901"/>
            <a:ext cx="3248" cy="2110"/>
          </a:xfrm>
          <a:custGeom>
            <a:avLst/>
            <a:gdLst/>
            <a:ahLst/>
            <a:cxnLst/>
            <a:rect l="l" t="t" r="r" b="b"/>
            <a:pathLst>
              <a:path w="1400" h="662" extrusionOk="0">
                <a:moveTo>
                  <a:pt x="0" y="663"/>
                </a:moveTo>
                <a:cubicBezTo>
                  <a:pt x="2192" y="-368"/>
                  <a:pt x="1513" y="-61"/>
                  <a:pt x="0" y="663"/>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510" name="Google Shape;510;p38"/>
          <p:cNvSpPr/>
          <p:nvPr/>
        </p:nvSpPr>
        <p:spPr>
          <a:xfrm>
            <a:off x="868935" y="764642"/>
            <a:ext cx="8707401" cy="6603388"/>
          </a:xfrm>
          <a:custGeom>
            <a:avLst/>
            <a:gdLst/>
            <a:ahLst/>
            <a:cxnLst/>
            <a:rect l="l" t="t" r="r" b="b"/>
            <a:pathLst>
              <a:path w="3753190" h="2071651" extrusionOk="0">
                <a:moveTo>
                  <a:pt x="3559557" y="312526"/>
                </a:moveTo>
                <a:cubicBezTo>
                  <a:pt x="3462673" y="190537"/>
                  <a:pt x="3320580" y="114262"/>
                  <a:pt x="3169958" y="80871"/>
                </a:cubicBezTo>
                <a:cubicBezTo>
                  <a:pt x="2666702" y="-4635"/>
                  <a:pt x="2149217" y="-1697"/>
                  <a:pt x="1639734" y="934"/>
                </a:cubicBezTo>
                <a:cubicBezTo>
                  <a:pt x="1246802" y="10932"/>
                  <a:pt x="855690" y="56206"/>
                  <a:pt x="467318" y="117923"/>
                </a:cubicBezTo>
                <a:cubicBezTo>
                  <a:pt x="174056" y="164557"/>
                  <a:pt x="89909" y="643718"/>
                  <a:pt x="35646" y="899687"/>
                </a:cubicBezTo>
                <a:cubicBezTo>
                  <a:pt x="-28637" y="1401979"/>
                  <a:pt x="-84588" y="1869849"/>
                  <a:pt x="614695" y="1936390"/>
                </a:cubicBezTo>
                <a:cubicBezTo>
                  <a:pt x="1341779" y="2005561"/>
                  <a:pt x="2076558" y="2008434"/>
                  <a:pt x="2804213" y="1931237"/>
                </a:cubicBezTo>
                <a:cubicBezTo>
                  <a:pt x="2974808" y="1913456"/>
                  <a:pt x="3089078" y="1906791"/>
                  <a:pt x="3089078" y="1906791"/>
                </a:cubicBezTo>
                <a:cubicBezTo>
                  <a:pt x="3099164" y="1977323"/>
                  <a:pt x="3363661" y="2103279"/>
                  <a:pt x="3459384" y="2064341"/>
                </a:cubicBezTo>
                <a:cubicBezTo>
                  <a:pt x="3373725" y="1984887"/>
                  <a:pt x="3328363" y="1836962"/>
                  <a:pt x="3328363" y="1836962"/>
                </a:cubicBezTo>
                <a:cubicBezTo>
                  <a:pt x="3697529" y="1838781"/>
                  <a:pt x="3736708" y="1487660"/>
                  <a:pt x="3747407" y="1232568"/>
                </a:cubicBezTo>
                <a:cubicBezTo>
                  <a:pt x="3760452" y="920406"/>
                  <a:pt x="3769770" y="568692"/>
                  <a:pt x="3559557" y="312526"/>
                </a:cubicBezTo>
                <a:close/>
              </a:path>
            </a:pathLst>
          </a:custGeom>
          <a:solidFill>
            <a:schemeClr val="accent4"/>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511" name="Google Shape;511;p38"/>
          <p:cNvSpPr/>
          <p:nvPr/>
        </p:nvSpPr>
        <p:spPr>
          <a:xfrm>
            <a:off x="582363" y="528587"/>
            <a:ext cx="8865033" cy="6816497"/>
          </a:xfrm>
          <a:custGeom>
            <a:avLst/>
            <a:gdLst/>
            <a:ahLst/>
            <a:cxnLst/>
            <a:rect l="l" t="t" r="r" b="b"/>
            <a:pathLst>
              <a:path w="3821135" h="2138509" extrusionOk="0">
                <a:moveTo>
                  <a:pt x="3819859" y="752034"/>
                </a:moveTo>
                <a:cubicBezTo>
                  <a:pt x="3812054" y="539103"/>
                  <a:pt x="3741062" y="308303"/>
                  <a:pt x="3556764" y="183793"/>
                </a:cubicBezTo>
                <a:cubicBezTo>
                  <a:pt x="3418070" y="94210"/>
                  <a:pt x="3245918" y="93267"/>
                  <a:pt x="3087294" y="70619"/>
                </a:cubicBezTo>
                <a:cubicBezTo>
                  <a:pt x="2233223" y="-29401"/>
                  <a:pt x="1371303" y="-1973"/>
                  <a:pt x="513768" y="25410"/>
                </a:cubicBezTo>
                <a:cubicBezTo>
                  <a:pt x="504472" y="25717"/>
                  <a:pt x="504626" y="40517"/>
                  <a:pt x="514360" y="40210"/>
                </a:cubicBezTo>
                <a:cubicBezTo>
                  <a:pt x="1396429" y="12037"/>
                  <a:pt x="2283672" y="-16268"/>
                  <a:pt x="3161333" y="94714"/>
                </a:cubicBezTo>
                <a:cubicBezTo>
                  <a:pt x="3242301" y="104953"/>
                  <a:pt x="3324781" y="113350"/>
                  <a:pt x="3403994" y="133740"/>
                </a:cubicBezTo>
                <a:cubicBezTo>
                  <a:pt x="3829331" y="245730"/>
                  <a:pt x="3826151" y="758590"/>
                  <a:pt x="3794098" y="1112320"/>
                </a:cubicBezTo>
                <a:cubicBezTo>
                  <a:pt x="3788682" y="1201882"/>
                  <a:pt x="3783289" y="1291422"/>
                  <a:pt x="3777873" y="1380984"/>
                </a:cubicBezTo>
                <a:cubicBezTo>
                  <a:pt x="3772919" y="1463047"/>
                  <a:pt x="3775440" y="1551052"/>
                  <a:pt x="3749985" y="1630069"/>
                </a:cubicBezTo>
                <a:cubicBezTo>
                  <a:pt x="3682304" y="1828398"/>
                  <a:pt x="3446681" y="1860474"/>
                  <a:pt x="3265453" y="1869353"/>
                </a:cubicBezTo>
                <a:cubicBezTo>
                  <a:pt x="3261550" y="1869572"/>
                  <a:pt x="3258525" y="1872861"/>
                  <a:pt x="3258634" y="1876786"/>
                </a:cubicBezTo>
                <a:cubicBezTo>
                  <a:pt x="3253372" y="1875865"/>
                  <a:pt x="3247256" y="1880315"/>
                  <a:pt x="3249865" y="1886191"/>
                </a:cubicBezTo>
                <a:cubicBezTo>
                  <a:pt x="3272885" y="1936245"/>
                  <a:pt x="3299743" y="1984457"/>
                  <a:pt x="3330196" y="2030367"/>
                </a:cubicBezTo>
                <a:cubicBezTo>
                  <a:pt x="3349928" y="2060119"/>
                  <a:pt x="3371305" y="2094321"/>
                  <a:pt x="3399850" y="2118065"/>
                </a:cubicBezTo>
                <a:cubicBezTo>
                  <a:pt x="3244186" y="2098991"/>
                  <a:pt x="3086110" y="2032976"/>
                  <a:pt x="3003959" y="1892242"/>
                </a:cubicBezTo>
                <a:cubicBezTo>
                  <a:pt x="2999859" y="1885183"/>
                  <a:pt x="2990103" y="1890752"/>
                  <a:pt x="2990453" y="1897526"/>
                </a:cubicBezTo>
                <a:cubicBezTo>
                  <a:pt x="2129739" y="1952338"/>
                  <a:pt x="1256221" y="2013003"/>
                  <a:pt x="401887" y="1860956"/>
                </a:cubicBezTo>
                <a:cubicBezTo>
                  <a:pt x="297351" y="1841224"/>
                  <a:pt x="184352" y="1811078"/>
                  <a:pt x="108098" y="1731974"/>
                </a:cubicBezTo>
                <a:cubicBezTo>
                  <a:pt x="16212" y="1636602"/>
                  <a:pt x="18953" y="1494092"/>
                  <a:pt x="16147" y="1370482"/>
                </a:cubicBezTo>
                <a:cubicBezTo>
                  <a:pt x="9487" y="1077504"/>
                  <a:pt x="25437" y="784439"/>
                  <a:pt x="63854" y="493916"/>
                </a:cubicBezTo>
                <a:cubicBezTo>
                  <a:pt x="68605" y="458026"/>
                  <a:pt x="73720" y="422223"/>
                  <a:pt x="79202" y="386486"/>
                </a:cubicBezTo>
                <a:cubicBezTo>
                  <a:pt x="80649" y="376795"/>
                  <a:pt x="66200" y="374800"/>
                  <a:pt x="64775" y="384140"/>
                </a:cubicBezTo>
                <a:cubicBezTo>
                  <a:pt x="20408" y="677030"/>
                  <a:pt x="-1230" y="972902"/>
                  <a:pt x="54" y="1269125"/>
                </a:cubicBezTo>
                <a:cubicBezTo>
                  <a:pt x="3869" y="1541932"/>
                  <a:pt x="-19854" y="1759752"/>
                  <a:pt x="293580" y="1850871"/>
                </a:cubicBezTo>
                <a:cubicBezTo>
                  <a:pt x="349290" y="1867336"/>
                  <a:pt x="406579" y="1877421"/>
                  <a:pt x="463868" y="1886739"/>
                </a:cubicBezTo>
                <a:cubicBezTo>
                  <a:pt x="1302153" y="2022671"/>
                  <a:pt x="2155128" y="1967049"/>
                  <a:pt x="2998127" y="1911755"/>
                </a:cubicBezTo>
                <a:cubicBezTo>
                  <a:pt x="3084838" y="2049463"/>
                  <a:pt x="3246971" y="2117276"/>
                  <a:pt x="3404016" y="2133610"/>
                </a:cubicBezTo>
                <a:cubicBezTo>
                  <a:pt x="3407984" y="2133961"/>
                  <a:pt x="3411624" y="2131330"/>
                  <a:pt x="3412501" y="2127427"/>
                </a:cubicBezTo>
                <a:cubicBezTo>
                  <a:pt x="3418552" y="2131461"/>
                  <a:pt x="3424954" y="2134969"/>
                  <a:pt x="3431619" y="2137885"/>
                </a:cubicBezTo>
                <a:cubicBezTo>
                  <a:pt x="3440060" y="2141546"/>
                  <a:pt x="3446966" y="2128063"/>
                  <a:pt x="3438372" y="2124292"/>
                </a:cubicBezTo>
                <a:cubicBezTo>
                  <a:pt x="3394128" y="2105152"/>
                  <a:pt x="3366021" y="2057137"/>
                  <a:pt x="3340479" y="2018506"/>
                </a:cubicBezTo>
                <a:cubicBezTo>
                  <a:pt x="3312196" y="1975643"/>
                  <a:pt x="3287092" y="1930742"/>
                  <a:pt x="3265409" y="1884174"/>
                </a:cubicBezTo>
                <a:cubicBezTo>
                  <a:pt x="3490267" y="1876413"/>
                  <a:pt x="3757769" y="1818401"/>
                  <a:pt x="3780987" y="1549825"/>
                </a:cubicBezTo>
                <a:cubicBezTo>
                  <a:pt x="3790809" y="1463069"/>
                  <a:pt x="3792848" y="1374976"/>
                  <a:pt x="3798132" y="1287826"/>
                </a:cubicBezTo>
                <a:cubicBezTo>
                  <a:pt x="3806945" y="1109339"/>
                  <a:pt x="3826261" y="930851"/>
                  <a:pt x="3819859" y="752034"/>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grpSp>
        <p:nvGrpSpPr>
          <p:cNvPr id="512" name="Google Shape;512;p38"/>
          <p:cNvGrpSpPr/>
          <p:nvPr/>
        </p:nvGrpSpPr>
        <p:grpSpPr>
          <a:xfrm>
            <a:off x="605246" y="557021"/>
            <a:ext cx="966052" cy="948275"/>
            <a:chOff x="550224" y="368620"/>
            <a:chExt cx="878229" cy="627539"/>
          </a:xfrm>
        </p:grpSpPr>
        <p:sp>
          <p:nvSpPr>
            <p:cNvPr id="513" name="Google Shape;513;p38"/>
            <p:cNvSpPr/>
            <p:nvPr/>
          </p:nvSpPr>
          <p:spPr>
            <a:xfrm>
              <a:off x="550224" y="368620"/>
              <a:ext cx="430805" cy="627539"/>
            </a:xfrm>
            <a:custGeom>
              <a:avLst/>
              <a:gdLst/>
              <a:ahLst/>
              <a:cxnLst/>
              <a:rect l="l" t="t" r="r" b="b"/>
              <a:pathLst>
                <a:path w="204173" h="297412" extrusionOk="0">
                  <a:moveTo>
                    <a:pt x="139600" y="3918"/>
                  </a:moveTo>
                  <a:cubicBezTo>
                    <a:pt x="98338" y="-8491"/>
                    <a:pt x="54708" y="9706"/>
                    <a:pt x="28442" y="42571"/>
                  </a:cubicBezTo>
                  <a:cubicBezTo>
                    <a:pt x="-1200" y="79689"/>
                    <a:pt x="-6483" y="131738"/>
                    <a:pt x="7088" y="176311"/>
                  </a:cubicBezTo>
                  <a:cubicBezTo>
                    <a:pt x="15375" y="203497"/>
                    <a:pt x="33244" y="222045"/>
                    <a:pt x="55322" y="238993"/>
                  </a:cubicBezTo>
                  <a:cubicBezTo>
                    <a:pt x="80842" y="258550"/>
                    <a:pt x="107305" y="276835"/>
                    <a:pt x="134360" y="294199"/>
                  </a:cubicBezTo>
                  <a:cubicBezTo>
                    <a:pt x="135671" y="295098"/>
                    <a:pt x="137291" y="295449"/>
                    <a:pt x="138855" y="295142"/>
                  </a:cubicBezTo>
                  <a:cubicBezTo>
                    <a:pt x="140391" y="296326"/>
                    <a:pt x="142213" y="297093"/>
                    <a:pt x="144138" y="297334"/>
                  </a:cubicBezTo>
                  <a:cubicBezTo>
                    <a:pt x="153237" y="298606"/>
                    <a:pt x="156855" y="283982"/>
                    <a:pt x="147295" y="282667"/>
                  </a:cubicBezTo>
                  <a:cubicBezTo>
                    <a:pt x="145827" y="282448"/>
                    <a:pt x="140981" y="260479"/>
                    <a:pt x="140148" y="257081"/>
                  </a:cubicBezTo>
                  <a:cubicBezTo>
                    <a:pt x="133825" y="231100"/>
                    <a:pt x="132067" y="204221"/>
                    <a:pt x="134952" y="177648"/>
                  </a:cubicBezTo>
                  <a:cubicBezTo>
                    <a:pt x="176609" y="182954"/>
                    <a:pt x="202633" y="143665"/>
                    <a:pt x="203883" y="105670"/>
                  </a:cubicBezTo>
                  <a:cubicBezTo>
                    <a:pt x="206974" y="59694"/>
                    <a:pt x="185444" y="17687"/>
                    <a:pt x="139600" y="3918"/>
                  </a:cubicBezTo>
                  <a:close/>
                  <a:moveTo>
                    <a:pt x="183054" y="133777"/>
                  </a:moveTo>
                  <a:cubicBezTo>
                    <a:pt x="174767" y="153268"/>
                    <a:pt x="153741" y="169383"/>
                    <a:pt x="131882" y="161709"/>
                  </a:cubicBezTo>
                  <a:cubicBezTo>
                    <a:pt x="129346" y="160810"/>
                    <a:pt x="126524" y="161336"/>
                    <a:pt x="124472" y="163068"/>
                  </a:cubicBezTo>
                  <a:cubicBezTo>
                    <a:pt x="123380" y="163770"/>
                    <a:pt x="122532" y="164800"/>
                    <a:pt x="122038" y="166006"/>
                  </a:cubicBezTo>
                  <a:cubicBezTo>
                    <a:pt x="121199" y="167475"/>
                    <a:pt x="120874" y="169185"/>
                    <a:pt x="121118" y="170852"/>
                  </a:cubicBezTo>
                  <a:cubicBezTo>
                    <a:pt x="116602" y="204944"/>
                    <a:pt x="119253" y="239629"/>
                    <a:pt x="128901" y="272647"/>
                  </a:cubicBezTo>
                  <a:cubicBezTo>
                    <a:pt x="113583" y="262540"/>
                    <a:pt x="98506" y="252082"/>
                    <a:pt x="83670" y="241229"/>
                  </a:cubicBezTo>
                  <a:cubicBezTo>
                    <a:pt x="67008" y="229039"/>
                    <a:pt x="48460" y="216783"/>
                    <a:pt x="35699" y="200274"/>
                  </a:cubicBezTo>
                  <a:cubicBezTo>
                    <a:pt x="-9706" y="138886"/>
                    <a:pt x="18840" y="27553"/>
                    <a:pt x="100223" y="15450"/>
                  </a:cubicBezTo>
                  <a:cubicBezTo>
                    <a:pt x="169505" y="7667"/>
                    <a:pt x="206601" y="72783"/>
                    <a:pt x="183054" y="133777"/>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514" name="Google Shape;514;p38"/>
            <p:cNvSpPr/>
            <p:nvPr/>
          </p:nvSpPr>
          <p:spPr>
            <a:xfrm>
              <a:off x="1007307" y="372376"/>
              <a:ext cx="421145" cy="613504"/>
            </a:xfrm>
            <a:custGeom>
              <a:avLst/>
              <a:gdLst/>
              <a:ahLst/>
              <a:cxnLst/>
              <a:rect l="l" t="t" r="r" b="b"/>
              <a:pathLst>
                <a:path w="199595" h="290760" extrusionOk="0">
                  <a:moveTo>
                    <a:pt x="136439" y="3825"/>
                  </a:moveTo>
                  <a:cubicBezTo>
                    <a:pt x="96098" y="-8299"/>
                    <a:pt x="53476" y="9504"/>
                    <a:pt x="27803" y="41623"/>
                  </a:cubicBezTo>
                  <a:cubicBezTo>
                    <a:pt x="-1182" y="77908"/>
                    <a:pt x="-6334" y="128751"/>
                    <a:pt x="6930" y="172359"/>
                  </a:cubicBezTo>
                  <a:cubicBezTo>
                    <a:pt x="15021" y="198932"/>
                    <a:pt x="32494" y="217063"/>
                    <a:pt x="54090" y="233616"/>
                  </a:cubicBezTo>
                  <a:cubicBezTo>
                    <a:pt x="79040" y="252735"/>
                    <a:pt x="104911" y="270603"/>
                    <a:pt x="131352" y="287573"/>
                  </a:cubicBezTo>
                  <a:cubicBezTo>
                    <a:pt x="132626" y="288472"/>
                    <a:pt x="134211" y="288801"/>
                    <a:pt x="135737" y="288494"/>
                  </a:cubicBezTo>
                  <a:cubicBezTo>
                    <a:pt x="137241" y="289678"/>
                    <a:pt x="139037" y="290423"/>
                    <a:pt x="140933" y="290686"/>
                  </a:cubicBezTo>
                  <a:cubicBezTo>
                    <a:pt x="149813" y="291914"/>
                    <a:pt x="153343" y="277641"/>
                    <a:pt x="144003" y="276347"/>
                  </a:cubicBezTo>
                  <a:cubicBezTo>
                    <a:pt x="142556" y="276150"/>
                    <a:pt x="137842" y="254664"/>
                    <a:pt x="137009" y="251332"/>
                  </a:cubicBezTo>
                  <a:cubicBezTo>
                    <a:pt x="130839" y="225943"/>
                    <a:pt x="129125" y="199677"/>
                    <a:pt x="131944" y="173697"/>
                  </a:cubicBezTo>
                  <a:cubicBezTo>
                    <a:pt x="172768" y="178893"/>
                    <a:pt x="198091" y="140481"/>
                    <a:pt x="199318" y="103341"/>
                  </a:cubicBezTo>
                  <a:cubicBezTo>
                    <a:pt x="202300" y="58352"/>
                    <a:pt x="181253" y="17287"/>
                    <a:pt x="136439" y="3825"/>
                  </a:cubicBezTo>
                  <a:close/>
                  <a:moveTo>
                    <a:pt x="178907" y="130768"/>
                  </a:moveTo>
                  <a:cubicBezTo>
                    <a:pt x="170794" y="149799"/>
                    <a:pt x="150251" y="165541"/>
                    <a:pt x="128897" y="158042"/>
                  </a:cubicBezTo>
                  <a:cubicBezTo>
                    <a:pt x="126417" y="157187"/>
                    <a:pt x="123670" y="157692"/>
                    <a:pt x="121662" y="159380"/>
                  </a:cubicBezTo>
                  <a:cubicBezTo>
                    <a:pt x="120592" y="160082"/>
                    <a:pt x="119756" y="161068"/>
                    <a:pt x="119272" y="162252"/>
                  </a:cubicBezTo>
                  <a:cubicBezTo>
                    <a:pt x="118458" y="163699"/>
                    <a:pt x="118143" y="165343"/>
                    <a:pt x="118373" y="166988"/>
                  </a:cubicBezTo>
                  <a:cubicBezTo>
                    <a:pt x="113973" y="200335"/>
                    <a:pt x="116571" y="234230"/>
                    <a:pt x="126003" y="266503"/>
                  </a:cubicBezTo>
                  <a:cubicBezTo>
                    <a:pt x="111006" y="256615"/>
                    <a:pt x="96266" y="246399"/>
                    <a:pt x="81781" y="235809"/>
                  </a:cubicBezTo>
                  <a:cubicBezTo>
                    <a:pt x="65491" y="223882"/>
                    <a:pt x="47359" y="211911"/>
                    <a:pt x="34884" y="195775"/>
                  </a:cubicBezTo>
                  <a:cubicBezTo>
                    <a:pt x="-9491" y="135855"/>
                    <a:pt x="18419" y="26955"/>
                    <a:pt x="97961" y="15116"/>
                  </a:cubicBezTo>
                  <a:cubicBezTo>
                    <a:pt x="165664" y="7508"/>
                    <a:pt x="202015" y="71133"/>
                    <a:pt x="178907" y="130768"/>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515" name="Google Shape;515;p38"/>
            <p:cNvSpPr/>
            <p:nvPr/>
          </p:nvSpPr>
          <p:spPr>
            <a:xfrm>
              <a:off x="1305031" y="475050"/>
              <a:ext cx="59409" cy="175613"/>
            </a:xfrm>
            <a:custGeom>
              <a:avLst/>
              <a:gdLst/>
              <a:ahLst/>
              <a:cxnLst/>
              <a:rect l="l" t="t" r="r" b="b"/>
              <a:pathLst>
                <a:path w="28156" h="83229" extrusionOk="0">
                  <a:moveTo>
                    <a:pt x="12001" y="2074"/>
                  </a:moveTo>
                  <a:cubicBezTo>
                    <a:pt x="5687" y="-4723"/>
                    <a:pt x="-4289" y="6788"/>
                    <a:pt x="2004" y="13584"/>
                  </a:cubicBezTo>
                  <a:cubicBezTo>
                    <a:pt x="17298" y="29699"/>
                    <a:pt x="17395" y="54956"/>
                    <a:pt x="2223" y="71180"/>
                  </a:cubicBezTo>
                  <a:cubicBezTo>
                    <a:pt x="-4354" y="78459"/>
                    <a:pt x="6608" y="87887"/>
                    <a:pt x="13054" y="80608"/>
                  </a:cubicBezTo>
                  <a:cubicBezTo>
                    <a:pt x="33750" y="57455"/>
                    <a:pt x="32961" y="24678"/>
                    <a:pt x="12001" y="2074"/>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516" name="Google Shape;516;p38"/>
            <p:cNvSpPr/>
            <p:nvPr/>
          </p:nvSpPr>
          <p:spPr>
            <a:xfrm>
              <a:off x="1260832" y="642594"/>
              <a:ext cx="30076" cy="31226"/>
            </a:xfrm>
            <a:custGeom>
              <a:avLst/>
              <a:gdLst/>
              <a:ahLst/>
              <a:cxnLst/>
              <a:rect l="l" t="t" r="r" b="b"/>
              <a:pathLst>
                <a:path w="14254" h="14799" extrusionOk="0">
                  <a:moveTo>
                    <a:pt x="6816" y="0"/>
                  </a:moveTo>
                  <a:cubicBezTo>
                    <a:pt x="-2458" y="0"/>
                    <a:pt x="-2283" y="14799"/>
                    <a:pt x="7430" y="14799"/>
                  </a:cubicBezTo>
                  <a:cubicBezTo>
                    <a:pt x="16726" y="14799"/>
                    <a:pt x="16529" y="0"/>
                    <a:pt x="6816" y="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517" name="Google Shape;517;p38"/>
            <p:cNvSpPr/>
            <p:nvPr/>
          </p:nvSpPr>
          <p:spPr>
            <a:xfrm>
              <a:off x="611671" y="601479"/>
              <a:ext cx="103968" cy="202921"/>
            </a:xfrm>
            <a:custGeom>
              <a:avLst/>
              <a:gdLst/>
              <a:ahLst/>
              <a:cxnLst/>
              <a:rect l="l" t="t" r="r" b="b"/>
              <a:pathLst>
                <a:path w="49274" h="96171" extrusionOk="0">
                  <a:moveTo>
                    <a:pt x="46778" y="83022"/>
                  </a:moveTo>
                  <a:cubicBezTo>
                    <a:pt x="27791" y="67456"/>
                    <a:pt x="9199" y="33057"/>
                    <a:pt x="16281" y="8194"/>
                  </a:cubicBezTo>
                  <a:cubicBezTo>
                    <a:pt x="18978" y="-1277"/>
                    <a:pt x="4442" y="-3163"/>
                    <a:pt x="1877" y="5848"/>
                  </a:cubicBezTo>
                  <a:cubicBezTo>
                    <a:pt x="-2947" y="22796"/>
                    <a:pt x="2271" y="39436"/>
                    <a:pt x="9112" y="55091"/>
                  </a:cubicBezTo>
                  <a:cubicBezTo>
                    <a:pt x="15689" y="70153"/>
                    <a:pt x="23933" y="83965"/>
                    <a:pt x="36802" y="94555"/>
                  </a:cubicBezTo>
                  <a:cubicBezTo>
                    <a:pt x="43994" y="100409"/>
                    <a:pt x="53991" y="88920"/>
                    <a:pt x="46778" y="83022"/>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grpSp>
      <p:sp>
        <p:nvSpPr>
          <p:cNvPr id="518" name="Google Shape;518;p38"/>
          <p:cNvSpPr txBox="1">
            <a:spLocks noGrp="1"/>
          </p:cNvSpPr>
          <p:nvPr>
            <p:ph type="body" idx="1"/>
          </p:nvPr>
        </p:nvSpPr>
        <p:spPr>
          <a:xfrm>
            <a:off x="1885730" y="1793424"/>
            <a:ext cx="6286800" cy="4185600"/>
          </a:xfrm>
          <a:prstGeom prst="rect">
            <a:avLst/>
          </a:prstGeom>
        </p:spPr>
        <p:txBody>
          <a:bodyPr spcFirstLastPara="1" wrap="square" lIns="0" tIns="0" rIns="0" bIns="0" anchor="ctr" anchorCtr="0">
            <a:noAutofit/>
          </a:bodyPr>
          <a:lstStyle>
            <a:lvl1pPr marL="457200" lvl="0" indent="-450850" algn="ctr" rtl="0">
              <a:spcBef>
                <a:spcPts val="0"/>
              </a:spcBef>
              <a:spcAft>
                <a:spcPts val="0"/>
              </a:spcAft>
              <a:buSzPts val="3500"/>
              <a:buFont typeface="Nunito SemiBold"/>
              <a:buChar char="✗"/>
              <a:defRPr sz="3500">
                <a:latin typeface="Nunito SemiBold"/>
                <a:ea typeface="Nunito SemiBold"/>
                <a:cs typeface="Nunito SemiBold"/>
                <a:sym typeface="Nunito SemiBold"/>
              </a:defRPr>
            </a:lvl1pPr>
            <a:lvl2pPr marL="914400" lvl="1" indent="-450850" algn="ctr" rtl="0">
              <a:spcBef>
                <a:spcPts val="1200"/>
              </a:spcBef>
              <a:spcAft>
                <a:spcPts val="0"/>
              </a:spcAft>
              <a:buSzPts val="3500"/>
              <a:buFont typeface="Nunito SemiBold"/>
              <a:buChar char="✗"/>
              <a:defRPr sz="3500">
                <a:latin typeface="Nunito SemiBold"/>
                <a:ea typeface="Nunito SemiBold"/>
                <a:cs typeface="Nunito SemiBold"/>
                <a:sym typeface="Nunito SemiBold"/>
              </a:defRPr>
            </a:lvl2pPr>
            <a:lvl3pPr marL="1371600" lvl="2" indent="-450850" algn="ctr" rtl="0">
              <a:spcBef>
                <a:spcPts val="1200"/>
              </a:spcBef>
              <a:spcAft>
                <a:spcPts val="0"/>
              </a:spcAft>
              <a:buSzPts val="3500"/>
              <a:buFont typeface="Nunito SemiBold"/>
              <a:buChar char="■"/>
              <a:defRPr sz="3500">
                <a:latin typeface="Nunito SemiBold"/>
                <a:ea typeface="Nunito SemiBold"/>
                <a:cs typeface="Nunito SemiBold"/>
                <a:sym typeface="Nunito SemiBold"/>
              </a:defRPr>
            </a:lvl3pPr>
            <a:lvl4pPr marL="1828800" lvl="3" indent="-450850" algn="ctr" rtl="0">
              <a:spcBef>
                <a:spcPts val="1200"/>
              </a:spcBef>
              <a:spcAft>
                <a:spcPts val="0"/>
              </a:spcAft>
              <a:buSzPts val="3500"/>
              <a:buFont typeface="Nunito SemiBold"/>
              <a:buChar char="●"/>
              <a:defRPr sz="3500">
                <a:latin typeface="Nunito SemiBold"/>
                <a:ea typeface="Nunito SemiBold"/>
                <a:cs typeface="Nunito SemiBold"/>
                <a:sym typeface="Nunito SemiBold"/>
              </a:defRPr>
            </a:lvl4pPr>
            <a:lvl5pPr marL="2286000" lvl="4" indent="-450850" algn="ctr" rtl="0">
              <a:spcBef>
                <a:spcPts val="1200"/>
              </a:spcBef>
              <a:spcAft>
                <a:spcPts val="0"/>
              </a:spcAft>
              <a:buSzPts val="3500"/>
              <a:buFont typeface="Nunito SemiBold"/>
              <a:buChar char="○"/>
              <a:defRPr sz="3500">
                <a:latin typeface="Nunito SemiBold"/>
                <a:ea typeface="Nunito SemiBold"/>
                <a:cs typeface="Nunito SemiBold"/>
                <a:sym typeface="Nunito SemiBold"/>
              </a:defRPr>
            </a:lvl5pPr>
            <a:lvl6pPr marL="2743200" lvl="5" indent="-450850" algn="ctr" rtl="0">
              <a:spcBef>
                <a:spcPts val="1200"/>
              </a:spcBef>
              <a:spcAft>
                <a:spcPts val="0"/>
              </a:spcAft>
              <a:buSzPts val="3500"/>
              <a:buFont typeface="Nunito SemiBold"/>
              <a:buChar char="■"/>
              <a:defRPr sz="3500">
                <a:latin typeface="Nunito SemiBold"/>
                <a:ea typeface="Nunito SemiBold"/>
                <a:cs typeface="Nunito SemiBold"/>
                <a:sym typeface="Nunito SemiBold"/>
              </a:defRPr>
            </a:lvl6pPr>
            <a:lvl7pPr marL="3200400" lvl="6" indent="-450850" algn="ctr" rtl="0">
              <a:spcBef>
                <a:spcPts val="1200"/>
              </a:spcBef>
              <a:spcAft>
                <a:spcPts val="0"/>
              </a:spcAft>
              <a:buSzPts val="3500"/>
              <a:buFont typeface="Nunito SemiBold"/>
              <a:buChar char="●"/>
              <a:defRPr sz="3500">
                <a:latin typeface="Nunito SemiBold"/>
                <a:ea typeface="Nunito SemiBold"/>
                <a:cs typeface="Nunito SemiBold"/>
                <a:sym typeface="Nunito SemiBold"/>
              </a:defRPr>
            </a:lvl7pPr>
            <a:lvl8pPr marL="3657600" lvl="7" indent="-450850" algn="ctr" rtl="0">
              <a:spcBef>
                <a:spcPts val="1200"/>
              </a:spcBef>
              <a:spcAft>
                <a:spcPts val="0"/>
              </a:spcAft>
              <a:buSzPts val="3500"/>
              <a:buFont typeface="Nunito SemiBold"/>
              <a:buChar char="○"/>
              <a:defRPr sz="3500">
                <a:latin typeface="Nunito SemiBold"/>
                <a:ea typeface="Nunito SemiBold"/>
                <a:cs typeface="Nunito SemiBold"/>
                <a:sym typeface="Nunito SemiBold"/>
              </a:defRPr>
            </a:lvl8pPr>
            <a:lvl9pPr marL="4114800" lvl="8" indent="-450850" algn="ctr" rtl="0">
              <a:spcBef>
                <a:spcPts val="1200"/>
              </a:spcBef>
              <a:spcAft>
                <a:spcPts val="1200"/>
              </a:spcAft>
              <a:buSzPts val="3500"/>
              <a:buFont typeface="Nunito SemiBold"/>
              <a:buChar char="■"/>
              <a:defRPr sz="3500">
                <a:latin typeface="Nunito SemiBold"/>
                <a:ea typeface="Nunito SemiBold"/>
                <a:cs typeface="Nunito SemiBold"/>
                <a:sym typeface="Nunito SemiBold"/>
              </a:defRPr>
            </a:lvl9pPr>
          </a:lstStyle>
          <a:p>
            <a:endParaRPr/>
          </a:p>
        </p:txBody>
      </p:sp>
      <p:sp>
        <p:nvSpPr>
          <p:cNvPr id="519" name="Google Shape;519;p38"/>
          <p:cNvSpPr txBox="1">
            <a:spLocks noGrp="1"/>
          </p:cNvSpPr>
          <p:nvPr>
            <p:ph type="sldNum" idx="12"/>
          </p:nvPr>
        </p:nvSpPr>
        <p:spPr>
          <a:xfrm>
            <a:off x="9244813" y="7092212"/>
            <a:ext cx="603600" cy="453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520" name="Google Shape;520;p38"/>
          <p:cNvSpPr/>
          <p:nvPr/>
        </p:nvSpPr>
        <p:spPr>
          <a:xfrm rot="-10600184">
            <a:off x="340072" y="5156907"/>
            <a:ext cx="896812" cy="1545381"/>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521" name="Google Shape;521;p38"/>
          <p:cNvSpPr/>
          <p:nvPr/>
        </p:nvSpPr>
        <p:spPr>
          <a:xfrm rot="5562038">
            <a:off x="9008334" y="4386093"/>
            <a:ext cx="815122" cy="291139"/>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522" name="Google Shape;522;p38"/>
          <p:cNvSpPr/>
          <p:nvPr/>
        </p:nvSpPr>
        <p:spPr>
          <a:xfrm rot="5400000">
            <a:off x="6862013" y="16166"/>
            <a:ext cx="171204" cy="1049002"/>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523" name="Google Shape;523;p38"/>
          <p:cNvSpPr/>
          <p:nvPr/>
        </p:nvSpPr>
        <p:spPr>
          <a:xfrm rot="5400000">
            <a:off x="7089208" y="192881"/>
            <a:ext cx="121514" cy="438754"/>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524" name="Google Shape;524;p38"/>
          <p:cNvSpPr/>
          <p:nvPr/>
        </p:nvSpPr>
        <p:spPr>
          <a:xfrm flipH="1">
            <a:off x="534848" y="383459"/>
            <a:ext cx="319274" cy="349302"/>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525" name="Google Shape;525;p38"/>
          <p:cNvSpPr/>
          <p:nvPr/>
        </p:nvSpPr>
        <p:spPr>
          <a:xfrm flipH="1">
            <a:off x="560578" y="348518"/>
            <a:ext cx="145608" cy="137837"/>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 1 column 1 1">
  <p:cSld name="TITLE_AND_BODY_2_1">
    <p:spTree>
      <p:nvGrpSpPr>
        <p:cNvPr id="1" name="Shape 526"/>
        <p:cNvGrpSpPr/>
        <p:nvPr/>
      </p:nvGrpSpPr>
      <p:grpSpPr>
        <a:xfrm>
          <a:off x="0" y="0"/>
          <a:ext cx="0" cy="0"/>
          <a:chOff x="0" y="0"/>
          <a:chExt cx="0" cy="0"/>
        </a:xfrm>
      </p:grpSpPr>
      <p:sp>
        <p:nvSpPr>
          <p:cNvPr id="527" name="Google Shape;527;p39"/>
          <p:cNvSpPr/>
          <p:nvPr/>
        </p:nvSpPr>
        <p:spPr>
          <a:xfrm rot="-1191552">
            <a:off x="8782944" y="5397871"/>
            <a:ext cx="1032123" cy="1381052"/>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4"/>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528" name="Google Shape;528;p39"/>
          <p:cNvSpPr/>
          <p:nvPr/>
        </p:nvSpPr>
        <p:spPr>
          <a:xfrm>
            <a:off x="706778" y="501347"/>
            <a:ext cx="7634387" cy="1401610"/>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4"/>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529" name="Google Shape;529;p39"/>
          <p:cNvSpPr/>
          <p:nvPr/>
        </p:nvSpPr>
        <p:spPr>
          <a:xfrm>
            <a:off x="405014" y="637881"/>
            <a:ext cx="9213873" cy="649974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530" name="Google Shape;530;p39"/>
          <p:cNvSpPr txBox="1">
            <a:spLocks noGrp="1"/>
          </p:cNvSpPr>
          <p:nvPr>
            <p:ph type="title"/>
          </p:nvPr>
        </p:nvSpPr>
        <p:spPr>
          <a:xfrm>
            <a:off x="971713" y="1032996"/>
            <a:ext cx="7068900" cy="598800"/>
          </a:xfrm>
          <a:prstGeom prst="rect">
            <a:avLst/>
          </a:prstGeom>
        </p:spPr>
        <p:txBody>
          <a:bodyPr spcFirstLastPara="1" wrap="square" lIns="0" tIns="0" rIns="0" bIns="0" anchor="ctr" anchorCtr="0">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531" name="Google Shape;531;p39"/>
          <p:cNvSpPr txBox="1">
            <a:spLocks noGrp="1"/>
          </p:cNvSpPr>
          <p:nvPr>
            <p:ph type="body" idx="1"/>
          </p:nvPr>
        </p:nvSpPr>
        <p:spPr>
          <a:xfrm>
            <a:off x="1306993" y="2276262"/>
            <a:ext cx="7068900" cy="4292100"/>
          </a:xfrm>
          <a:prstGeom prst="rect">
            <a:avLst/>
          </a:prstGeom>
        </p:spPr>
        <p:txBody>
          <a:bodyPr spcFirstLastPara="1" wrap="square" lIns="0" tIns="0" rIns="0" bIns="0" anchor="t" anchorCtr="0">
            <a:noAutofit/>
          </a:bodyPr>
          <a:lstStyle>
            <a:lvl1pPr marL="457200" lvl="0" indent="-400050" rtl="0">
              <a:spcBef>
                <a:spcPts val="0"/>
              </a:spcBef>
              <a:spcAft>
                <a:spcPts val="0"/>
              </a:spcAft>
              <a:buSzPts val="2700"/>
              <a:buChar char="✗"/>
              <a:defRPr/>
            </a:lvl1pPr>
            <a:lvl2pPr marL="914400" lvl="1" indent="-400050" rtl="0">
              <a:spcBef>
                <a:spcPts val="1200"/>
              </a:spcBef>
              <a:spcAft>
                <a:spcPts val="0"/>
              </a:spcAft>
              <a:buSzPts val="2700"/>
              <a:buChar char="✗"/>
              <a:defRPr/>
            </a:lvl2pPr>
            <a:lvl3pPr marL="1371600" lvl="2" indent="-400050" rtl="0">
              <a:spcBef>
                <a:spcPts val="1200"/>
              </a:spcBef>
              <a:spcAft>
                <a:spcPts val="0"/>
              </a:spcAft>
              <a:buSzPts val="2700"/>
              <a:buChar char="■"/>
              <a:defRPr/>
            </a:lvl3pPr>
            <a:lvl4pPr marL="1828800" lvl="3" indent="-400050" rtl="0">
              <a:spcBef>
                <a:spcPts val="1200"/>
              </a:spcBef>
              <a:spcAft>
                <a:spcPts val="0"/>
              </a:spcAft>
              <a:buSzPts val="2700"/>
              <a:buChar char="●"/>
              <a:defRPr/>
            </a:lvl4pPr>
            <a:lvl5pPr marL="2286000" lvl="4" indent="-400050" rtl="0">
              <a:spcBef>
                <a:spcPts val="1200"/>
              </a:spcBef>
              <a:spcAft>
                <a:spcPts val="0"/>
              </a:spcAft>
              <a:buSzPts val="2700"/>
              <a:buChar char="○"/>
              <a:defRPr/>
            </a:lvl5pPr>
            <a:lvl6pPr marL="2743200" lvl="5" indent="-400050" rtl="0">
              <a:spcBef>
                <a:spcPts val="1200"/>
              </a:spcBef>
              <a:spcAft>
                <a:spcPts val="0"/>
              </a:spcAft>
              <a:buSzPts val="2700"/>
              <a:buChar char="■"/>
              <a:defRPr/>
            </a:lvl6pPr>
            <a:lvl7pPr marL="3200400" lvl="6" indent="-400050" rtl="0">
              <a:spcBef>
                <a:spcPts val="1200"/>
              </a:spcBef>
              <a:spcAft>
                <a:spcPts val="0"/>
              </a:spcAft>
              <a:buSzPts val="2700"/>
              <a:buChar char="●"/>
              <a:defRPr/>
            </a:lvl7pPr>
            <a:lvl8pPr marL="3657600" lvl="7" indent="-400050" rtl="0">
              <a:spcBef>
                <a:spcPts val="1200"/>
              </a:spcBef>
              <a:spcAft>
                <a:spcPts val="0"/>
              </a:spcAft>
              <a:buSzPts val="2700"/>
              <a:buChar char="○"/>
              <a:defRPr/>
            </a:lvl8pPr>
            <a:lvl9pPr marL="4114800" lvl="8" indent="-400050" rtl="0">
              <a:spcBef>
                <a:spcPts val="1200"/>
              </a:spcBef>
              <a:spcAft>
                <a:spcPts val="1200"/>
              </a:spcAft>
              <a:buSzPts val="2700"/>
              <a:buChar char="■"/>
              <a:defRPr/>
            </a:lvl9pPr>
          </a:lstStyle>
          <a:p>
            <a:endParaRPr/>
          </a:p>
        </p:txBody>
      </p:sp>
      <p:sp>
        <p:nvSpPr>
          <p:cNvPr id="532" name="Google Shape;532;p39"/>
          <p:cNvSpPr txBox="1">
            <a:spLocks noGrp="1"/>
          </p:cNvSpPr>
          <p:nvPr>
            <p:ph type="sldNum" idx="12"/>
          </p:nvPr>
        </p:nvSpPr>
        <p:spPr>
          <a:xfrm>
            <a:off x="9244813" y="7092212"/>
            <a:ext cx="603600" cy="453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533" name="Google Shape;533;p39"/>
          <p:cNvSpPr/>
          <p:nvPr/>
        </p:nvSpPr>
        <p:spPr>
          <a:xfrm>
            <a:off x="3536897" y="560912"/>
            <a:ext cx="1514092" cy="101076"/>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534" name="Google Shape;534;p39"/>
          <p:cNvSpPr/>
          <p:nvPr/>
        </p:nvSpPr>
        <p:spPr>
          <a:xfrm>
            <a:off x="5164780" y="611334"/>
            <a:ext cx="290230" cy="47172"/>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535" name="Google Shape;535;p39"/>
          <p:cNvSpPr/>
          <p:nvPr/>
        </p:nvSpPr>
        <p:spPr>
          <a:xfrm>
            <a:off x="9208746" y="600473"/>
            <a:ext cx="319274" cy="349302"/>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536" name="Google Shape;536;p39"/>
          <p:cNvSpPr/>
          <p:nvPr/>
        </p:nvSpPr>
        <p:spPr>
          <a:xfrm>
            <a:off x="269217" y="6187034"/>
            <a:ext cx="820526" cy="1171837"/>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537" name="Google Shape;537;p39"/>
          <p:cNvSpPr/>
          <p:nvPr/>
        </p:nvSpPr>
        <p:spPr>
          <a:xfrm>
            <a:off x="9436102" y="4469004"/>
            <a:ext cx="220896" cy="261031"/>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538" name="Google Shape;538;p39"/>
          <p:cNvSpPr/>
          <p:nvPr/>
        </p:nvSpPr>
        <p:spPr>
          <a:xfrm>
            <a:off x="5339285" y="6962144"/>
            <a:ext cx="936410" cy="234396"/>
          </a:xfrm>
          <a:custGeom>
            <a:avLst/>
            <a:gdLst/>
            <a:ahLst/>
            <a:cxnLst/>
            <a:rect l="l" t="t" r="r" b="b"/>
            <a:pathLst>
              <a:path w="403625" h="73536" extrusionOk="0">
                <a:moveTo>
                  <a:pt x="402034" y="57995"/>
                </a:moveTo>
                <a:cubicBezTo>
                  <a:pt x="349920" y="-4643"/>
                  <a:pt x="347223" y="-12273"/>
                  <a:pt x="293815" y="54948"/>
                </a:cubicBezTo>
                <a:cubicBezTo>
                  <a:pt x="244682" y="-17404"/>
                  <a:pt x="251829" y="2986"/>
                  <a:pt x="191361" y="49225"/>
                </a:cubicBezTo>
                <a:cubicBezTo>
                  <a:pt x="145320" y="-15189"/>
                  <a:pt x="150911" y="-15343"/>
                  <a:pt x="96669" y="42648"/>
                </a:cubicBezTo>
                <a:cubicBezTo>
                  <a:pt x="86321" y="25893"/>
                  <a:pt x="71785" y="12113"/>
                  <a:pt x="54508" y="2657"/>
                </a:cubicBezTo>
                <a:cubicBezTo>
                  <a:pt x="43897" y="-1442"/>
                  <a:pt x="13290" y="41442"/>
                  <a:pt x="2152" y="49554"/>
                </a:cubicBezTo>
                <a:cubicBezTo>
                  <a:pt x="-4644" y="56548"/>
                  <a:pt x="6230" y="65932"/>
                  <a:pt x="12983" y="58982"/>
                </a:cubicBezTo>
                <a:lnTo>
                  <a:pt x="52009" y="18838"/>
                </a:lnTo>
                <a:cubicBezTo>
                  <a:pt x="82462" y="34426"/>
                  <a:pt x="86825" y="72531"/>
                  <a:pt x="100243" y="59552"/>
                </a:cubicBezTo>
                <a:lnTo>
                  <a:pt x="120852" y="38307"/>
                </a:lnTo>
                <a:cubicBezTo>
                  <a:pt x="130455" y="27871"/>
                  <a:pt x="145298" y="3447"/>
                  <a:pt x="155800" y="26621"/>
                </a:cubicBezTo>
                <a:cubicBezTo>
                  <a:pt x="197105" y="84085"/>
                  <a:pt x="181473" y="72663"/>
                  <a:pt x="233785" y="33330"/>
                </a:cubicBezTo>
                <a:cubicBezTo>
                  <a:pt x="249659" y="14036"/>
                  <a:pt x="257223" y="29405"/>
                  <a:pt x="267264" y="44731"/>
                </a:cubicBezTo>
                <a:lnTo>
                  <a:pt x="286843" y="71040"/>
                </a:lnTo>
                <a:cubicBezTo>
                  <a:pt x="300195" y="86058"/>
                  <a:pt x="326855" y="28594"/>
                  <a:pt x="341106" y="23990"/>
                </a:cubicBezTo>
                <a:cubicBezTo>
                  <a:pt x="357462" y="17522"/>
                  <a:pt x="377238" y="56614"/>
                  <a:pt x="389493" y="66611"/>
                </a:cubicBezTo>
                <a:cubicBezTo>
                  <a:pt x="395632" y="73671"/>
                  <a:pt x="408020" y="64945"/>
                  <a:pt x="402034" y="57995"/>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539" name="Google Shape;539;p39"/>
          <p:cNvSpPr/>
          <p:nvPr/>
        </p:nvSpPr>
        <p:spPr>
          <a:xfrm>
            <a:off x="9378934" y="524771"/>
            <a:ext cx="145608" cy="137837"/>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 1 column half 1 1">
  <p:cSld name="TITLE_AND_BODY_1_1_1">
    <p:spTree>
      <p:nvGrpSpPr>
        <p:cNvPr id="1" name="Shape 540"/>
        <p:cNvGrpSpPr/>
        <p:nvPr/>
      </p:nvGrpSpPr>
      <p:grpSpPr>
        <a:xfrm>
          <a:off x="0" y="0"/>
          <a:ext cx="0" cy="0"/>
          <a:chOff x="0" y="0"/>
          <a:chExt cx="0" cy="0"/>
        </a:xfrm>
      </p:grpSpPr>
      <p:sp>
        <p:nvSpPr>
          <p:cNvPr id="541" name="Google Shape;541;p40"/>
          <p:cNvSpPr/>
          <p:nvPr/>
        </p:nvSpPr>
        <p:spPr>
          <a:xfrm>
            <a:off x="0" y="0"/>
            <a:ext cx="10058400" cy="7772400"/>
          </a:xfrm>
          <a:prstGeom prst="rect">
            <a:avLst/>
          </a:prstGeom>
          <a:gradFill>
            <a:gsLst>
              <a:gs pos="0">
                <a:schemeClr val="lt1"/>
              </a:gs>
              <a:gs pos="26000">
                <a:schemeClr val="lt1"/>
              </a:gs>
              <a:gs pos="48000">
                <a:srgbClr val="FFFFFF">
                  <a:alpha val="0"/>
                </a:srgbClr>
              </a:gs>
              <a:gs pos="100000">
                <a:srgbClr val="FFFFFF">
                  <a:alpha val="0"/>
                </a:srgbClr>
              </a:gs>
            </a:gsLst>
            <a:lin ang="0" scaled="0"/>
          </a:gra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42" name="Google Shape;542;p40"/>
          <p:cNvSpPr/>
          <p:nvPr/>
        </p:nvSpPr>
        <p:spPr>
          <a:xfrm rot="10800000">
            <a:off x="526586" y="754171"/>
            <a:ext cx="4280084" cy="6633575"/>
          </a:xfrm>
          <a:custGeom>
            <a:avLst/>
            <a:gdLst/>
            <a:ahLst/>
            <a:cxnLst/>
            <a:rect l="l" t="t" r="r" b="b"/>
            <a:pathLst>
              <a:path w="873041" h="513236" extrusionOk="0">
                <a:moveTo>
                  <a:pt x="807026" y="87874"/>
                </a:moveTo>
                <a:cubicBezTo>
                  <a:pt x="687888" y="-12496"/>
                  <a:pt x="94894" y="-27493"/>
                  <a:pt x="35062" y="46020"/>
                </a:cubicBezTo>
                <a:cubicBezTo>
                  <a:pt x="-6967" y="97718"/>
                  <a:pt x="2767" y="252111"/>
                  <a:pt x="1233" y="323344"/>
                </a:cubicBezTo>
                <a:cubicBezTo>
                  <a:pt x="-5849" y="404706"/>
                  <a:pt x="16010" y="492163"/>
                  <a:pt x="108027" y="508036"/>
                </a:cubicBezTo>
                <a:cubicBezTo>
                  <a:pt x="181211" y="520007"/>
                  <a:pt x="256478" y="507488"/>
                  <a:pt x="330298" y="508036"/>
                </a:cubicBezTo>
                <a:cubicBezTo>
                  <a:pt x="482038" y="490497"/>
                  <a:pt x="728667" y="541318"/>
                  <a:pt x="831077" y="410055"/>
                </a:cubicBezTo>
                <a:cubicBezTo>
                  <a:pt x="891479" y="316196"/>
                  <a:pt x="889396" y="168425"/>
                  <a:pt x="807026" y="87874"/>
                </a:cubicBezTo>
                <a:close/>
              </a:path>
            </a:pathLst>
          </a:custGeom>
          <a:solidFill>
            <a:schemeClr val="accent4"/>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543" name="Google Shape;543;p40"/>
          <p:cNvSpPr/>
          <p:nvPr/>
        </p:nvSpPr>
        <p:spPr>
          <a:xfrm>
            <a:off x="395602" y="560925"/>
            <a:ext cx="4255631" cy="6651729"/>
          </a:xfrm>
          <a:custGeom>
            <a:avLst/>
            <a:gdLst/>
            <a:ahLst/>
            <a:cxnLst/>
            <a:rect l="l" t="t" r="r" b="b"/>
            <a:pathLst>
              <a:path w="1717712" h="1953518" extrusionOk="0">
                <a:moveTo>
                  <a:pt x="1717677" y="1051758"/>
                </a:moveTo>
                <a:cubicBezTo>
                  <a:pt x="1717041" y="813899"/>
                  <a:pt x="1713292" y="575995"/>
                  <a:pt x="1710661" y="338136"/>
                </a:cubicBezTo>
                <a:cubicBezTo>
                  <a:pt x="1721382" y="143007"/>
                  <a:pt x="1668478" y="-11692"/>
                  <a:pt x="1396636" y="695"/>
                </a:cubicBezTo>
                <a:cubicBezTo>
                  <a:pt x="1075945" y="147"/>
                  <a:pt x="626492" y="30556"/>
                  <a:pt x="313102" y="62895"/>
                </a:cubicBezTo>
                <a:cubicBezTo>
                  <a:pt x="228254" y="71248"/>
                  <a:pt x="127029" y="84929"/>
                  <a:pt x="80877" y="166423"/>
                </a:cubicBezTo>
                <a:cubicBezTo>
                  <a:pt x="57506" y="207641"/>
                  <a:pt x="52222" y="256313"/>
                  <a:pt x="47991" y="302574"/>
                </a:cubicBezTo>
                <a:cubicBezTo>
                  <a:pt x="26527" y="536443"/>
                  <a:pt x="5742" y="770773"/>
                  <a:pt x="765" y="1005673"/>
                </a:cubicBezTo>
                <a:cubicBezTo>
                  <a:pt x="-2436" y="1229303"/>
                  <a:pt x="2826" y="1455674"/>
                  <a:pt x="47355" y="1675512"/>
                </a:cubicBezTo>
                <a:cubicBezTo>
                  <a:pt x="105433" y="1930275"/>
                  <a:pt x="294247" y="1910587"/>
                  <a:pt x="507266" y="1924377"/>
                </a:cubicBezTo>
                <a:cubicBezTo>
                  <a:pt x="802152" y="1942663"/>
                  <a:pt x="1097629" y="1958514"/>
                  <a:pt x="1393172" y="1952046"/>
                </a:cubicBezTo>
                <a:cubicBezTo>
                  <a:pt x="1441055" y="1950775"/>
                  <a:pt x="1490210" y="1947420"/>
                  <a:pt x="1535440" y="1930429"/>
                </a:cubicBezTo>
                <a:cubicBezTo>
                  <a:pt x="1677402" y="1878007"/>
                  <a:pt x="1689065" y="1706645"/>
                  <a:pt x="1699874" y="1577005"/>
                </a:cubicBezTo>
                <a:cubicBezTo>
                  <a:pt x="1715068" y="1402398"/>
                  <a:pt x="1718093" y="1226979"/>
                  <a:pt x="1717677" y="1051758"/>
                </a:cubicBezTo>
                <a:close/>
                <a:moveTo>
                  <a:pt x="1684308" y="1587616"/>
                </a:moveTo>
                <a:cubicBezTo>
                  <a:pt x="1671833" y="1818701"/>
                  <a:pt x="1618008" y="1947946"/>
                  <a:pt x="1360789" y="1937861"/>
                </a:cubicBezTo>
                <a:cubicBezTo>
                  <a:pt x="1016574" y="1942663"/>
                  <a:pt x="672358" y="1921374"/>
                  <a:pt x="329042" y="1897608"/>
                </a:cubicBezTo>
                <a:cubicBezTo>
                  <a:pt x="86951" y="1886316"/>
                  <a:pt x="53428" y="1699979"/>
                  <a:pt x="34726" y="1498208"/>
                </a:cubicBezTo>
                <a:cubicBezTo>
                  <a:pt x="-9452" y="1099970"/>
                  <a:pt x="26790" y="698817"/>
                  <a:pt x="62702" y="301390"/>
                </a:cubicBezTo>
                <a:cubicBezTo>
                  <a:pt x="68753" y="111151"/>
                  <a:pt x="183835" y="84798"/>
                  <a:pt x="348357" y="74011"/>
                </a:cubicBezTo>
                <a:cubicBezTo>
                  <a:pt x="645698" y="44939"/>
                  <a:pt x="1089889" y="7404"/>
                  <a:pt x="1389160" y="15363"/>
                </a:cubicBezTo>
                <a:cubicBezTo>
                  <a:pt x="1422529" y="16262"/>
                  <a:pt x="1545876" y="-5817"/>
                  <a:pt x="1635416" y="89906"/>
                </a:cubicBezTo>
                <a:cubicBezTo>
                  <a:pt x="1708337" y="167848"/>
                  <a:pt x="1693692" y="282645"/>
                  <a:pt x="1696388" y="380999"/>
                </a:cubicBezTo>
                <a:cubicBezTo>
                  <a:pt x="1696805" y="783117"/>
                  <a:pt x="1718115" y="1186353"/>
                  <a:pt x="1684242" y="1587616"/>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544" name="Google Shape;544;p40"/>
          <p:cNvSpPr txBox="1">
            <a:spLocks noGrp="1"/>
          </p:cNvSpPr>
          <p:nvPr>
            <p:ph type="title"/>
          </p:nvPr>
        </p:nvSpPr>
        <p:spPr>
          <a:xfrm>
            <a:off x="971713" y="1518648"/>
            <a:ext cx="3167400" cy="1438500"/>
          </a:xfrm>
          <a:prstGeom prst="rect">
            <a:avLst/>
          </a:prstGeom>
        </p:spPr>
        <p:txBody>
          <a:bodyPr spcFirstLastPara="1" wrap="square" lIns="0" tIns="0" rIns="0" bIns="0" anchor="b" anchorCtr="0">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545" name="Google Shape;545;p40"/>
          <p:cNvSpPr txBox="1">
            <a:spLocks noGrp="1"/>
          </p:cNvSpPr>
          <p:nvPr>
            <p:ph type="body" idx="1"/>
          </p:nvPr>
        </p:nvSpPr>
        <p:spPr>
          <a:xfrm>
            <a:off x="971878" y="3140712"/>
            <a:ext cx="3167400" cy="3113100"/>
          </a:xfrm>
          <a:prstGeom prst="rect">
            <a:avLst/>
          </a:prstGeom>
        </p:spPr>
        <p:txBody>
          <a:bodyPr spcFirstLastPara="1" wrap="square" lIns="0" tIns="0" rIns="0" bIns="0" anchor="t" anchorCtr="0">
            <a:noAutofit/>
          </a:bodyPr>
          <a:lstStyle>
            <a:lvl1pPr marL="457200" lvl="0" indent="-387350" rtl="0">
              <a:spcBef>
                <a:spcPts val="0"/>
              </a:spcBef>
              <a:spcAft>
                <a:spcPts val="0"/>
              </a:spcAft>
              <a:buSzPts val="2500"/>
              <a:buChar char="✗"/>
              <a:defRPr sz="2500"/>
            </a:lvl1pPr>
            <a:lvl2pPr marL="914400" lvl="1" indent="-387350" rtl="0">
              <a:spcBef>
                <a:spcPts val="1200"/>
              </a:spcBef>
              <a:spcAft>
                <a:spcPts val="0"/>
              </a:spcAft>
              <a:buSzPts val="2500"/>
              <a:buChar char="✗"/>
              <a:defRPr sz="2500"/>
            </a:lvl2pPr>
            <a:lvl3pPr marL="1371600" lvl="2" indent="-387350" rtl="0">
              <a:spcBef>
                <a:spcPts val="1200"/>
              </a:spcBef>
              <a:spcAft>
                <a:spcPts val="0"/>
              </a:spcAft>
              <a:buSzPts val="2500"/>
              <a:buChar char="■"/>
              <a:defRPr sz="2500"/>
            </a:lvl3pPr>
            <a:lvl4pPr marL="1828800" lvl="3" indent="-387350" rtl="0">
              <a:spcBef>
                <a:spcPts val="1200"/>
              </a:spcBef>
              <a:spcAft>
                <a:spcPts val="0"/>
              </a:spcAft>
              <a:buSzPts val="2500"/>
              <a:buChar char="●"/>
              <a:defRPr sz="2500"/>
            </a:lvl4pPr>
            <a:lvl5pPr marL="2286000" lvl="4" indent="-387350" rtl="0">
              <a:spcBef>
                <a:spcPts val="1200"/>
              </a:spcBef>
              <a:spcAft>
                <a:spcPts val="0"/>
              </a:spcAft>
              <a:buSzPts val="2500"/>
              <a:buChar char="○"/>
              <a:defRPr sz="2500"/>
            </a:lvl5pPr>
            <a:lvl6pPr marL="2743200" lvl="5" indent="-387350" rtl="0">
              <a:spcBef>
                <a:spcPts val="1200"/>
              </a:spcBef>
              <a:spcAft>
                <a:spcPts val="0"/>
              </a:spcAft>
              <a:buSzPts val="2500"/>
              <a:buChar char="■"/>
              <a:defRPr sz="2500"/>
            </a:lvl6pPr>
            <a:lvl7pPr marL="3200400" lvl="6" indent="-387350" rtl="0">
              <a:spcBef>
                <a:spcPts val="1200"/>
              </a:spcBef>
              <a:spcAft>
                <a:spcPts val="0"/>
              </a:spcAft>
              <a:buSzPts val="2500"/>
              <a:buChar char="●"/>
              <a:defRPr sz="2500"/>
            </a:lvl7pPr>
            <a:lvl8pPr marL="3657600" lvl="7" indent="-387350" rtl="0">
              <a:spcBef>
                <a:spcPts val="1200"/>
              </a:spcBef>
              <a:spcAft>
                <a:spcPts val="0"/>
              </a:spcAft>
              <a:buSzPts val="2500"/>
              <a:buChar char="○"/>
              <a:defRPr sz="2500"/>
            </a:lvl8pPr>
            <a:lvl9pPr marL="4114800" lvl="8" indent="-387350" rtl="0">
              <a:spcBef>
                <a:spcPts val="1200"/>
              </a:spcBef>
              <a:spcAft>
                <a:spcPts val="1200"/>
              </a:spcAft>
              <a:buSzPts val="2500"/>
              <a:buChar char="■"/>
              <a:defRPr sz="2500"/>
            </a:lvl9pPr>
          </a:lstStyle>
          <a:p>
            <a:endParaRPr/>
          </a:p>
        </p:txBody>
      </p:sp>
      <p:sp>
        <p:nvSpPr>
          <p:cNvPr id="546" name="Google Shape;546;p40"/>
          <p:cNvSpPr txBox="1">
            <a:spLocks noGrp="1"/>
          </p:cNvSpPr>
          <p:nvPr>
            <p:ph type="sldNum" idx="12"/>
          </p:nvPr>
        </p:nvSpPr>
        <p:spPr>
          <a:xfrm>
            <a:off x="9244813" y="7092212"/>
            <a:ext cx="603600" cy="453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547" name="Google Shape;547;p40"/>
          <p:cNvSpPr/>
          <p:nvPr/>
        </p:nvSpPr>
        <p:spPr>
          <a:xfrm rot="5400000">
            <a:off x="3693261" y="3914675"/>
            <a:ext cx="2080245" cy="73567"/>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548" name="Google Shape;548;p40"/>
          <p:cNvSpPr/>
          <p:nvPr/>
        </p:nvSpPr>
        <p:spPr>
          <a:xfrm rot="5400000">
            <a:off x="4516920" y="5329829"/>
            <a:ext cx="398753" cy="34334"/>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549" name="Google Shape;549;p40"/>
          <p:cNvSpPr/>
          <p:nvPr/>
        </p:nvSpPr>
        <p:spPr>
          <a:xfrm rot="10800000">
            <a:off x="596928" y="6785257"/>
            <a:ext cx="319274" cy="349302"/>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550" name="Google Shape;550;p40"/>
          <p:cNvSpPr/>
          <p:nvPr/>
        </p:nvSpPr>
        <p:spPr>
          <a:xfrm rot="5202769">
            <a:off x="120040" y="780769"/>
            <a:ext cx="1125654" cy="8551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551" name="Google Shape;551;p40"/>
          <p:cNvSpPr/>
          <p:nvPr/>
        </p:nvSpPr>
        <p:spPr>
          <a:xfrm>
            <a:off x="3294252" y="454171"/>
            <a:ext cx="220896" cy="261031"/>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552" name="Google Shape;552;p40"/>
          <p:cNvSpPr/>
          <p:nvPr/>
        </p:nvSpPr>
        <p:spPr>
          <a:xfrm>
            <a:off x="1645265" y="6993530"/>
            <a:ext cx="936410" cy="234396"/>
          </a:xfrm>
          <a:custGeom>
            <a:avLst/>
            <a:gdLst/>
            <a:ahLst/>
            <a:cxnLst/>
            <a:rect l="l" t="t" r="r" b="b"/>
            <a:pathLst>
              <a:path w="403625" h="73536" extrusionOk="0">
                <a:moveTo>
                  <a:pt x="402034" y="57995"/>
                </a:moveTo>
                <a:cubicBezTo>
                  <a:pt x="349920" y="-4643"/>
                  <a:pt x="347223" y="-12273"/>
                  <a:pt x="293815" y="54948"/>
                </a:cubicBezTo>
                <a:cubicBezTo>
                  <a:pt x="244682" y="-17404"/>
                  <a:pt x="251829" y="2986"/>
                  <a:pt x="191361" y="49225"/>
                </a:cubicBezTo>
                <a:cubicBezTo>
                  <a:pt x="145320" y="-15189"/>
                  <a:pt x="150911" y="-15343"/>
                  <a:pt x="96669" y="42648"/>
                </a:cubicBezTo>
                <a:cubicBezTo>
                  <a:pt x="86321" y="25893"/>
                  <a:pt x="71785" y="12113"/>
                  <a:pt x="54508" y="2657"/>
                </a:cubicBezTo>
                <a:cubicBezTo>
                  <a:pt x="43897" y="-1442"/>
                  <a:pt x="13290" y="41442"/>
                  <a:pt x="2152" y="49554"/>
                </a:cubicBezTo>
                <a:cubicBezTo>
                  <a:pt x="-4644" y="56548"/>
                  <a:pt x="6230" y="65932"/>
                  <a:pt x="12983" y="58982"/>
                </a:cubicBezTo>
                <a:lnTo>
                  <a:pt x="52009" y="18838"/>
                </a:lnTo>
                <a:cubicBezTo>
                  <a:pt x="82462" y="34426"/>
                  <a:pt x="86825" y="72531"/>
                  <a:pt x="100243" y="59552"/>
                </a:cubicBezTo>
                <a:lnTo>
                  <a:pt x="120852" y="38307"/>
                </a:lnTo>
                <a:cubicBezTo>
                  <a:pt x="130455" y="27871"/>
                  <a:pt x="145298" y="3447"/>
                  <a:pt x="155800" y="26621"/>
                </a:cubicBezTo>
                <a:cubicBezTo>
                  <a:pt x="197105" y="84085"/>
                  <a:pt x="181473" y="72663"/>
                  <a:pt x="233785" y="33330"/>
                </a:cubicBezTo>
                <a:cubicBezTo>
                  <a:pt x="249659" y="14036"/>
                  <a:pt x="257223" y="29405"/>
                  <a:pt x="267264" y="44731"/>
                </a:cubicBezTo>
                <a:lnTo>
                  <a:pt x="286843" y="71040"/>
                </a:lnTo>
                <a:cubicBezTo>
                  <a:pt x="300195" y="86058"/>
                  <a:pt x="326855" y="28594"/>
                  <a:pt x="341106" y="23990"/>
                </a:cubicBezTo>
                <a:cubicBezTo>
                  <a:pt x="357462" y="17522"/>
                  <a:pt x="377238" y="56614"/>
                  <a:pt x="389493" y="66611"/>
                </a:cubicBezTo>
                <a:cubicBezTo>
                  <a:pt x="395632" y="73671"/>
                  <a:pt x="408020" y="64945"/>
                  <a:pt x="402034" y="57995"/>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553" name="Google Shape;553;p40"/>
          <p:cNvSpPr/>
          <p:nvPr/>
        </p:nvSpPr>
        <p:spPr>
          <a:xfrm rot="10800000">
            <a:off x="600406" y="7072424"/>
            <a:ext cx="145608" cy="137837"/>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54"/>
        <p:cNvGrpSpPr/>
        <p:nvPr/>
      </p:nvGrpSpPr>
      <p:grpSpPr>
        <a:xfrm>
          <a:off x="0" y="0"/>
          <a:ext cx="0" cy="0"/>
          <a:chOff x="0" y="0"/>
          <a:chExt cx="0" cy="0"/>
        </a:xfrm>
      </p:grpSpPr>
      <p:sp>
        <p:nvSpPr>
          <p:cNvPr id="55" name="Google Shape;55;p5"/>
          <p:cNvSpPr/>
          <p:nvPr/>
        </p:nvSpPr>
        <p:spPr>
          <a:xfrm rot="-1191552">
            <a:off x="8782944" y="5397871"/>
            <a:ext cx="1032123" cy="1381052"/>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56" name="Google Shape;56;p5"/>
          <p:cNvSpPr/>
          <p:nvPr/>
        </p:nvSpPr>
        <p:spPr>
          <a:xfrm>
            <a:off x="706778" y="501347"/>
            <a:ext cx="7634387" cy="1401610"/>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57" name="Google Shape;57;p5"/>
          <p:cNvSpPr/>
          <p:nvPr/>
        </p:nvSpPr>
        <p:spPr>
          <a:xfrm>
            <a:off x="405014" y="637881"/>
            <a:ext cx="9213873" cy="649974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58" name="Google Shape;58;p5"/>
          <p:cNvSpPr txBox="1">
            <a:spLocks noGrp="1"/>
          </p:cNvSpPr>
          <p:nvPr>
            <p:ph type="title"/>
          </p:nvPr>
        </p:nvSpPr>
        <p:spPr>
          <a:xfrm>
            <a:off x="971713" y="1032996"/>
            <a:ext cx="7068900" cy="598800"/>
          </a:xfrm>
          <a:prstGeom prst="rect">
            <a:avLst/>
          </a:prstGeom>
        </p:spPr>
        <p:txBody>
          <a:bodyPr spcFirstLastPara="1" wrap="square" lIns="0" tIns="0" rIns="0" bIns="0" anchor="ctr" anchorCtr="0">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59" name="Google Shape;59;p5"/>
          <p:cNvSpPr txBox="1">
            <a:spLocks noGrp="1"/>
          </p:cNvSpPr>
          <p:nvPr>
            <p:ph type="body" idx="1"/>
          </p:nvPr>
        </p:nvSpPr>
        <p:spPr>
          <a:xfrm>
            <a:off x="1306993" y="2276262"/>
            <a:ext cx="7068900" cy="4292100"/>
          </a:xfrm>
          <a:prstGeom prst="rect">
            <a:avLst/>
          </a:prstGeom>
        </p:spPr>
        <p:txBody>
          <a:bodyPr spcFirstLastPara="1" wrap="square" lIns="0" tIns="0" rIns="0" bIns="0" anchor="t" anchorCtr="0">
            <a:noAutofit/>
          </a:bodyPr>
          <a:lstStyle>
            <a:lvl1pPr marL="457200" lvl="0" indent="-400050" rtl="0">
              <a:spcBef>
                <a:spcPts val="0"/>
              </a:spcBef>
              <a:spcAft>
                <a:spcPts val="0"/>
              </a:spcAft>
              <a:buSzPts val="2700"/>
              <a:buChar char="✗"/>
              <a:defRPr/>
            </a:lvl1pPr>
            <a:lvl2pPr marL="914400" lvl="1" indent="-400050" rtl="0">
              <a:spcBef>
                <a:spcPts val="1200"/>
              </a:spcBef>
              <a:spcAft>
                <a:spcPts val="0"/>
              </a:spcAft>
              <a:buSzPts val="2700"/>
              <a:buChar char="✗"/>
              <a:defRPr/>
            </a:lvl2pPr>
            <a:lvl3pPr marL="1371600" lvl="2" indent="-400050" rtl="0">
              <a:spcBef>
                <a:spcPts val="1200"/>
              </a:spcBef>
              <a:spcAft>
                <a:spcPts val="0"/>
              </a:spcAft>
              <a:buSzPts val="2700"/>
              <a:buChar char="■"/>
              <a:defRPr/>
            </a:lvl3pPr>
            <a:lvl4pPr marL="1828800" lvl="3" indent="-400050" rtl="0">
              <a:spcBef>
                <a:spcPts val="1200"/>
              </a:spcBef>
              <a:spcAft>
                <a:spcPts val="0"/>
              </a:spcAft>
              <a:buSzPts val="2700"/>
              <a:buChar char="●"/>
              <a:defRPr/>
            </a:lvl4pPr>
            <a:lvl5pPr marL="2286000" lvl="4" indent="-400050" rtl="0">
              <a:spcBef>
                <a:spcPts val="1200"/>
              </a:spcBef>
              <a:spcAft>
                <a:spcPts val="0"/>
              </a:spcAft>
              <a:buSzPts val="2700"/>
              <a:buChar char="○"/>
              <a:defRPr/>
            </a:lvl5pPr>
            <a:lvl6pPr marL="2743200" lvl="5" indent="-400050" rtl="0">
              <a:spcBef>
                <a:spcPts val="1200"/>
              </a:spcBef>
              <a:spcAft>
                <a:spcPts val="0"/>
              </a:spcAft>
              <a:buSzPts val="2700"/>
              <a:buChar char="■"/>
              <a:defRPr/>
            </a:lvl6pPr>
            <a:lvl7pPr marL="3200400" lvl="6" indent="-400050" rtl="0">
              <a:spcBef>
                <a:spcPts val="1200"/>
              </a:spcBef>
              <a:spcAft>
                <a:spcPts val="0"/>
              </a:spcAft>
              <a:buSzPts val="2700"/>
              <a:buChar char="●"/>
              <a:defRPr/>
            </a:lvl7pPr>
            <a:lvl8pPr marL="3657600" lvl="7" indent="-400050" rtl="0">
              <a:spcBef>
                <a:spcPts val="1200"/>
              </a:spcBef>
              <a:spcAft>
                <a:spcPts val="0"/>
              </a:spcAft>
              <a:buSzPts val="2700"/>
              <a:buChar char="○"/>
              <a:defRPr/>
            </a:lvl8pPr>
            <a:lvl9pPr marL="4114800" lvl="8" indent="-400050" rtl="0">
              <a:spcBef>
                <a:spcPts val="1200"/>
              </a:spcBef>
              <a:spcAft>
                <a:spcPts val="1200"/>
              </a:spcAft>
              <a:buSzPts val="2700"/>
              <a:buChar char="■"/>
              <a:defRPr/>
            </a:lvl9pPr>
          </a:lstStyle>
          <a:p>
            <a:endParaRPr/>
          </a:p>
        </p:txBody>
      </p:sp>
      <p:sp>
        <p:nvSpPr>
          <p:cNvPr id="60" name="Google Shape;60;p5"/>
          <p:cNvSpPr txBox="1">
            <a:spLocks noGrp="1"/>
          </p:cNvSpPr>
          <p:nvPr>
            <p:ph type="sldNum" idx="12"/>
          </p:nvPr>
        </p:nvSpPr>
        <p:spPr>
          <a:xfrm>
            <a:off x="9244813" y="7092212"/>
            <a:ext cx="603600" cy="453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61" name="Google Shape;61;p5"/>
          <p:cNvSpPr/>
          <p:nvPr/>
        </p:nvSpPr>
        <p:spPr>
          <a:xfrm>
            <a:off x="3536897" y="560912"/>
            <a:ext cx="1514092" cy="101076"/>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62" name="Google Shape;62;p5"/>
          <p:cNvSpPr/>
          <p:nvPr/>
        </p:nvSpPr>
        <p:spPr>
          <a:xfrm>
            <a:off x="5164780" y="611334"/>
            <a:ext cx="290230" cy="47172"/>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63" name="Google Shape;63;p5"/>
          <p:cNvSpPr/>
          <p:nvPr/>
        </p:nvSpPr>
        <p:spPr>
          <a:xfrm>
            <a:off x="9208746" y="600473"/>
            <a:ext cx="319274" cy="349302"/>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64" name="Google Shape;64;p5"/>
          <p:cNvSpPr/>
          <p:nvPr/>
        </p:nvSpPr>
        <p:spPr>
          <a:xfrm>
            <a:off x="269217" y="6187034"/>
            <a:ext cx="820526" cy="1171837"/>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65" name="Google Shape;65;p5"/>
          <p:cNvSpPr/>
          <p:nvPr/>
        </p:nvSpPr>
        <p:spPr>
          <a:xfrm>
            <a:off x="9436102" y="4469004"/>
            <a:ext cx="220896" cy="261031"/>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66" name="Google Shape;66;p5"/>
          <p:cNvSpPr/>
          <p:nvPr/>
        </p:nvSpPr>
        <p:spPr>
          <a:xfrm>
            <a:off x="5339285" y="6962144"/>
            <a:ext cx="936410" cy="234396"/>
          </a:xfrm>
          <a:custGeom>
            <a:avLst/>
            <a:gdLst/>
            <a:ahLst/>
            <a:cxnLst/>
            <a:rect l="l" t="t" r="r" b="b"/>
            <a:pathLst>
              <a:path w="403625" h="73536" extrusionOk="0">
                <a:moveTo>
                  <a:pt x="402034" y="57995"/>
                </a:moveTo>
                <a:cubicBezTo>
                  <a:pt x="349920" y="-4643"/>
                  <a:pt x="347223" y="-12273"/>
                  <a:pt x="293815" y="54948"/>
                </a:cubicBezTo>
                <a:cubicBezTo>
                  <a:pt x="244682" y="-17404"/>
                  <a:pt x="251829" y="2986"/>
                  <a:pt x="191361" y="49225"/>
                </a:cubicBezTo>
                <a:cubicBezTo>
                  <a:pt x="145320" y="-15189"/>
                  <a:pt x="150911" y="-15343"/>
                  <a:pt x="96669" y="42648"/>
                </a:cubicBezTo>
                <a:cubicBezTo>
                  <a:pt x="86321" y="25893"/>
                  <a:pt x="71785" y="12113"/>
                  <a:pt x="54508" y="2657"/>
                </a:cubicBezTo>
                <a:cubicBezTo>
                  <a:pt x="43897" y="-1442"/>
                  <a:pt x="13290" y="41442"/>
                  <a:pt x="2152" y="49554"/>
                </a:cubicBezTo>
                <a:cubicBezTo>
                  <a:pt x="-4644" y="56548"/>
                  <a:pt x="6230" y="65932"/>
                  <a:pt x="12983" y="58982"/>
                </a:cubicBezTo>
                <a:lnTo>
                  <a:pt x="52009" y="18838"/>
                </a:lnTo>
                <a:cubicBezTo>
                  <a:pt x="82462" y="34426"/>
                  <a:pt x="86825" y="72531"/>
                  <a:pt x="100243" y="59552"/>
                </a:cubicBezTo>
                <a:lnTo>
                  <a:pt x="120852" y="38307"/>
                </a:lnTo>
                <a:cubicBezTo>
                  <a:pt x="130455" y="27871"/>
                  <a:pt x="145298" y="3447"/>
                  <a:pt x="155800" y="26621"/>
                </a:cubicBezTo>
                <a:cubicBezTo>
                  <a:pt x="197105" y="84085"/>
                  <a:pt x="181473" y="72663"/>
                  <a:pt x="233785" y="33330"/>
                </a:cubicBezTo>
                <a:cubicBezTo>
                  <a:pt x="249659" y="14036"/>
                  <a:pt x="257223" y="29405"/>
                  <a:pt x="267264" y="44731"/>
                </a:cubicBezTo>
                <a:lnTo>
                  <a:pt x="286843" y="71040"/>
                </a:lnTo>
                <a:cubicBezTo>
                  <a:pt x="300195" y="86058"/>
                  <a:pt x="326855" y="28594"/>
                  <a:pt x="341106" y="23990"/>
                </a:cubicBezTo>
                <a:cubicBezTo>
                  <a:pt x="357462" y="17522"/>
                  <a:pt x="377238" y="56614"/>
                  <a:pt x="389493" y="66611"/>
                </a:cubicBezTo>
                <a:cubicBezTo>
                  <a:pt x="395632" y="73671"/>
                  <a:pt x="408020" y="64945"/>
                  <a:pt x="402034" y="57995"/>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67" name="Google Shape;67;p5"/>
          <p:cNvSpPr/>
          <p:nvPr/>
        </p:nvSpPr>
        <p:spPr>
          <a:xfrm>
            <a:off x="9378934" y="524771"/>
            <a:ext cx="145608" cy="137837"/>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 2 columns 1 1">
  <p:cSld name="TITLE_AND_TWO_COLUMNS_2_1">
    <p:spTree>
      <p:nvGrpSpPr>
        <p:cNvPr id="1" name="Shape 554"/>
        <p:cNvGrpSpPr/>
        <p:nvPr/>
      </p:nvGrpSpPr>
      <p:grpSpPr>
        <a:xfrm>
          <a:off x="0" y="0"/>
          <a:ext cx="0" cy="0"/>
          <a:chOff x="0" y="0"/>
          <a:chExt cx="0" cy="0"/>
        </a:xfrm>
      </p:grpSpPr>
      <p:sp>
        <p:nvSpPr>
          <p:cNvPr id="555" name="Google Shape;555;p41"/>
          <p:cNvSpPr/>
          <p:nvPr/>
        </p:nvSpPr>
        <p:spPr>
          <a:xfrm rot="-1191552">
            <a:off x="8782944" y="5397871"/>
            <a:ext cx="1032123" cy="1381052"/>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4"/>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556" name="Google Shape;556;p41"/>
          <p:cNvSpPr/>
          <p:nvPr/>
        </p:nvSpPr>
        <p:spPr>
          <a:xfrm>
            <a:off x="706778" y="501347"/>
            <a:ext cx="7634387" cy="1401610"/>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4"/>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557" name="Google Shape;557;p41"/>
          <p:cNvSpPr/>
          <p:nvPr/>
        </p:nvSpPr>
        <p:spPr>
          <a:xfrm>
            <a:off x="405014" y="637881"/>
            <a:ext cx="9213873" cy="649974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558" name="Google Shape;558;p41"/>
          <p:cNvSpPr txBox="1">
            <a:spLocks noGrp="1"/>
          </p:cNvSpPr>
          <p:nvPr>
            <p:ph type="title"/>
          </p:nvPr>
        </p:nvSpPr>
        <p:spPr>
          <a:xfrm>
            <a:off x="971713" y="1032996"/>
            <a:ext cx="7068900" cy="598800"/>
          </a:xfrm>
          <a:prstGeom prst="rect">
            <a:avLst/>
          </a:prstGeom>
        </p:spPr>
        <p:txBody>
          <a:bodyPr spcFirstLastPara="1" wrap="square" lIns="0" tIns="0" rIns="0" bIns="0" anchor="ctr" anchorCtr="0">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559" name="Google Shape;559;p41"/>
          <p:cNvSpPr txBox="1">
            <a:spLocks noGrp="1"/>
          </p:cNvSpPr>
          <p:nvPr>
            <p:ph type="body" idx="1"/>
          </p:nvPr>
        </p:nvSpPr>
        <p:spPr>
          <a:xfrm>
            <a:off x="1306992" y="2276262"/>
            <a:ext cx="3303000" cy="4173900"/>
          </a:xfrm>
          <a:prstGeom prst="rect">
            <a:avLst/>
          </a:prstGeom>
        </p:spPr>
        <p:txBody>
          <a:bodyPr spcFirstLastPara="1" wrap="square" lIns="0" tIns="0" rIns="0" bIns="0" anchor="t" anchorCtr="0">
            <a:noAutofit/>
          </a:bodyPr>
          <a:lstStyle>
            <a:lvl1pPr marL="457200" lvl="0" indent="-387350" rtl="0">
              <a:spcBef>
                <a:spcPts val="0"/>
              </a:spcBef>
              <a:spcAft>
                <a:spcPts val="0"/>
              </a:spcAft>
              <a:buSzPts val="2500"/>
              <a:buChar char="✗"/>
              <a:defRPr sz="2500"/>
            </a:lvl1pPr>
            <a:lvl2pPr marL="914400" lvl="1" indent="-387350" rtl="0">
              <a:spcBef>
                <a:spcPts val="1200"/>
              </a:spcBef>
              <a:spcAft>
                <a:spcPts val="0"/>
              </a:spcAft>
              <a:buSzPts val="2500"/>
              <a:buChar char="✗"/>
              <a:defRPr sz="2500"/>
            </a:lvl2pPr>
            <a:lvl3pPr marL="1371600" lvl="2" indent="-387350" rtl="0">
              <a:spcBef>
                <a:spcPts val="1200"/>
              </a:spcBef>
              <a:spcAft>
                <a:spcPts val="0"/>
              </a:spcAft>
              <a:buSzPts val="2500"/>
              <a:buChar char="■"/>
              <a:defRPr sz="2500"/>
            </a:lvl3pPr>
            <a:lvl4pPr marL="1828800" lvl="3" indent="-387350" rtl="0">
              <a:spcBef>
                <a:spcPts val="1200"/>
              </a:spcBef>
              <a:spcAft>
                <a:spcPts val="0"/>
              </a:spcAft>
              <a:buSzPts val="2500"/>
              <a:buChar char="●"/>
              <a:defRPr sz="2500"/>
            </a:lvl4pPr>
            <a:lvl5pPr marL="2286000" lvl="4" indent="-387350" rtl="0">
              <a:spcBef>
                <a:spcPts val="1200"/>
              </a:spcBef>
              <a:spcAft>
                <a:spcPts val="0"/>
              </a:spcAft>
              <a:buSzPts val="2500"/>
              <a:buChar char="○"/>
              <a:defRPr sz="2500"/>
            </a:lvl5pPr>
            <a:lvl6pPr marL="2743200" lvl="5" indent="-387350" rtl="0">
              <a:spcBef>
                <a:spcPts val="1200"/>
              </a:spcBef>
              <a:spcAft>
                <a:spcPts val="0"/>
              </a:spcAft>
              <a:buSzPts val="2500"/>
              <a:buChar char="■"/>
              <a:defRPr sz="2500"/>
            </a:lvl6pPr>
            <a:lvl7pPr marL="3200400" lvl="6" indent="-387350" rtl="0">
              <a:spcBef>
                <a:spcPts val="1200"/>
              </a:spcBef>
              <a:spcAft>
                <a:spcPts val="0"/>
              </a:spcAft>
              <a:buSzPts val="2500"/>
              <a:buChar char="●"/>
              <a:defRPr sz="2500"/>
            </a:lvl7pPr>
            <a:lvl8pPr marL="3657600" lvl="7" indent="-387350" rtl="0">
              <a:spcBef>
                <a:spcPts val="1200"/>
              </a:spcBef>
              <a:spcAft>
                <a:spcPts val="0"/>
              </a:spcAft>
              <a:buSzPts val="2500"/>
              <a:buChar char="○"/>
              <a:defRPr sz="2500"/>
            </a:lvl8pPr>
            <a:lvl9pPr marL="4114800" lvl="8" indent="-387350" rtl="0">
              <a:spcBef>
                <a:spcPts val="1200"/>
              </a:spcBef>
              <a:spcAft>
                <a:spcPts val="1200"/>
              </a:spcAft>
              <a:buSzPts val="2500"/>
              <a:buChar char="■"/>
              <a:defRPr sz="2500"/>
            </a:lvl9pPr>
          </a:lstStyle>
          <a:p>
            <a:endParaRPr/>
          </a:p>
        </p:txBody>
      </p:sp>
      <p:sp>
        <p:nvSpPr>
          <p:cNvPr id="560" name="Google Shape;560;p41"/>
          <p:cNvSpPr txBox="1">
            <a:spLocks noGrp="1"/>
          </p:cNvSpPr>
          <p:nvPr>
            <p:ph type="body" idx="2"/>
          </p:nvPr>
        </p:nvSpPr>
        <p:spPr>
          <a:xfrm>
            <a:off x="5073050" y="2276262"/>
            <a:ext cx="3303000" cy="4173900"/>
          </a:xfrm>
          <a:prstGeom prst="rect">
            <a:avLst/>
          </a:prstGeom>
        </p:spPr>
        <p:txBody>
          <a:bodyPr spcFirstLastPara="1" wrap="square" lIns="0" tIns="0" rIns="0" bIns="0" anchor="t" anchorCtr="0">
            <a:noAutofit/>
          </a:bodyPr>
          <a:lstStyle>
            <a:lvl1pPr marL="457200" lvl="0" indent="-387350" rtl="0">
              <a:spcBef>
                <a:spcPts val="0"/>
              </a:spcBef>
              <a:spcAft>
                <a:spcPts val="0"/>
              </a:spcAft>
              <a:buSzPts val="2500"/>
              <a:buChar char="✗"/>
              <a:defRPr sz="2500"/>
            </a:lvl1pPr>
            <a:lvl2pPr marL="914400" lvl="1" indent="-387350" rtl="0">
              <a:spcBef>
                <a:spcPts val="1200"/>
              </a:spcBef>
              <a:spcAft>
                <a:spcPts val="0"/>
              </a:spcAft>
              <a:buSzPts val="2500"/>
              <a:buChar char="✗"/>
              <a:defRPr sz="2500"/>
            </a:lvl2pPr>
            <a:lvl3pPr marL="1371600" lvl="2" indent="-387350" rtl="0">
              <a:spcBef>
                <a:spcPts val="1200"/>
              </a:spcBef>
              <a:spcAft>
                <a:spcPts val="0"/>
              </a:spcAft>
              <a:buSzPts val="2500"/>
              <a:buChar char="■"/>
              <a:defRPr sz="2500"/>
            </a:lvl3pPr>
            <a:lvl4pPr marL="1828800" lvl="3" indent="-387350" rtl="0">
              <a:spcBef>
                <a:spcPts val="1200"/>
              </a:spcBef>
              <a:spcAft>
                <a:spcPts val="0"/>
              </a:spcAft>
              <a:buSzPts val="2500"/>
              <a:buChar char="●"/>
              <a:defRPr sz="2500"/>
            </a:lvl4pPr>
            <a:lvl5pPr marL="2286000" lvl="4" indent="-387350" rtl="0">
              <a:spcBef>
                <a:spcPts val="1200"/>
              </a:spcBef>
              <a:spcAft>
                <a:spcPts val="0"/>
              </a:spcAft>
              <a:buSzPts val="2500"/>
              <a:buChar char="○"/>
              <a:defRPr sz="2500"/>
            </a:lvl5pPr>
            <a:lvl6pPr marL="2743200" lvl="5" indent="-387350" rtl="0">
              <a:spcBef>
                <a:spcPts val="1200"/>
              </a:spcBef>
              <a:spcAft>
                <a:spcPts val="0"/>
              </a:spcAft>
              <a:buSzPts val="2500"/>
              <a:buChar char="■"/>
              <a:defRPr sz="2500"/>
            </a:lvl6pPr>
            <a:lvl7pPr marL="3200400" lvl="6" indent="-387350" rtl="0">
              <a:spcBef>
                <a:spcPts val="1200"/>
              </a:spcBef>
              <a:spcAft>
                <a:spcPts val="0"/>
              </a:spcAft>
              <a:buSzPts val="2500"/>
              <a:buChar char="●"/>
              <a:defRPr sz="2500"/>
            </a:lvl7pPr>
            <a:lvl8pPr marL="3657600" lvl="7" indent="-387350" rtl="0">
              <a:spcBef>
                <a:spcPts val="1200"/>
              </a:spcBef>
              <a:spcAft>
                <a:spcPts val="0"/>
              </a:spcAft>
              <a:buSzPts val="2500"/>
              <a:buChar char="○"/>
              <a:defRPr sz="2500"/>
            </a:lvl8pPr>
            <a:lvl9pPr marL="4114800" lvl="8" indent="-387350" rtl="0">
              <a:spcBef>
                <a:spcPts val="1200"/>
              </a:spcBef>
              <a:spcAft>
                <a:spcPts val="1200"/>
              </a:spcAft>
              <a:buSzPts val="2500"/>
              <a:buChar char="■"/>
              <a:defRPr sz="2500"/>
            </a:lvl9pPr>
          </a:lstStyle>
          <a:p>
            <a:endParaRPr/>
          </a:p>
        </p:txBody>
      </p:sp>
      <p:sp>
        <p:nvSpPr>
          <p:cNvPr id="561" name="Google Shape;561;p41"/>
          <p:cNvSpPr txBox="1">
            <a:spLocks noGrp="1"/>
          </p:cNvSpPr>
          <p:nvPr>
            <p:ph type="sldNum" idx="12"/>
          </p:nvPr>
        </p:nvSpPr>
        <p:spPr>
          <a:xfrm>
            <a:off x="9244813" y="7092212"/>
            <a:ext cx="603600" cy="453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562" name="Google Shape;562;p41"/>
          <p:cNvSpPr/>
          <p:nvPr/>
        </p:nvSpPr>
        <p:spPr>
          <a:xfrm>
            <a:off x="8952707" y="358172"/>
            <a:ext cx="813293" cy="1402879"/>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563" name="Google Shape;563;p41"/>
          <p:cNvSpPr/>
          <p:nvPr/>
        </p:nvSpPr>
        <p:spPr>
          <a:xfrm>
            <a:off x="9402435" y="4302202"/>
            <a:ext cx="288211" cy="349127"/>
          </a:xfrm>
          <a:custGeom>
            <a:avLst/>
            <a:gdLst/>
            <a:ahLst/>
            <a:cxnLst/>
            <a:rect l="l" t="t" r="r" b="b"/>
            <a:pathLst>
              <a:path w="124229" h="109530" extrusionOk="0">
                <a:moveTo>
                  <a:pt x="79291" y="1720"/>
                </a:moveTo>
                <a:cubicBezTo>
                  <a:pt x="8212" y="-15360"/>
                  <a:pt x="-40965" y="100205"/>
                  <a:pt x="47829" y="108799"/>
                </a:cubicBezTo>
                <a:cubicBezTo>
                  <a:pt x="119983" y="119191"/>
                  <a:pt x="160785" y="15554"/>
                  <a:pt x="79291" y="1720"/>
                </a:cubicBezTo>
                <a:close/>
                <a:moveTo>
                  <a:pt x="106609" y="64095"/>
                </a:moveTo>
                <a:cubicBezTo>
                  <a:pt x="93827" y="96675"/>
                  <a:pt x="39761" y="106168"/>
                  <a:pt x="18275" y="78083"/>
                </a:cubicBezTo>
                <a:cubicBezTo>
                  <a:pt x="2292" y="46095"/>
                  <a:pt x="38489" y="11651"/>
                  <a:pt x="70390" y="15247"/>
                </a:cubicBezTo>
                <a:cubicBezTo>
                  <a:pt x="97620" y="15401"/>
                  <a:pt x="116651" y="36974"/>
                  <a:pt x="106609" y="64095"/>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564" name="Google Shape;564;p41"/>
          <p:cNvSpPr/>
          <p:nvPr/>
        </p:nvSpPr>
        <p:spPr>
          <a:xfrm>
            <a:off x="4869442" y="7139555"/>
            <a:ext cx="976541" cy="92890"/>
          </a:xfrm>
          <a:custGeom>
            <a:avLst/>
            <a:gdLst/>
            <a:ahLst/>
            <a:cxnLst/>
            <a:rect l="l" t="t" r="r" b="b"/>
            <a:pathLst>
              <a:path w="420923" h="29142" extrusionOk="0">
                <a:moveTo>
                  <a:pt x="413489" y="13189"/>
                </a:moveTo>
                <a:cubicBezTo>
                  <a:pt x="278455" y="16526"/>
                  <a:pt x="143334" y="12132"/>
                  <a:pt x="8805" y="34"/>
                </a:cubicBezTo>
                <a:cubicBezTo>
                  <a:pt x="-293" y="-799"/>
                  <a:pt x="-3933" y="13847"/>
                  <a:pt x="5670" y="14702"/>
                </a:cubicBezTo>
                <a:cubicBezTo>
                  <a:pt x="141449" y="26940"/>
                  <a:pt x="277798" y="31404"/>
                  <a:pt x="414081" y="28076"/>
                </a:cubicBezTo>
                <a:cubicBezTo>
                  <a:pt x="423377" y="27769"/>
                  <a:pt x="423223" y="12970"/>
                  <a:pt x="413489" y="13189"/>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565" name="Google Shape;565;p41"/>
          <p:cNvSpPr/>
          <p:nvPr/>
        </p:nvSpPr>
        <p:spPr>
          <a:xfrm>
            <a:off x="5905648" y="7186101"/>
            <a:ext cx="95538" cy="47102"/>
          </a:xfrm>
          <a:custGeom>
            <a:avLst/>
            <a:gdLst/>
            <a:ahLst/>
            <a:cxnLst/>
            <a:rect l="l" t="t" r="r" b="b"/>
            <a:pathLst>
              <a:path w="41180" h="14777" extrusionOk="0">
                <a:moveTo>
                  <a:pt x="33693" y="0"/>
                </a:moveTo>
                <a:lnTo>
                  <a:pt x="6835" y="0"/>
                </a:lnTo>
                <a:cubicBezTo>
                  <a:pt x="-2461" y="0"/>
                  <a:pt x="-2286" y="14777"/>
                  <a:pt x="7427" y="14777"/>
                </a:cubicBezTo>
                <a:lnTo>
                  <a:pt x="34307" y="14777"/>
                </a:lnTo>
                <a:cubicBezTo>
                  <a:pt x="43669" y="14777"/>
                  <a:pt x="43471" y="0"/>
                  <a:pt x="33693" y="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566" name="Google Shape;566;p41"/>
          <p:cNvSpPr/>
          <p:nvPr/>
        </p:nvSpPr>
        <p:spPr>
          <a:xfrm>
            <a:off x="6092518" y="7185595"/>
            <a:ext cx="329558" cy="61455"/>
          </a:xfrm>
          <a:custGeom>
            <a:avLst/>
            <a:gdLst/>
            <a:ahLst/>
            <a:cxnLst/>
            <a:rect l="l" t="t" r="r" b="b"/>
            <a:pathLst>
              <a:path w="142051" h="19280" extrusionOk="0">
                <a:moveTo>
                  <a:pt x="136384" y="4500"/>
                </a:moveTo>
                <a:lnTo>
                  <a:pt x="8783" y="5"/>
                </a:lnTo>
                <a:cubicBezTo>
                  <a:pt x="-272" y="-323"/>
                  <a:pt x="-3933" y="14344"/>
                  <a:pt x="5648" y="14695"/>
                </a:cubicBezTo>
                <a:lnTo>
                  <a:pt x="133227" y="19277"/>
                </a:lnTo>
                <a:cubicBezTo>
                  <a:pt x="142282" y="19518"/>
                  <a:pt x="146031" y="4851"/>
                  <a:pt x="136384" y="450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567" name="Google Shape;567;p41"/>
          <p:cNvSpPr/>
          <p:nvPr/>
        </p:nvSpPr>
        <p:spPr>
          <a:xfrm>
            <a:off x="358089" y="1552884"/>
            <a:ext cx="124610" cy="1441247"/>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568" name="Google Shape;568;p41"/>
          <p:cNvSpPr/>
          <p:nvPr/>
        </p:nvSpPr>
        <p:spPr>
          <a:xfrm>
            <a:off x="282701" y="1694070"/>
            <a:ext cx="88443" cy="602814"/>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 3 columns 1 1">
  <p:cSld name="TITLE_AND_TWO_COLUMNS_1_1_1">
    <p:spTree>
      <p:nvGrpSpPr>
        <p:cNvPr id="1" name="Shape 569"/>
        <p:cNvGrpSpPr/>
        <p:nvPr/>
      </p:nvGrpSpPr>
      <p:grpSpPr>
        <a:xfrm>
          <a:off x="0" y="0"/>
          <a:ext cx="0" cy="0"/>
          <a:chOff x="0" y="0"/>
          <a:chExt cx="0" cy="0"/>
        </a:xfrm>
      </p:grpSpPr>
      <p:sp>
        <p:nvSpPr>
          <p:cNvPr id="570" name="Google Shape;570;p42"/>
          <p:cNvSpPr/>
          <p:nvPr/>
        </p:nvSpPr>
        <p:spPr>
          <a:xfrm rot="-1191552">
            <a:off x="8782944" y="5397871"/>
            <a:ext cx="1032123" cy="1381052"/>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4"/>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571" name="Google Shape;571;p42"/>
          <p:cNvSpPr/>
          <p:nvPr/>
        </p:nvSpPr>
        <p:spPr>
          <a:xfrm>
            <a:off x="706778" y="501347"/>
            <a:ext cx="7634387" cy="1401610"/>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4"/>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572" name="Google Shape;572;p42"/>
          <p:cNvSpPr/>
          <p:nvPr/>
        </p:nvSpPr>
        <p:spPr>
          <a:xfrm>
            <a:off x="405014" y="637881"/>
            <a:ext cx="9213873" cy="649974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573" name="Google Shape;573;p42"/>
          <p:cNvSpPr txBox="1">
            <a:spLocks noGrp="1"/>
          </p:cNvSpPr>
          <p:nvPr>
            <p:ph type="title"/>
          </p:nvPr>
        </p:nvSpPr>
        <p:spPr>
          <a:xfrm>
            <a:off x="971713" y="1032996"/>
            <a:ext cx="7068900" cy="598800"/>
          </a:xfrm>
          <a:prstGeom prst="rect">
            <a:avLst/>
          </a:prstGeom>
        </p:spPr>
        <p:txBody>
          <a:bodyPr spcFirstLastPara="1" wrap="square" lIns="0" tIns="0" rIns="0" bIns="0" anchor="ctr" anchorCtr="0">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574" name="Google Shape;574;p42"/>
          <p:cNvSpPr txBox="1">
            <a:spLocks noGrp="1"/>
          </p:cNvSpPr>
          <p:nvPr>
            <p:ph type="body" idx="1"/>
          </p:nvPr>
        </p:nvSpPr>
        <p:spPr>
          <a:xfrm>
            <a:off x="1306992" y="2276262"/>
            <a:ext cx="2202000" cy="4214700"/>
          </a:xfrm>
          <a:prstGeom prst="rect">
            <a:avLst/>
          </a:prstGeom>
        </p:spPr>
        <p:txBody>
          <a:bodyPr spcFirstLastPara="1" wrap="square" lIns="0" tIns="0" rIns="0" bIns="0" anchor="t" anchorCtr="0">
            <a:noAutofit/>
          </a:bodyPr>
          <a:lstStyle>
            <a:lvl1pPr marL="457200" lvl="0" indent="-368300" rtl="0">
              <a:spcBef>
                <a:spcPts val="0"/>
              </a:spcBef>
              <a:spcAft>
                <a:spcPts val="0"/>
              </a:spcAft>
              <a:buSzPts val="2200"/>
              <a:buChar char="✗"/>
              <a:defRPr sz="2200"/>
            </a:lvl1pPr>
            <a:lvl2pPr marL="914400" lvl="1" indent="-368300" rtl="0">
              <a:spcBef>
                <a:spcPts val="1200"/>
              </a:spcBef>
              <a:spcAft>
                <a:spcPts val="0"/>
              </a:spcAft>
              <a:buSzPts val="2200"/>
              <a:buChar char="✗"/>
              <a:defRPr sz="2200"/>
            </a:lvl2pPr>
            <a:lvl3pPr marL="1371600" lvl="2" indent="-368300" rtl="0">
              <a:spcBef>
                <a:spcPts val="1200"/>
              </a:spcBef>
              <a:spcAft>
                <a:spcPts val="0"/>
              </a:spcAft>
              <a:buSzPts val="2200"/>
              <a:buChar char="■"/>
              <a:defRPr sz="2200"/>
            </a:lvl3pPr>
            <a:lvl4pPr marL="1828800" lvl="3" indent="-368300" rtl="0">
              <a:spcBef>
                <a:spcPts val="1200"/>
              </a:spcBef>
              <a:spcAft>
                <a:spcPts val="0"/>
              </a:spcAft>
              <a:buSzPts val="2200"/>
              <a:buChar char="●"/>
              <a:defRPr sz="2200"/>
            </a:lvl4pPr>
            <a:lvl5pPr marL="2286000" lvl="4" indent="-368300" rtl="0">
              <a:spcBef>
                <a:spcPts val="1200"/>
              </a:spcBef>
              <a:spcAft>
                <a:spcPts val="0"/>
              </a:spcAft>
              <a:buSzPts val="2200"/>
              <a:buChar char="○"/>
              <a:defRPr sz="2200"/>
            </a:lvl5pPr>
            <a:lvl6pPr marL="2743200" lvl="5" indent="-368300" rtl="0">
              <a:spcBef>
                <a:spcPts val="1200"/>
              </a:spcBef>
              <a:spcAft>
                <a:spcPts val="0"/>
              </a:spcAft>
              <a:buSzPts val="2200"/>
              <a:buChar char="■"/>
              <a:defRPr sz="2200"/>
            </a:lvl6pPr>
            <a:lvl7pPr marL="3200400" lvl="6" indent="-368300" rtl="0">
              <a:spcBef>
                <a:spcPts val="1200"/>
              </a:spcBef>
              <a:spcAft>
                <a:spcPts val="0"/>
              </a:spcAft>
              <a:buSzPts val="2200"/>
              <a:buChar char="●"/>
              <a:defRPr sz="2200"/>
            </a:lvl7pPr>
            <a:lvl8pPr marL="3657600" lvl="7" indent="-368300" rtl="0">
              <a:spcBef>
                <a:spcPts val="1200"/>
              </a:spcBef>
              <a:spcAft>
                <a:spcPts val="0"/>
              </a:spcAft>
              <a:buSzPts val="2200"/>
              <a:buChar char="○"/>
              <a:defRPr sz="2200"/>
            </a:lvl8pPr>
            <a:lvl9pPr marL="4114800" lvl="8" indent="-368300" rtl="0">
              <a:spcBef>
                <a:spcPts val="1200"/>
              </a:spcBef>
              <a:spcAft>
                <a:spcPts val="1200"/>
              </a:spcAft>
              <a:buSzPts val="2200"/>
              <a:buChar char="■"/>
              <a:defRPr sz="2200"/>
            </a:lvl9pPr>
          </a:lstStyle>
          <a:p>
            <a:endParaRPr/>
          </a:p>
        </p:txBody>
      </p:sp>
      <p:sp>
        <p:nvSpPr>
          <p:cNvPr id="575" name="Google Shape;575;p42"/>
          <p:cNvSpPr txBox="1">
            <a:spLocks noGrp="1"/>
          </p:cNvSpPr>
          <p:nvPr>
            <p:ph type="body" idx="2"/>
          </p:nvPr>
        </p:nvSpPr>
        <p:spPr>
          <a:xfrm>
            <a:off x="3740427" y="2276262"/>
            <a:ext cx="2202000" cy="4214700"/>
          </a:xfrm>
          <a:prstGeom prst="rect">
            <a:avLst/>
          </a:prstGeom>
        </p:spPr>
        <p:txBody>
          <a:bodyPr spcFirstLastPara="1" wrap="square" lIns="0" tIns="0" rIns="0" bIns="0" anchor="t" anchorCtr="0">
            <a:noAutofit/>
          </a:bodyPr>
          <a:lstStyle>
            <a:lvl1pPr marL="457200" lvl="0" indent="-368300" rtl="0">
              <a:spcBef>
                <a:spcPts val="0"/>
              </a:spcBef>
              <a:spcAft>
                <a:spcPts val="0"/>
              </a:spcAft>
              <a:buSzPts val="2200"/>
              <a:buChar char="✗"/>
              <a:defRPr sz="2200"/>
            </a:lvl1pPr>
            <a:lvl2pPr marL="914400" lvl="1" indent="-368300" rtl="0">
              <a:spcBef>
                <a:spcPts val="1200"/>
              </a:spcBef>
              <a:spcAft>
                <a:spcPts val="0"/>
              </a:spcAft>
              <a:buSzPts val="2200"/>
              <a:buChar char="✗"/>
              <a:defRPr sz="2200"/>
            </a:lvl2pPr>
            <a:lvl3pPr marL="1371600" lvl="2" indent="-368300" rtl="0">
              <a:spcBef>
                <a:spcPts val="1200"/>
              </a:spcBef>
              <a:spcAft>
                <a:spcPts val="0"/>
              </a:spcAft>
              <a:buSzPts val="2200"/>
              <a:buChar char="■"/>
              <a:defRPr sz="2200"/>
            </a:lvl3pPr>
            <a:lvl4pPr marL="1828800" lvl="3" indent="-368300" rtl="0">
              <a:spcBef>
                <a:spcPts val="1200"/>
              </a:spcBef>
              <a:spcAft>
                <a:spcPts val="0"/>
              </a:spcAft>
              <a:buSzPts val="2200"/>
              <a:buChar char="●"/>
              <a:defRPr sz="2200"/>
            </a:lvl4pPr>
            <a:lvl5pPr marL="2286000" lvl="4" indent="-368300" rtl="0">
              <a:spcBef>
                <a:spcPts val="1200"/>
              </a:spcBef>
              <a:spcAft>
                <a:spcPts val="0"/>
              </a:spcAft>
              <a:buSzPts val="2200"/>
              <a:buChar char="○"/>
              <a:defRPr sz="2200"/>
            </a:lvl5pPr>
            <a:lvl6pPr marL="2743200" lvl="5" indent="-368300" rtl="0">
              <a:spcBef>
                <a:spcPts val="1200"/>
              </a:spcBef>
              <a:spcAft>
                <a:spcPts val="0"/>
              </a:spcAft>
              <a:buSzPts val="2200"/>
              <a:buChar char="■"/>
              <a:defRPr sz="2200"/>
            </a:lvl6pPr>
            <a:lvl7pPr marL="3200400" lvl="6" indent="-368300" rtl="0">
              <a:spcBef>
                <a:spcPts val="1200"/>
              </a:spcBef>
              <a:spcAft>
                <a:spcPts val="0"/>
              </a:spcAft>
              <a:buSzPts val="2200"/>
              <a:buChar char="●"/>
              <a:defRPr sz="2200"/>
            </a:lvl7pPr>
            <a:lvl8pPr marL="3657600" lvl="7" indent="-368300" rtl="0">
              <a:spcBef>
                <a:spcPts val="1200"/>
              </a:spcBef>
              <a:spcAft>
                <a:spcPts val="0"/>
              </a:spcAft>
              <a:buSzPts val="2200"/>
              <a:buChar char="○"/>
              <a:defRPr sz="2200"/>
            </a:lvl8pPr>
            <a:lvl9pPr marL="4114800" lvl="8" indent="-368300" rtl="0">
              <a:spcBef>
                <a:spcPts val="1200"/>
              </a:spcBef>
              <a:spcAft>
                <a:spcPts val="1200"/>
              </a:spcAft>
              <a:buSzPts val="2200"/>
              <a:buChar char="■"/>
              <a:defRPr sz="2200"/>
            </a:lvl9pPr>
          </a:lstStyle>
          <a:p>
            <a:endParaRPr/>
          </a:p>
        </p:txBody>
      </p:sp>
      <p:sp>
        <p:nvSpPr>
          <p:cNvPr id="576" name="Google Shape;576;p42"/>
          <p:cNvSpPr txBox="1">
            <a:spLocks noGrp="1"/>
          </p:cNvSpPr>
          <p:nvPr>
            <p:ph type="body" idx="3"/>
          </p:nvPr>
        </p:nvSpPr>
        <p:spPr>
          <a:xfrm>
            <a:off x="6173861" y="2276262"/>
            <a:ext cx="2202000" cy="4214700"/>
          </a:xfrm>
          <a:prstGeom prst="rect">
            <a:avLst/>
          </a:prstGeom>
        </p:spPr>
        <p:txBody>
          <a:bodyPr spcFirstLastPara="1" wrap="square" lIns="0" tIns="0" rIns="0" bIns="0" anchor="t" anchorCtr="0">
            <a:noAutofit/>
          </a:bodyPr>
          <a:lstStyle>
            <a:lvl1pPr marL="457200" lvl="0" indent="-368300" rtl="0">
              <a:spcBef>
                <a:spcPts val="0"/>
              </a:spcBef>
              <a:spcAft>
                <a:spcPts val="0"/>
              </a:spcAft>
              <a:buSzPts val="2200"/>
              <a:buChar char="✗"/>
              <a:defRPr sz="2200"/>
            </a:lvl1pPr>
            <a:lvl2pPr marL="914400" lvl="1" indent="-368300" rtl="0">
              <a:spcBef>
                <a:spcPts val="1200"/>
              </a:spcBef>
              <a:spcAft>
                <a:spcPts val="0"/>
              </a:spcAft>
              <a:buSzPts val="2200"/>
              <a:buChar char="✗"/>
              <a:defRPr sz="2200"/>
            </a:lvl2pPr>
            <a:lvl3pPr marL="1371600" lvl="2" indent="-368300" rtl="0">
              <a:spcBef>
                <a:spcPts val="1200"/>
              </a:spcBef>
              <a:spcAft>
                <a:spcPts val="0"/>
              </a:spcAft>
              <a:buSzPts val="2200"/>
              <a:buChar char="■"/>
              <a:defRPr sz="2200"/>
            </a:lvl3pPr>
            <a:lvl4pPr marL="1828800" lvl="3" indent="-368300" rtl="0">
              <a:spcBef>
                <a:spcPts val="1200"/>
              </a:spcBef>
              <a:spcAft>
                <a:spcPts val="0"/>
              </a:spcAft>
              <a:buSzPts val="2200"/>
              <a:buChar char="●"/>
              <a:defRPr sz="2200"/>
            </a:lvl4pPr>
            <a:lvl5pPr marL="2286000" lvl="4" indent="-368300" rtl="0">
              <a:spcBef>
                <a:spcPts val="1200"/>
              </a:spcBef>
              <a:spcAft>
                <a:spcPts val="0"/>
              </a:spcAft>
              <a:buSzPts val="2200"/>
              <a:buChar char="○"/>
              <a:defRPr sz="2200"/>
            </a:lvl5pPr>
            <a:lvl6pPr marL="2743200" lvl="5" indent="-368300" rtl="0">
              <a:spcBef>
                <a:spcPts val="1200"/>
              </a:spcBef>
              <a:spcAft>
                <a:spcPts val="0"/>
              </a:spcAft>
              <a:buSzPts val="2200"/>
              <a:buChar char="■"/>
              <a:defRPr sz="2200"/>
            </a:lvl6pPr>
            <a:lvl7pPr marL="3200400" lvl="6" indent="-368300" rtl="0">
              <a:spcBef>
                <a:spcPts val="1200"/>
              </a:spcBef>
              <a:spcAft>
                <a:spcPts val="0"/>
              </a:spcAft>
              <a:buSzPts val="2200"/>
              <a:buChar char="●"/>
              <a:defRPr sz="2200"/>
            </a:lvl7pPr>
            <a:lvl8pPr marL="3657600" lvl="7" indent="-368300" rtl="0">
              <a:spcBef>
                <a:spcPts val="1200"/>
              </a:spcBef>
              <a:spcAft>
                <a:spcPts val="0"/>
              </a:spcAft>
              <a:buSzPts val="2200"/>
              <a:buChar char="○"/>
              <a:defRPr sz="2200"/>
            </a:lvl8pPr>
            <a:lvl9pPr marL="4114800" lvl="8" indent="-368300" rtl="0">
              <a:spcBef>
                <a:spcPts val="1200"/>
              </a:spcBef>
              <a:spcAft>
                <a:spcPts val="1200"/>
              </a:spcAft>
              <a:buSzPts val="2200"/>
              <a:buChar char="■"/>
              <a:defRPr sz="2200"/>
            </a:lvl9pPr>
          </a:lstStyle>
          <a:p>
            <a:endParaRPr/>
          </a:p>
        </p:txBody>
      </p:sp>
      <p:sp>
        <p:nvSpPr>
          <p:cNvPr id="577" name="Google Shape;577;p42"/>
          <p:cNvSpPr txBox="1">
            <a:spLocks noGrp="1"/>
          </p:cNvSpPr>
          <p:nvPr>
            <p:ph type="sldNum" idx="12"/>
          </p:nvPr>
        </p:nvSpPr>
        <p:spPr>
          <a:xfrm>
            <a:off x="9244813" y="7092212"/>
            <a:ext cx="603600" cy="453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578" name="Google Shape;578;p42"/>
          <p:cNvSpPr/>
          <p:nvPr/>
        </p:nvSpPr>
        <p:spPr>
          <a:xfrm rot="10168908">
            <a:off x="9622409" y="1765221"/>
            <a:ext cx="125783" cy="1436797"/>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579" name="Google Shape;579;p42"/>
          <p:cNvSpPr/>
          <p:nvPr/>
        </p:nvSpPr>
        <p:spPr>
          <a:xfrm rot="10168908">
            <a:off x="9760372" y="2441991"/>
            <a:ext cx="89276" cy="600952"/>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580" name="Google Shape;580;p42"/>
          <p:cNvSpPr/>
          <p:nvPr/>
        </p:nvSpPr>
        <p:spPr>
          <a:xfrm>
            <a:off x="3467492" y="575893"/>
            <a:ext cx="976541" cy="92890"/>
          </a:xfrm>
          <a:custGeom>
            <a:avLst/>
            <a:gdLst/>
            <a:ahLst/>
            <a:cxnLst/>
            <a:rect l="l" t="t" r="r" b="b"/>
            <a:pathLst>
              <a:path w="420923" h="29142" extrusionOk="0">
                <a:moveTo>
                  <a:pt x="413489" y="13189"/>
                </a:moveTo>
                <a:cubicBezTo>
                  <a:pt x="278455" y="16526"/>
                  <a:pt x="143334" y="12132"/>
                  <a:pt x="8805" y="34"/>
                </a:cubicBezTo>
                <a:cubicBezTo>
                  <a:pt x="-293" y="-799"/>
                  <a:pt x="-3933" y="13847"/>
                  <a:pt x="5670" y="14702"/>
                </a:cubicBezTo>
                <a:cubicBezTo>
                  <a:pt x="141449" y="26940"/>
                  <a:pt x="277798" y="31404"/>
                  <a:pt x="414081" y="28076"/>
                </a:cubicBezTo>
                <a:cubicBezTo>
                  <a:pt x="423377" y="27769"/>
                  <a:pt x="423223" y="12970"/>
                  <a:pt x="413489" y="13189"/>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581" name="Google Shape;581;p42"/>
          <p:cNvSpPr/>
          <p:nvPr/>
        </p:nvSpPr>
        <p:spPr>
          <a:xfrm>
            <a:off x="4503698" y="622439"/>
            <a:ext cx="95538" cy="47102"/>
          </a:xfrm>
          <a:custGeom>
            <a:avLst/>
            <a:gdLst/>
            <a:ahLst/>
            <a:cxnLst/>
            <a:rect l="l" t="t" r="r" b="b"/>
            <a:pathLst>
              <a:path w="41180" h="14777" extrusionOk="0">
                <a:moveTo>
                  <a:pt x="33693" y="0"/>
                </a:moveTo>
                <a:lnTo>
                  <a:pt x="6835" y="0"/>
                </a:lnTo>
                <a:cubicBezTo>
                  <a:pt x="-2461" y="0"/>
                  <a:pt x="-2286" y="14777"/>
                  <a:pt x="7427" y="14777"/>
                </a:cubicBezTo>
                <a:lnTo>
                  <a:pt x="34307" y="14777"/>
                </a:lnTo>
                <a:cubicBezTo>
                  <a:pt x="43669" y="14777"/>
                  <a:pt x="43471" y="0"/>
                  <a:pt x="33693" y="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582" name="Google Shape;582;p42"/>
          <p:cNvSpPr/>
          <p:nvPr/>
        </p:nvSpPr>
        <p:spPr>
          <a:xfrm>
            <a:off x="4690568" y="621933"/>
            <a:ext cx="329558" cy="61455"/>
          </a:xfrm>
          <a:custGeom>
            <a:avLst/>
            <a:gdLst/>
            <a:ahLst/>
            <a:cxnLst/>
            <a:rect l="l" t="t" r="r" b="b"/>
            <a:pathLst>
              <a:path w="142051" h="19280" extrusionOk="0">
                <a:moveTo>
                  <a:pt x="136384" y="4500"/>
                </a:moveTo>
                <a:lnTo>
                  <a:pt x="8783" y="5"/>
                </a:lnTo>
                <a:cubicBezTo>
                  <a:pt x="-272" y="-323"/>
                  <a:pt x="-3933" y="14344"/>
                  <a:pt x="5648" y="14695"/>
                </a:cubicBezTo>
                <a:lnTo>
                  <a:pt x="133227" y="19277"/>
                </a:lnTo>
                <a:cubicBezTo>
                  <a:pt x="142282" y="19518"/>
                  <a:pt x="146031" y="4851"/>
                  <a:pt x="136384" y="450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583" name="Google Shape;583;p42"/>
          <p:cNvSpPr/>
          <p:nvPr/>
        </p:nvSpPr>
        <p:spPr>
          <a:xfrm rot="5497040">
            <a:off x="-115013" y="5195739"/>
            <a:ext cx="1029246" cy="236005"/>
          </a:xfrm>
          <a:custGeom>
            <a:avLst/>
            <a:gdLst/>
            <a:ahLst/>
            <a:cxnLst/>
            <a:rect l="l" t="t" r="r" b="b"/>
            <a:pathLst>
              <a:path w="322772" h="101579" extrusionOk="0">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584" name="Google Shape;584;p42"/>
          <p:cNvSpPr/>
          <p:nvPr/>
        </p:nvSpPr>
        <p:spPr>
          <a:xfrm>
            <a:off x="6701233" y="7202037"/>
            <a:ext cx="968264" cy="71419"/>
          </a:xfrm>
          <a:custGeom>
            <a:avLst/>
            <a:gdLst/>
            <a:ahLst/>
            <a:cxnLst/>
            <a:rect l="l" t="t" r="r" b="b"/>
            <a:pathLst>
              <a:path w="417355" h="22406" extrusionOk="0">
                <a:moveTo>
                  <a:pt x="409929" y="3189"/>
                </a:moveTo>
                <a:lnTo>
                  <a:pt x="209122" y="5951"/>
                </a:lnTo>
                <a:cubicBezTo>
                  <a:pt x="142580" y="6872"/>
                  <a:pt x="74658" y="11476"/>
                  <a:pt x="8775" y="119"/>
                </a:cubicBezTo>
                <a:cubicBezTo>
                  <a:pt x="-302" y="-1459"/>
                  <a:pt x="-3897" y="13142"/>
                  <a:pt x="5618" y="14787"/>
                </a:cubicBezTo>
                <a:cubicBezTo>
                  <a:pt x="71391" y="26122"/>
                  <a:pt x="139029" y="21715"/>
                  <a:pt x="205351" y="20794"/>
                </a:cubicBezTo>
                <a:lnTo>
                  <a:pt x="410521" y="17966"/>
                </a:lnTo>
                <a:cubicBezTo>
                  <a:pt x="419817" y="17747"/>
                  <a:pt x="419641" y="2969"/>
                  <a:pt x="409929" y="3189"/>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585" name="Google Shape;585;p42"/>
          <p:cNvSpPr/>
          <p:nvPr/>
        </p:nvSpPr>
        <p:spPr>
          <a:xfrm>
            <a:off x="7114123" y="7362680"/>
            <a:ext cx="313794" cy="53088"/>
          </a:xfrm>
          <a:custGeom>
            <a:avLst/>
            <a:gdLst/>
            <a:ahLst/>
            <a:cxnLst/>
            <a:rect l="l" t="t" r="r" b="b"/>
            <a:pathLst>
              <a:path w="135256" h="16655" extrusionOk="0">
                <a:moveTo>
                  <a:pt x="129610" y="810"/>
                </a:moveTo>
                <a:cubicBezTo>
                  <a:pt x="88677" y="-549"/>
                  <a:pt x="47766" y="-198"/>
                  <a:pt x="6832" y="1863"/>
                </a:cubicBezTo>
                <a:cubicBezTo>
                  <a:pt x="-2442" y="2345"/>
                  <a:pt x="-2310" y="17210"/>
                  <a:pt x="7446" y="16640"/>
                </a:cubicBezTo>
                <a:cubicBezTo>
                  <a:pt x="47130" y="14601"/>
                  <a:pt x="86835" y="14228"/>
                  <a:pt x="126562" y="15478"/>
                </a:cubicBezTo>
                <a:cubicBezTo>
                  <a:pt x="135507" y="15785"/>
                  <a:pt x="139191" y="1117"/>
                  <a:pt x="129610" y="81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1 1">
  <p:cSld name="TITLE_ONLY_1_1">
    <p:spTree>
      <p:nvGrpSpPr>
        <p:cNvPr id="1" name="Shape 586"/>
        <p:cNvGrpSpPr/>
        <p:nvPr/>
      </p:nvGrpSpPr>
      <p:grpSpPr>
        <a:xfrm>
          <a:off x="0" y="0"/>
          <a:ext cx="0" cy="0"/>
          <a:chOff x="0" y="0"/>
          <a:chExt cx="0" cy="0"/>
        </a:xfrm>
      </p:grpSpPr>
      <p:sp>
        <p:nvSpPr>
          <p:cNvPr id="587" name="Google Shape;587;p43"/>
          <p:cNvSpPr/>
          <p:nvPr/>
        </p:nvSpPr>
        <p:spPr>
          <a:xfrm rot="-1191552">
            <a:off x="8782944" y="5397871"/>
            <a:ext cx="1032123" cy="1381052"/>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4"/>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588" name="Google Shape;588;p43"/>
          <p:cNvSpPr/>
          <p:nvPr/>
        </p:nvSpPr>
        <p:spPr>
          <a:xfrm>
            <a:off x="706778" y="501347"/>
            <a:ext cx="7634387" cy="1401610"/>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4"/>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589" name="Google Shape;589;p43"/>
          <p:cNvSpPr/>
          <p:nvPr/>
        </p:nvSpPr>
        <p:spPr>
          <a:xfrm>
            <a:off x="405014" y="637881"/>
            <a:ext cx="9213873" cy="649974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590" name="Google Shape;590;p43"/>
          <p:cNvSpPr txBox="1">
            <a:spLocks noGrp="1"/>
          </p:cNvSpPr>
          <p:nvPr>
            <p:ph type="title"/>
          </p:nvPr>
        </p:nvSpPr>
        <p:spPr>
          <a:xfrm>
            <a:off x="971713" y="1032996"/>
            <a:ext cx="7068900" cy="598800"/>
          </a:xfrm>
          <a:prstGeom prst="rect">
            <a:avLst/>
          </a:prstGeom>
        </p:spPr>
        <p:txBody>
          <a:bodyPr spcFirstLastPara="1" wrap="square" lIns="0" tIns="0" rIns="0" bIns="0" anchor="ctr" anchorCtr="0">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591" name="Google Shape;591;p43"/>
          <p:cNvSpPr txBox="1">
            <a:spLocks noGrp="1"/>
          </p:cNvSpPr>
          <p:nvPr>
            <p:ph type="sldNum" idx="12"/>
          </p:nvPr>
        </p:nvSpPr>
        <p:spPr>
          <a:xfrm>
            <a:off x="9244813" y="7092212"/>
            <a:ext cx="603600" cy="453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592" name="Google Shape;592;p43"/>
          <p:cNvSpPr/>
          <p:nvPr/>
        </p:nvSpPr>
        <p:spPr>
          <a:xfrm>
            <a:off x="358089" y="1552884"/>
            <a:ext cx="124610" cy="1441247"/>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593" name="Google Shape;593;p43"/>
          <p:cNvSpPr/>
          <p:nvPr/>
        </p:nvSpPr>
        <p:spPr>
          <a:xfrm>
            <a:off x="282701" y="1694070"/>
            <a:ext cx="88443" cy="602814"/>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594" name="Google Shape;594;p43"/>
          <p:cNvSpPr/>
          <p:nvPr/>
        </p:nvSpPr>
        <p:spPr>
          <a:xfrm>
            <a:off x="3201617" y="571102"/>
            <a:ext cx="1514092" cy="101076"/>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595" name="Google Shape;595;p43"/>
          <p:cNvSpPr/>
          <p:nvPr/>
        </p:nvSpPr>
        <p:spPr>
          <a:xfrm>
            <a:off x="4829500" y="621524"/>
            <a:ext cx="290230" cy="47172"/>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596" name="Google Shape;596;p43"/>
          <p:cNvSpPr/>
          <p:nvPr/>
        </p:nvSpPr>
        <p:spPr>
          <a:xfrm>
            <a:off x="9208746" y="600473"/>
            <a:ext cx="319274" cy="349302"/>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597" name="Google Shape;597;p43"/>
          <p:cNvSpPr/>
          <p:nvPr/>
        </p:nvSpPr>
        <p:spPr>
          <a:xfrm>
            <a:off x="9378934" y="524771"/>
            <a:ext cx="145608" cy="137837"/>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598" name="Google Shape;598;p43"/>
          <p:cNvSpPr/>
          <p:nvPr/>
        </p:nvSpPr>
        <p:spPr>
          <a:xfrm>
            <a:off x="269217" y="6187034"/>
            <a:ext cx="820526" cy="1171837"/>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599" name="Google Shape;599;p43"/>
          <p:cNvSpPr/>
          <p:nvPr/>
        </p:nvSpPr>
        <p:spPr>
          <a:xfrm>
            <a:off x="9487128" y="2655180"/>
            <a:ext cx="220896" cy="261031"/>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600" name="Google Shape;600;p43"/>
          <p:cNvSpPr/>
          <p:nvPr/>
        </p:nvSpPr>
        <p:spPr>
          <a:xfrm>
            <a:off x="5119867" y="6883859"/>
            <a:ext cx="748831" cy="323783"/>
          </a:xfrm>
          <a:custGeom>
            <a:avLst/>
            <a:gdLst/>
            <a:ahLst/>
            <a:cxnLst/>
            <a:rect l="l" t="t" r="r" b="b"/>
            <a:pathLst>
              <a:path w="322772" h="101579" extrusionOk="0">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aption 1 1">
  <p:cSld name="CAPTION_ONLY_1_1">
    <p:spTree>
      <p:nvGrpSpPr>
        <p:cNvPr id="1" name="Shape 601"/>
        <p:cNvGrpSpPr/>
        <p:nvPr/>
      </p:nvGrpSpPr>
      <p:grpSpPr>
        <a:xfrm>
          <a:off x="0" y="0"/>
          <a:ext cx="0" cy="0"/>
          <a:chOff x="0" y="0"/>
          <a:chExt cx="0" cy="0"/>
        </a:xfrm>
      </p:grpSpPr>
      <p:sp>
        <p:nvSpPr>
          <p:cNvPr id="602" name="Google Shape;602;p44"/>
          <p:cNvSpPr/>
          <p:nvPr/>
        </p:nvSpPr>
        <p:spPr>
          <a:xfrm rot="-1191552">
            <a:off x="8782944" y="5397871"/>
            <a:ext cx="1032123" cy="1381052"/>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4"/>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603" name="Google Shape;603;p44"/>
          <p:cNvSpPr/>
          <p:nvPr/>
        </p:nvSpPr>
        <p:spPr>
          <a:xfrm>
            <a:off x="706778" y="6371789"/>
            <a:ext cx="6482647" cy="849945"/>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4"/>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604" name="Google Shape;604;p44"/>
          <p:cNvSpPr/>
          <p:nvPr/>
        </p:nvSpPr>
        <p:spPr>
          <a:xfrm>
            <a:off x="405014" y="637881"/>
            <a:ext cx="9213873" cy="649974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605" name="Google Shape;605;p44"/>
          <p:cNvSpPr txBox="1">
            <a:spLocks noGrp="1"/>
          </p:cNvSpPr>
          <p:nvPr>
            <p:ph type="body" idx="1"/>
          </p:nvPr>
        </p:nvSpPr>
        <p:spPr>
          <a:xfrm>
            <a:off x="905384" y="6440066"/>
            <a:ext cx="6075000" cy="591000"/>
          </a:xfrm>
          <a:prstGeom prst="rect">
            <a:avLst/>
          </a:prstGeom>
        </p:spPr>
        <p:txBody>
          <a:bodyPr spcFirstLastPara="1" wrap="square" lIns="0" tIns="0" rIns="0" bIns="0" anchor="ctr" anchorCtr="0">
            <a:noAutofit/>
          </a:bodyPr>
          <a:lstStyle>
            <a:lvl1pPr marL="457200" lvl="0" indent="-228600" rtl="0">
              <a:spcBef>
                <a:spcPts val="0"/>
              </a:spcBef>
              <a:spcAft>
                <a:spcPts val="0"/>
              </a:spcAft>
              <a:buSzPts val="2000"/>
              <a:buNone/>
              <a:defRPr sz="2000"/>
            </a:lvl1pPr>
          </a:lstStyle>
          <a:p>
            <a:endParaRPr/>
          </a:p>
        </p:txBody>
      </p:sp>
      <p:sp>
        <p:nvSpPr>
          <p:cNvPr id="606" name="Google Shape;606;p44"/>
          <p:cNvSpPr txBox="1">
            <a:spLocks noGrp="1"/>
          </p:cNvSpPr>
          <p:nvPr>
            <p:ph type="sldNum" idx="12"/>
          </p:nvPr>
        </p:nvSpPr>
        <p:spPr>
          <a:xfrm>
            <a:off x="9244813" y="7092212"/>
            <a:ext cx="603600" cy="453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607" name="Google Shape;607;p44"/>
          <p:cNvSpPr/>
          <p:nvPr/>
        </p:nvSpPr>
        <p:spPr>
          <a:xfrm rot="5400000">
            <a:off x="190338" y="619769"/>
            <a:ext cx="1127339" cy="852913"/>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608" name="Google Shape;608;p44"/>
          <p:cNvSpPr/>
          <p:nvPr/>
        </p:nvSpPr>
        <p:spPr>
          <a:xfrm rot="-9115239">
            <a:off x="269072" y="6591618"/>
            <a:ext cx="337690" cy="338573"/>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609" name="Google Shape;609;p44"/>
          <p:cNvSpPr/>
          <p:nvPr/>
        </p:nvSpPr>
        <p:spPr>
          <a:xfrm rot="-9115239">
            <a:off x="235410" y="6821733"/>
            <a:ext cx="154007" cy="13360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610" name="Google Shape;610;p44"/>
          <p:cNvSpPr/>
          <p:nvPr/>
        </p:nvSpPr>
        <p:spPr>
          <a:xfrm rot="-229583">
            <a:off x="5427147" y="549501"/>
            <a:ext cx="977668" cy="92875"/>
          </a:xfrm>
          <a:custGeom>
            <a:avLst/>
            <a:gdLst/>
            <a:ahLst/>
            <a:cxnLst/>
            <a:rect l="l" t="t" r="r" b="b"/>
            <a:pathLst>
              <a:path w="420923" h="29142" extrusionOk="0">
                <a:moveTo>
                  <a:pt x="413489" y="13189"/>
                </a:moveTo>
                <a:cubicBezTo>
                  <a:pt x="278455" y="16526"/>
                  <a:pt x="143334" y="12132"/>
                  <a:pt x="8805" y="34"/>
                </a:cubicBezTo>
                <a:cubicBezTo>
                  <a:pt x="-293" y="-799"/>
                  <a:pt x="-3933" y="13847"/>
                  <a:pt x="5670" y="14702"/>
                </a:cubicBezTo>
                <a:cubicBezTo>
                  <a:pt x="141449" y="26940"/>
                  <a:pt x="277798" y="31404"/>
                  <a:pt x="414081" y="28076"/>
                </a:cubicBezTo>
                <a:cubicBezTo>
                  <a:pt x="423377" y="27769"/>
                  <a:pt x="423223" y="12970"/>
                  <a:pt x="413489" y="13189"/>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611" name="Google Shape;611;p44"/>
          <p:cNvSpPr/>
          <p:nvPr/>
        </p:nvSpPr>
        <p:spPr>
          <a:xfrm rot="-229583">
            <a:off x="6463952" y="556412"/>
            <a:ext cx="95648" cy="47094"/>
          </a:xfrm>
          <a:custGeom>
            <a:avLst/>
            <a:gdLst/>
            <a:ahLst/>
            <a:cxnLst/>
            <a:rect l="l" t="t" r="r" b="b"/>
            <a:pathLst>
              <a:path w="41180" h="14777" extrusionOk="0">
                <a:moveTo>
                  <a:pt x="33693" y="0"/>
                </a:moveTo>
                <a:lnTo>
                  <a:pt x="6835" y="0"/>
                </a:lnTo>
                <a:cubicBezTo>
                  <a:pt x="-2461" y="0"/>
                  <a:pt x="-2286" y="14777"/>
                  <a:pt x="7427" y="14777"/>
                </a:cubicBezTo>
                <a:lnTo>
                  <a:pt x="34307" y="14777"/>
                </a:lnTo>
                <a:cubicBezTo>
                  <a:pt x="43669" y="14777"/>
                  <a:pt x="43471" y="0"/>
                  <a:pt x="33693" y="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612" name="Google Shape;612;p44"/>
          <p:cNvSpPr/>
          <p:nvPr/>
        </p:nvSpPr>
        <p:spPr>
          <a:xfrm rot="-229583">
            <a:off x="6650577" y="535636"/>
            <a:ext cx="329939" cy="61445"/>
          </a:xfrm>
          <a:custGeom>
            <a:avLst/>
            <a:gdLst/>
            <a:ahLst/>
            <a:cxnLst/>
            <a:rect l="l" t="t" r="r" b="b"/>
            <a:pathLst>
              <a:path w="142051" h="19280" extrusionOk="0">
                <a:moveTo>
                  <a:pt x="136384" y="4500"/>
                </a:moveTo>
                <a:lnTo>
                  <a:pt x="8783" y="5"/>
                </a:lnTo>
                <a:cubicBezTo>
                  <a:pt x="-272" y="-323"/>
                  <a:pt x="-3933" y="14344"/>
                  <a:pt x="5648" y="14695"/>
                </a:cubicBezTo>
                <a:lnTo>
                  <a:pt x="133227" y="19277"/>
                </a:lnTo>
                <a:cubicBezTo>
                  <a:pt x="142282" y="19518"/>
                  <a:pt x="146031" y="4851"/>
                  <a:pt x="136384" y="450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613" name="Google Shape;613;p44"/>
          <p:cNvSpPr/>
          <p:nvPr/>
        </p:nvSpPr>
        <p:spPr>
          <a:xfrm rot="5400000">
            <a:off x="8933396" y="3803326"/>
            <a:ext cx="1285546" cy="170420"/>
          </a:xfrm>
          <a:custGeom>
            <a:avLst/>
            <a:gdLst/>
            <a:ahLst/>
            <a:cxnLst/>
            <a:rect l="l" t="t" r="r" b="b"/>
            <a:pathLst>
              <a:path w="403625" h="73536" extrusionOk="0">
                <a:moveTo>
                  <a:pt x="402034" y="57995"/>
                </a:moveTo>
                <a:cubicBezTo>
                  <a:pt x="349920" y="-4643"/>
                  <a:pt x="347223" y="-12273"/>
                  <a:pt x="293815" y="54948"/>
                </a:cubicBezTo>
                <a:cubicBezTo>
                  <a:pt x="244682" y="-17404"/>
                  <a:pt x="251829" y="2986"/>
                  <a:pt x="191361" y="49225"/>
                </a:cubicBezTo>
                <a:cubicBezTo>
                  <a:pt x="145320" y="-15189"/>
                  <a:pt x="150911" y="-15343"/>
                  <a:pt x="96669" y="42648"/>
                </a:cubicBezTo>
                <a:cubicBezTo>
                  <a:pt x="86321" y="25893"/>
                  <a:pt x="71785" y="12113"/>
                  <a:pt x="54508" y="2657"/>
                </a:cubicBezTo>
                <a:cubicBezTo>
                  <a:pt x="43897" y="-1442"/>
                  <a:pt x="13290" y="41442"/>
                  <a:pt x="2152" y="49554"/>
                </a:cubicBezTo>
                <a:cubicBezTo>
                  <a:pt x="-4644" y="56548"/>
                  <a:pt x="6230" y="65932"/>
                  <a:pt x="12983" y="58982"/>
                </a:cubicBezTo>
                <a:lnTo>
                  <a:pt x="52009" y="18838"/>
                </a:lnTo>
                <a:cubicBezTo>
                  <a:pt x="82462" y="34426"/>
                  <a:pt x="86825" y="72531"/>
                  <a:pt x="100243" y="59552"/>
                </a:cubicBezTo>
                <a:lnTo>
                  <a:pt x="120852" y="38307"/>
                </a:lnTo>
                <a:cubicBezTo>
                  <a:pt x="130455" y="27871"/>
                  <a:pt x="145298" y="3447"/>
                  <a:pt x="155800" y="26621"/>
                </a:cubicBezTo>
                <a:cubicBezTo>
                  <a:pt x="197105" y="84085"/>
                  <a:pt x="181473" y="72663"/>
                  <a:pt x="233785" y="33330"/>
                </a:cubicBezTo>
                <a:cubicBezTo>
                  <a:pt x="249659" y="14036"/>
                  <a:pt x="257223" y="29405"/>
                  <a:pt x="267264" y="44731"/>
                </a:cubicBezTo>
                <a:lnTo>
                  <a:pt x="286843" y="71040"/>
                </a:lnTo>
                <a:cubicBezTo>
                  <a:pt x="300195" y="86058"/>
                  <a:pt x="326855" y="28594"/>
                  <a:pt x="341106" y="23990"/>
                </a:cubicBezTo>
                <a:cubicBezTo>
                  <a:pt x="357462" y="17522"/>
                  <a:pt x="377238" y="56614"/>
                  <a:pt x="389493" y="66611"/>
                </a:cubicBezTo>
                <a:cubicBezTo>
                  <a:pt x="395632" y="73671"/>
                  <a:pt x="408020" y="64945"/>
                  <a:pt x="402034" y="57995"/>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lank - Dark 1 1">
  <p:cSld name="BLANK_1_2_1">
    <p:bg>
      <p:bgRef idx="1001">
        <a:schemeClr val="bg2"/>
      </p:bgRef>
    </p:bg>
    <p:spTree>
      <p:nvGrpSpPr>
        <p:cNvPr id="1" name="Shape 614"/>
        <p:cNvGrpSpPr/>
        <p:nvPr/>
      </p:nvGrpSpPr>
      <p:grpSpPr>
        <a:xfrm>
          <a:off x="0" y="0"/>
          <a:ext cx="0" cy="0"/>
          <a:chOff x="0" y="0"/>
          <a:chExt cx="0" cy="0"/>
        </a:xfrm>
      </p:grpSpPr>
      <p:sp>
        <p:nvSpPr>
          <p:cNvPr id="615" name="Google Shape;615;p45"/>
          <p:cNvSpPr txBox="1">
            <a:spLocks noGrp="1"/>
          </p:cNvSpPr>
          <p:nvPr>
            <p:ph type="sldNum" idx="12"/>
          </p:nvPr>
        </p:nvSpPr>
        <p:spPr>
          <a:xfrm>
            <a:off x="9244813" y="7092212"/>
            <a:ext cx="603600" cy="453900"/>
          </a:xfrm>
          <a:prstGeom prst="rect">
            <a:avLst/>
          </a:prstGeom>
          <a:noFill/>
          <a:ln w="9525" cap="flat" cmpd="sng">
            <a:solidFill>
              <a:schemeClr val="accent4"/>
            </a:solidFill>
            <a:prstDash val="solid"/>
            <a:round/>
            <a:headEnd type="none" w="sm" len="sm"/>
            <a:tailEnd type="none" w="sm" len="sm"/>
          </a:ln>
        </p:spPr>
        <p:txBody>
          <a:bodyPr spcFirstLastPara="1" wrap="square" lIns="0" tIns="0" rIns="0" bIns="0" anchor="ctr" anchorCtr="0">
            <a:noAutofit/>
          </a:bodyPr>
          <a:lstStyle>
            <a:lvl1pPr lvl="0" rtl="0">
              <a:buNone/>
              <a:defRPr>
                <a:solidFill>
                  <a:schemeClr val="lt2"/>
                </a:solidFill>
              </a:defRPr>
            </a:lvl1pPr>
            <a:lvl2pPr lvl="1" rtl="0">
              <a:buNone/>
              <a:defRPr>
                <a:solidFill>
                  <a:schemeClr val="lt2"/>
                </a:solidFill>
              </a:defRPr>
            </a:lvl2pPr>
            <a:lvl3pPr lvl="2" rtl="0">
              <a:buNone/>
              <a:defRPr>
                <a:solidFill>
                  <a:schemeClr val="lt2"/>
                </a:solidFill>
              </a:defRPr>
            </a:lvl3pPr>
            <a:lvl4pPr lvl="3" rtl="0">
              <a:buNone/>
              <a:defRPr>
                <a:solidFill>
                  <a:schemeClr val="lt2"/>
                </a:solidFill>
              </a:defRPr>
            </a:lvl4pPr>
            <a:lvl5pPr lvl="4" rtl="0">
              <a:buNone/>
              <a:defRPr>
                <a:solidFill>
                  <a:schemeClr val="lt2"/>
                </a:solidFill>
              </a:defRPr>
            </a:lvl5pPr>
            <a:lvl6pPr lvl="5" rtl="0">
              <a:buNone/>
              <a:defRPr>
                <a:solidFill>
                  <a:schemeClr val="lt2"/>
                </a:solidFill>
              </a:defRPr>
            </a:lvl6pPr>
            <a:lvl7pPr lvl="6" rtl="0">
              <a:buNone/>
              <a:defRPr>
                <a:solidFill>
                  <a:schemeClr val="lt2"/>
                </a:solidFill>
              </a:defRPr>
            </a:lvl7pPr>
            <a:lvl8pPr lvl="7" rtl="0">
              <a:buNone/>
              <a:defRPr>
                <a:solidFill>
                  <a:schemeClr val="lt2"/>
                </a:solidFill>
              </a:defRPr>
            </a:lvl8pPr>
            <a:lvl9pPr lvl="8" rtl="0">
              <a:buNone/>
              <a:defRPr>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
        <p:nvSpPr>
          <p:cNvPr id="616" name="Google Shape;616;p45"/>
          <p:cNvSpPr/>
          <p:nvPr/>
        </p:nvSpPr>
        <p:spPr>
          <a:xfrm>
            <a:off x="405014" y="637881"/>
            <a:ext cx="9213873" cy="649974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617" name="Google Shape;617;p45"/>
          <p:cNvSpPr/>
          <p:nvPr/>
        </p:nvSpPr>
        <p:spPr>
          <a:xfrm rot="-5599926">
            <a:off x="2588254" y="6704653"/>
            <a:ext cx="170956" cy="1051825"/>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618" name="Google Shape;618;p45"/>
          <p:cNvSpPr/>
          <p:nvPr/>
        </p:nvSpPr>
        <p:spPr>
          <a:xfrm rot="-5599926">
            <a:off x="2418835" y="7160530"/>
            <a:ext cx="121338" cy="439935"/>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619" name="Google Shape;619;p45"/>
          <p:cNvSpPr/>
          <p:nvPr/>
        </p:nvSpPr>
        <p:spPr>
          <a:xfrm>
            <a:off x="6149165" y="452010"/>
            <a:ext cx="594020" cy="399266"/>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620" name="Google Shape;620;p45"/>
          <p:cNvSpPr/>
          <p:nvPr/>
        </p:nvSpPr>
        <p:spPr>
          <a:xfrm>
            <a:off x="9208746" y="600473"/>
            <a:ext cx="319274" cy="349302"/>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621" name="Google Shape;621;p45"/>
          <p:cNvSpPr/>
          <p:nvPr/>
        </p:nvSpPr>
        <p:spPr>
          <a:xfrm>
            <a:off x="9378934" y="524771"/>
            <a:ext cx="145608" cy="137837"/>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622" name="Google Shape;622;p45"/>
          <p:cNvSpPr/>
          <p:nvPr/>
        </p:nvSpPr>
        <p:spPr>
          <a:xfrm>
            <a:off x="364279" y="3021420"/>
            <a:ext cx="232650" cy="404800"/>
          </a:xfrm>
          <a:custGeom>
            <a:avLst/>
            <a:gdLst/>
            <a:ahLst/>
            <a:cxnLst/>
            <a:rect l="l" t="t" r="r" b="b"/>
            <a:pathLst>
              <a:path w="100280" h="126996" extrusionOk="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623" name="Google Shape;623;p45"/>
          <p:cNvSpPr/>
          <p:nvPr/>
        </p:nvSpPr>
        <p:spPr>
          <a:xfrm>
            <a:off x="9421267" y="5416622"/>
            <a:ext cx="220896" cy="261031"/>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624" name="Google Shape;624;p45"/>
          <p:cNvSpPr/>
          <p:nvPr/>
        </p:nvSpPr>
        <p:spPr>
          <a:xfrm rot="5159291">
            <a:off x="8472542" y="5861786"/>
            <a:ext cx="1227288" cy="1129111"/>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625" name="Google Shape;625;p45"/>
          <p:cNvSpPr/>
          <p:nvPr/>
        </p:nvSpPr>
        <p:spPr>
          <a:xfrm rot="5400000">
            <a:off x="182913" y="619769"/>
            <a:ext cx="1127339" cy="852913"/>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lank - Half 1 1">
  <p:cSld name="BLANK_1_1_2_1">
    <p:bg>
      <p:bgPr>
        <a:solidFill>
          <a:schemeClr val="lt1"/>
        </a:solidFill>
        <a:effectLst/>
      </p:bgPr>
    </p:bg>
    <p:spTree>
      <p:nvGrpSpPr>
        <p:cNvPr id="1" name="Shape 626"/>
        <p:cNvGrpSpPr/>
        <p:nvPr/>
      </p:nvGrpSpPr>
      <p:grpSpPr>
        <a:xfrm>
          <a:off x="0" y="0"/>
          <a:ext cx="0" cy="0"/>
          <a:chOff x="0" y="0"/>
          <a:chExt cx="0" cy="0"/>
        </a:xfrm>
      </p:grpSpPr>
      <p:sp>
        <p:nvSpPr>
          <p:cNvPr id="627" name="Google Shape;627;p46"/>
          <p:cNvSpPr/>
          <p:nvPr/>
        </p:nvSpPr>
        <p:spPr>
          <a:xfrm rot="-2260053">
            <a:off x="4812855" y="1143205"/>
            <a:ext cx="5096482" cy="5852296"/>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4"/>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628" name="Google Shape;628;p46"/>
          <p:cNvSpPr txBox="1">
            <a:spLocks noGrp="1"/>
          </p:cNvSpPr>
          <p:nvPr>
            <p:ph type="sldNum" idx="12"/>
          </p:nvPr>
        </p:nvSpPr>
        <p:spPr>
          <a:xfrm>
            <a:off x="9244813" y="7092212"/>
            <a:ext cx="603600" cy="453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629" name="Google Shape;629;p46"/>
          <p:cNvGrpSpPr/>
          <p:nvPr/>
        </p:nvGrpSpPr>
        <p:grpSpPr>
          <a:xfrm>
            <a:off x="4815016" y="652121"/>
            <a:ext cx="4796882" cy="6467994"/>
            <a:chOff x="576654" y="555403"/>
            <a:chExt cx="3865959" cy="3794658"/>
          </a:xfrm>
        </p:grpSpPr>
        <p:sp>
          <p:nvSpPr>
            <p:cNvPr id="630" name="Google Shape;630;p46"/>
            <p:cNvSpPr/>
            <p:nvPr/>
          </p:nvSpPr>
          <p:spPr>
            <a:xfrm>
              <a:off x="619289" y="555403"/>
              <a:ext cx="3823324" cy="3794658"/>
            </a:xfrm>
            <a:custGeom>
              <a:avLst/>
              <a:gdLst/>
              <a:ahLst/>
              <a:cxnLst/>
              <a:rect l="l" t="t" r="r" b="b"/>
              <a:pathLst>
                <a:path w="1812002" h="1798416" extrusionOk="0">
                  <a:moveTo>
                    <a:pt x="1803580" y="754533"/>
                  </a:moveTo>
                  <a:cubicBezTo>
                    <a:pt x="1755126" y="365965"/>
                    <a:pt x="1420404" y="43389"/>
                    <a:pt x="1031243" y="5415"/>
                  </a:cubicBezTo>
                  <a:cubicBezTo>
                    <a:pt x="982060" y="-66"/>
                    <a:pt x="932504" y="-1381"/>
                    <a:pt x="883099" y="1447"/>
                  </a:cubicBezTo>
                  <a:cubicBezTo>
                    <a:pt x="873803" y="1973"/>
                    <a:pt x="873957" y="16794"/>
                    <a:pt x="883691" y="16246"/>
                  </a:cubicBezTo>
                  <a:cubicBezTo>
                    <a:pt x="1757494" y="-18263"/>
                    <a:pt x="2121442" y="1058868"/>
                    <a:pt x="1445508" y="1590605"/>
                  </a:cubicBezTo>
                  <a:cubicBezTo>
                    <a:pt x="1154174" y="1812547"/>
                    <a:pt x="730088" y="1849314"/>
                    <a:pt x="411765" y="1663262"/>
                  </a:cubicBezTo>
                  <a:cubicBezTo>
                    <a:pt x="67769" y="1470874"/>
                    <a:pt x="-50821" y="1022824"/>
                    <a:pt x="50843" y="658548"/>
                  </a:cubicBezTo>
                  <a:cubicBezTo>
                    <a:pt x="145996" y="257328"/>
                    <a:pt x="571617" y="-46393"/>
                    <a:pt x="981233" y="77876"/>
                  </a:cubicBezTo>
                  <a:cubicBezTo>
                    <a:pt x="990003" y="80529"/>
                    <a:pt x="993533" y="65949"/>
                    <a:pt x="984391" y="63186"/>
                  </a:cubicBezTo>
                  <a:cubicBezTo>
                    <a:pt x="621232" y="-46436"/>
                    <a:pt x="223477" y="180680"/>
                    <a:pt x="83292" y="523010"/>
                  </a:cubicBezTo>
                  <a:cubicBezTo>
                    <a:pt x="-163184" y="1097697"/>
                    <a:pt x="154152" y="1768368"/>
                    <a:pt x="813533" y="1796542"/>
                  </a:cubicBezTo>
                  <a:cubicBezTo>
                    <a:pt x="1393503" y="1832827"/>
                    <a:pt x="1882662" y="1337310"/>
                    <a:pt x="1803580" y="754533"/>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631" name="Google Shape;631;p46"/>
            <p:cNvSpPr/>
            <p:nvPr/>
          </p:nvSpPr>
          <p:spPr>
            <a:xfrm>
              <a:off x="576654" y="3067330"/>
              <a:ext cx="620488" cy="986037"/>
            </a:xfrm>
            <a:custGeom>
              <a:avLst/>
              <a:gdLst/>
              <a:ahLst/>
              <a:cxnLst/>
              <a:rect l="l" t="t" r="r" b="b"/>
              <a:pathLst>
                <a:path w="294070" h="467316" extrusionOk="0">
                  <a:moveTo>
                    <a:pt x="291610" y="454155"/>
                  </a:moveTo>
                  <a:cubicBezTo>
                    <a:pt x="153814" y="339512"/>
                    <a:pt x="54825" y="179550"/>
                    <a:pt x="14308" y="4834"/>
                  </a:cubicBezTo>
                  <a:cubicBezTo>
                    <a:pt x="12116" y="-4528"/>
                    <a:pt x="-1872" y="1084"/>
                    <a:pt x="211" y="10007"/>
                  </a:cubicBezTo>
                  <a:cubicBezTo>
                    <a:pt x="42374" y="188276"/>
                    <a:pt x="141091" y="348128"/>
                    <a:pt x="281612" y="465666"/>
                  </a:cubicBezTo>
                  <a:cubicBezTo>
                    <a:pt x="288760" y="471585"/>
                    <a:pt x="298757" y="460141"/>
                    <a:pt x="291610" y="454155"/>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632" name="Google Shape;632;p46"/>
            <p:cNvSpPr/>
            <p:nvPr/>
          </p:nvSpPr>
          <p:spPr>
            <a:xfrm>
              <a:off x="625052" y="3542878"/>
              <a:ext cx="246686" cy="335935"/>
            </a:xfrm>
            <a:custGeom>
              <a:avLst/>
              <a:gdLst/>
              <a:ahLst/>
              <a:cxnLst/>
              <a:rect l="l" t="t" r="r" b="b"/>
              <a:pathLst>
                <a:path w="116913" h="159211" extrusionOk="0">
                  <a:moveTo>
                    <a:pt x="114759" y="145770"/>
                  </a:moveTo>
                  <a:cubicBezTo>
                    <a:pt x="73155" y="104376"/>
                    <a:pt x="38848" y="56252"/>
                    <a:pt x="13292" y="3435"/>
                  </a:cubicBezTo>
                  <a:cubicBezTo>
                    <a:pt x="9193" y="-5027"/>
                    <a:pt x="-3195" y="3808"/>
                    <a:pt x="774" y="12030"/>
                  </a:cubicBezTo>
                  <a:cubicBezTo>
                    <a:pt x="27012" y="65964"/>
                    <a:pt x="62178" y="115053"/>
                    <a:pt x="104784" y="157258"/>
                  </a:cubicBezTo>
                  <a:cubicBezTo>
                    <a:pt x="111361" y="163814"/>
                    <a:pt x="121337" y="152303"/>
                    <a:pt x="114759" y="14577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633" name="Google Shape;633;p46"/>
            <p:cNvSpPr/>
            <p:nvPr/>
          </p:nvSpPr>
          <p:spPr>
            <a:xfrm>
              <a:off x="3508732" y="703042"/>
              <a:ext cx="736985" cy="678722"/>
            </a:xfrm>
            <a:custGeom>
              <a:avLst/>
              <a:gdLst/>
              <a:ahLst/>
              <a:cxnLst/>
              <a:rect l="l" t="t" r="r" b="b"/>
              <a:pathLst>
                <a:path w="349282" h="321669" extrusionOk="0">
                  <a:moveTo>
                    <a:pt x="348469" y="309928"/>
                  </a:moveTo>
                  <a:cubicBezTo>
                    <a:pt x="278003" y="170664"/>
                    <a:pt x="156037" y="58585"/>
                    <a:pt x="11050" y="551"/>
                  </a:cubicBezTo>
                  <a:cubicBezTo>
                    <a:pt x="2543" y="-2847"/>
                    <a:pt x="-4823" y="10439"/>
                    <a:pt x="3968" y="13969"/>
                  </a:cubicBezTo>
                  <a:cubicBezTo>
                    <a:pt x="146478" y="70973"/>
                    <a:pt x="266844" y="180859"/>
                    <a:pt x="335709" y="318194"/>
                  </a:cubicBezTo>
                  <a:cubicBezTo>
                    <a:pt x="339918" y="326613"/>
                    <a:pt x="352591" y="318107"/>
                    <a:pt x="348469" y="309928"/>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634" name="Google Shape;634;p46"/>
            <p:cNvSpPr/>
            <p:nvPr/>
          </p:nvSpPr>
          <p:spPr>
            <a:xfrm>
              <a:off x="4237875" y="1405342"/>
              <a:ext cx="51220" cy="74504"/>
            </a:xfrm>
            <a:custGeom>
              <a:avLst/>
              <a:gdLst/>
              <a:ahLst/>
              <a:cxnLst/>
              <a:rect l="l" t="t" r="r" b="b"/>
              <a:pathLst>
                <a:path w="24275" h="35310" extrusionOk="0">
                  <a:moveTo>
                    <a:pt x="23295" y="23713"/>
                  </a:moveTo>
                  <a:lnTo>
                    <a:pt x="13692" y="3323"/>
                  </a:lnTo>
                  <a:cubicBezTo>
                    <a:pt x="8452" y="-4658"/>
                    <a:pt x="-3475" y="3191"/>
                    <a:pt x="975" y="11588"/>
                  </a:cubicBezTo>
                  <a:cubicBezTo>
                    <a:pt x="4176" y="18384"/>
                    <a:pt x="7371" y="25181"/>
                    <a:pt x="10556" y="31978"/>
                  </a:cubicBezTo>
                  <a:cubicBezTo>
                    <a:pt x="15906" y="39980"/>
                    <a:pt x="27745" y="32109"/>
                    <a:pt x="23295" y="23713"/>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grpSp>
      <p:sp>
        <p:nvSpPr>
          <p:cNvPr id="635" name="Google Shape;635;p46"/>
          <p:cNvSpPr/>
          <p:nvPr/>
        </p:nvSpPr>
        <p:spPr>
          <a:xfrm rot="3235866">
            <a:off x="5444405" y="1458960"/>
            <a:ext cx="265625" cy="228460"/>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636" name="Google Shape;636;p46"/>
          <p:cNvSpPr/>
          <p:nvPr/>
        </p:nvSpPr>
        <p:spPr>
          <a:xfrm rot="7890887">
            <a:off x="8542742" y="6002866"/>
            <a:ext cx="692438" cy="359554"/>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637" name="Google Shape;637;p46"/>
          <p:cNvSpPr/>
          <p:nvPr/>
        </p:nvSpPr>
        <p:spPr>
          <a:xfrm rot="2260053" flipH="1">
            <a:off x="49880" y="1143205"/>
            <a:ext cx="5096482" cy="5852296"/>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4"/>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grpSp>
        <p:nvGrpSpPr>
          <p:cNvPr id="638" name="Google Shape;638;p46"/>
          <p:cNvGrpSpPr/>
          <p:nvPr/>
        </p:nvGrpSpPr>
        <p:grpSpPr>
          <a:xfrm flipH="1">
            <a:off x="347319" y="652121"/>
            <a:ext cx="4796882" cy="6467994"/>
            <a:chOff x="576654" y="555403"/>
            <a:chExt cx="3865959" cy="3794658"/>
          </a:xfrm>
        </p:grpSpPr>
        <p:sp>
          <p:nvSpPr>
            <p:cNvPr id="639" name="Google Shape;639;p46"/>
            <p:cNvSpPr/>
            <p:nvPr/>
          </p:nvSpPr>
          <p:spPr>
            <a:xfrm>
              <a:off x="619289" y="555403"/>
              <a:ext cx="3823324" cy="3794658"/>
            </a:xfrm>
            <a:custGeom>
              <a:avLst/>
              <a:gdLst/>
              <a:ahLst/>
              <a:cxnLst/>
              <a:rect l="l" t="t" r="r" b="b"/>
              <a:pathLst>
                <a:path w="1812002" h="1798416" extrusionOk="0">
                  <a:moveTo>
                    <a:pt x="1803580" y="754533"/>
                  </a:moveTo>
                  <a:cubicBezTo>
                    <a:pt x="1755126" y="365965"/>
                    <a:pt x="1420404" y="43389"/>
                    <a:pt x="1031243" y="5415"/>
                  </a:cubicBezTo>
                  <a:cubicBezTo>
                    <a:pt x="982060" y="-66"/>
                    <a:pt x="932504" y="-1381"/>
                    <a:pt x="883099" y="1447"/>
                  </a:cubicBezTo>
                  <a:cubicBezTo>
                    <a:pt x="873803" y="1973"/>
                    <a:pt x="873957" y="16794"/>
                    <a:pt x="883691" y="16246"/>
                  </a:cubicBezTo>
                  <a:cubicBezTo>
                    <a:pt x="1757494" y="-18263"/>
                    <a:pt x="2121442" y="1058868"/>
                    <a:pt x="1445508" y="1590605"/>
                  </a:cubicBezTo>
                  <a:cubicBezTo>
                    <a:pt x="1154174" y="1812547"/>
                    <a:pt x="730088" y="1849314"/>
                    <a:pt x="411765" y="1663262"/>
                  </a:cubicBezTo>
                  <a:cubicBezTo>
                    <a:pt x="67769" y="1470874"/>
                    <a:pt x="-50821" y="1022824"/>
                    <a:pt x="50843" y="658548"/>
                  </a:cubicBezTo>
                  <a:cubicBezTo>
                    <a:pt x="145996" y="257328"/>
                    <a:pt x="571617" y="-46393"/>
                    <a:pt x="981233" y="77876"/>
                  </a:cubicBezTo>
                  <a:cubicBezTo>
                    <a:pt x="990003" y="80529"/>
                    <a:pt x="993533" y="65949"/>
                    <a:pt x="984391" y="63186"/>
                  </a:cubicBezTo>
                  <a:cubicBezTo>
                    <a:pt x="621232" y="-46436"/>
                    <a:pt x="223477" y="180680"/>
                    <a:pt x="83292" y="523010"/>
                  </a:cubicBezTo>
                  <a:cubicBezTo>
                    <a:pt x="-163184" y="1097697"/>
                    <a:pt x="154152" y="1768368"/>
                    <a:pt x="813533" y="1796542"/>
                  </a:cubicBezTo>
                  <a:cubicBezTo>
                    <a:pt x="1393503" y="1832827"/>
                    <a:pt x="1882662" y="1337310"/>
                    <a:pt x="1803580" y="754533"/>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640" name="Google Shape;640;p46"/>
            <p:cNvSpPr/>
            <p:nvPr/>
          </p:nvSpPr>
          <p:spPr>
            <a:xfrm>
              <a:off x="576654" y="3067330"/>
              <a:ext cx="620488" cy="986037"/>
            </a:xfrm>
            <a:custGeom>
              <a:avLst/>
              <a:gdLst/>
              <a:ahLst/>
              <a:cxnLst/>
              <a:rect l="l" t="t" r="r" b="b"/>
              <a:pathLst>
                <a:path w="294070" h="467316" extrusionOk="0">
                  <a:moveTo>
                    <a:pt x="291610" y="454155"/>
                  </a:moveTo>
                  <a:cubicBezTo>
                    <a:pt x="153814" y="339512"/>
                    <a:pt x="54825" y="179550"/>
                    <a:pt x="14308" y="4834"/>
                  </a:cubicBezTo>
                  <a:cubicBezTo>
                    <a:pt x="12116" y="-4528"/>
                    <a:pt x="-1872" y="1084"/>
                    <a:pt x="211" y="10007"/>
                  </a:cubicBezTo>
                  <a:cubicBezTo>
                    <a:pt x="42374" y="188276"/>
                    <a:pt x="141091" y="348128"/>
                    <a:pt x="281612" y="465666"/>
                  </a:cubicBezTo>
                  <a:cubicBezTo>
                    <a:pt x="288760" y="471585"/>
                    <a:pt x="298757" y="460141"/>
                    <a:pt x="291610" y="454155"/>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641" name="Google Shape;641;p46"/>
            <p:cNvSpPr/>
            <p:nvPr/>
          </p:nvSpPr>
          <p:spPr>
            <a:xfrm>
              <a:off x="625052" y="3542878"/>
              <a:ext cx="246686" cy="335935"/>
            </a:xfrm>
            <a:custGeom>
              <a:avLst/>
              <a:gdLst/>
              <a:ahLst/>
              <a:cxnLst/>
              <a:rect l="l" t="t" r="r" b="b"/>
              <a:pathLst>
                <a:path w="116913" h="159211" extrusionOk="0">
                  <a:moveTo>
                    <a:pt x="114759" y="145770"/>
                  </a:moveTo>
                  <a:cubicBezTo>
                    <a:pt x="73155" y="104376"/>
                    <a:pt x="38848" y="56252"/>
                    <a:pt x="13292" y="3435"/>
                  </a:cubicBezTo>
                  <a:cubicBezTo>
                    <a:pt x="9193" y="-5027"/>
                    <a:pt x="-3195" y="3808"/>
                    <a:pt x="774" y="12030"/>
                  </a:cubicBezTo>
                  <a:cubicBezTo>
                    <a:pt x="27012" y="65964"/>
                    <a:pt x="62178" y="115053"/>
                    <a:pt x="104784" y="157258"/>
                  </a:cubicBezTo>
                  <a:cubicBezTo>
                    <a:pt x="111361" y="163814"/>
                    <a:pt x="121337" y="152303"/>
                    <a:pt x="114759" y="14577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642" name="Google Shape;642;p46"/>
            <p:cNvSpPr/>
            <p:nvPr/>
          </p:nvSpPr>
          <p:spPr>
            <a:xfrm>
              <a:off x="3508732" y="703042"/>
              <a:ext cx="736985" cy="678722"/>
            </a:xfrm>
            <a:custGeom>
              <a:avLst/>
              <a:gdLst/>
              <a:ahLst/>
              <a:cxnLst/>
              <a:rect l="l" t="t" r="r" b="b"/>
              <a:pathLst>
                <a:path w="349282" h="321669" extrusionOk="0">
                  <a:moveTo>
                    <a:pt x="348469" y="309928"/>
                  </a:moveTo>
                  <a:cubicBezTo>
                    <a:pt x="278003" y="170664"/>
                    <a:pt x="156037" y="58585"/>
                    <a:pt x="11050" y="551"/>
                  </a:cubicBezTo>
                  <a:cubicBezTo>
                    <a:pt x="2543" y="-2847"/>
                    <a:pt x="-4823" y="10439"/>
                    <a:pt x="3968" y="13969"/>
                  </a:cubicBezTo>
                  <a:cubicBezTo>
                    <a:pt x="146478" y="70973"/>
                    <a:pt x="266844" y="180859"/>
                    <a:pt x="335709" y="318194"/>
                  </a:cubicBezTo>
                  <a:cubicBezTo>
                    <a:pt x="339918" y="326613"/>
                    <a:pt x="352591" y="318107"/>
                    <a:pt x="348469" y="309928"/>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643" name="Google Shape;643;p46"/>
            <p:cNvSpPr/>
            <p:nvPr/>
          </p:nvSpPr>
          <p:spPr>
            <a:xfrm>
              <a:off x="4237875" y="1405342"/>
              <a:ext cx="51220" cy="74504"/>
            </a:xfrm>
            <a:custGeom>
              <a:avLst/>
              <a:gdLst/>
              <a:ahLst/>
              <a:cxnLst/>
              <a:rect l="l" t="t" r="r" b="b"/>
              <a:pathLst>
                <a:path w="24275" h="35310" extrusionOk="0">
                  <a:moveTo>
                    <a:pt x="23295" y="23713"/>
                  </a:moveTo>
                  <a:lnTo>
                    <a:pt x="13692" y="3323"/>
                  </a:lnTo>
                  <a:cubicBezTo>
                    <a:pt x="8452" y="-4658"/>
                    <a:pt x="-3475" y="3191"/>
                    <a:pt x="975" y="11588"/>
                  </a:cubicBezTo>
                  <a:cubicBezTo>
                    <a:pt x="4176" y="18384"/>
                    <a:pt x="7371" y="25181"/>
                    <a:pt x="10556" y="31978"/>
                  </a:cubicBezTo>
                  <a:cubicBezTo>
                    <a:pt x="15906" y="39980"/>
                    <a:pt x="27745" y="32109"/>
                    <a:pt x="23295" y="23713"/>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grpSp>
      <p:sp>
        <p:nvSpPr>
          <p:cNvPr id="644" name="Google Shape;644;p46"/>
          <p:cNvSpPr txBox="1">
            <a:spLocks noGrp="1"/>
          </p:cNvSpPr>
          <p:nvPr>
            <p:ph type="subTitle" idx="1"/>
          </p:nvPr>
        </p:nvSpPr>
        <p:spPr>
          <a:xfrm>
            <a:off x="448750" y="294025"/>
            <a:ext cx="8325300" cy="399300"/>
          </a:xfrm>
          <a:prstGeom prst="rect">
            <a:avLst/>
          </a:prstGeom>
        </p:spPr>
        <p:txBody>
          <a:bodyPr spcFirstLastPara="1" wrap="square" lIns="0" tIns="0" rIns="0" bIns="0" anchor="t" anchorCtr="0">
            <a:noAutofit/>
          </a:bodyPr>
          <a:lstStyle>
            <a:lvl1pPr lvl="0">
              <a:spcBef>
                <a:spcPts val="0"/>
              </a:spcBef>
              <a:spcAft>
                <a:spcPts val="0"/>
              </a:spcAft>
              <a:buSzPts val="2700"/>
              <a:buNone/>
              <a:defRPr/>
            </a:lvl1pPr>
            <a:lvl2pPr lvl="1">
              <a:spcBef>
                <a:spcPts val="1200"/>
              </a:spcBef>
              <a:spcAft>
                <a:spcPts val="0"/>
              </a:spcAft>
              <a:buSzPts val="2700"/>
              <a:buNone/>
              <a:defRPr/>
            </a:lvl2pPr>
            <a:lvl3pPr lvl="2">
              <a:spcBef>
                <a:spcPts val="1200"/>
              </a:spcBef>
              <a:spcAft>
                <a:spcPts val="0"/>
              </a:spcAft>
              <a:buSzPts val="2700"/>
              <a:buNone/>
              <a:defRPr/>
            </a:lvl3pPr>
            <a:lvl4pPr lvl="3">
              <a:spcBef>
                <a:spcPts val="1200"/>
              </a:spcBef>
              <a:spcAft>
                <a:spcPts val="0"/>
              </a:spcAft>
              <a:buSzPts val="2700"/>
              <a:buNone/>
              <a:defRPr/>
            </a:lvl4pPr>
            <a:lvl5pPr lvl="4">
              <a:spcBef>
                <a:spcPts val="1200"/>
              </a:spcBef>
              <a:spcAft>
                <a:spcPts val="0"/>
              </a:spcAft>
              <a:buSzPts val="2700"/>
              <a:buNone/>
              <a:defRPr/>
            </a:lvl5pPr>
            <a:lvl6pPr lvl="5">
              <a:spcBef>
                <a:spcPts val="1200"/>
              </a:spcBef>
              <a:spcAft>
                <a:spcPts val="0"/>
              </a:spcAft>
              <a:buSzPts val="2700"/>
              <a:buNone/>
              <a:defRPr/>
            </a:lvl6pPr>
            <a:lvl7pPr lvl="6">
              <a:spcBef>
                <a:spcPts val="1200"/>
              </a:spcBef>
              <a:spcAft>
                <a:spcPts val="0"/>
              </a:spcAft>
              <a:buSzPts val="2700"/>
              <a:buNone/>
              <a:defRPr/>
            </a:lvl7pPr>
            <a:lvl8pPr lvl="7">
              <a:spcBef>
                <a:spcPts val="1200"/>
              </a:spcBef>
              <a:spcAft>
                <a:spcPts val="0"/>
              </a:spcAft>
              <a:buSzPts val="2700"/>
              <a:buNone/>
              <a:defRPr/>
            </a:lvl8pPr>
            <a:lvl9pPr lvl="8">
              <a:spcBef>
                <a:spcPts val="1200"/>
              </a:spcBef>
              <a:spcAft>
                <a:spcPts val="1200"/>
              </a:spcAft>
              <a:buSzPts val="2700"/>
              <a:buNone/>
              <a:defRPr/>
            </a:lvl9pPr>
          </a:lstStyle>
          <a:p>
            <a:endParaRPr/>
          </a:p>
        </p:txBody>
      </p:sp>
      <p:sp>
        <p:nvSpPr>
          <p:cNvPr id="645" name="Google Shape;645;p46"/>
          <p:cNvSpPr txBox="1">
            <a:spLocks noGrp="1"/>
          </p:cNvSpPr>
          <p:nvPr>
            <p:ph type="subTitle" idx="2"/>
          </p:nvPr>
        </p:nvSpPr>
        <p:spPr>
          <a:xfrm>
            <a:off x="1439125" y="1392700"/>
            <a:ext cx="2120100" cy="399300"/>
          </a:xfrm>
          <a:prstGeom prst="rect">
            <a:avLst/>
          </a:prstGeom>
        </p:spPr>
        <p:txBody>
          <a:bodyPr spcFirstLastPara="1" wrap="square" lIns="0" tIns="0" rIns="0" bIns="0" anchor="t" anchorCtr="0">
            <a:noAutofit/>
          </a:bodyPr>
          <a:lstStyle>
            <a:lvl1pPr lvl="0">
              <a:spcBef>
                <a:spcPts val="0"/>
              </a:spcBef>
              <a:spcAft>
                <a:spcPts val="0"/>
              </a:spcAft>
              <a:buSzPts val="2700"/>
              <a:buNone/>
              <a:defRPr/>
            </a:lvl1pPr>
            <a:lvl2pPr lvl="1">
              <a:spcBef>
                <a:spcPts val="1200"/>
              </a:spcBef>
              <a:spcAft>
                <a:spcPts val="0"/>
              </a:spcAft>
              <a:buSzPts val="2700"/>
              <a:buNone/>
              <a:defRPr/>
            </a:lvl2pPr>
            <a:lvl3pPr lvl="2">
              <a:spcBef>
                <a:spcPts val="1200"/>
              </a:spcBef>
              <a:spcAft>
                <a:spcPts val="0"/>
              </a:spcAft>
              <a:buSzPts val="2700"/>
              <a:buNone/>
              <a:defRPr/>
            </a:lvl3pPr>
            <a:lvl4pPr lvl="3">
              <a:spcBef>
                <a:spcPts val="1200"/>
              </a:spcBef>
              <a:spcAft>
                <a:spcPts val="0"/>
              </a:spcAft>
              <a:buSzPts val="2700"/>
              <a:buNone/>
              <a:defRPr/>
            </a:lvl4pPr>
            <a:lvl5pPr lvl="4">
              <a:spcBef>
                <a:spcPts val="1200"/>
              </a:spcBef>
              <a:spcAft>
                <a:spcPts val="0"/>
              </a:spcAft>
              <a:buSzPts val="2700"/>
              <a:buNone/>
              <a:defRPr/>
            </a:lvl5pPr>
            <a:lvl6pPr lvl="5">
              <a:spcBef>
                <a:spcPts val="1200"/>
              </a:spcBef>
              <a:spcAft>
                <a:spcPts val="0"/>
              </a:spcAft>
              <a:buSzPts val="2700"/>
              <a:buNone/>
              <a:defRPr/>
            </a:lvl6pPr>
            <a:lvl7pPr lvl="6">
              <a:spcBef>
                <a:spcPts val="1200"/>
              </a:spcBef>
              <a:spcAft>
                <a:spcPts val="0"/>
              </a:spcAft>
              <a:buSzPts val="2700"/>
              <a:buNone/>
              <a:defRPr/>
            </a:lvl7pPr>
            <a:lvl8pPr lvl="7">
              <a:spcBef>
                <a:spcPts val="1200"/>
              </a:spcBef>
              <a:spcAft>
                <a:spcPts val="0"/>
              </a:spcAft>
              <a:buSzPts val="2700"/>
              <a:buNone/>
              <a:defRPr/>
            </a:lvl8pPr>
            <a:lvl9pPr lvl="8">
              <a:spcBef>
                <a:spcPts val="1200"/>
              </a:spcBef>
              <a:spcAft>
                <a:spcPts val="1200"/>
              </a:spcAft>
              <a:buSzPts val="2700"/>
              <a:buNone/>
              <a:defRPr/>
            </a:lvl9pPr>
          </a:lstStyle>
          <a:p>
            <a:endParaRPr/>
          </a:p>
        </p:txBody>
      </p:sp>
      <p:sp>
        <p:nvSpPr>
          <p:cNvPr id="646" name="Google Shape;646;p46"/>
          <p:cNvSpPr txBox="1">
            <a:spLocks noGrp="1"/>
          </p:cNvSpPr>
          <p:nvPr>
            <p:ph type="subTitle" idx="3"/>
          </p:nvPr>
        </p:nvSpPr>
        <p:spPr>
          <a:xfrm>
            <a:off x="6447000" y="1373538"/>
            <a:ext cx="2120100" cy="399300"/>
          </a:xfrm>
          <a:prstGeom prst="rect">
            <a:avLst/>
          </a:prstGeom>
        </p:spPr>
        <p:txBody>
          <a:bodyPr spcFirstLastPara="1" wrap="square" lIns="0" tIns="0" rIns="0" bIns="0" anchor="t" anchorCtr="0">
            <a:noAutofit/>
          </a:bodyPr>
          <a:lstStyle>
            <a:lvl1pPr lvl="0" rtl="0">
              <a:spcBef>
                <a:spcPts val="0"/>
              </a:spcBef>
              <a:spcAft>
                <a:spcPts val="0"/>
              </a:spcAft>
              <a:buSzPts val="2700"/>
              <a:buNone/>
              <a:defRPr/>
            </a:lvl1pPr>
            <a:lvl2pPr lvl="1" rtl="0">
              <a:spcBef>
                <a:spcPts val="1200"/>
              </a:spcBef>
              <a:spcAft>
                <a:spcPts val="0"/>
              </a:spcAft>
              <a:buSzPts val="2700"/>
              <a:buNone/>
              <a:defRPr/>
            </a:lvl2pPr>
            <a:lvl3pPr lvl="2" rtl="0">
              <a:spcBef>
                <a:spcPts val="1200"/>
              </a:spcBef>
              <a:spcAft>
                <a:spcPts val="0"/>
              </a:spcAft>
              <a:buSzPts val="2700"/>
              <a:buNone/>
              <a:defRPr/>
            </a:lvl3pPr>
            <a:lvl4pPr lvl="3" rtl="0">
              <a:spcBef>
                <a:spcPts val="1200"/>
              </a:spcBef>
              <a:spcAft>
                <a:spcPts val="0"/>
              </a:spcAft>
              <a:buSzPts val="2700"/>
              <a:buNone/>
              <a:defRPr/>
            </a:lvl4pPr>
            <a:lvl5pPr lvl="4" rtl="0">
              <a:spcBef>
                <a:spcPts val="1200"/>
              </a:spcBef>
              <a:spcAft>
                <a:spcPts val="0"/>
              </a:spcAft>
              <a:buSzPts val="2700"/>
              <a:buNone/>
              <a:defRPr/>
            </a:lvl5pPr>
            <a:lvl6pPr lvl="5" rtl="0">
              <a:spcBef>
                <a:spcPts val="1200"/>
              </a:spcBef>
              <a:spcAft>
                <a:spcPts val="0"/>
              </a:spcAft>
              <a:buSzPts val="2700"/>
              <a:buNone/>
              <a:defRPr/>
            </a:lvl6pPr>
            <a:lvl7pPr lvl="6" rtl="0">
              <a:spcBef>
                <a:spcPts val="1200"/>
              </a:spcBef>
              <a:spcAft>
                <a:spcPts val="0"/>
              </a:spcAft>
              <a:buSzPts val="2700"/>
              <a:buNone/>
              <a:defRPr/>
            </a:lvl7pPr>
            <a:lvl8pPr lvl="7" rtl="0">
              <a:spcBef>
                <a:spcPts val="1200"/>
              </a:spcBef>
              <a:spcAft>
                <a:spcPts val="0"/>
              </a:spcAft>
              <a:buSzPts val="2700"/>
              <a:buNone/>
              <a:defRPr/>
            </a:lvl8pPr>
            <a:lvl9pPr lvl="8" rtl="0">
              <a:spcBef>
                <a:spcPts val="1200"/>
              </a:spcBef>
              <a:spcAft>
                <a:spcPts val="1200"/>
              </a:spcAft>
              <a:buSzPts val="2700"/>
              <a:buNone/>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lank Title 1 1">
  <p:cSld name="CUSTOM_6_1_1">
    <p:spTree>
      <p:nvGrpSpPr>
        <p:cNvPr id="1" name="Shape 647"/>
        <p:cNvGrpSpPr/>
        <p:nvPr/>
      </p:nvGrpSpPr>
      <p:grpSpPr>
        <a:xfrm>
          <a:off x="0" y="0"/>
          <a:ext cx="0" cy="0"/>
          <a:chOff x="0" y="0"/>
          <a:chExt cx="0" cy="0"/>
        </a:xfrm>
      </p:grpSpPr>
      <p:sp>
        <p:nvSpPr>
          <p:cNvPr id="648" name="Google Shape;648;p47"/>
          <p:cNvSpPr/>
          <p:nvPr/>
        </p:nvSpPr>
        <p:spPr>
          <a:xfrm>
            <a:off x="706778" y="577547"/>
            <a:ext cx="7634387" cy="1401610"/>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4"/>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649" name="Google Shape;649;p47"/>
          <p:cNvSpPr txBox="1">
            <a:spLocks noGrp="1"/>
          </p:cNvSpPr>
          <p:nvPr>
            <p:ph type="title"/>
          </p:nvPr>
        </p:nvSpPr>
        <p:spPr>
          <a:xfrm>
            <a:off x="971713" y="1109196"/>
            <a:ext cx="7068900" cy="598800"/>
          </a:xfrm>
          <a:prstGeom prst="rect">
            <a:avLst/>
          </a:prstGeom>
        </p:spPr>
        <p:txBody>
          <a:bodyPr spcFirstLastPara="1" wrap="square" lIns="0" tIns="0" rIns="0" bIns="0" anchor="ctr" anchorCtr="0">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hoice Board 1 1">
  <p:cSld name="BLANK_1_1_1_1_1">
    <p:bg>
      <p:bgPr>
        <a:solidFill>
          <a:schemeClr val="lt1"/>
        </a:solidFill>
        <a:effectLst/>
      </p:bgPr>
    </p:bg>
    <p:spTree>
      <p:nvGrpSpPr>
        <p:cNvPr id="1" name="Shape 650"/>
        <p:cNvGrpSpPr/>
        <p:nvPr/>
      </p:nvGrpSpPr>
      <p:grpSpPr>
        <a:xfrm>
          <a:off x="0" y="0"/>
          <a:ext cx="0" cy="0"/>
          <a:chOff x="0" y="0"/>
          <a:chExt cx="0" cy="0"/>
        </a:xfrm>
      </p:grpSpPr>
      <p:sp>
        <p:nvSpPr>
          <p:cNvPr id="651" name="Google Shape;651;p48"/>
          <p:cNvSpPr/>
          <p:nvPr/>
        </p:nvSpPr>
        <p:spPr>
          <a:xfrm rot="-1585029">
            <a:off x="6299438" y="675014"/>
            <a:ext cx="3096718" cy="2839499"/>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4"/>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652" name="Google Shape;652;p48"/>
          <p:cNvSpPr txBox="1">
            <a:spLocks noGrp="1"/>
          </p:cNvSpPr>
          <p:nvPr>
            <p:ph type="sldNum" idx="12"/>
          </p:nvPr>
        </p:nvSpPr>
        <p:spPr>
          <a:xfrm>
            <a:off x="9244813" y="7092212"/>
            <a:ext cx="603600" cy="453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653" name="Google Shape;653;p48"/>
          <p:cNvGrpSpPr/>
          <p:nvPr/>
        </p:nvGrpSpPr>
        <p:grpSpPr>
          <a:xfrm>
            <a:off x="6097561" y="582748"/>
            <a:ext cx="3298823" cy="2861551"/>
            <a:chOff x="576654" y="555403"/>
            <a:chExt cx="3865959" cy="3794658"/>
          </a:xfrm>
        </p:grpSpPr>
        <p:sp>
          <p:nvSpPr>
            <p:cNvPr id="654" name="Google Shape;654;p48"/>
            <p:cNvSpPr/>
            <p:nvPr/>
          </p:nvSpPr>
          <p:spPr>
            <a:xfrm>
              <a:off x="619289" y="555403"/>
              <a:ext cx="3823324" cy="3794658"/>
            </a:xfrm>
            <a:custGeom>
              <a:avLst/>
              <a:gdLst/>
              <a:ahLst/>
              <a:cxnLst/>
              <a:rect l="l" t="t" r="r" b="b"/>
              <a:pathLst>
                <a:path w="1812002" h="1798416" extrusionOk="0">
                  <a:moveTo>
                    <a:pt x="1803580" y="754533"/>
                  </a:moveTo>
                  <a:cubicBezTo>
                    <a:pt x="1755126" y="365965"/>
                    <a:pt x="1420404" y="43389"/>
                    <a:pt x="1031243" y="5415"/>
                  </a:cubicBezTo>
                  <a:cubicBezTo>
                    <a:pt x="982060" y="-66"/>
                    <a:pt x="932504" y="-1381"/>
                    <a:pt x="883099" y="1447"/>
                  </a:cubicBezTo>
                  <a:cubicBezTo>
                    <a:pt x="873803" y="1973"/>
                    <a:pt x="873957" y="16794"/>
                    <a:pt x="883691" y="16246"/>
                  </a:cubicBezTo>
                  <a:cubicBezTo>
                    <a:pt x="1757494" y="-18263"/>
                    <a:pt x="2121442" y="1058868"/>
                    <a:pt x="1445508" y="1590605"/>
                  </a:cubicBezTo>
                  <a:cubicBezTo>
                    <a:pt x="1154174" y="1812547"/>
                    <a:pt x="730088" y="1849314"/>
                    <a:pt x="411765" y="1663262"/>
                  </a:cubicBezTo>
                  <a:cubicBezTo>
                    <a:pt x="67769" y="1470874"/>
                    <a:pt x="-50821" y="1022824"/>
                    <a:pt x="50843" y="658548"/>
                  </a:cubicBezTo>
                  <a:cubicBezTo>
                    <a:pt x="145996" y="257328"/>
                    <a:pt x="571617" y="-46393"/>
                    <a:pt x="981233" y="77876"/>
                  </a:cubicBezTo>
                  <a:cubicBezTo>
                    <a:pt x="990003" y="80529"/>
                    <a:pt x="993533" y="65949"/>
                    <a:pt x="984391" y="63186"/>
                  </a:cubicBezTo>
                  <a:cubicBezTo>
                    <a:pt x="621232" y="-46436"/>
                    <a:pt x="223477" y="180680"/>
                    <a:pt x="83292" y="523010"/>
                  </a:cubicBezTo>
                  <a:cubicBezTo>
                    <a:pt x="-163184" y="1097697"/>
                    <a:pt x="154152" y="1768368"/>
                    <a:pt x="813533" y="1796542"/>
                  </a:cubicBezTo>
                  <a:cubicBezTo>
                    <a:pt x="1393503" y="1832827"/>
                    <a:pt x="1882662" y="1337310"/>
                    <a:pt x="1803580" y="754533"/>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655" name="Google Shape;655;p48"/>
            <p:cNvSpPr/>
            <p:nvPr/>
          </p:nvSpPr>
          <p:spPr>
            <a:xfrm>
              <a:off x="576654" y="3067330"/>
              <a:ext cx="620488" cy="986037"/>
            </a:xfrm>
            <a:custGeom>
              <a:avLst/>
              <a:gdLst/>
              <a:ahLst/>
              <a:cxnLst/>
              <a:rect l="l" t="t" r="r" b="b"/>
              <a:pathLst>
                <a:path w="294070" h="467316" extrusionOk="0">
                  <a:moveTo>
                    <a:pt x="291610" y="454155"/>
                  </a:moveTo>
                  <a:cubicBezTo>
                    <a:pt x="153814" y="339512"/>
                    <a:pt x="54825" y="179550"/>
                    <a:pt x="14308" y="4834"/>
                  </a:cubicBezTo>
                  <a:cubicBezTo>
                    <a:pt x="12116" y="-4528"/>
                    <a:pt x="-1872" y="1084"/>
                    <a:pt x="211" y="10007"/>
                  </a:cubicBezTo>
                  <a:cubicBezTo>
                    <a:pt x="42374" y="188276"/>
                    <a:pt x="141091" y="348128"/>
                    <a:pt x="281612" y="465666"/>
                  </a:cubicBezTo>
                  <a:cubicBezTo>
                    <a:pt x="288760" y="471585"/>
                    <a:pt x="298757" y="460141"/>
                    <a:pt x="291610" y="454155"/>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656" name="Google Shape;656;p48"/>
            <p:cNvSpPr/>
            <p:nvPr/>
          </p:nvSpPr>
          <p:spPr>
            <a:xfrm>
              <a:off x="625052" y="3542878"/>
              <a:ext cx="246686" cy="335935"/>
            </a:xfrm>
            <a:custGeom>
              <a:avLst/>
              <a:gdLst/>
              <a:ahLst/>
              <a:cxnLst/>
              <a:rect l="l" t="t" r="r" b="b"/>
              <a:pathLst>
                <a:path w="116913" h="159211" extrusionOk="0">
                  <a:moveTo>
                    <a:pt x="114759" y="145770"/>
                  </a:moveTo>
                  <a:cubicBezTo>
                    <a:pt x="73155" y="104376"/>
                    <a:pt x="38848" y="56252"/>
                    <a:pt x="13292" y="3435"/>
                  </a:cubicBezTo>
                  <a:cubicBezTo>
                    <a:pt x="9193" y="-5027"/>
                    <a:pt x="-3195" y="3808"/>
                    <a:pt x="774" y="12030"/>
                  </a:cubicBezTo>
                  <a:cubicBezTo>
                    <a:pt x="27012" y="65964"/>
                    <a:pt x="62178" y="115053"/>
                    <a:pt x="104784" y="157258"/>
                  </a:cubicBezTo>
                  <a:cubicBezTo>
                    <a:pt x="111361" y="163814"/>
                    <a:pt x="121337" y="152303"/>
                    <a:pt x="114759" y="14577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657" name="Google Shape;657;p48"/>
            <p:cNvSpPr/>
            <p:nvPr/>
          </p:nvSpPr>
          <p:spPr>
            <a:xfrm>
              <a:off x="3508732" y="703042"/>
              <a:ext cx="736985" cy="678722"/>
            </a:xfrm>
            <a:custGeom>
              <a:avLst/>
              <a:gdLst/>
              <a:ahLst/>
              <a:cxnLst/>
              <a:rect l="l" t="t" r="r" b="b"/>
              <a:pathLst>
                <a:path w="349282" h="321669" extrusionOk="0">
                  <a:moveTo>
                    <a:pt x="348469" y="309928"/>
                  </a:moveTo>
                  <a:cubicBezTo>
                    <a:pt x="278003" y="170664"/>
                    <a:pt x="156037" y="58585"/>
                    <a:pt x="11050" y="551"/>
                  </a:cubicBezTo>
                  <a:cubicBezTo>
                    <a:pt x="2543" y="-2847"/>
                    <a:pt x="-4823" y="10439"/>
                    <a:pt x="3968" y="13969"/>
                  </a:cubicBezTo>
                  <a:cubicBezTo>
                    <a:pt x="146478" y="70973"/>
                    <a:pt x="266844" y="180859"/>
                    <a:pt x="335709" y="318194"/>
                  </a:cubicBezTo>
                  <a:cubicBezTo>
                    <a:pt x="339918" y="326613"/>
                    <a:pt x="352591" y="318107"/>
                    <a:pt x="348469" y="309928"/>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658" name="Google Shape;658;p48"/>
            <p:cNvSpPr/>
            <p:nvPr/>
          </p:nvSpPr>
          <p:spPr>
            <a:xfrm>
              <a:off x="4237875" y="1405342"/>
              <a:ext cx="51220" cy="74504"/>
            </a:xfrm>
            <a:custGeom>
              <a:avLst/>
              <a:gdLst/>
              <a:ahLst/>
              <a:cxnLst/>
              <a:rect l="l" t="t" r="r" b="b"/>
              <a:pathLst>
                <a:path w="24275" h="35310" extrusionOk="0">
                  <a:moveTo>
                    <a:pt x="23295" y="23713"/>
                  </a:moveTo>
                  <a:lnTo>
                    <a:pt x="13692" y="3323"/>
                  </a:lnTo>
                  <a:cubicBezTo>
                    <a:pt x="8452" y="-4658"/>
                    <a:pt x="-3475" y="3191"/>
                    <a:pt x="975" y="11588"/>
                  </a:cubicBezTo>
                  <a:cubicBezTo>
                    <a:pt x="4176" y="18384"/>
                    <a:pt x="7371" y="25181"/>
                    <a:pt x="10556" y="31978"/>
                  </a:cubicBezTo>
                  <a:cubicBezTo>
                    <a:pt x="15906" y="39980"/>
                    <a:pt x="27745" y="32109"/>
                    <a:pt x="23295" y="23713"/>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grpSp>
      <p:sp>
        <p:nvSpPr>
          <p:cNvPr id="659" name="Google Shape;659;p48"/>
          <p:cNvSpPr/>
          <p:nvPr/>
        </p:nvSpPr>
        <p:spPr>
          <a:xfrm rot="2486174">
            <a:off x="6550062" y="928550"/>
            <a:ext cx="143515" cy="123435"/>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660" name="Google Shape;660;p48"/>
          <p:cNvSpPr/>
          <p:nvPr/>
        </p:nvSpPr>
        <p:spPr>
          <a:xfrm rot="8637527">
            <a:off x="8705089" y="2936251"/>
            <a:ext cx="389482" cy="186563"/>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661" name="Google Shape;661;p48"/>
          <p:cNvSpPr/>
          <p:nvPr/>
        </p:nvSpPr>
        <p:spPr>
          <a:xfrm rot="-1585029">
            <a:off x="792138" y="675014"/>
            <a:ext cx="3096718" cy="2839499"/>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4"/>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grpSp>
        <p:nvGrpSpPr>
          <p:cNvPr id="662" name="Google Shape;662;p48"/>
          <p:cNvGrpSpPr/>
          <p:nvPr/>
        </p:nvGrpSpPr>
        <p:grpSpPr>
          <a:xfrm>
            <a:off x="590261" y="582748"/>
            <a:ext cx="3298823" cy="2861551"/>
            <a:chOff x="576654" y="555403"/>
            <a:chExt cx="3865959" cy="3794658"/>
          </a:xfrm>
        </p:grpSpPr>
        <p:sp>
          <p:nvSpPr>
            <p:cNvPr id="663" name="Google Shape;663;p48"/>
            <p:cNvSpPr/>
            <p:nvPr/>
          </p:nvSpPr>
          <p:spPr>
            <a:xfrm>
              <a:off x="619289" y="555403"/>
              <a:ext cx="3823324" cy="3794658"/>
            </a:xfrm>
            <a:custGeom>
              <a:avLst/>
              <a:gdLst/>
              <a:ahLst/>
              <a:cxnLst/>
              <a:rect l="l" t="t" r="r" b="b"/>
              <a:pathLst>
                <a:path w="1812002" h="1798416" extrusionOk="0">
                  <a:moveTo>
                    <a:pt x="1803580" y="754533"/>
                  </a:moveTo>
                  <a:cubicBezTo>
                    <a:pt x="1755126" y="365965"/>
                    <a:pt x="1420404" y="43389"/>
                    <a:pt x="1031243" y="5415"/>
                  </a:cubicBezTo>
                  <a:cubicBezTo>
                    <a:pt x="982060" y="-66"/>
                    <a:pt x="932504" y="-1381"/>
                    <a:pt x="883099" y="1447"/>
                  </a:cubicBezTo>
                  <a:cubicBezTo>
                    <a:pt x="873803" y="1973"/>
                    <a:pt x="873957" y="16794"/>
                    <a:pt x="883691" y="16246"/>
                  </a:cubicBezTo>
                  <a:cubicBezTo>
                    <a:pt x="1757494" y="-18263"/>
                    <a:pt x="2121442" y="1058868"/>
                    <a:pt x="1445508" y="1590605"/>
                  </a:cubicBezTo>
                  <a:cubicBezTo>
                    <a:pt x="1154174" y="1812547"/>
                    <a:pt x="730088" y="1849314"/>
                    <a:pt x="411765" y="1663262"/>
                  </a:cubicBezTo>
                  <a:cubicBezTo>
                    <a:pt x="67769" y="1470874"/>
                    <a:pt x="-50821" y="1022824"/>
                    <a:pt x="50843" y="658548"/>
                  </a:cubicBezTo>
                  <a:cubicBezTo>
                    <a:pt x="145996" y="257328"/>
                    <a:pt x="571617" y="-46393"/>
                    <a:pt x="981233" y="77876"/>
                  </a:cubicBezTo>
                  <a:cubicBezTo>
                    <a:pt x="990003" y="80529"/>
                    <a:pt x="993533" y="65949"/>
                    <a:pt x="984391" y="63186"/>
                  </a:cubicBezTo>
                  <a:cubicBezTo>
                    <a:pt x="621232" y="-46436"/>
                    <a:pt x="223477" y="180680"/>
                    <a:pt x="83292" y="523010"/>
                  </a:cubicBezTo>
                  <a:cubicBezTo>
                    <a:pt x="-163184" y="1097697"/>
                    <a:pt x="154152" y="1768368"/>
                    <a:pt x="813533" y="1796542"/>
                  </a:cubicBezTo>
                  <a:cubicBezTo>
                    <a:pt x="1393503" y="1832827"/>
                    <a:pt x="1882662" y="1337310"/>
                    <a:pt x="1803580" y="754533"/>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664" name="Google Shape;664;p48"/>
            <p:cNvSpPr/>
            <p:nvPr/>
          </p:nvSpPr>
          <p:spPr>
            <a:xfrm>
              <a:off x="576654" y="3067330"/>
              <a:ext cx="620488" cy="986037"/>
            </a:xfrm>
            <a:custGeom>
              <a:avLst/>
              <a:gdLst/>
              <a:ahLst/>
              <a:cxnLst/>
              <a:rect l="l" t="t" r="r" b="b"/>
              <a:pathLst>
                <a:path w="294070" h="467316" extrusionOk="0">
                  <a:moveTo>
                    <a:pt x="291610" y="454155"/>
                  </a:moveTo>
                  <a:cubicBezTo>
                    <a:pt x="153814" y="339512"/>
                    <a:pt x="54825" y="179550"/>
                    <a:pt x="14308" y="4834"/>
                  </a:cubicBezTo>
                  <a:cubicBezTo>
                    <a:pt x="12116" y="-4528"/>
                    <a:pt x="-1872" y="1084"/>
                    <a:pt x="211" y="10007"/>
                  </a:cubicBezTo>
                  <a:cubicBezTo>
                    <a:pt x="42374" y="188276"/>
                    <a:pt x="141091" y="348128"/>
                    <a:pt x="281612" y="465666"/>
                  </a:cubicBezTo>
                  <a:cubicBezTo>
                    <a:pt x="288760" y="471585"/>
                    <a:pt x="298757" y="460141"/>
                    <a:pt x="291610" y="454155"/>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665" name="Google Shape;665;p48"/>
            <p:cNvSpPr/>
            <p:nvPr/>
          </p:nvSpPr>
          <p:spPr>
            <a:xfrm>
              <a:off x="625052" y="3542878"/>
              <a:ext cx="246686" cy="335935"/>
            </a:xfrm>
            <a:custGeom>
              <a:avLst/>
              <a:gdLst/>
              <a:ahLst/>
              <a:cxnLst/>
              <a:rect l="l" t="t" r="r" b="b"/>
              <a:pathLst>
                <a:path w="116913" h="159211" extrusionOk="0">
                  <a:moveTo>
                    <a:pt x="114759" y="145770"/>
                  </a:moveTo>
                  <a:cubicBezTo>
                    <a:pt x="73155" y="104376"/>
                    <a:pt x="38848" y="56252"/>
                    <a:pt x="13292" y="3435"/>
                  </a:cubicBezTo>
                  <a:cubicBezTo>
                    <a:pt x="9193" y="-5027"/>
                    <a:pt x="-3195" y="3808"/>
                    <a:pt x="774" y="12030"/>
                  </a:cubicBezTo>
                  <a:cubicBezTo>
                    <a:pt x="27012" y="65964"/>
                    <a:pt x="62178" y="115053"/>
                    <a:pt x="104784" y="157258"/>
                  </a:cubicBezTo>
                  <a:cubicBezTo>
                    <a:pt x="111361" y="163814"/>
                    <a:pt x="121337" y="152303"/>
                    <a:pt x="114759" y="14577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666" name="Google Shape;666;p48"/>
            <p:cNvSpPr/>
            <p:nvPr/>
          </p:nvSpPr>
          <p:spPr>
            <a:xfrm>
              <a:off x="3508732" y="703042"/>
              <a:ext cx="736985" cy="678722"/>
            </a:xfrm>
            <a:custGeom>
              <a:avLst/>
              <a:gdLst/>
              <a:ahLst/>
              <a:cxnLst/>
              <a:rect l="l" t="t" r="r" b="b"/>
              <a:pathLst>
                <a:path w="349282" h="321669" extrusionOk="0">
                  <a:moveTo>
                    <a:pt x="348469" y="309928"/>
                  </a:moveTo>
                  <a:cubicBezTo>
                    <a:pt x="278003" y="170664"/>
                    <a:pt x="156037" y="58585"/>
                    <a:pt x="11050" y="551"/>
                  </a:cubicBezTo>
                  <a:cubicBezTo>
                    <a:pt x="2543" y="-2847"/>
                    <a:pt x="-4823" y="10439"/>
                    <a:pt x="3968" y="13969"/>
                  </a:cubicBezTo>
                  <a:cubicBezTo>
                    <a:pt x="146478" y="70973"/>
                    <a:pt x="266844" y="180859"/>
                    <a:pt x="335709" y="318194"/>
                  </a:cubicBezTo>
                  <a:cubicBezTo>
                    <a:pt x="339918" y="326613"/>
                    <a:pt x="352591" y="318107"/>
                    <a:pt x="348469" y="309928"/>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667" name="Google Shape;667;p48"/>
            <p:cNvSpPr/>
            <p:nvPr/>
          </p:nvSpPr>
          <p:spPr>
            <a:xfrm>
              <a:off x="4237875" y="1405342"/>
              <a:ext cx="51220" cy="74504"/>
            </a:xfrm>
            <a:custGeom>
              <a:avLst/>
              <a:gdLst/>
              <a:ahLst/>
              <a:cxnLst/>
              <a:rect l="l" t="t" r="r" b="b"/>
              <a:pathLst>
                <a:path w="24275" h="35310" extrusionOk="0">
                  <a:moveTo>
                    <a:pt x="23295" y="23713"/>
                  </a:moveTo>
                  <a:lnTo>
                    <a:pt x="13692" y="3323"/>
                  </a:lnTo>
                  <a:cubicBezTo>
                    <a:pt x="8452" y="-4658"/>
                    <a:pt x="-3475" y="3191"/>
                    <a:pt x="975" y="11588"/>
                  </a:cubicBezTo>
                  <a:cubicBezTo>
                    <a:pt x="4176" y="18384"/>
                    <a:pt x="7371" y="25181"/>
                    <a:pt x="10556" y="31978"/>
                  </a:cubicBezTo>
                  <a:cubicBezTo>
                    <a:pt x="15906" y="39980"/>
                    <a:pt x="27745" y="32109"/>
                    <a:pt x="23295" y="23713"/>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grpSp>
      <p:sp>
        <p:nvSpPr>
          <p:cNvPr id="668" name="Google Shape;668;p48"/>
          <p:cNvSpPr/>
          <p:nvPr/>
        </p:nvSpPr>
        <p:spPr>
          <a:xfrm rot="2486174">
            <a:off x="1042762" y="928550"/>
            <a:ext cx="143515" cy="123435"/>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669" name="Google Shape;669;p48"/>
          <p:cNvSpPr/>
          <p:nvPr/>
        </p:nvSpPr>
        <p:spPr>
          <a:xfrm rot="8637527">
            <a:off x="3197789" y="2936251"/>
            <a:ext cx="389482" cy="186563"/>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670" name="Google Shape;670;p48"/>
          <p:cNvSpPr/>
          <p:nvPr/>
        </p:nvSpPr>
        <p:spPr>
          <a:xfrm rot="-1585029">
            <a:off x="6299438" y="4449439"/>
            <a:ext cx="3096718" cy="2839499"/>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4"/>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grpSp>
        <p:nvGrpSpPr>
          <p:cNvPr id="671" name="Google Shape;671;p48"/>
          <p:cNvGrpSpPr/>
          <p:nvPr/>
        </p:nvGrpSpPr>
        <p:grpSpPr>
          <a:xfrm>
            <a:off x="6097561" y="4357173"/>
            <a:ext cx="3298823" cy="2861551"/>
            <a:chOff x="576654" y="555403"/>
            <a:chExt cx="3865959" cy="3794658"/>
          </a:xfrm>
        </p:grpSpPr>
        <p:sp>
          <p:nvSpPr>
            <p:cNvPr id="672" name="Google Shape;672;p48"/>
            <p:cNvSpPr/>
            <p:nvPr/>
          </p:nvSpPr>
          <p:spPr>
            <a:xfrm>
              <a:off x="619289" y="555403"/>
              <a:ext cx="3823324" cy="3794658"/>
            </a:xfrm>
            <a:custGeom>
              <a:avLst/>
              <a:gdLst/>
              <a:ahLst/>
              <a:cxnLst/>
              <a:rect l="l" t="t" r="r" b="b"/>
              <a:pathLst>
                <a:path w="1812002" h="1798416" extrusionOk="0">
                  <a:moveTo>
                    <a:pt x="1803580" y="754533"/>
                  </a:moveTo>
                  <a:cubicBezTo>
                    <a:pt x="1755126" y="365965"/>
                    <a:pt x="1420404" y="43389"/>
                    <a:pt x="1031243" y="5415"/>
                  </a:cubicBezTo>
                  <a:cubicBezTo>
                    <a:pt x="982060" y="-66"/>
                    <a:pt x="932504" y="-1381"/>
                    <a:pt x="883099" y="1447"/>
                  </a:cubicBezTo>
                  <a:cubicBezTo>
                    <a:pt x="873803" y="1973"/>
                    <a:pt x="873957" y="16794"/>
                    <a:pt x="883691" y="16246"/>
                  </a:cubicBezTo>
                  <a:cubicBezTo>
                    <a:pt x="1757494" y="-18263"/>
                    <a:pt x="2121442" y="1058868"/>
                    <a:pt x="1445508" y="1590605"/>
                  </a:cubicBezTo>
                  <a:cubicBezTo>
                    <a:pt x="1154174" y="1812547"/>
                    <a:pt x="730088" y="1849314"/>
                    <a:pt x="411765" y="1663262"/>
                  </a:cubicBezTo>
                  <a:cubicBezTo>
                    <a:pt x="67769" y="1470874"/>
                    <a:pt x="-50821" y="1022824"/>
                    <a:pt x="50843" y="658548"/>
                  </a:cubicBezTo>
                  <a:cubicBezTo>
                    <a:pt x="145996" y="257328"/>
                    <a:pt x="571617" y="-46393"/>
                    <a:pt x="981233" y="77876"/>
                  </a:cubicBezTo>
                  <a:cubicBezTo>
                    <a:pt x="990003" y="80529"/>
                    <a:pt x="993533" y="65949"/>
                    <a:pt x="984391" y="63186"/>
                  </a:cubicBezTo>
                  <a:cubicBezTo>
                    <a:pt x="621232" y="-46436"/>
                    <a:pt x="223477" y="180680"/>
                    <a:pt x="83292" y="523010"/>
                  </a:cubicBezTo>
                  <a:cubicBezTo>
                    <a:pt x="-163184" y="1097697"/>
                    <a:pt x="154152" y="1768368"/>
                    <a:pt x="813533" y="1796542"/>
                  </a:cubicBezTo>
                  <a:cubicBezTo>
                    <a:pt x="1393503" y="1832827"/>
                    <a:pt x="1882662" y="1337310"/>
                    <a:pt x="1803580" y="754533"/>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673" name="Google Shape;673;p48"/>
            <p:cNvSpPr/>
            <p:nvPr/>
          </p:nvSpPr>
          <p:spPr>
            <a:xfrm>
              <a:off x="576654" y="3067330"/>
              <a:ext cx="620488" cy="986037"/>
            </a:xfrm>
            <a:custGeom>
              <a:avLst/>
              <a:gdLst/>
              <a:ahLst/>
              <a:cxnLst/>
              <a:rect l="l" t="t" r="r" b="b"/>
              <a:pathLst>
                <a:path w="294070" h="467316" extrusionOk="0">
                  <a:moveTo>
                    <a:pt x="291610" y="454155"/>
                  </a:moveTo>
                  <a:cubicBezTo>
                    <a:pt x="153814" y="339512"/>
                    <a:pt x="54825" y="179550"/>
                    <a:pt x="14308" y="4834"/>
                  </a:cubicBezTo>
                  <a:cubicBezTo>
                    <a:pt x="12116" y="-4528"/>
                    <a:pt x="-1872" y="1084"/>
                    <a:pt x="211" y="10007"/>
                  </a:cubicBezTo>
                  <a:cubicBezTo>
                    <a:pt x="42374" y="188276"/>
                    <a:pt x="141091" y="348128"/>
                    <a:pt x="281612" y="465666"/>
                  </a:cubicBezTo>
                  <a:cubicBezTo>
                    <a:pt x="288760" y="471585"/>
                    <a:pt x="298757" y="460141"/>
                    <a:pt x="291610" y="454155"/>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674" name="Google Shape;674;p48"/>
            <p:cNvSpPr/>
            <p:nvPr/>
          </p:nvSpPr>
          <p:spPr>
            <a:xfrm>
              <a:off x="625052" y="3542878"/>
              <a:ext cx="246686" cy="335935"/>
            </a:xfrm>
            <a:custGeom>
              <a:avLst/>
              <a:gdLst/>
              <a:ahLst/>
              <a:cxnLst/>
              <a:rect l="l" t="t" r="r" b="b"/>
              <a:pathLst>
                <a:path w="116913" h="159211" extrusionOk="0">
                  <a:moveTo>
                    <a:pt x="114759" y="145770"/>
                  </a:moveTo>
                  <a:cubicBezTo>
                    <a:pt x="73155" y="104376"/>
                    <a:pt x="38848" y="56252"/>
                    <a:pt x="13292" y="3435"/>
                  </a:cubicBezTo>
                  <a:cubicBezTo>
                    <a:pt x="9193" y="-5027"/>
                    <a:pt x="-3195" y="3808"/>
                    <a:pt x="774" y="12030"/>
                  </a:cubicBezTo>
                  <a:cubicBezTo>
                    <a:pt x="27012" y="65964"/>
                    <a:pt x="62178" y="115053"/>
                    <a:pt x="104784" y="157258"/>
                  </a:cubicBezTo>
                  <a:cubicBezTo>
                    <a:pt x="111361" y="163814"/>
                    <a:pt x="121337" y="152303"/>
                    <a:pt x="114759" y="14577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675" name="Google Shape;675;p48"/>
            <p:cNvSpPr/>
            <p:nvPr/>
          </p:nvSpPr>
          <p:spPr>
            <a:xfrm>
              <a:off x="3508732" y="703042"/>
              <a:ext cx="736985" cy="678722"/>
            </a:xfrm>
            <a:custGeom>
              <a:avLst/>
              <a:gdLst/>
              <a:ahLst/>
              <a:cxnLst/>
              <a:rect l="l" t="t" r="r" b="b"/>
              <a:pathLst>
                <a:path w="349282" h="321669" extrusionOk="0">
                  <a:moveTo>
                    <a:pt x="348469" y="309928"/>
                  </a:moveTo>
                  <a:cubicBezTo>
                    <a:pt x="278003" y="170664"/>
                    <a:pt x="156037" y="58585"/>
                    <a:pt x="11050" y="551"/>
                  </a:cubicBezTo>
                  <a:cubicBezTo>
                    <a:pt x="2543" y="-2847"/>
                    <a:pt x="-4823" y="10439"/>
                    <a:pt x="3968" y="13969"/>
                  </a:cubicBezTo>
                  <a:cubicBezTo>
                    <a:pt x="146478" y="70973"/>
                    <a:pt x="266844" y="180859"/>
                    <a:pt x="335709" y="318194"/>
                  </a:cubicBezTo>
                  <a:cubicBezTo>
                    <a:pt x="339918" y="326613"/>
                    <a:pt x="352591" y="318107"/>
                    <a:pt x="348469" y="309928"/>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676" name="Google Shape;676;p48"/>
            <p:cNvSpPr/>
            <p:nvPr/>
          </p:nvSpPr>
          <p:spPr>
            <a:xfrm>
              <a:off x="4237875" y="1405342"/>
              <a:ext cx="51220" cy="74504"/>
            </a:xfrm>
            <a:custGeom>
              <a:avLst/>
              <a:gdLst/>
              <a:ahLst/>
              <a:cxnLst/>
              <a:rect l="l" t="t" r="r" b="b"/>
              <a:pathLst>
                <a:path w="24275" h="35310" extrusionOk="0">
                  <a:moveTo>
                    <a:pt x="23295" y="23713"/>
                  </a:moveTo>
                  <a:lnTo>
                    <a:pt x="13692" y="3323"/>
                  </a:lnTo>
                  <a:cubicBezTo>
                    <a:pt x="8452" y="-4658"/>
                    <a:pt x="-3475" y="3191"/>
                    <a:pt x="975" y="11588"/>
                  </a:cubicBezTo>
                  <a:cubicBezTo>
                    <a:pt x="4176" y="18384"/>
                    <a:pt x="7371" y="25181"/>
                    <a:pt x="10556" y="31978"/>
                  </a:cubicBezTo>
                  <a:cubicBezTo>
                    <a:pt x="15906" y="39980"/>
                    <a:pt x="27745" y="32109"/>
                    <a:pt x="23295" y="23713"/>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grpSp>
      <p:sp>
        <p:nvSpPr>
          <p:cNvPr id="677" name="Google Shape;677;p48"/>
          <p:cNvSpPr/>
          <p:nvPr/>
        </p:nvSpPr>
        <p:spPr>
          <a:xfrm rot="2486174">
            <a:off x="6550062" y="4702975"/>
            <a:ext cx="143515" cy="123435"/>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678" name="Google Shape;678;p48"/>
          <p:cNvSpPr/>
          <p:nvPr/>
        </p:nvSpPr>
        <p:spPr>
          <a:xfrm rot="8637527">
            <a:off x="8705089" y="6710676"/>
            <a:ext cx="389482" cy="186563"/>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679" name="Google Shape;679;p48"/>
          <p:cNvSpPr/>
          <p:nvPr/>
        </p:nvSpPr>
        <p:spPr>
          <a:xfrm rot="-1585029">
            <a:off x="792138" y="4449439"/>
            <a:ext cx="3096718" cy="2839499"/>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4"/>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grpSp>
        <p:nvGrpSpPr>
          <p:cNvPr id="680" name="Google Shape;680;p48"/>
          <p:cNvGrpSpPr/>
          <p:nvPr/>
        </p:nvGrpSpPr>
        <p:grpSpPr>
          <a:xfrm>
            <a:off x="590261" y="4357173"/>
            <a:ext cx="3298823" cy="2861551"/>
            <a:chOff x="576654" y="555403"/>
            <a:chExt cx="3865959" cy="3794658"/>
          </a:xfrm>
        </p:grpSpPr>
        <p:sp>
          <p:nvSpPr>
            <p:cNvPr id="681" name="Google Shape;681;p48"/>
            <p:cNvSpPr/>
            <p:nvPr/>
          </p:nvSpPr>
          <p:spPr>
            <a:xfrm>
              <a:off x="619289" y="555403"/>
              <a:ext cx="3823324" cy="3794658"/>
            </a:xfrm>
            <a:custGeom>
              <a:avLst/>
              <a:gdLst/>
              <a:ahLst/>
              <a:cxnLst/>
              <a:rect l="l" t="t" r="r" b="b"/>
              <a:pathLst>
                <a:path w="1812002" h="1798416" extrusionOk="0">
                  <a:moveTo>
                    <a:pt x="1803580" y="754533"/>
                  </a:moveTo>
                  <a:cubicBezTo>
                    <a:pt x="1755126" y="365965"/>
                    <a:pt x="1420404" y="43389"/>
                    <a:pt x="1031243" y="5415"/>
                  </a:cubicBezTo>
                  <a:cubicBezTo>
                    <a:pt x="982060" y="-66"/>
                    <a:pt x="932504" y="-1381"/>
                    <a:pt x="883099" y="1447"/>
                  </a:cubicBezTo>
                  <a:cubicBezTo>
                    <a:pt x="873803" y="1973"/>
                    <a:pt x="873957" y="16794"/>
                    <a:pt x="883691" y="16246"/>
                  </a:cubicBezTo>
                  <a:cubicBezTo>
                    <a:pt x="1757494" y="-18263"/>
                    <a:pt x="2121442" y="1058868"/>
                    <a:pt x="1445508" y="1590605"/>
                  </a:cubicBezTo>
                  <a:cubicBezTo>
                    <a:pt x="1154174" y="1812547"/>
                    <a:pt x="730088" y="1849314"/>
                    <a:pt x="411765" y="1663262"/>
                  </a:cubicBezTo>
                  <a:cubicBezTo>
                    <a:pt x="67769" y="1470874"/>
                    <a:pt x="-50821" y="1022824"/>
                    <a:pt x="50843" y="658548"/>
                  </a:cubicBezTo>
                  <a:cubicBezTo>
                    <a:pt x="145996" y="257328"/>
                    <a:pt x="571617" y="-46393"/>
                    <a:pt x="981233" y="77876"/>
                  </a:cubicBezTo>
                  <a:cubicBezTo>
                    <a:pt x="990003" y="80529"/>
                    <a:pt x="993533" y="65949"/>
                    <a:pt x="984391" y="63186"/>
                  </a:cubicBezTo>
                  <a:cubicBezTo>
                    <a:pt x="621232" y="-46436"/>
                    <a:pt x="223477" y="180680"/>
                    <a:pt x="83292" y="523010"/>
                  </a:cubicBezTo>
                  <a:cubicBezTo>
                    <a:pt x="-163184" y="1097697"/>
                    <a:pt x="154152" y="1768368"/>
                    <a:pt x="813533" y="1796542"/>
                  </a:cubicBezTo>
                  <a:cubicBezTo>
                    <a:pt x="1393503" y="1832827"/>
                    <a:pt x="1882662" y="1337310"/>
                    <a:pt x="1803580" y="754533"/>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682" name="Google Shape;682;p48"/>
            <p:cNvSpPr/>
            <p:nvPr/>
          </p:nvSpPr>
          <p:spPr>
            <a:xfrm>
              <a:off x="576654" y="3067330"/>
              <a:ext cx="620488" cy="986037"/>
            </a:xfrm>
            <a:custGeom>
              <a:avLst/>
              <a:gdLst/>
              <a:ahLst/>
              <a:cxnLst/>
              <a:rect l="l" t="t" r="r" b="b"/>
              <a:pathLst>
                <a:path w="294070" h="467316" extrusionOk="0">
                  <a:moveTo>
                    <a:pt x="291610" y="454155"/>
                  </a:moveTo>
                  <a:cubicBezTo>
                    <a:pt x="153814" y="339512"/>
                    <a:pt x="54825" y="179550"/>
                    <a:pt x="14308" y="4834"/>
                  </a:cubicBezTo>
                  <a:cubicBezTo>
                    <a:pt x="12116" y="-4528"/>
                    <a:pt x="-1872" y="1084"/>
                    <a:pt x="211" y="10007"/>
                  </a:cubicBezTo>
                  <a:cubicBezTo>
                    <a:pt x="42374" y="188276"/>
                    <a:pt x="141091" y="348128"/>
                    <a:pt x="281612" y="465666"/>
                  </a:cubicBezTo>
                  <a:cubicBezTo>
                    <a:pt x="288760" y="471585"/>
                    <a:pt x="298757" y="460141"/>
                    <a:pt x="291610" y="454155"/>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683" name="Google Shape;683;p48"/>
            <p:cNvSpPr/>
            <p:nvPr/>
          </p:nvSpPr>
          <p:spPr>
            <a:xfrm>
              <a:off x="625052" y="3542878"/>
              <a:ext cx="246686" cy="335935"/>
            </a:xfrm>
            <a:custGeom>
              <a:avLst/>
              <a:gdLst/>
              <a:ahLst/>
              <a:cxnLst/>
              <a:rect l="l" t="t" r="r" b="b"/>
              <a:pathLst>
                <a:path w="116913" h="159211" extrusionOk="0">
                  <a:moveTo>
                    <a:pt x="114759" y="145770"/>
                  </a:moveTo>
                  <a:cubicBezTo>
                    <a:pt x="73155" y="104376"/>
                    <a:pt x="38848" y="56252"/>
                    <a:pt x="13292" y="3435"/>
                  </a:cubicBezTo>
                  <a:cubicBezTo>
                    <a:pt x="9193" y="-5027"/>
                    <a:pt x="-3195" y="3808"/>
                    <a:pt x="774" y="12030"/>
                  </a:cubicBezTo>
                  <a:cubicBezTo>
                    <a:pt x="27012" y="65964"/>
                    <a:pt x="62178" y="115053"/>
                    <a:pt x="104784" y="157258"/>
                  </a:cubicBezTo>
                  <a:cubicBezTo>
                    <a:pt x="111361" y="163814"/>
                    <a:pt x="121337" y="152303"/>
                    <a:pt x="114759" y="14577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684" name="Google Shape;684;p48"/>
            <p:cNvSpPr/>
            <p:nvPr/>
          </p:nvSpPr>
          <p:spPr>
            <a:xfrm>
              <a:off x="3508732" y="703042"/>
              <a:ext cx="736985" cy="678722"/>
            </a:xfrm>
            <a:custGeom>
              <a:avLst/>
              <a:gdLst/>
              <a:ahLst/>
              <a:cxnLst/>
              <a:rect l="l" t="t" r="r" b="b"/>
              <a:pathLst>
                <a:path w="349282" h="321669" extrusionOk="0">
                  <a:moveTo>
                    <a:pt x="348469" y="309928"/>
                  </a:moveTo>
                  <a:cubicBezTo>
                    <a:pt x="278003" y="170664"/>
                    <a:pt x="156037" y="58585"/>
                    <a:pt x="11050" y="551"/>
                  </a:cubicBezTo>
                  <a:cubicBezTo>
                    <a:pt x="2543" y="-2847"/>
                    <a:pt x="-4823" y="10439"/>
                    <a:pt x="3968" y="13969"/>
                  </a:cubicBezTo>
                  <a:cubicBezTo>
                    <a:pt x="146478" y="70973"/>
                    <a:pt x="266844" y="180859"/>
                    <a:pt x="335709" y="318194"/>
                  </a:cubicBezTo>
                  <a:cubicBezTo>
                    <a:pt x="339918" y="326613"/>
                    <a:pt x="352591" y="318107"/>
                    <a:pt x="348469" y="309928"/>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685" name="Google Shape;685;p48"/>
            <p:cNvSpPr/>
            <p:nvPr/>
          </p:nvSpPr>
          <p:spPr>
            <a:xfrm>
              <a:off x="4237875" y="1405342"/>
              <a:ext cx="51220" cy="74504"/>
            </a:xfrm>
            <a:custGeom>
              <a:avLst/>
              <a:gdLst/>
              <a:ahLst/>
              <a:cxnLst/>
              <a:rect l="l" t="t" r="r" b="b"/>
              <a:pathLst>
                <a:path w="24275" h="35310" extrusionOk="0">
                  <a:moveTo>
                    <a:pt x="23295" y="23713"/>
                  </a:moveTo>
                  <a:lnTo>
                    <a:pt x="13692" y="3323"/>
                  </a:lnTo>
                  <a:cubicBezTo>
                    <a:pt x="8452" y="-4658"/>
                    <a:pt x="-3475" y="3191"/>
                    <a:pt x="975" y="11588"/>
                  </a:cubicBezTo>
                  <a:cubicBezTo>
                    <a:pt x="4176" y="18384"/>
                    <a:pt x="7371" y="25181"/>
                    <a:pt x="10556" y="31978"/>
                  </a:cubicBezTo>
                  <a:cubicBezTo>
                    <a:pt x="15906" y="39980"/>
                    <a:pt x="27745" y="32109"/>
                    <a:pt x="23295" y="23713"/>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grpSp>
      <p:sp>
        <p:nvSpPr>
          <p:cNvPr id="686" name="Google Shape;686;p48"/>
          <p:cNvSpPr/>
          <p:nvPr/>
        </p:nvSpPr>
        <p:spPr>
          <a:xfrm rot="2486174">
            <a:off x="1042762" y="4702975"/>
            <a:ext cx="143515" cy="123435"/>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687" name="Google Shape;687;p48"/>
          <p:cNvSpPr/>
          <p:nvPr/>
        </p:nvSpPr>
        <p:spPr>
          <a:xfrm rot="8637527">
            <a:off x="3197789" y="6710676"/>
            <a:ext cx="389482" cy="186563"/>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688" name="Google Shape;688;p48"/>
          <p:cNvSpPr txBox="1">
            <a:spLocks noGrp="1"/>
          </p:cNvSpPr>
          <p:nvPr>
            <p:ph type="subTitle" idx="1"/>
          </p:nvPr>
        </p:nvSpPr>
        <p:spPr>
          <a:xfrm>
            <a:off x="799450" y="1658100"/>
            <a:ext cx="2961000" cy="784800"/>
          </a:xfrm>
          <a:prstGeom prst="rect">
            <a:avLst/>
          </a:prstGeom>
        </p:spPr>
        <p:txBody>
          <a:bodyPr spcFirstLastPara="1" wrap="square" lIns="0" tIns="0" rIns="0" bIns="0" anchor="t" anchorCtr="0">
            <a:noAutofit/>
          </a:bodyPr>
          <a:lstStyle>
            <a:lvl1pPr lvl="0" rtl="0">
              <a:spcBef>
                <a:spcPts val="0"/>
              </a:spcBef>
              <a:spcAft>
                <a:spcPts val="0"/>
              </a:spcAft>
              <a:buSzPts val="2700"/>
              <a:buNone/>
              <a:defRPr/>
            </a:lvl1pPr>
            <a:lvl2pPr lvl="1" rtl="0">
              <a:spcBef>
                <a:spcPts val="1200"/>
              </a:spcBef>
              <a:spcAft>
                <a:spcPts val="0"/>
              </a:spcAft>
              <a:buSzPts val="2700"/>
              <a:buNone/>
              <a:defRPr/>
            </a:lvl2pPr>
            <a:lvl3pPr lvl="2" rtl="0">
              <a:spcBef>
                <a:spcPts val="1200"/>
              </a:spcBef>
              <a:spcAft>
                <a:spcPts val="0"/>
              </a:spcAft>
              <a:buSzPts val="2700"/>
              <a:buNone/>
              <a:defRPr/>
            </a:lvl3pPr>
            <a:lvl4pPr lvl="3" rtl="0">
              <a:spcBef>
                <a:spcPts val="1200"/>
              </a:spcBef>
              <a:spcAft>
                <a:spcPts val="0"/>
              </a:spcAft>
              <a:buSzPts val="2700"/>
              <a:buNone/>
              <a:defRPr/>
            </a:lvl4pPr>
            <a:lvl5pPr lvl="4" rtl="0">
              <a:spcBef>
                <a:spcPts val="1200"/>
              </a:spcBef>
              <a:spcAft>
                <a:spcPts val="0"/>
              </a:spcAft>
              <a:buSzPts val="2700"/>
              <a:buNone/>
              <a:defRPr/>
            </a:lvl5pPr>
            <a:lvl6pPr lvl="5" rtl="0">
              <a:spcBef>
                <a:spcPts val="1200"/>
              </a:spcBef>
              <a:spcAft>
                <a:spcPts val="0"/>
              </a:spcAft>
              <a:buSzPts val="2700"/>
              <a:buNone/>
              <a:defRPr/>
            </a:lvl6pPr>
            <a:lvl7pPr lvl="6" rtl="0">
              <a:spcBef>
                <a:spcPts val="1200"/>
              </a:spcBef>
              <a:spcAft>
                <a:spcPts val="0"/>
              </a:spcAft>
              <a:buSzPts val="2700"/>
              <a:buNone/>
              <a:defRPr/>
            </a:lvl7pPr>
            <a:lvl8pPr lvl="7" rtl="0">
              <a:spcBef>
                <a:spcPts val="1200"/>
              </a:spcBef>
              <a:spcAft>
                <a:spcPts val="0"/>
              </a:spcAft>
              <a:buSzPts val="2700"/>
              <a:buNone/>
              <a:defRPr/>
            </a:lvl8pPr>
            <a:lvl9pPr lvl="8" rtl="0">
              <a:spcBef>
                <a:spcPts val="1200"/>
              </a:spcBef>
              <a:spcAft>
                <a:spcPts val="1200"/>
              </a:spcAft>
              <a:buSzPts val="2700"/>
              <a:buNone/>
              <a:defRPr/>
            </a:lvl9pPr>
          </a:lstStyle>
          <a:p>
            <a:endParaRPr/>
          </a:p>
        </p:txBody>
      </p:sp>
      <p:sp>
        <p:nvSpPr>
          <p:cNvPr id="689" name="Google Shape;689;p48"/>
          <p:cNvSpPr txBox="1">
            <a:spLocks noGrp="1"/>
          </p:cNvSpPr>
          <p:nvPr>
            <p:ph type="subTitle" idx="2"/>
          </p:nvPr>
        </p:nvSpPr>
        <p:spPr>
          <a:xfrm>
            <a:off x="814250" y="5477700"/>
            <a:ext cx="2961000" cy="784800"/>
          </a:xfrm>
          <a:prstGeom prst="rect">
            <a:avLst/>
          </a:prstGeom>
        </p:spPr>
        <p:txBody>
          <a:bodyPr spcFirstLastPara="1" wrap="square" lIns="0" tIns="0" rIns="0" bIns="0" anchor="t" anchorCtr="0">
            <a:noAutofit/>
          </a:bodyPr>
          <a:lstStyle>
            <a:lvl1pPr lvl="0" rtl="0">
              <a:spcBef>
                <a:spcPts val="0"/>
              </a:spcBef>
              <a:spcAft>
                <a:spcPts val="0"/>
              </a:spcAft>
              <a:buSzPts val="2700"/>
              <a:buNone/>
              <a:defRPr/>
            </a:lvl1pPr>
            <a:lvl2pPr lvl="1" rtl="0">
              <a:spcBef>
                <a:spcPts val="1200"/>
              </a:spcBef>
              <a:spcAft>
                <a:spcPts val="0"/>
              </a:spcAft>
              <a:buSzPts val="2700"/>
              <a:buNone/>
              <a:defRPr/>
            </a:lvl2pPr>
            <a:lvl3pPr lvl="2" rtl="0">
              <a:spcBef>
                <a:spcPts val="1200"/>
              </a:spcBef>
              <a:spcAft>
                <a:spcPts val="0"/>
              </a:spcAft>
              <a:buSzPts val="2700"/>
              <a:buNone/>
              <a:defRPr/>
            </a:lvl3pPr>
            <a:lvl4pPr lvl="3" rtl="0">
              <a:spcBef>
                <a:spcPts val="1200"/>
              </a:spcBef>
              <a:spcAft>
                <a:spcPts val="0"/>
              </a:spcAft>
              <a:buSzPts val="2700"/>
              <a:buNone/>
              <a:defRPr/>
            </a:lvl4pPr>
            <a:lvl5pPr lvl="4" rtl="0">
              <a:spcBef>
                <a:spcPts val="1200"/>
              </a:spcBef>
              <a:spcAft>
                <a:spcPts val="0"/>
              </a:spcAft>
              <a:buSzPts val="2700"/>
              <a:buNone/>
              <a:defRPr/>
            </a:lvl5pPr>
            <a:lvl6pPr lvl="5" rtl="0">
              <a:spcBef>
                <a:spcPts val="1200"/>
              </a:spcBef>
              <a:spcAft>
                <a:spcPts val="0"/>
              </a:spcAft>
              <a:buSzPts val="2700"/>
              <a:buNone/>
              <a:defRPr/>
            </a:lvl6pPr>
            <a:lvl7pPr lvl="6" rtl="0">
              <a:spcBef>
                <a:spcPts val="1200"/>
              </a:spcBef>
              <a:spcAft>
                <a:spcPts val="0"/>
              </a:spcAft>
              <a:buSzPts val="2700"/>
              <a:buNone/>
              <a:defRPr/>
            </a:lvl7pPr>
            <a:lvl8pPr lvl="7" rtl="0">
              <a:spcBef>
                <a:spcPts val="1200"/>
              </a:spcBef>
              <a:spcAft>
                <a:spcPts val="0"/>
              </a:spcAft>
              <a:buSzPts val="2700"/>
              <a:buNone/>
              <a:defRPr/>
            </a:lvl8pPr>
            <a:lvl9pPr lvl="8" rtl="0">
              <a:spcBef>
                <a:spcPts val="1200"/>
              </a:spcBef>
              <a:spcAft>
                <a:spcPts val="1200"/>
              </a:spcAft>
              <a:buSzPts val="2700"/>
              <a:buNone/>
              <a:defRPr/>
            </a:lvl9pPr>
          </a:lstStyle>
          <a:p>
            <a:endParaRPr/>
          </a:p>
        </p:txBody>
      </p:sp>
      <p:sp>
        <p:nvSpPr>
          <p:cNvPr id="690" name="Google Shape;690;p48"/>
          <p:cNvSpPr txBox="1">
            <a:spLocks noGrp="1"/>
          </p:cNvSpPr>
          <p:nvPr>
            <p:ph type="subTitle" idx="3"/>
          </p:nvPr>
        </p:nvSpPr>
        <p:spPr>
          <a:xfrm>
            <a:off x="6359900" y="1584000"/>
            <a:ext cx="2961000" cy="784800"/>
          </a:xfrm>
          <a:prstGeom prst="rect">
            <a:avLst/>
          </a:prstGeom>
        </p:spPr>
        <p:txBody>
          <a:bodyPr spcFirstLastPara="1" wrap="square" lIns="0" tIns="0" rIns="0" bIns="0" anchor="t" anchorCtr="0">
            <a:noAutofit/>
          </a:bodyPr>
          <a:lstStyle>
            <a:lvl1pPr lvl="0" rtl="0">
              <a:spcBef>
                <a:spcPts val="0"/>
              </a:spcBef>
              <a:spcAft>
                <a:spcPts val="0"/>
              </a:spcAft>
              <a:buSzPts val="2700"/>
              <a:buNone/>
              <a:defRPr/>
            </a:lvl1pPr>
            <a:lvl2pPr lvl="1" rtl="0">
              <a:spcBef>
                <a:spcPts val="1200"/>
              </a:spcBef>
              <a:spcAft>
                <a:spcPts val="0"/>
              </a:spcAft>
              <a:buSzPts val="2700"/>
              <a:buNone/>
              <a:defRPr/>
            </a:lvl2pPr>
            <a:lvl3pPr lvl="2" rtl="0">
              <a:spcBef>
                <a:spcPts val="1200"/>
              </a:spcBef>
              <a:spcAft>
                <a:spcPts val="0"/>
              </a:spcAft>
              <a:buSzPts val="2700"/>
              <a:buNone/>
              <a:defRPr/>
            </a:lvl3pPr>
            <a:lvl4pPr lvl="3" rtl="0">
              <a:spcBef>
                <a:spcPts val="1200"/>
              </a:spcBef>
              <a:spcAft>
                <a:spcPts val="0"/>
              </a:spcAft>
              <a:buSzPts val="2700"/>
              <a:buNone/>
              <a:defRPr/>
            </a:lvl4pPr>
            <a:lvl5pPr lvl="4" rtl="0">
              <a:spcBef>
                <a:spcPts val="1200"/>
              </a:spcBef>
              <a:spcAft>
                <a:spcPts val="0"/>
              </a:spcAft>
              <a:buSzPts val="2700"/>
              <a:buNone/>
              <a:defRPr/>
            </a:lvl5pPr>
            <a:lvl6pPr lvl="5" rtl="0">
              <a:spcBef>
                <a:spcPts val="1200"/>
              </a:spcBef>
              <a:spcAft>
                <a:spcPts val="0"/>
              </a:spcAft>
              <a:buSzPts val="2700"/>
              <a:buNone/>
              <a:defRPr/>
            </a:lvl6pPr>
            <a:lvl7pPr lvl="6" rtl="0">
              <a:spcBef>
                <a:spcPts val="1200"/>
              </a:spcBef>
              <a:spcAft>
                <a:spcPts val="0"/>
              </a:spcAft>
              <a:buSzPts val="2700"/>
              <a:buNone/>
              <a:defRPr/>
            </a:lvl7pPr>
            <a:lvl8pPr lvl="7" rtl="0">
              <a:spcBef>
                <a:spcPts val="1200"/>
              </a:spcBef>
              <a:spcAft>
                <a:spcPts val="0"/>
              </a:spcAft>
              <a:buSzPts val="2700"/>
              <a:buNone/>
              <a:defRPr/>
            </a:lvl8pPr>
            <a:lvl9pPr lvl="8" rtl="0">
              <a:spcBef>
                <a:spcPts val="1200"/>
              </a:spcBef>
              <a:spcAft>
                <a:spcPts val="1200"/>
              </a:spcAft>
              <a:buSzPts val="2700"/>
              <a:buNone/>
              <a:defRPr/>
            </a:lvl9pPr>
          </a:lstStyle>
          <a:p>
            <a:endParaRPr/>
          </a:p>
        </p:txBody>
      </p:sp>
      <p:sp>
        <p:nvSpPr>
          <p:cNvPr id="691" name="Google Shape;691;p48"/>
          <p:cNvSpPr txBox="1">
            <a:spLocks noGrp="1"/>
          </p:cNvSpPr>
          <p:nvPr>
            <p:ph type="subTitle" idx="4"/>
          </p:nvPr>
        </p:nvSpPr>
        <p:spPr>
          <a:xfrm>
            <a:off x="6374700" y="5403600"/>
            <a:ext cx="2961000" cy="784800"/>
          </a:xfrm>
          <a:prstGeom prst="rect">
            <a:avLst/>
          </a:prstGeom>
        </p:spPr>
        <p:txBody>
          <a:bodyPr spcFirstLastPara="1" wrap="square" lIns="0" tIns="0" rIns="0" bIns="0" anchor="t" anchorCtr="0">
            <a:noAutofit/>
          </a:bodyPr>
          <a:lstStyle>
            <a:lvl1pPr lvl="0" rtl="0">
              <a:spcBef>
                <a:spcPts val="0"/>
              </a:spcBef>
              <a:spcAft>
                <a:spcPts val="0"/>
              </a:spcAft>
              <a:buSzPts val="2700"/>
              <a:buNone/>
              <a:defRPr/>
            </a:lvl1pPr>
            <a:lvl2pPr lvl="1" rtl="0">
              <a:spcBef>
                <a:spcPts val="1200"/>
              </a:spcBef>
              <a:spcAft>
                <a:spcPts val="0"/>
              </a:spcAft>
              <a:buSzPts val="2700"/>
              <a:buNone/>
              <a:defRPr/>
            </a:lvl2pPr>
            <a:lvl3pPr lvl="2" rtl="0">
              <a:spcBef>
                <a:spcPts val="1200"/>
              </a:spcBef>
              <a:spcAft>
                <a:spcPts val="0"/>
              </a:spcAft>
              <a:buSzPts val="2700"/>
              <a:buNone/>
              <a:defRPr/>
            </a:lvl3pPr>
            <a:lvl4pPr lvl="3" rtl="0">
              <a:spcBef>
                <a:spcPts val="1200"/>
              </a:spcBef>
              <a:spcAft>
                <a:spcPts val="0"/>
              </a:spcAft>
              <a:buSzPts val="2700"/>
              <a:buNone/>
              <a:defRPr/>
            </a:lvl4pPr>
            <a:lvl5pPr lvl="4" rtl="0">
              <a:spcBef>
                <a:spcPts val="1200"/>
              </a:spcBef>
              <a:spcAft>
                <a:spcPts val="0"/>
              </a:spcAft>
              <a:buSzPts val="2700"/>
              <a:buNone/>
              <a:defRPr/>
            </a:lvl5pPr>
            <a:lvl6pPr lvl="5" rtl="0">
              <a:spcBef>
                <a:spcPts val="1200"/>
              </a:spcBef>
              <a:spcAft>
                <a:spcPts val="0"/>
              </a:spcAft>
              <a:buSzPts val="2700"/>
              <a:buNone/>
              <a:defRPr/>
            </a:lvl6pPr>
            <a:lvl7pPr lvl="6" rtl="0">
              <a:spcBef>
                <a:spcPts val="1200"/>
              </a:spcBef>
              <a:spcAft>
                <a:spcPts val="0"/>
              </a:spcAft>
              <a:buSzPts val="2700"/>
              <a:buNone/>
              <a:defRPr/>
            </a:lvl7pPr>
            <a:lvl8pPr lvl="7" rtl="0">
              <a:spcBef>
                <a:spcPts val="1200"/>
              </a:spcBef>
              <a:spcAft>
                <a:spcPts val="0"/>
              </a:spcAft>
              <a:buSzPts val="2700"/>
              <a:buNone/>
              <a:defRPr/>
            </a:lvl8pPr>
            <a:lvl9pPr lvl="8" rtl="0">
              <a:spcBef>
                <a:spcPts val="1200"/>
              </a:spcBef>
              <a:spcAft>
                <a:spcPts val="1200"/>
              </a:spcAft>
              <a:buSzPts val="2700"/>
              <a:buNone/>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Subtitle 1 1 1">
  <p:cSld name="TITLE_1_2_1_1">
    <p:spTree>
      <p:nvGrpSpPr>
        <p:cNvPr id="1" name="Shape 692"/>
        <p:cNvGrpSpPr/>
        <p:nvPr/>
      </p:nvGrpSpPr>
      <p:grpSpPr>
        <a:xfrm>
          <a:off x="0" y="0"/>
          <a:ext cx="0" cy="0"/>
          <a:chOff x="0" y="0"/>
          <a:chExt cx="0" cy="0"/>
        </a:xfrm>
      </p:grpSpPr>
      <p:sp>
        <p:nvSpPr>
          <p:cNvPr id="693" name="Google Shape;693;p49"/>
          <p:cNvSpPr/>
          <p:nvPr/>
        </p:nvSpPr>
        <p:spPr>
          <a:xfrm rot="-1210883">
            <a:off x="790498" y="674516"/>
            <a:ext cx="1654714" cy="2388886"/>
          </a:xfrm>
          <a:custGeom>
            <a:avLst/>
            <a:gdLst/>
            <a:ahLst/>
            <a:cxnLst/>
            <a:rect l="l" t="t" r="r" b="b"/>
            <a:pathLst>
              <a:path w="462239" h="507799" extrusionOk="0">
                <a:moveTo>
                  <a:pt x="459973" y="179541"/>
                </a:moveTo>
                <a:cubicBezTo>
                  <a:pt x="458636" y="122779"/>
                  <a:pt x="461727" y="55887"/>
                  <a:pt x="399242" y="30652"/>
                </a:cubicBezTo>
                <a:cubicBezTo>
                  <a:pt x="293347" y="-13921"/>
                  <a:pt x="170306" y="-1205"/>
                  <a:pt x="59171" y="14844"/>
                </a:cubicBezTo>
                <a:cubicBezTo>
                  <a:pt x="33585" y="19514"/>
                  <a:pt x="9512" y="39816"/>
                  <a:pt x="8569" y="67090"/>
                </a:cubicBezTo>
                <a:cubicBezTo>
                  <a:pt x="-7195" y="174126"/>
                  <a:pt x="2605" y="285590"/>
                  <a:pt x="7933" y="393766"/>
                </a:cubicBezTo>
                <a:cubicBezTo>
                  <a:pt x="10235" y="423781"/>
                  <a:pt x="16703" y="454453"/>
                  <a:pt x="42377" y="473550"/>
                </a:cubicBezTo>
                <a:cubicBezTo>
                  <a:pt x="111527" y="513693"/>
                  <a:pt x="199071" y="505691"/>
                  <a:pt x="276684" y="507664"/>
                </a:cubicBezTo>
                <a:cubicBezTo>
                  <a:pt x="477513" y="513540"/>
                  <a:pt x="465279" y="327137"/>
                  <a:pt x="459973" y="179541"/>
                </a:cubicBezTo>
                <a:close/>
              </a:path>
            </a:pathLst>
          </a:custGeom>
          <a:solidFill>
            <a:schemeClr val="accent5"/>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694" name="Google Shape;694;p49"/>
          <p:cNvSpPr txBox="1">
            <a:spLocks noGrp="1"/>
          </p:cNvSpPr>
          <p:nvPr>
            <p:ph type="ctrTitle"/>
          </p:nvPr>
        </p:nvSpPr>
        <p:spPr>
          <a:xfrm>
            <a:off x="1950850" y="2992038"/>
            <a:ext cx="6156900" cy="1014000"/>
          </a:xfrm>
          <a:prstGeom prst="rect">
            <a:avLst/>
          </a:prstGeom>
        </p:spPr>
        <p:txBody>
          <a:bodyPr spcFirstLastPara="1" wrap="square" lIns="0" tIns="0" rIns="0" bIns="0" anchor="b" anchorCtr="0">
            <a:noAutofit/>
          </a:bodyPr>
          <a:lstStyle>
            <a:lvl1pPr lvl="0" algn="ctr" rtl="0">
              <a:spcBef>
                <a:spcPts val="0"/>
              </a:spcBef>
              <a:spcAft>
                <a:spcPts val="0"/>
              </a:spcAft>
              <a:buSzPts val="6400"/>
              <a:buNone/>
              <a:defRPr sz="6400"/>
            </a:lvl1pPr>
            <a:lvl2pPr lvl="1" algn="ctr" rtl="0">
              <a:spcBef>
                <a:spcPts val="0"/>
              </a:spcBef>
              <a:spcAft>
                <a:spcPts val="0"/>
              </a:spcAft>
              <a:buSzPts val="6400"/>
              <a:buNone/>
              <a:defRPr sz="6400"/>
            </a:lvl2pPr>
            <a:lvl3pPr lvl="2" algn="ctr" rtl="0">
              <a:spcBef>
                <a:spcPts val="0"/>
              </a:spcBef>
              <a:spcAft>
                <a:spcPts val="0"/>
              </a:spcAft>
              <a:buSzPts val="6400"/>
              <a:buNone/>
              <a:defRPr sz="6400"/>
            </a:lvl3pPr>
            <a:lvl4pPr lvl="3" algn="ctr" rtl="0">
              <a:spcBef>
                <a:spcPts val="0"/>
              </a:spcBef>
              <a:spcAft>
                <a:spcPts val="0"/>
              </a:spcAft>
              <a:buSzPts val="6400"/>
              <a:buNone/>
              <a:defRPr sz="6400"/>
            </a:lvl4pPr>
            <a:lvl5pPr lvl="4" algn="ctr" rtl="0">
              <a:spcBef>
                <a:spcPts val="0"/>
              </a:spcBef>
              <a:spcAft>
                <a:spcPts val="0"/>
              </a:spcAft>
              <a:buSzPts val="6400"/>
              <a:buNone/>
              <a:defRPr sz="6400"/>
            </a:lvl5pPr>
            <a:lvl6pPr lvl="5" algn="ctr" rtl="0">
              <a:spcBef>
                <a:spcPts val="0"/>
              </a:spcBef>
              <a:spcAft>
                <a:spcPts val="0"/>
              </a:spcAft>
              <a:buSzPts val="6400"/>
              <a:buNone/>
              <a:defRPr sz="6400"/>
            </a:lvl6pPr>
            <a:lvl7pPr lvl="6" algn="ctr" rtl="0">
              <a:spcBef>
                <a:spcPts val="0"/>
              </a:spcBef>
              <a:spcAft>
                <a:spcPts val="0"/>
              </a:spcAft>
              <a:buSzPts val="6400"/>
              <a:buNone/>
              <a:defRPr sz="6400"/>
            </a:lvl7pPr>
            <a:lvl8pPr lvl="7" algn="ctr" rtl="0">
              <a:spcBef>
                <a:spcPts val="0"/>
              </a:spcBef>
              <a:spcAft>
                <a:spcPts val="0"/>
              </a:spcAft>
              <a:buSzPts val="6400"/>
              <a:buNone/>
              <a:defRPr sz="6400"/>
            </a:lvl8pPr>
            <a:lvl9pPr lvl="8" algn="ctr" rtl="0">
              <a:spcBef>
                <a:spcPts val="0"/>
              </a:spcBef>
              <a:spcAft>
                <a:spcPts val="0"/>
              </a:spcAft>
              <a:buSzPts val="6400"/>
              <a:buNone/>
              <a:defRPr sz="6400"/>
            </a:lvl9pPr>
          </a:lstStyle>
          <a:p>
            <a:endParaRPr/>
          </a:p>
        </p:txBody>
      </p:sp>
      <p:sp>
        <p:nvSpPr>
          <p:cNvPr id="695" name="Google Shape;695;p49"/>
          <p:cNvSpPr txBox="1">
            <a:spLocks noGrp="1"/>
          </p:cNvSpPr>
          <p:nvPr>
            <p:ph type="subTitle" idx="1"/>
          </p:nvPr>
        </p:nvSpPr>
        <p:spPr>
          <a:xfrm>
            <a:off x="1950850" y="4026243"/>
            <a:ext cx="6156900" cy="583800"/>
          </a:xfrm>
          <a:prstGeom prst="rect">
            <a:avLst/>
          </a:prstGeom>
        </p:spPr>
        <p:txBody>
          <a:bodyPr spcFirstLastPara="1" wrap="square" lIns="0" tIns="0" rIns="0" bIns="0" anchor="t" anchorCtr="0">
            <a:noAutofit/>
          </a:bodyPr>
          <a:lstStyle>
            <a:lvl1pPr lvl="0" algn="ctr" rtl="0">
              <a:spcBef>
                <a:spcPts val="0"/>
              </a:spcBef>
              <a:spcAft>
                <a:spcPts val="0"/>
              </a:spcAft>
              <a:buClr>
                <a:schemeClr val="accent5"/>
              </a:buClr>
              <a:buSzPts val="2700"/>
              <a:buNone/>
              <a:defRPr>
                <a:solidFill>
                  <a:schemeClr val="accent5"/>
                </a:solidFill>
              </a:defRPr>
            </a:lvl1pPr>
            <a:lvl2pPr lvl="1" algn="ctr" rtl="0">
              <a:spcBef>
                <a:spcPts val="1200"/>
              </a:spcBef>
              <a:spcAft>
                <a:spcPts val="0"/>
              </a:spcAft>
              <a:buClr>
                <a:schemeClr val="accent2"/>
              </a:buClr>
              <a:buSzPts val="3700"/>
              <a:buNone/>
              <a:defRPr sz="3700">
                <a:solidFill>
                  <a:schemeClr val="accent2"/>
                </a:solidFill>
              </a:defRPr>
            </a:lvl2pPr>
            <a:lvl3pPr lvl="2" algn="ctr" rtl="0">
              <a:spcBef>
                <a:spcPts val="1200"/>
              </a:spcBef>
              <a:spcAft>
                <a:spcPts val="0"/>
              </a:spcAft>
              <a:buClr>
                <a:schemeClr val="accent2"/>
              </a:buClr>
              <a:buSzPts val="3700"/>
              <a:buNone/>
              <a:defRPr sz="3700">
                <a:solidFill>
                  <a:schemeClr val="accent2"/>
                </a:solidFill>
              </a:defRPr>
            </a:lvl3pPr>
            <a:lvl4pPr lvl="3" algn="ctr" rtl="0">
              <a:spcBef>
                <a:spcPts val="1200"/>
              </a:spcBef>
              <a:spcAft>
                <a:spcPts val="0"/>
              </a:spcAft>
              <a:buClr>
                <a:schemeClr val="accent2"/>
              </a:buClr>
              <a:buSzPts val="3700"/>
              <a:buNone/>
              <a:defRPr sz="3700">
                <a:solidFill>
                  <a:schemeClr val="accent2"/>
                </a:solidFill>
              </a:defRPr>
            </a:lvl4pPr>
            <a:lvl5pPr lvl="4" algn="ctr" rtl="0">
              <a:spcBef>
                <a:spcPts val="1200"/>
              </a:spcBef>
              <a:spcAft>
                <a:spcPts val="0"/>
              </a:spcAft>
              <a:buClr>
                <a:schemeClr val="accent2"/>
              </a:buClr>
              <a:buSzPts val="3700"/>
              <a:buNone/>
              <a:defRPr sz="3700">
                <a:solidFill>
                  <a:schemeClr val="accent2"/>
                </a:solidFill>
              </a:defRPr>
            </a:lvl5pPr>
            <a:lvl6pPr lvl="5" algn="ctr" rtl="0">
              <a:spcBef>
                <a:spcPts val="1200"/>
              </a:spcBef>
              <a:spcAft>
                <a:spcPts val="0"/>
              </a:spcAft>
              <a:buClr>
                <a:schemeClr val="accent2"/>
              </a:buClr>
              <a:buSzPts val="3700"/>
              <a:buNone/>
              <a:defRPr sz="3700">
                <a:solidFill>
                  <a:schemeClr val="accent2"/>
                </a:solidFill>
              </a:defRPr>
            </a:lvl6pPr>
            <a:lvl7pPr lvl="6" algn="ctr" rtl="0">
              <a:spcBef>
                <a:spcPts val="1200"/>
              </a:spcBef>
              <a:spcAft>
                <a:spcPts val="0"/>
              </a:spcAft>
              <a:buClr>
                <a:schemeClr val="accent2"/>
              </a:buClr>
              <a:buSzPts val="3700"/>
              <a:buNone/>
              <a:defRPr sz="3700">
                <a:solidFill>
                  <a:schemeClr val="accent2"/>
                </a:solidFill>
              </a:defRPr>
            </a:lvl7pPr>
            <a:lvl8pPr lvl="7" algn="ctr" rtl="0">
              <a:spcBef>
                <a:spcPts val="1200"/>
              </a:spcBef>
              <a:spcAft>
                <a:spcPts val="0"/>
              </a:spcAft>
              <a:buClr>
                <a:schemeClr val="accent2"/>
              </a:buClr>
              <a:buSzPts val="3700"/>
              <a:buNone/>
              <a:defRPr sz="3700">
                <a:solidFill>
                  <a:schemeClr val="accent2"/>
                </a:solidFill>
              </a:defRPr>
            </a:lvl8pPr>
            <a:lvl9pPr lvl="8" algn="ctr" rtl="0">
              <a:spcBef>
                <a:spcPts val="1200"/>
              </a:spcBef>
              <a:spcAft>
                <a:spcPts val="1200"/>
              </a:spcAft>
              <a:buClr>
                <a:schemeClr val="accent2"/>
              </a:buClr>
              <a:buSzPts val="3700"/>
              <a:buNone/>
              <a:defRPr sz="3700">
                <a:solidFill>
                  <a:schemeClr val="accent2"/>
                </a:solidFill>
              </a:defRPr>
            </a:lvl9pPr>
          </a:lstStyle>
          <a:p>
            <a:endParaRPr/>
          </a:p>
        </p:txBody>
      </p:sp>
      <p:sp>
        <p:nvSpPr>
          <p:cNvPr id="696" name="Google Shape;696;p49"/>
          <p:cNvSpPr/>
          <p:nvPr/>
        </p:nvSpPr>
        <p:spPr>
          <a:xfrm>
            <a:off x="873681" y="846301"/>
            <a:ext cx="8135588" cy="5907799"/>
          </a:xfrm>
          <a:custGeom>
            <a:avLst/>
            <a:gdLst/>
            <a:ahLst/>
            <a:cxnLst/>
            <a:rect l="l" t="t" r="r" b="b"/>
            <a:pathLst>
              <a:path w="3506719" h="1853427" extrusionOk="0">
                <a:moveTo>
                  <a:pt x="3499305" y="1166353"/>
                </a:moveTo>
                <a:cubicBezTo>
                  <a:pt x="3487751" y="941889"/>
                  <a:pt x="3482379" y="741016"/>
                  <a:pt x="3468150" y="516750"/>
                </a:cubicBezTo>
                <a:cubicBezTo>
                  <a:pt x="3459578" y="392635"/>
                  <a:pt x="3434540" y="262425"/>
                  <a:pt x="3343926" y="170342"/>
                </a:cubicBezTo>
                <a:cubicBezTo>
                  <a:pt x="3249760" y="74400"/>
                  <a:pt x="3105299" y="78500"/>
                  <a:pt x="2981184" y="57847"/>
                </a:cubicBezTo>
                <a:cubicBezTo>
                  <a:pt x="2181223" y="-47983"/>
                  <a:pt x="1370738" y="7114"/>
                  <a:pt x="571983" y="97465"/>
                </a:cubicBezTo>
                <a:cubicBezTo>
                  <a:pt x="583142" y="79706"/>
                  <a:pt x="597415" y="64118"/>
                  <a:pt x="614122" y="51423"/>
                </a:cubicBezTo>
                <a:cubicBezTo>
                  <a:pt x="621729" y="45657"/>
                  <a:pt x="614122" y="33314"/>
                  <a:pt x="606317" y="39277"/>
                </a:cubicBezTo>
                <a:cubicBezTo>
                  <a:pt x="584019" y="56115"/>
                  <a:pt x="565669" y="77601"/>
                  <a:pt x="552470" y="102223"/>
                </a:cubicBezTo>
                <a:cubicBezTo>
                  <a:pt x="551023" y="104503"/>
                  <a:pt x="551176" y="107419"/>
                  <a:pt x="552843" y="109545"/>
                </a:cubicBezTo>
                <a:cubicBezTo>
                  <a:pt x="552996" y="111124"/>
                  <a:pt x="553654" y="112615"/>
                  <a:pt x="554728" y="113799"/>
                </a:cubicBezTo>
                <a:cubicBezTo>
                  <a:pt x="574416" y="135921"/>
                  <a:pt x="597985" y="154271"/>
                  <a:pt x="624273" y="167908"/>
                </a:cubicBezTo>
                <a:cubicBezTo>
                  <a:pt x="632429" y="172162"/>
                  <a:pt x="639401" y="158700"/>
                  <a:pt x="631025" y="154315"/>
                </a:cubicBezTo>
                <a:cubicBezTo>
                  <a:pt x="609956" y="143265"/>
                  <a:pt x="590728" y="129014"/>
                  <a:pt x="574021" y="112067"/>
                </a:cubicBezTo>
                <a:cubicBezTo>
                  <a:pt x="1426426" y="15774"/>
                  <a:pt x="2294047" y="-40901"/>
                  <a:pt x="3145004" y="97048"/>
                </a:cubicBezTo>
                <a:cubicBezTo>
                  <a:pt x="3209331" y="107550"/>
                  <a:pt x="3269536" y="123884"/>
                  <a:pt x="3319414" y="167886"/>
                </a:cubicBezTo>
                <a:cubicBezTo>
                  <a:pt x="3474552" y="310265"/>
                  <a:pt x="3450632" y="540604"/>
                  <a:pt x="3463897" y="732531"/>
                </a:cubicBezTo>
                <a:cubicBezTo>
                  <a:pt x="3470474" y="878856"/>
                  <a:pt x="3477052" y="1001085"/>
                  <a:pt x="3483783" y="1147410"/>
                </a:cubicBezTo>
                <a:cubicBezTo>
                  <a:pt x="3501191" y="1385138"/>
                  <a:pt x="3525965" y="1744218"/>
                  <a:pt x="3230532" y="1813916"/>
                </a:cubicBezTo>
                <a:cubicBezTo>
                  <a:pt x="3161470" y="1826939"/>
                  <a:pt x="3088899" y="1823212"/>
                  <a:pt x="3018938" y="1824396"/>
                </a:cubicBezTo>
                <a:cubicBezTo>
                  <a:pt x="2066294" y="1838384"/>
                  <a:pt x="1110998" y="1858664"/>
                  <a:pt x="159779" y="1795412"/>
                </a:cubicBezTo>
                <a:cubicBezTo>
                  <a:pt x="96198" y="1786642"/>
                  <a:pt x="52897" y="1750883"/>
                  <a:pt x="37988" y="1686381"/>
                </a:cubicBezTo>
                <a:cubicBezTo>
                  <a:pt x="23014" y="1627185"/>
                  <a:pt x="28429" y="1563604"/>
                  <a:pt x="29218" y="1503201"/>
                </a:cubicBezTo>
                <a:cubicBezTo>
                  <a:pt x="32288" y="1285666"/>
                  <a:pt x="37769" y="1068196"/>
                  <a:pt x="45640" y="850771"/>
                </a:cubicBezTo>
                <a:cubicBezTo>
                  <a:pt x="67279" y="849039"/>
                  <a:pt x="84052" y="831170"/>
                  <a:pt x="84403" y="809465"/>
                </a:cubicBezTo>
                <a:cubicBezTo>
                  <a:pt x="84775" y="785085"/>
                  <a:pt x="61119" y="766449"/>
                  <a:pt x="37528" y="771382"/>
                </a:cubicBezTo>
                <a:cubicBezTo>
                  <a:pt x="-10202" y="773070"/>
                  <a:pt x="-12460" y="837024"/>
                  <a:pt x="31082" y="849280"/>
                </a:cubicBezTo>
                <a:cubicBezTo>
                  <a:pt x="22860" y="1075914"/>
                  <a:pt x="17248" y="1302614"/>
                  <a:pt x="14222" y="1529401"/>
                </a:cubicBezTo>
                <a:cubicBezTo>
                  <a:pt x="6724" y="1697563"/>
                  <a:pt x="25184" y="1816372"/>
                  <a:pt x="222900" y="1815955"/>
                </a:cubicBezTo>
                <a:cubicBezTo>
                  <a:pt x="1165853" y="1869451"/>
                  <a:pt x="2110823" y="1854630"/>
                  <a:pt x="3054653" y="1838559"/>
                </a:cubicBezTo>
                <a:cubicBezTo>
                  <a:pt x="3124352" y="1837376"/>
                  <a:pt x="3196834" y="1840752"/>
                  <a:pt x="3264427" y="1820822"/>
                </a:cubicBezTo>
                <a:cubicBezTo>
                  <a:pt x="3445173" y="1765222"/>
                  <a:pt x="3508426" y="1558539"/>
                  <a:pt x="3506606" y="1387089"/>
                </a:cubicBezTo>
                <a:cubicBezTo>
                  <a:pt x="3507527" y="1313642"/>
                  <a:pt x="3502637" y="1239910"/>
                  <a:pt x="3499305" y="1166353"/>
                </a:cubicBezTo>
                <a:close/>
                <a:moveTo>
                  <a:pt x="14683" y="811175"/>
                </a:moveTo>
                <a:cubicBezTo>
                  <a:pt x="12863" y="794424"/>
                  <a:pt x="28933" y="781270"/>
                  <a:pt x="44807" y="788066"/>
                </a:cubicBezTo>
                <a:cubicBezTo>
                  <a:pt x="47241" y="789162"/>
                  <a:pt x="50112" y="788768"/>
                  <a:pt x="52152" y="787036"/>
                </a:cubicBezTo>
                <a:cubicBezTo>
                  <a:pt x="78987" y="795301"/>
                  <a:pt x="73002" y="833713"/>
                  <a:pt x="45815" y="836191"/>
                </a:cubicBezTo>
                <a:cubicBezTo>
                  <a:pt x="30424" y="837594"/>
                  <a:pt x="16656" y="826588"/>
                  <a:pt x="14683" y="811241"/>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697" name="Google Shape;697;p49"/>
          <p:cNvSpPr/>
          <p:nvPr/>
        </p:nvSpPr>
        <p:spPr>
          <a:xfrm rot="4866740">
            <a:off x="8140014" y="5677368"/>
            <a:ext cx="1217676" cy="1146584"/>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698" name="Google Shape;698;p49"/>
          <p:cNvSpPr/>
          <p:nvPr/>
        </p:nvSpPr>
        <p:spPr>
          <a:xfrm rot="4866740">
            <a:off x="8759776" y="6555268"/>
            <a:ext cx="277734" cy="376582"/>
          </a:xfrm>
          <a:custGeom>
            <a:avLst/>
            <a:gdLst/>
            <a:ahLst/>
            <a:cxnLst/>
            <a:rect l="l" t="t" r="r" b="b"/>
            <a:pathLst>
              <a:path w="88019" h="159157" extrusionOk="0">
                <a:moveTo>
                  <a:pt x="87774" y="149186"/>
                </a:moveTo>
                <a:cubicBezTo>
                  <a:pt x="74290" y="95537"/>
                  <a:pt x="49098" y="45526"/>
                  <a:pt x="14041" y="2730"/>
                </a:cubicBezTo>
                <a:cubicBezTo>
                  <a:pt x="8078" y="-4527"/>
                  <a:pt x="-4309" y="4199"/>
                  <a:pt x="1522" y="11302"/>
                </a:cubicBezTo>
                <a:cubicBezTo>
                  <a:pt x="35835" y="53069"/>
                  <a:pt x="60478" y="101916"/>
                  <a:pt x="73676" y="154338"/>
                </a:cubicBezTo>
                <a:cubicBezTo>
                  <a:pt x="76044" y="163678"/>
                  <a:pt x="90032" y="158065"/>
                  <a:pt x="87774" y="149186"/>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699" name="Google Shape;699;p49"/>
          <p:cNvSpPr/>
          <p:nvPr/>
        </p:nvSpPr>
        <p:spPr>
          <a:xfrm rot="-5229873">
            <a:off x="202172" y="5296966"/>
            <a:ext cx="1254125" cy="105939"/>
          </a:xfrm>
          <a:custGeom>
            <a:avLst/>
            <a:gdLst/>
            <a:ahLst/>
            <a:cxnLst/>
            <a:rect l="l" t="t" r="r" b="b"/>
            <a:pathLst>
              <a:path w="393896" h="45566" extrusionOk="0">
                <a:moveTo>
                  <a:pt x="386461" y="1"/>
                </a:moveTo>
                <a:cubicBezTo>
                  <a:pt x="259364" y="2172"/>
                  <a:pt x="132531" y="12432"/>
                  <a:pt x="6750" y="30696"/>
                </a:cubicBezTo>
                <a:cubicBezTo>
                  <a:pt x="-2393" y="32011"/>
                  <a:pt x="-2305" y="46876"/>
                  <a:pt x="7364" y="45473"/>
                </a:cubicBezTo>
                <a:cubicBezTo>
                  <a:pt x="133145" y="27210"/>
                  <a:pt x="259978" y="16949"/>
                  <a:pt x="387053" y="14778"/>
                </a:cubicBezTo>
                <a:cubicBezTo>
                  <a:pt x="396349" y="14647"/>
                  <a:pt x="396196" y="-152"/>
                  <a:pt x="386461" y="1"/>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700" name="Google Shape;700;p49"/>
          <p:cNvSpPr/>
          <p:nvPr/>
        </p:nvSpPr>
        <p:spPr>
          <a:xfrm rot="-5229873">
            <a:off x="618553" y="4350712"/>
            <a:ext cx="420039" cy="47490"/>
          </a:xfrm>
          <a:custGeom>
            <a:avLst/>
            <a:gdLst/>
            <a:ahLst/>
            <a:cxnLst/>
            <a:rect l="l" t="t" r="r" b="b"/>
            <a:pathLst>
              <a:path w="131926" h="20426" extrusionOk="0">
                <a:moveTo>
                  <a:pt x="124504" y="198"/>
                </a:moveTo>
                <a:cubicBezTo>
                  <a:pt x="85193" y="-635"/>
                  <a:pt x="45860" y="1163"/>
                  <a:pt x="6791" y="5570"/>
                </a:cubicBezTo>
                <a:cubicBezTo>
                  <a:pt x="-2417" y="6622"/>
                  <a:pt x="-2308" y="21465"/>
                  <a:pt x="7405" y="20369"/>
                </a:cubicBezTo>
                <a:cubicBezTo>
                  <a:pt x="46474" y="15962"/>
                  <a:pt x="85807" y="14164"/>
                  <a:pt x="125118" y="14997"/>
                </a:cubicBezTo>
                <a:cubicBezTo>
                  <a:pt x="134392" y="15194"/>
                  <a:pt x="134195" y="417"/>
                  <a:pt x="124504" y="198"/>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701" name="Google Shape;701;p49"/>
          <p:cNvSpPr/>
          <p:nvPr/>
        </p:nvSpPr>
        <p:spPr>
          <a:xfrm>
            <a:off x="5788474" y="698503"/>
            <a:ext cx="748831" cy="323783"/>
          </a:xfrm>
          <a:custGeom>
            <a:avLst/>
            <a:gdLst/>
            <a:ahLst/>
            <a:cxnLst/>
            <a:rect l="l" t="t" r="r" b="b"/>
            <a:pathLst>
              <a:path w="322772" h="101579" extrusionOk="0">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702" name="Google Shape;702;p49"/>
          <p:cNvSpPr/>
          <p:nvPr/>
        </p:nvSpPr>
        <p:spPr>
          <a:xfrm>
            <a:off x="3112627" y="6817546"/>
            <a:ext cx="1514092" cy="101076"/>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703" name="Google Shape;703;p49"/>
          <p:cNvSpPr/>
          <p:nvPr/>
        </p:nvSpPr>
        <p:spPr>
          <a:xfrm>
            <a:off x="4740510" y="6867968"/>
            <a:ext cx="290230" cy="47172"/>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704" name="Google Shape;704;p49"/>
          <p:cNvSpPr/>
          <p:nvPr/>
        </p:nvSpPr>
        <p:spPr>
          <a:xfrm>
            <a:off x="8481811" y="1008095"/>
            <a:ext cx="319274" cy="349302"/>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705" name="Google Shape;705;p49"/>
          <p:cNvSpPr/>
          <p:nvPr/>
        </p:nvSpPr>
        <p:spPr>
          <a:xfrm>
            <a:off x="8651999" y="932393"/>
            <a:ext cx="145608" cy="137837"/>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Quote 1 1 1">
  <p:cSld name="TITLE_1_1_1_1_1">
    <p:spTree>
      <p:nvGrpSpPr>
        <p:cNvPr id="1" name="Shape 706"/>
        <p:cNvGrpSpPr/>
        <p:nvPr/>
      </p:nvGrpSpPr>
      <p:grpSpPr>
        <a:xfrm>
          <a:off x="0" y="0"/>
          <a:ext cx="0" cy="0"/>
          <a:chOff x="0" y="0"/>
          <a:chExt cx="0" cy="0"/>
        </a:xfrm>
      </p:grpSpPr>
      <p:sp>
        <p:nvSpPr>
          <p:cNvPr id="707" name="Google Shape;707;p50"/>
          <p:cNvSpPr/>
          <p:nvPr/>
        </p:nvSpPr>
        <p:spPr>
          <a:xfrm>
            <a:off x="1882473" y="1593901"/>
            <a:ext cx="3248" cy="2110"/>
          </a:xfrm>
          <a:custGeom>
            <a:avLst/>
            <a:gdLst/>
            <a:ahLst/>
            <a:cxnLst/>
            <a:rect l="l" t="t" r="r" b="b"/>
            <a:pathLst>
              <a:path w="1400" h="662" extrusionOk="0">
                <a:moveTo>
                  <a:pt x="0" y="663"/>
                </a:moveTo>
                <a:cubicBezTo>
                  <a:pt x="2192" y="-368"/>
                  <a:pt x="1513" y="-61"/>
                  <a:pt x="0" y="663"/>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708" name="Google Shape;708;p50"/>
          <p:cNvSpPr/>
          <p:nvPr/>
        </p:nvSpPr>
        <p:spPr>
          <a:xfrm>
            <a:off x="868935" y="764642"/>
            <a:ext cx="8707401" cy="6603388"/>
          </a:xfrm>
          <a:custGeom>
            <a:avLst/>
            <a:gdLst/>
            <a:ahLst/>
            <a:cxnLst/>
            <a:rect l="l" t="t" r="r" b="b"/>
            <a:pathLst>
              <a:path w="3753190" h="2071651" extrusionOk="0">
                <a:moveTo>
                  <a:pt x="3559557" y="312526"/>
                </a:moveTo>
                <a:cubicBezTo>
                  <a:pt x="3462673" y="190537"/>
                  <a:pt x="3320580" y="114262"/>
                  <a:pt x="3169958" y="80871"/>
                </a:cubicBezTo>
                <a:cubicBezTo>
                  <a:pt x="2666702" y="-4635"/>
                  <a:pt x="2149217" y="-1697"/>
                  <a:pt x="1639734" y="934"/>
                </a:cubicBezTo>
                <a:cubicBezTo>
                  <a:pt x="1246802" y="10932"/>
                  <a:pt x="855690" y="56206"/>
                  <a:pt x="467318" y="117923"/>
                </a:cubicBezTo>
                <a:cubicBezTo>
                  <a:pt x="174056" y="164557"/>
                  <a:pt x="89909" y="643718"/>
                  <a:pt x="35646" y="899687"/>
                </a:cubicBezTo>
                <a:cubicBezTo>
                  <a:pt x="-28637" y="1401979"/>
                  <a:pt x="-84588" y="1869849"/>
                  <a:pt x="614695" y="1936390"/>
                </a:cubicBezTo>
                <a:cubicBezTo>
                  <a:pt x="1341779" y="2005561"/>
                  <a:pt x="2076558" y="2008434"/>
                  <a:pt x="2804213" y="1931237"/>
                </a:cubicBezTo>
                <a:cubicBezTo>
                  <a:pt x="2974808" y="1913456"/>
                  <a:pt x="3089078" y="1906791"/>
                  <a:pt x="3089078" y="1906791"/>
                </a:cubicBezTo>
                <a:cubicBezTo>
                  <a:pt x="3099164" y="1977323"/>
                  <a:pt x="3363661" y="2103279"/>
                  <a:pt x="3459384" y="2064341"/>
                </a:cubicBezTo>
                <a:cubicBezTo>
                  <a:pt x="3373725" y="1984887"/>
                  <a:pt x="3328363" y="1836962"/>
                  <a:pt x="3328363" y="1836962"/>
                </a:cubicBezTo>
                <a:cubicBezTo>
                  <a:pt x="3697529" y="1838781"/>
                  <a:pt x="3736708" y="1487660"/>
                  <a:pt x="3747407" y="1232568"/>
                </a:cubicBezTo>
                <a:cubicBezTo>
                  <a:pt x="3760452" y="920406"/>
                  <a:pt x="3769770" y="568692"/>
                  <a:pt x="3559557" y="312526"/>
                </a:cubicBezTo>
                <a:close/>
              </a:path>
            </a:pathLst>
          </a:custGeom>
          <a:solidFill>
            <a:schemeClr val="accent5"/>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709" name="Google Shape;709;p50"/>
          <p:cNvSpPr/>
          <p:nvPr/>
        </p:nvSpPr>
        <p:spPr>
          <a:xfrm>
            <a:off x="582363" y="528587"/>
            <a:ext cx="8865033" cy="6816497"/>
          </a:xfrm>
          <a:custGeom>
            <a:avLst/>
            <a:gdLst/>
            <a:ahLst/>
            <a:cxnLst/>
            <a:rect l="l" t="t" r="r" b="b"/>
            <a:pathLst>
              <a:path w="3821135" h="2138509" extrusionOk="0">
                <a:moveTo>
                  <a:pt x="3819859" y="752034"/>
                </a:moveTo>
                <a:cubicBezTo>
                  <a:pt x="3812054" y="539103"/>
                  <a:pt x="3741062" y="308303"/>
                  <a:pt x="3556764" y="183793"/>
                </a:cubicBezTo>
                <a:cubicBezTo>
                  <a:pt x="3418070" y="94210"/>
                  <a:pt x="3245918" y="93267"/>
                  <a:pt x="3087294" y="70619"/>
                </a:cubicBezTo>
                <a:cubicBezTo>
                  <a:pt x="2233223" y="-29401"/>
                  <a:pt x="1371303" y="-1973"/>
                  <a:pt x="513768" y="25410"/>
                </a:cubicBezTo>
                <a:cubicBezTo>
                  <a:pt x="504472" y="25717"/>
                  <a:pt x="504626" y="40517"/>
                  <a:pt x="514360" y="40210"/>
                </a:cubicBezTo>
                <a:cubicBezTo>
                  <a:pt x="1396429" y="12037"/>
                  <a:pt x="2283672" y="-16268"/>
                  <a:pt x="3161333" y="94714"/>
                </a:cubicBezTo>
                <a:cubicBezTo>
                  <a:pt x="3242301" y="104953"/>
                  <a:pt x="3324781" y="113350"/>
                  <a:pt x="3403994" y="133740"/>
                </a:cubicBezTo>
                <a:cubicBezTo>
                  <a:pt x="3829331" y="245730"/>
                  <a:pt x="3826151" y="758590"/>
                  <a:pt x="3794098" y="1112320"/>
                </a:cubicBezTo>
                <a:cubicBezTo>
                  <a:pt x="3788682" y="1201882"/>
                  <a:pt x="3783289" y="1291422"/>
                  <a:pt x="3777873" y="1380984"/>
                </a:cubicBezTo>
                <a:cubicBezTo>
                  <a:pt x="3772919" y="1463047"/>
                  <a:pt x="3775440" y="1551052"/>
                  <a:pt x="3749985" y="1630069"/>
                </a:cubicBezTo>
                <a:cubicBezTo>
                  <a:pt x="3682304" y="1828398"/>
                  <a:pt x="3446681" y="1860474"/>
                  <a:pt x="3265453" y="1869353"/>
                </a:cubicBezTo>
                <a:cubicBezTo>
                  <a:pt x="3261550" y="1869572"/>
                  <a:pt x="3258525" y="1872861"/>
                  <a:pt x="3258634" y="1876786"/>
                </a:cubicBezTo>
                <a:cubicBezTo>
                  <a:pt x="3253372" y="1875865"/>
                  <a:pt x="3247256" y="1880315"/>
                  <a:pt x="3249865" y="1886191"/>
                </a:cubicBezTo>
                <a:cubicBezTo>
                  <a:pt x="3272885" y="1936245"/>
                  <a:pt x="3299743" y="1984457"/>
                  <a:pt x="3330196" y="2030367"/>
                </a:cubicBezTo>
                <a:cubicBezTo>
                  <a:pt x="3349928" y="2060119"/>
                  <a:pt x="3371305" y="2094321"/>
                  <a:pt x="3399850" y="2118065"/>
                </a:cubicBezTo>
                <a:cubicBezTo>
                  <a:pt x="3244186" y="2098991"/>
                  <a:pt x="3086110" y="2032976"/>
                  <a:pt x="3003959" y="1892242"/>
                </a:cubicBezTo>
                <a:cubicBezTo>
                  <a:pt x="2999859" y="1885183"/>
                  <a:pt x="2990103" y="1890752"/>
                  <a:pt x="2990453" y="1897526"/>
                </a:cubicBezTo>
                <a:cubicBezTo>
                  <a:pt x="2129739" y="1952338"/>
                  <a:pt x="1256221" y="2013003"/>
                  <a:pt x="401887" y="1860956"/>
                </a:cubicBezTo>
                <a:cubicBezTo>
                  <a:pt x="297351" y="1841224"/>
                  <a:pt x="184352" y="1811078"/>
                  <a:pt x="108098" y="1731974"/>
                </a:cubicBezTo>
                <a:cubicBezTo>
                  <a:pt x="16212" y="1636602"/>
                  <a:pt x="18953" y="1494092"/>
                  <a:pt x="16147" y="1370482"/>
                </a:cubicBezTo>
                <a:cubicBezTo>
                  <a:pt x="9487" y="1077504"/>
                  <a:pt x="25437" y="784439"/>
                  <a:pt x="63854" y="493916"/>
                </a:cubicBezTo>
                <a:cubicBezTo>
                  <a:pt x="68605" y="458026"/>
                  <a:pt x="73720" y="422223"/>
                  <a:pt x="79202" y="386486"/>
                </a:cubicBezTo>
                <a:cubicBezTo>
                  <a:pt x="80649" y="376795"/>
                  <a:pt x="66200" y="374800"/>
                  <a:pt x="64775" y="384140"/>
                </a:cubicBezTo>
                <a:cubicBezTo>
                  <a:pt x="20408" y="677030"/>
                  <a:pt x="-1230" y="972902"/>
                  <a:pt x="54" y="1269125"/>
                </a:cubicBezTo>
                <a:cubicBezTo>
                  <a:pt x="3869" y="1541932"/>
                  <a:pt x="-19854" y="1759752"/>
                  <a:pt x="293580" y="1850871"/>
                </a:cubicBezTo>
                <a:cubicBezTo>
                  <a:pt x="349290" y="1867336"/>
                  <a:pt x="406579" y="1877421"/>
                  <a:pt x="463868" y="1886739"/>
                </a:cubicBezTo>
                <a:cubicBezTo>
                  <a:pt x="1302153" y="2022671"/>
                  <a:pt x="2155128" y="1967049"/>
                  <a:pt x="2998127" y="1911755"/>
                </a:cubicBezTo>
                <a:cubicBezTo>
                  <a:pt x="3084838" y="2049463"/>
                  <a:pt x="3246971" y="2117276"/>
                  <a:pt x="3404016" y="2133610"/>
                </a:cubicBezTo>
                <a:cubicBezTo>
                  <a:pt x="3407984" y="2133961"/>
                  <a:pt x="3411624" y="2131330"/>
                  <a:pt x="3412501" y="2127427"/>
                </a:cubicBezTo>
                <a:cubicBezTo>
                  <a:pt x="3418552" y="2131461"/>
                  <a:pt x="3424954" y="2134969"/>
                  <a:pt x="3431619" y="2137885"/>
                </a:cubicBezTo>
                <a:cubicBezTo>
                  <a:pt x="3440060" y="2141546"/>
                  <a:pt x="3446966" y="2128063"/>
                  <a:pt x="3438372" y="2124292"/>
                </a:cubicBezTo>
                <a:cubicBezTo>
                  <a:pt x="3394128" y="2105152"/>
                  <a:pt x="3366021" y="2057137"/>
                  <a:pt x="3340479" y="2018506"/>
                </a:cubicBezTo>
                <a:cubicBezTo>
                  <a:pt x="3312196" y="1975643"/>
                  <a:pt x="3287092" y="1930742"/>
                  <a:pt x="3265409" y="1884174"/>
                </a:cubicBezTo>
                <a:cubicBezTo>
                  <a:pt x="3490267" y="1876413"/>
                  <a:pt x="3757769" y="1818401"/>
                  <a:pt x="3780987" y="1549825"/>
                </a:cubicBezTo>
                <a:cubicBezTo>
                  <a:pt x="3790809" y="1463069"/>
                  <a:pt x="3792848" y="1374976"/>
                  <a:pt x="3798132" y="1287826"/>
                </a:cubicBezTo>
                <a:cubicBezTo>
                  <a:pt x="3806945" y="1109339"/>
                  <a:pt x="3826261" y="930851"/>
                  <a:pt x="3819859" y="752034"/>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grpSp>
        <p:nvGrpSpPr>
          <p:cNvPr id="710" name="Google Shape;710;p50"/>
          <p:cNvGrpSpPr/>
          <p:nvPr/>
        </p:nvGrpSpPr>
        <p:grpSpPr>
          <a:xfrm>
            <a:off x="605246" y="557021"/>
            <a:ext cx="966052" cy="948275"/>
            <a:chOff x="550224" y="368620"/>
            <a:chExt cx="878229" cy="627539"/>
          </a:xfrm>
        </p:grpSpPr>
        <p:sp>
          <p:nvSpPr>
            <p:cNvPr id="711" name="Google Shape;711;p50"/>
            <p:cNvSpPr/>
            <p:nvPr/>
          </p:nvSpPr>
          <p:spPr>
            <a:xfrm>
              <a:off x="550224" y="368620"/>
              <a:ext cx="430805" cy="627539"/>
            </a:xfrm>
            <a:custGeom>
              <a:avLst/>
              <a:gdLst/>
              <a:ahLst/>
              <a:cxnLst/>
              <a:rect l="l" t="t" r="r" b="b"/>
              <a:pathLst>
                <a:path w="204173" h="297412" extrusionOk="0">
                  <a:moveTo>
                    <a:pt x="139600" y="3918"/>
                  </a:moveTo>
                  <a:cubicBezTo>
                    <a:pt x="98338" y="-8491"/>
                    <a:pt x="54708" y="9706"/>
                    <a:pt x="28442" y="42571"/>
                  </a:cubicBezTo>
                  <a:cubicBezTo>
                    <a:pt x="-1200" y="79689"/>
                    <a:pt x="-6483" y="131738"/>
                    <a:pt x="7088" y="176311"/>
                  </a:cubicBezTo>
                  <a:cubicBezTo>
                    <a:pt x="15375" y="203497"/>
                    <a:pt x="33244" y="222045"/>
                    <a:pt x="55322" y="238993"/>
                  </a:cubicBezTo>
                  <a:cubicBezTo>
                    <a:pt x="80842" y="258550"/>
                    <a:pt x="107305" y="276835"/>
                    <a:pt x="134360" y="294199"/>
                  </a:cubicBezTo>
                  <a:cubicBezTo>
                    <a:pt x="135671" y="295098"/>
                    <a:pt x="137291" y="295449"/>
                    <a:pt x="138855" y="295142"/>
                  </a:cubicBezTo>
                  <a:cubicBezTo>
                    <a:pt x="140391" y="296326"/>
                    <a:pt x="142213" y="297093"/>
                    <a:pt x="144138" y="297334"/>
                  </a:cubicBezTo>
                  <a:cubicBezTo>
                    <a:pt x="153237" y="298606"/>
                    <a:pt x="156855" y="283982"/>
                    <a:pt x="147295" y="282667"/>
                  </a:cubicBezTo>
                  <a:cubicBezTo>
                    <a:pt x="145827" y="282448"/>
                    <a:pt x="140981" y="260479"/>
                    <a:pt x="140148" y="257081"/>
                  </a:cubicBezTo>
                  <a:cubicBezTo>
                    <a:pt x="133825" y="231100"/>
                    <a:pt x="132067" y="204221"/>
                    <a:pt x="134952" y="177648"/>
                  </a:cubicBezTo>
                  <a:cubicBezTo>
                    <a:pt x="176609" y="182954"/>
                    <a:pt x="202633" y="143665"/>
                    <a:pt x="203883" y="105670"/>
                  </a:cubicBezTo>
                  <a:cubicBezTo>
                    <a:pt x="206974" y="59694"/>
                    <a:pt x="185444" y="17687"/>
                    <a:pt x="139600" y="3918"/>
                  </a:cubicBezTo>
                  <a:close/>
                  <a:moveTo>
                    <a:pt x="183054" y="133777"/>
                  </a:moveTo>
                  <a:cubicBezTo>
                    <a:pt x="174767" y="153268"/>
                    <a:pt x="153741" y="169383"/>
                    <a:pt x="131882" y="161709"/>
                  </a:cubicBezTo>
                  <a:cubicBezTo>
                    <a:pt x="129346" y="160810"/>
                    <a:pt x="126524" y="161336"/>
                    <a:pt x="124472" y="163068"/>
                  </a:cubicBezTo>
                  <a:cubicBezTo>
                    <a:pt x="123380" y="163770"/>
                    <a:pt x="122532" y="164800"/>
                    <a:pt x="122038" y="166006"/>
                  </a:cubicBezTo>
                  <a:cubicBezTo>
                    <a:pt x="121199" y="167475"/>
                    <a:pt x="120874" y="169185"/>
                    <a:pt x="121118" y="170852"/>
                  </a:cubicBezTo>
                  <a:cubicBezTo>
                    <a:pt x="116602" y="204944"/>
                    <a:pt x="119253" y="239629"/>
                    <a:pt x="128901" y="272647"/>
                  </a:cubicBezTo>
                  <a:cubicBezTo>
                    <a:pt x="113583" y="262540"/>
                    <a:pt x="98506" y="252082"/>
                    <a:pt x="83670" y="241229"/>
                  </a:cubicBezTo>
                  <a:cubicBezTo>
                    <a:pt x="67008" y="229039"/>
                    <a:pt x="48460" y="216783"/>
                    <a:pt x="35699" y="200274"/>
                  </a:cubicBezTo>
                  <a:cubicBezTo>
                    <a:pt x="-9706" y="138886"/>
                    <a:pt x="18840" y="27553"/>
                    <a:pt x="100223" y="15450"/>
                  </a:cubicBezTo>
                  <a:cubicBezTo>
                    <a:pt x="169505" y="7667"/>
                    <a:pt x="206601" y="72783"/>
                    <a:pt x="183054" y="133777"/>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712" name="Google Shape;712;p50"/>
            <p:cNvSpPr/>
            <p:nvPr/>
          </p:nvSpPr>
          <p:spPr>
            <a:xfrm>
              <a:off x="1007307" y="372376"/>
              <a:ext cx="421145" cy="613504"/>
            </a:xfrm>
            <a:custGeom>
              <a:avLst/>
              <a:gdLst/>
              <a:ahLst/>
              <a:cxnLst/>
              <a:rect l="l" t="t" r="r" b="b"/>
              <a:pathLst>
                <a:path w="199595" h="290760" extrusionOk="0">
                  <a:moveTo>
                    <a:pt x="136439" y="3825"/>
                  </a:moveTo>
                  <a:cubicBezTo>
                    <a:pt x="96098" y="-8299"/>
                    <a:pt x="53476" y="9504"/>
                    <a:pt x="27803" y="41623"/>
                  </a:cubicBezTo>
                  <a:cubicBezTo>
                    <a:pt x="-1182" y="77908"/>
                    <a:pt x="-6334" y="128751"/>
                    <a:pt x="6930" y="172359"/>
                  </a:cubicBezTo>
                  <a:cubicBezTo>
                    <a:pt x="15021" y="198932"/>
                    <a:pt x="32494" y="217063"/>
                    <a:pt x="54090" y="233616"/>
                  </a:cubicBezTo>
                  <a:cubicBezTo>
                    <a:pt x="79040" y="252735"/>
                    <a:pt x="104911" y="270603"/>
                    <a:pt x="131352" y="287573"/>
                  </a:cubicBezTo>
                  <a:cubicBezTo>
                    <a:pt x="132626" y="288472"/>
                    <a:pt x="134211" y="288801"/>
                    <a:pt x="135737" y="288494"/>
                  </a:cubicBezTo>
                  <a:cubicBezTo>
                    <a:pt x="137241" y="289678"/>
                    <a:pt x="139037" y="290423"/>
                    <a:pt x="140933" y="290686"/>
                  </a:cubicBezTo>
                  <a:cubicBezTo>
                    <a:pt x="149813" y="291914"/>
                    <a:pt x="153343" y="277641"/>
                    <a:pt x="144003" y="276347"/>
                  </a:cubicBezTo>
                  <a:cubicBezTo>
                    <a:pt x="142556" y="276150"/>
                    <a:pt x="137842" y="254664"/>
                    <a:pt x="137009" y="251332"/>
                  </a:cubicBezTo>
                  <a:cubicBezTo>
                    <a:pt x="130839" y="225943"/>
                    <a:pt x="129125" y="199677"/>
                    <a:pt x="131944" y="173697"/>
                  </a:cubicBezTo>
                  <a:cubicBezTo>
                    <a:pt x="172768" y="178893"/>
                    <a:pt x="198091" y="140481"/>
                    <a:pt x="199318" y="103341"/>
                  </a:cubicBezTo>
                  <a:cubicBezTo>
                    <a:pt x="202300" y="58352"/>
                    <a:pt x="181253" y="17287"/>
                    <a:pt x="136439" y="3825"/>
                  </a:cubicBezTo>
                  <a:close/>
                  <a:moveTo>
                    <a:pt x="178907" y="130768"/>
                  </a:moveTo>
                  <a:cubicBezTo>
                    <a:pt x="170794" y="149799"/>
                    <a:pt x="150251" y="165541"/>
                    <a:pt x="128897" y="158042"/>
                  </a:cubicBezTo>
                  <a:cubicBezTo>
                    <a:pt x="126417" y="157187"/>
                    <a:pt x="123670" y="157692"/>
                    <a:pt x="121662" y="159380"/>
                  </a:cubicBezTo>
                  <a:cubicBezTo>
                    <a:pt x="120592" y="160082"/>
                    <a:pt x="119756" y="161068"/>
                    <a:pt x="119272" y="162252"/>
                  </a:cubicBezTo>
                  <a:cubicBezTo>
                    <a:pt x="118458" y="163699"/>
                    <a:pt x="118143" y="165343"/>
                    <a:pt x="118373" y="166988"/>
                  </a:cubicBezTo>
                  <a:cubicBezTo>
                    <a:pt x="113973" y="200335"/>
                    <a:pt x="116571" y="234230"/>
                    <a:pt x="126003" y="266503"/>
                  </a:cubicBezTo>
                  <a:cubicBezTo>
                    <a:pt x="111006" y="256615"/>
                    <a:pt x="96266" y="246399"/>
                    <a:pt x="81781" y="235809"/>
                  </a:cubicBezTo>
                  <a:cubicBezTo>
                    <a:pt x="65491" y="223882"/>
                    <a:pt x="47359" y="211911"/>
                    <a:pt x="34884" y="195775"/>
                  </a:cubicBezTo>
                  <a:cubicBezTo>
                    <a:pt x="-9491" y="135855"/>
                    <a:pt x="18419" y="26955"/>
                    <a:pt x="97961" y="15116"/>
                  </a:cubicBezTo>
                  <a:cubicBezTo>
                    <a:pt x="165664" y="7508"/>
                    <a:pt x="202015" y="71133"/>
                    <a:pt x="178907" y="130768"/>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713" name="Google Shape;713;p50"/>
            <p:cNvSpPr/>
            <p:nvPr/>
          </p:nvSpPr>
          <p:spPr>
            <a:xfrm>
              <a:off x="1305031" y="475050"/>
              <a:ext cx="59409" cy="175613"/>
            </a:xfrm>
            <a:custGeom>
              <a:avLst/>
              <a:gdLst/>
              <a:ahLst/>
              <a:cxnLst/>
              <a:rect l="l" t="t" r="r" b="b"/>
              <a:pathLst>
                <a:path w="28156" h="83229" extrusionOk="0">
                  <a:moveTo>
                    <a:pt x="12001" y="2074"/>
                  </a:moveTo>
                  <a:cubicBezTo>
                    <a:pt x="5687" y="-4723"/>
                    <a:pt x="-4289" y="6788"/>
                    <a:pt x="2004" y="13584"/>
                  </a:cubicBezTo>
                  <a:cubicBezTo>
                    <a:pt x="17298" y="29699"/>
                    <a:pt x="17395" y="54956"/>
                    <a:pt x="2223" y="71180"/>
                  </a:cubicBezTo>
                  <a:cubicBezTo>
                    <a:pt x="-4354" y="78459"/>
                    <a:pt x="6608" y="87887"/>
                    <a:pt x="13054" y="80608"/>
                  </a:cubicBezTo>
                  <a:cubicBezTo>
                    <a:pt x="33750" y="57455"/>
                    <a:pt x="32961" y="24678"/>
                    <a:pt x="12001" y="2074"/>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714" name="Google Shape;714;p50"/>
            <p:cNvSpPr/>
            <p:nvPr/>
          </p:nvSpPr>
          <p:spPr>
            <a:xfrm>
              <a:off x="1260832" y="642594"/>
              <a:ext cx="30076" cy="31226"/>
            </a:xfrm>
            <a:custGeom>
              <a:avLst/>
              <a:gdLst/>
              <a:ahLst/>
              <a:cxnLst/>
              <a:rect l="l" t="t" r="r" b="b"/>
              <a:pathLst>
                <a:path w="14254" h="14799" extrusionOk="0">
                  <a:moveTo>
                    <a:pt x="6816" y="0"/>
                  </a:moveTo>
                  <a:cubicBezTo>
                    <a:pt x="-2458" y="0"/>
                    <a:pt x="-2283" y="14799"/>
                    <a:pt x="7430" y="14799"/>
                  </a:cubicBezTo>
                  <a:cubicBezTo>
                    <a:pt x="16726" y="14799"/>
                    <a:pt x="16529" y="0"/>
                    <a:pt x="6816" y="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715" name="Google Shape;715;p50"/>
            <p:cNvSpPr/>
            <p:nvPr/>
          </p:nvSpPr>
          <p:spPr>
            <a:xfrm>
              <a:off x="611671" y="601479"/>
              <a:ext cx="103968" cy="202921"/>
            </a:xfrm>
            <a:custGeom>
              <a:avLst/>
              <a:gdLst/>
              <a:ahLst/>
              <a:cxnLst/>
              <a:rect l="l" t="t" r="r" b="b"/>
              <a:pathLst>
                <a:path w="49274" h="96171" extrusionOk="0">
                  <a:moveTo>
                    <a:pt x="46778" y="83022"/>
                  </a:moveTo>
                  <a:cubicBezTo>
                    <a:pt x="27791" y="67456"/>
                    <a:pt x="9199" y="33057"/>
                    <a:pt x="16281" y="8194"/>
                  </a:cubicBezTo>
                  <a:cubicBezTo>
                    <a:pt x="18978" y="-1277"/>
                    <a:pt x="4442" y="-3163"/>
                    <a:pt x="1877" y="5848"/>
                  </a:cubicBezTo>
                  <a:cubicBezTo>
                    <a:pt x="-2947" y="22796"/>
                    <a:pt x="2271" y="39436"/>
                    <a:pt x="9112" y="55091"/>
                  </a:cubicBezTo>
                  <a:cubicBezTo>
                    <a:pt x="15689" y="70153"/>
                    <a:pt x="23933" y="83965"/>
                    <a:pt x="36802" y="94555"/>
                  </a:cubicBezTo>
                  <a:cubicBezTo>
                    <a:pt x="43994" y="100409"/>
                    <a:pt x="53991" y="88920"/>
                    <a:pt x="46778" y="83022"/>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grpSp>
      <p:sp>
        <p:nvSpPr>
          <p:cNvPr id="716" name="Google Shape;716;p50"/>
          <p:cNvSpPr txBox="1">
            <a:spLocks noGrp="1"/>
          </p:cNvSpPr>
          <p:nvPr>
            <p:ph type="body" idx="1"/>
          </p:nvPr>
        </p:nvSpPr>
        <p:spPr>
          <a:xfrm>
            <a:off x="1885730" y="1793424"/>
            <a:ext cx="6286800" cy="4185600"/>
          </a:xfrm>
          <a:prstGeom prst="rect">
            <a:avLst/>
          </a:prstGeom>
        </p:spPr>
        <p:txBody>
          <a:bodyPr spcFirstLastPara="1" wrap="square" lIns="0" tIns="0" rIns="0" bIns="0" anchor="ctr" anchorCtr="0">
            <a:noAutofit/>
          </a:bodyPr>
          <a:lstStyle>
            <a:lvl1pPr marL="457200" lvl="0" indent="-450850" algn="ctr" rtl="0">
              <a:spcBef>
                <a:spcPts val="0"/>
              </a:spcBef>
              <a:spcAft>
                <a:spcPts val="0"/>
              </a:spcAft>
              <a:buSzPts val="3500"/>
              <a:buFont typeface="Nunito SemiBold"/>
              <a:buChar char="✗"/>
              <a:defRPr sz="3500">
                <a:latin typeface="Nunito SemiBold"/>
                <a:ea typeface="Nunito SemiBold"/>
                <a:cs typeface="Nunito SemiBold"/>
                <a:sym typeface="Nunito SemiBold"/>
              </a:defRPr>
            </a:lvl1pPr>
            <a:lvl2pPr marL="914400" lvl="1" indent="-450850" algn="ctr" rtl="0">
              <a:spcBef>
                <a:spcPts val="1200"/>
              </a:spcBef>
              <a:spcAft>
                <a:spcPts val="0"/>
              </a:spcAft>
              <a:buSzPts val="3500"/>
              <a:buFont typeface="Nunito SemiBold"/>
              <a:buChar char="✗"/>
              <a:defRPr sz="3500">
                <a:latin typeface="Nunito SemiBold"/>
                <a:ea typeface="Nunito SemiBold"/>
                <a:cs typeface="Nunito SemiBold"/>
                <a:sym typeface="Nunito SemiBold"/>
              </a:defRPr>
            </a:lvl2pPr>
            <a:lvl3pPr marL="1371600" lvl="2" indent="-450850" algn="ctr" rtl="0">
              <a:spcBef>
                <a:spcPts val="1200"/>
              </a:spcBef>
              <a:spcAft>
                <a:spcPts val="0"/>
              </a:spcAft>
              <a:buSzPts val="3500"/>
              <a:buFont typeface="Nunito SemiBold"/>
              <a:buChar char="■"/>
              <a:defRPr sz="3500">
                <a:latin typeface="Nunito SemiBold"/>
                <a:ea typeface="Nunito SemiBold"/>
                <a:cs typeface="Nunito SemiBold"/>
                <a:sym typeface="Nunito SemiBold"/>
              </a:defRPr>
            </a:lvl3pPr>
            <a:lvl4pPr marL="1828800" lvl="3" indent="-450850" algn="ctr" rtl="0">
              <a:spcBef>
                <a:spcPts val="1200"/>
              </a:spcBef>
              <a:spcAft>
                <a:spcPts val="0"/>
              </a:spcAft>
              <a:buSzPts val="3500"/>
              <a:buFont typeface="Nunito SemiBold"/>
              <a:buChar char="●"/>
              <a:defRPr sz="3500">
                <a:latin typeface="Nunito SemiBold"/>
                <a:ea typeface="Nunito SemiBold"/>
                <a:cs typeface="Nunito SemiBold"/>
                <a:sym typeface="Nunito SemiBold"/>
              </a:defRPr>
            </a:lvl4pPr>
            <a:lvl5pPr marL="2286000" lvl="4" indent="-450850" algn="ctr" rtl="0">
              <a:spcBef>
                <a:spcPts val="1200"/>
              </a:spcBef>
              <a:spcAft>
                <a:spcPts val="0"/>
              </a:spcAft>
              <a:buSzPts val="3500"/>
              <a:buFont typeface="Nunito SemiBold"/>
              <a:buChar char="○"/>
              <a:defRPr sz="3500">
                <a:latin typeface="Nunito SemiBold"/>
                <a:ea typeface="Nunito SemiBold"/>
                <a:cs typeface="Nunito SemiBold"/>
                <a:sym typeface="Nunito SemiBold"/>
              </a:defRPr>
            </a:lvl5pPr>
            <a:lvl6pPr marL="2743200" lvl="5" indent="-450850" algn="ctr" rtl="0">
              <a:spcBef>
                <a:spcPts val="1200"/>
              </a:spcBef>
              <a:spcAft>
                <a:spcPts val="0"/>
              </a:spcAft>
              <a:buSzPts val="3500"/>
              <a:buFont typeface="Nunito SemiBold"/>
              <a:buChar char="■"/>
              <a:defRPr sz="3500">
                <a:latin typeface="Nunito SemiBold"/>
                <a:ea typeface="Nunito SemiBold"/>
                <a:cs typeface="Nunito SemiBold"/>
                <a:sym typeface="Nunito SemiBold"/>
              </a:defRPr>
            </a:lvl6pPr>
            <a:lvl7pPr marL="3200400" lvl="6" indent="-450850" algn="ctr" rtl="0">
              <a:spcBef>
                <a:spcPts val="1200"/>
              </a:spcBef>
              <a:spcAft>
                <a:spcPts val="0"/>
              </a:spcAft>
              <a:buSzPts val="3500"/>
              <a:buFont typeface="Nunito SemiBold"/>
              <a:buChar char="●"/>
              <a:defRPr sz="3500">
                <a:latin typeface="Nunito SemiBold"/>
                <a:ea typeface="Nunito SemiBold"/>
                <a:cs typeface="Nunito SemiBold"/>
                <a:sym typeface="Nunito SemiBold"/>
              </a:defRPr>
            </a:lvl7pPr>
            <a:lvl8pPr marL="3657600" lvl="7" indent="-450850" algn="ctr" rtl="0">
              <a:spcBef>
                <a:spcPts val="1200"/>
              </a:spcBef>
              <a:spcAft>
                <a:spcPts val="0"/>
              </a:spcAft>
              <a:buSzPts val="3500"/>
              <a:buFont typeface="Nunito SemiBold"/>
              <a:buChar char="○"/>
              <a:defRPr sz="3500">
                <a:latin typeface="Nunito SemiBold"/>
                <a:ea typeface="Nunito SemiBold"/>
                <a:cs typeface="Nunito SemiBold"/>
                <a:sym typeface="Nunito SemiBold"/>
              </a:defRPr>
            </a:lvl8pPr>
            <a:lvl9pPr marL="4114800" lvl="8" indent="-450850" algn="ctr" rtl="0">
              <a:spcBef>
                <a:spcPts val="1200"/>
              </a:spcBef>
              <a:spcAft>
                <a:spcPts val="1200"/>
              </a:spcAft>
              <a:buSzPts val="3500"/>
              <a:buFont typeface="Nunito SemiBold"/>
              <a:buChar char="■"/>
              <a:defRPr sz="3500">
                <a:latin typeface="Nunito SemiBold"/>
                <a:ea typeface="Nunito SemiBold"/>
                <a:cs typeface="Nunito SemiBold"/>
                <a:sym typeface="Nunito SemiBold"/>
              </a:defRPr>
            </a:lvl9pPr>
          </a:lstStyle>
          <a:p>
            <a:endParaRPr/>
          </a:p>
        </p:txBody>
      </p:sp>
      <p:sp>
        <p:nvSpPr>
          <p:cNvPr id="717" name="Google Shape;717;p50"/>
          <p:cNvSpPr txBox="1">
            <a:spLocks noGrp="1"/>
          </p:cNvSpPr>
          <p:nvPr>
            <p:ph type="sldNum" idx="12"/>
          </p:nvPr>
        </p:nvSpPr>
        <p:spPr>
          <a:xfrm>
            <a:off x="9244813" y="7092212"/>
            <a:ext cx="603600" cy="453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718" name="Google Shape;718;p50"/>
          <p:cNvSpPr/>
          <p:nvPr/>
        </p:nvSpPr>
        <p:spPr>
          <a:xfrm rot="-10600184">
            <a:off x="340072" y="5156907"/>
            <a:ext cx="896812" cy="1545381"/>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719" name="Google Shape;719;p50"/>
          <p:cNvSpPr/>
          <p:nvPr/>
        </p:nvSpPr>
        <p:spPr>
          <a:xfrm rot="5562038">
            <a:off x="9008334" y="4386093"/>
            <a:ext cx="815122" cy="291139"/>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720" name="Google Shape;720;p50"/>
          <p:cNvSpPr/>
          <p:nvPr/>
        </p:nvSpPr>
        <p:spPr>
          <a:xfrm rot="5400000">
            <a:off x="6862013" y="16166"/>
            <a:ext cx="171204" cy="1049002"/>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721" name="Google Shape;721;p50"/>
          <p:cNvSpPr/>
          <p:nvPr/>
        </p:nvSpPr>
        <p:spPr>
          <a:xfrm rot="5400000">
            <a:off x="7089208" y="192881"/>
            <a:ext cx="121514" cy="438754"/>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722" name="Google Shape;722;p50"/>
          <p:cNvSpPr/>
          <p:nvPr/>
        </p:nvSpPr>
        <p:spPr>
          <a:xfrm flipH="1">
            <a:off x="534848" y="383459"/>
            <a:ext cx="319274" cy="349302"/>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723" name="Google Shape;723;p50"/>
          <p:cNvSpPr/>
          <p:nvPr/>
        </p:nvSpPr>
        <p:spPr>
          <a:xfrm flipH="1">
            <a:off x="560578" y="348518"/>
            <a:ext cx="145608" cy="137837"/>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half">
  <p:cSld name="TITLE_AND_BODY_1">
    <p:spTree>
      <p:nvGrpSpPr>
        <p:cNvPr id="1" name="Shape 68"/>
        <p:cNvGrpSpPr/>
        <p:nvPr/>
      </p:nvGrpSpPr>
      <p:grpSpPr>
        <a:xfrm>
          <a:off x="0" y="0"/>
          <a:ext cx="0" cy="0"/>
          <a:chOff x="0" y="0"/>
          <a:chExt cx="0" cy="0"/>
        </a:xfrm>
      </p:grpSpPr>
      <p:sp>
        <p:nvSpPr>
          <p:cNvPr id="69" name="Google Shape;69;p6"/>
          <p:cNvSpPr/>
          <p:nvPr/>
        </p:nvSpPr>
        <p:spPr>
          <a:xfrm>
            <a:off x="0" y="0"/>
            <a:ext cx="10058400" cy="7772400"/>
          </a:xfrm>
          <a:prstGeom prst="rect">
            <a:avLst/>
          </a:prstGeom>
          <a:gradFill>
            <a:gsLst>
              <a:gs pos="0">
                <a:schemeClr val="lt1"/>
              </a:gs>
              <a:gs pos="26000">
                <a:schemeClr val="lt1"/>
              </a:gs>
              <a:gs pos="48000">
                <a:srgbClr val="FFFFFF">
                  <a:alpha val="0"/>
                </a:srgbClr>
              </a:gs>
              <a:gs pos="100000">
                <a:srgbClr val="FFFFFF">
                  <a:alpha val="0"/>
                </a:srgbClr>
              </a:gs>
            </a:gsLst>
            <a:lin ang="0" scaled="0"/>
          </a:gra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0" name="Google Shape;70;p6"/>
          <p:cNvSpPr/>
          <p:nvPr/>
        </p:nvSpPr>
        <p:spPr>
          <a:xfrm rot="10800000">
            <a:off x="526586" y="754171"/>
            <a:ext cx="4280084" cy="6633575"/>
          </a:xfrm>
          <a:custGeom>
            <a:avLst/>
            <a:gdLst/>
            <a:ahLst/>
            <a:cxnLst/>
            <a:rect l="l" t="t" r="r" b="b"/>
            <a:pathLst>
              <a:path w="873041" h="513236" extrusionOk="0">
                <a:moveTo>
                  <a:pt x="807026" y="87874"/>
                </a:moveTo>
                <a:cubicBezTo>
                  <a:pt x="687888" y="-12496"/>
                  <a:pt x="94894" y="-27493"/>
                  <a:pt x="35062" y="46020"/>
                </a:cubicBezTo>
                <a:cubicBezTo>
                  <a:pt x="-6967" y="97718"/>
                  <a:pt x="2767" y="252111"/>
                  <a:pt x="1233" y="323344"/>
                </a:cubicBezTo>
                <a:cubicBezTo>
                  <a:pt x="-5849" y="404706"/>
                  <a:pt x="16010" y="492163"/>
                  <a:pt x="108027" y="508036"/>
                </a:cubicBezTo>
                <a:cubicBezTo>
                  <a:pt x="181211" y="520007"/>
                  <a:pt x="256478" y="507488"/>
                  <a:pt x="330298" y="508036"/>
                </a:cubicBezTo>
                <a:cubicBezTo>
                  <a:pt x="482038" y="490497"/>
                  <a:pt x="728667" y="541318"/>
                  <a:pt x="831077" y="410055"/>
                </a:cubicBezTo>
                <a:cubicBezTo>
                  <a:pt x="891479" y="316196"/>
                  <a:pt x="889396" y="168425"/>
                  <a:pt x="807026" y="87874"/>
                </a:cubicBezTo>
                <a:close/>
              </a:path>
            </a:pathLst>
          </a:custGeom>
          <a:solidFill>
            <a:schemeClr val="accent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71" name="Google Shape;71;p6"/>
          <p:cNvSpPr/>
          <p:nvPr/>
        </p:nvSpPr>
        <p:spPr>
          <a:xfrm>
            <a:off x="395602" y="560925"/>
            <a:ext cx="4255631" cy="6651729"/>
          </a:xfrm>
          <a:custGeom>
            <a:avLst/>
            <a:gdLst/>
            <a:ahLst/>
            <a:cxnLst/>
            <a:rect l="l" t="t" r="r" b="b"/>
            <a:pathLst>
              <a:path w="1717712" h="1953518" extrusionOk="0">
                <a:moveTo>
                  <a:pt x="1717677" y="1051758"/>
                </a:moveTo>
                <a:cubicBezTo>
                  <a:pt x="1717041" y="813899"/>
                  <a:pt x="1713292" y="575995"/>
                  <a:pt x="1710661" y="338136"/>
                </a:cubicBezTo>
                <a:cubicBezTo>
                  <a:pt x="1721382" y="143007"/>
                  <a:pt x="1668478" y="-11692"/>
                  <a:pt x="1396636" y="695"/>
                </a:cubicBezTo>
                <a:cubicBezTo>
                  <a:pt x="1075945" y="147"/>
                  <a:pt x="626492" y="30556"/>
                  <a:pt x="313102" y="62895"/>
                </a:cubicBezTo>
                <a:cubicBezTo>
                  <a:pt x="228254" y="71248"/>
                  <a:pt x="127029" y="84929"/>
                  <a:pt x="80877" y="166423"/>
                </a:cubicBezTo>
                <a:cubicBezTo>
                  <a:pt x="57506" y="207641"/>
                  <a:pt x="52222" y="256313"/>
                  <a:pt x="47991" y="302574"/>
                </a:cubicBezTo>
                <a:cubicBezTo>
                  <a:pt x="26527" y="536443"/>
                  <a:pt x="5742" y="770773"/>
                  <a:pt x="765" y="1005673"/>
                </a:cubicBezTo>
                <a:cubicBezTo>
                  <a:pt x="-2436" y="1229303"/>
                  <a:pt x="2826" y="1455674"/>
                  <a:pt x="47355" y="1675512"/>
                </a:cubicBezTo>
                <a:cubicBezTo>
                  <a:pt x="105433" y="1930275"/>
                  <a:pt x="294247" y="1910587"/>
                  <a:pt x="507266" y="1924377"/>
                </a:cubicBezTo>
                <a:cubicBezTo>
                  <a:pt x="802152" y="1942663"/>
                  <a:pt x="1097629" y="1958514"/>
                  <a:pt x="1393172" y="1952046"/>
                </a:cubicBezTo>
                <a:cubicBezTo>
                  <a:pt x="1441055" y="1950775"/>
                  <a:pt x="1490210" y="1947420"/>
                  <a:pt x="1535440" y="1930429"/>
                </a:cubicBezTo>
                <a:cubicBezTo>
                  <a:pt x="1677402" y="1878007"/>
                  <a:pt x="1689065" y="1706645"/>
                  <a:pt x="1699874" y="1577005"/>
                </a:cubicBezTo>
                <a:cubicBezTo>
                  <a:pt x="1715068" y="1402398"/>
                  <a:pt x="1718093" y="1226979"/>
                  <a:pt x="1717677" y="1051758"/>
                </a:cubicBezTo>
                <a:close/>
                <a:moveTo>
                  <a:pt x="1684308" y="1587616"/>
                </a:moveTo>
                <a:cubicBezTo>
                  <a:pt x="1671833" y="1818701"/>
                  <a:pt x="1618008" y="1947946"/>
                  <a:pt x="1360789" y="1937861"/>
                </a:cubicBezTo>
                <a:cubicBezTo>
                  <a:pt x="1016574" y="1942663"/>
                  <a:pt x="672358" y="1921374"/>
                  <a:pt x="329042" y="1897608"/>
                </a:cubicBezTo>
                <a:cubicBezTo>
                  <a:pt x="86951" y="1886316"/>
                  <a:pt x="53428" y="1699979"/>
                  <a:pt x="34726" y="1498208"/>
                </a:cubicBezTo>
                <a:cubicBezTo>
                  <a:pt x="-9452" y="1099970"/>
                  <a:pt x="26790" y="698817"/>
                  <a:pt x="62702" y="301390"/>
                </a:cubicBezTo>
                <a:cubicBezTo>
                  <a:pt x="68753" y="111151"/>
                  <a:pt x="183835" y="84798"/>
                  <a:pt x="348357" y="74011"/>
                </a:cubicBezTo>
                <a:cubicBezTo>
                  <a:pt x="645698" y="44939"/>
                  <a:pt x="1089889" y="7404"/>
                  <a:pt x="1389160" y="15363"/>
                </a:cubicBezTo>
                <a:cubicBezTo>
                  <a:pt x="1422529" y="16262"/>
                  <a:pt x="1545876" y="-5817"/>
                  <a:pt x="1635416" y="89906"/>
                </a:cubicBezTo>
                <a:cubicBezTo>
                  <a:pt x="1708337" y="167848"/>
                  <a:pt x="1693692" y="282645"/>
                  <a:pt x="1696388" y="380999"/>
                </a:cubicBezTo>
                <a:cubicBezTo>
                  <a:pt x="1696805" y="783117"/>
                  <a:pt x="1718115" y="1186353"/>
                  <a:pt x="1684242" y="1587616"/>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72" name="Google Shape;72;p6"/>
          <p:cNvSpPr txBox="1">
            <a:spLocks noGrp="1"/>
          </p:cNvSpPr>
          <p:nvPr>
            <p:ph type="title"/>
          </p:nvPr>
        </p:nvSpPr>
        <p:spPr>
          <a:xfrm>
            <a:off x="971713" y="1518648"/>
            <a:ext cx="3167400" cy="1438500"/>
          </a:xfrm>
          <a:prstGeom prst="rect">
            <a:avLst/>
          </a:prstGeom>
        </p:spPr>
        <p:txBody>
          <a:bodyPr spcFirstLastPara="1" wrap="square" lIns="0" tIns="0" rIns="0" bIns="0" anchor="b" anchorCtr="0">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73" name="Google Shape;73;p6"/>
          <p:cNvSpPr txBox="1">
            <a:spLocks noGrp="1"/>
          </p:cNvSpPr>
          <p:nvPr>
            <p:ph type="body" idx="1"/>
          </p:nvPr>
        </p:nvSpPr>
        <p:spPr>
          <a:xfrm>
            <a:off x="971878" y="3140712"/>
            <a:ext cx="3167400" cy="3113100"/>
          </a:xfrm>
          <a:prstGeom prst="rect">
            <a:avLst/>
          </a:prstGeom>
        </p:spPr>
        <p:txBody>
          <a:bodyPr spcFirstLastPara="1" wrap="square" lIns="0" tIns="0" rIns="0" bIns="0" anchor="t" anchorCtr="0">
            <a:noAutofit/>
          </a:bodyPr>
          <a:lstStyle>
            <a:lvl1pPr marL="457200" lvl="0" indent="-387350" rtl="0">
              <a:spcBef>
                <a:spcPts val="0"/>
              </a:spcBef>
              <a:spcAft>
                <a:spcPts val="0"/>
              </a:spcAft>
              <a:buSzPts val="2500"/>
              <a:buChar char="✗"/>
              <a:defRPr sz="2500"/>
            </a:lvl1pPr>
            <a:lvl2pPr marL="914400" lvl="1" indent="-387350" rtl="0">
              <a:spcBef>
                <a:spcPts val="1200"/>
              </a:spcBef>
              <a:spcAft>
                <a:spcPts val="0"/>
              </a:spcAft>
              <a:buSzPts val="2500"/>
              <a:buChar char="✗"/>
              <a:defRPr sz="2500"/>
            </a:lvl2pPr>
            <a:lvl3pPr marL="1371600" lvl="2" indent="-387350" rtl="0">
              <a:spcBef>
                <a:spcPts val="1200"/>
              </a:spcBef>
              <a:spcAft>
                <a:spcPts val="0"/>
              </a:spcAft>
              <a:buSzPts val="2500"/>
              <a:buChar char="■"/>
              <a:defRPr sz="2500"/>
            </a:lvl3pPr>
            <a:lvl4pPr marL="1828800" lvl="3" indent="-387350" rtl="0">
              <a:spcBef>
                <a:spcPts val="1200"/>
              </a:spcBef>
              <a:spcAft>
                <a:spcPts val="0"/>
              </a:spcAft>
              <a:buSzPts val="2500"/>
              <a:buChar char="●"/>
              <a:defRPr sz="2500"/>
            </a:lvl4pPr>
            <a:lvl5pPr marL="2286000" lvl="4" indent="-387350" rtl="0">
              <a:spcBef>
                <a:spcPts val="1200"/>
              </a:spcBef>
              <a:spcAft>
                <a:spcPts val="0"/>
              </a:spcAft>
              <a:buSzPts val="2500"/>
              <a:buChar char="○"/>
              <a:defRPr sz="2500"/>
            </a:lvl5pPr>
            <a:lvl6pPr marL="2743200" lvl="5" indent="-387350" rtl="0">
              <a:spcBef>
                <a:spcPts val="1200"/>
              </a:spcBef>
              <a:spcAft>
                <a:spcPts val="0"/>
              </a:spcAft>
              <a:buSzPts val="2500"/>
              <a:buChar char="■"/>
              <a:defRPr sz="2500"/>
            </a:lvl6pPr>
            <a:lvl7pPr marL="3200400" lvl="6" indent="-387350" rtl="0">
              <a:spcBef>
                <a:spcPts val="1200"/>
              </a:spcBef>
              <a:spcAft>
                <a:spcPts val="0"/>
              </a:spcAft>
              <a:buSzPts val="2500"/>
              <a:buChar char="●"/>
              <a:defRPr sz="2500"/>
            </a:lvl7pPr>
            <a:lvl8pPr marL="3657600" lvl="7" indent="-387350" rtl="0">
              <a:spcBef>
                <a:spcPts val="1200"/>
              </a:spcBef>
              <a:spcAft>
                <a:spcPts val="0"/>
              </a:spcAft>
              <a:buSzPts val="2500"/>
              <a:buChar char="○"/>
              <a:defRPr sz="2500"/>
            </a:lvl8pPr>
            <a:lvl9pPr marL="4114800" lvl="8" indent="-387350" rtl="0">
              <a:spcBef>
                <a:spcPts val="1200"/>
              </a:spcBef>
              <a:spcAft>
                <a:spcPts val="1200"/>
              </a:spcAft>
              <a:buSzPts val="2500"/>
              <a:buChar char="■"/>
              <a:defRPr sz="2500"/>
            </a:lvl9pPr>
          </a:lstStyle>
          <a:p>
            <a:endParaRPr/>
          </a:p>
        </p:txBody>
      </p:sp>
      <p:sp>
        <p:nvSpPr>
          <p:cNvPr id="74" name="Google Shape;74;p6"/>
          <p:cNvSpPr txBox="1">
            <a:spLocks noGrp="1"/>
          </p:cNvSpPr>
          <p:nvPr>
            <p:ph type="sldNum" idx="12"/>
          </p:nvPr>
        </p:nvSpPr>
        <p:spPr>
          <a:xfrm>
            <a:off x="9244813" y="7092212"/>
            <a:ext cx="603600" cy="453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75" name="Google Shape;75;p6"/>
          <p:cNvSpPr/>
          <p:nvPr/>
        </p:nvSpPr>
        <p:spPr>
          <a:xfrm rot="5400000">
            <a:off x="3693261" y="3914675"/>
            <a:ext cx="2080245" cy="73567"/>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76" name="Google Shape;76;p6"/>
          <p:cNvSpPr/>
          <p:nvPr/>
        </p:nvSpPr>
        <p:spPr>
          <a:xfrm rot="5400000">
            <a:off x="4516920" y="5329829"/>
            <a:ext cx="398753" cy="34334"/>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77" name="Google Shape;77;p6"/>
          <p:cNvSpPr/>
          <p:nvPr/>
        </p:nvSpPr>
        <p:spPr>
          <a:xfrm rot="10800000">
            <a:off x="596928" y="6785257"/>
            <a:ext cx="319274" cy="349302"/>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78" name="Google Shape;78;p6"/>
          <p:cNvSpPr/>
          <p:nvPr/>
        </p:nvSpPr>
        <p:spPr>
          <a:xfrm rot="5202769">
            <a:off x="120040" y="780769"/>
            <a:ext cx="1125654" cy="8551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79" name="Google Shape;79;p6"/>
          <p:cNvSpPr/>
          <p:nvPr/>
        </p:nvSpPr>
        <p:spPr>
          <a:xfrm>
            <a:off x="3294252" y="454171"/>
            <a:ext cx="220896" cy="261031"/>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80" name="Google Shape;80;p6"/>
          <p:cNvSpPr/>
          <p:nvPr/>
        </p:nvSpPr>
        <p:spPr>
          <a:xfrm>
            <a:off x="1645265" y="6993530"/>
            <a:ext cx="936410" cy="234396"/>
          </a:xfrm>
          <a:custGeom>
            <a:avLst/>
            <a:gdLst/>
            <a:ahLst/>
            <a:cxnLst/>
            <a:rect l="l" t="t" r="r" b="b"/>
            <a:pathLst>
              <a:path w="403625" h="73536" extrusionOk="0">
                <a:moveTo>
                  <a:pt x="402034" y="57995"/>
                </a:moveTo>
                <a:cubicBezTo>
                  <a:pt x="349920" y="-4643"/>
                  <a:pt x="347223" y="-12273"/>
                  <a:pt x="293815" y="54948"/>
                </a:cubicBezTo>
                <a:cubicBezTo>
                  <a:pt x="244682" y="-17404"/>
                  <a:pt x="251829" y="2986"/>
                  <a:pt x="191361" y="49225"/>
                </a:cubicBezTo>
                <a:cubicBezTo>
                  <a:pt x="145320" y="-15189"/>
                  <a:pt x="150911" y="-15343"/>
                  <a:pt x="96669" y="42648"/>
                </a:cubicBezTo>
                <a:cubicBezTo>
                  <a:pt x="86321" y="25893"/>
                  <a:pt x="71785" y="12113"/>
                  <a:pt x="54508" y="2657"/>
                </a:cubicBezTo>
                <a:cubicBezTo>
                  <a:pt x="43897" y="-1442"/>
                  <a:pt x="13290" y="41442"/>
                  <a:pt x="2152" y="49554"/>
                </a:cubicBezTo>
                <a:cubicBezTo>
                  <a:pt x="-4644" y="56548"/>
                  <a:pt x="6230" y="65932"/>
                  <a:pt x="12983" y="58982"/>
                </a:cubicBezTo>
                <a:lnTo>
                  <a:pt x="52009" y="18838"/>
                </a:lnTo>
                <a:cubicBezTo>
                  <a:pt x="82462" y="34426"/>
                  <a:pt x="86825" y="72531"/>
                  <a:pt x="100243" y="59552"/>
                </a:cubicBezTo>
                <a:lnTo>
                  <a:pt x="120852" y="38307"/>
                </a:lnTo>
                <a:cubicBezTo>
                  <a:pt x="130455" y="27871"/>
                  <a:pt x="145298" y="3447"/>
                  <a:pt x="155800" y="26621"/>
                </a:cubicBezTo>
                <a:cubicBezTo>
                  <a:pt x="197105" y="84085"/>
                  <a:pt x="181473" y="72663"/>
                  <a:pt x="233785" y="33330"/>
                </a:cubicBezTo>
                <a:cubicBezTo>
                  <a:pt x="249659" y="14036"/>
                  <a:pt x="257223" y="29405"/>
                  <a:pt x="267264" y="44731"/>
                </a:cubicBezTo>
                <a:lnTo>
                  <a:pt x="286843" y="71040"/>
                </a:lnTo>
                <a:cubicBezTo>
                  <a:pt x="300195" y="86058"/>
                  <a:pt x="326855" y="28594"/>
                  <a:pt x="341106" y="23990"/>
                </a:cubicBezTo>
                <a:cubicBezTo>
                  <a:pt x="357462" y="17522"/>
                  <a:pt x="377238" y="56614"/>
                  <a:pt x="389493" y="66611"/>
                </a:cubicBezTo>
                <a:cubicBezTo>
                  <a:pt x="395632" y="73671"/>
                  <a:pt x="408020" y="64945"/>
                  <a:pt x="402034" y="57995"/>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81" name="Google Shape;81;p6"/>
          <p:cNvSpPr/>
          <p:nvPr/>
        </p:nvSpPr>
        <p:spPr>
          <a:xfrm rot="10800000">
            <a:off x="600406" y="7072424"/>
            <a:ext cx="145608" cy="137837"/>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 1 column 1 1 1">
  <p:cSld name="TITLE_AND_BODY_2_1_1">
    <p:spTree>
      <p:nvGrpSpPr>
        <p:cNvPr id="1" name="Shape 724"/>
        <p:cNvGrpSpPr/>
        <p:nvPr/>
      </p:nvGrpSpPr>
      <p:grpSpPr>
        <a:xfrm>
          <a:off x="0" y="0"/>
          <a:ext cx="0" cy="0"/>
          <a:chOff x="0" y="0"/>
          <a:chExt cx="0" cy="0"/>
        </a:xfrm>
      </p:grpSpPr>
      <p:sp>
        <p:nvSpPr>
          <p:cNvPr id="725" name="Google Shape;725;p51"/>
          <p:cNvSpPr/>
          <p:nvPr/>
        </p:nvSpPr>
        <p:spPr>
          <a:xfrm rot="-1191552">
            <a:off x="8782944" y="5397871"/>
            <a:ext cx="1032123" cy="1381052"/>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5"/>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726" name="Google Shape;726;p51"/>
          <p:cNvSpPr/>
          <p:nvPr/>
        </p:nvSpPr>
        <p:spPr>
          <a:xfrm>
            <a:off x="706778" y="501347"/>
            <a:ext cx="7634387" cy="1401610"/>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5"/>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727" name="Google Shape;727;p51"/>
          <p:cNvSpPr/>
          <p:nvPr/>
        </p:nvSpPr>
        <p:spPr>
          <a:xfrm>
            <a:off x="405014" y="637881"/>
            <a:ext cx="9213873" cy="649974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728" name="Google Shape;728;p51"/>
          <p:cNvSpPr txBox="1">
            <a:spLocks noGrp="1"/>
          </p:cNvSpPr>
          <p:nvPr>
            <p:ph type="title"/>
          </p:nvPr>
        </p:nvSpPr>
        <p:spPr>
          <a:xfrm>
            <a:off x="971713" y="1032996"/>
            <a:ext cx="7068900" cy="598800"/>
          </a:xfrm>
          <a:prstGeom prst="rect">
            <a:avLst/>
          </a:prstGeom>
        </p:spPr>
        <p:txBody>
          <a:bodyPr spcFirstLastPara="1" wrap="square" lIns="0" tIns="0" rIns="0" bIns="0" anchor="ctr" anchorCtr="0">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729" name="Google Shape;729;p51"/>
          <p:cNvSpPr txBox="1">
            <a:spLocks noGrp="1"/>
          </p:cNvSpPr>
          <p:nvPr>
            <p:ph type="body" idx="1"/>
          </p:nvPr>
        </p:nvSpPr>
        <p:spPr>
          <a:xfrm>
            <a:off x="1306993" y="2276262"/>
            <a:ext cx="7068900" cy="4292100"/>
          </a:xfrm>
          <a:prstGeom prst="rect">
            <a:avLst/>
          </a:prstGeom>
        </p:spPr>
        <p:txBody>
          <a:bodyPr spcFirstLastPara="1" wrap="square" lIns="0" tIns="0" rIns="0" bIns="0" anchor="t" anchorCtr="0">
            <a:noAutofit/>
          </a:bodyPr>
          <a:lstStyle>
            <a:lvl1pPr marL="457200" lvl="0" indent="-400050" rtl="0">
              <a:spcBef>
                <a:spcPts val="0"/>
              </a:spcBef>
              <a:spcAft>
                <a:spcPts val="0"/>
              </a:spcAft>
              <a:buSzPts val="2700"/>
              <a:buChar char="✗"/>
              <a:defRPr/>
            </a:lvl1pPr>
            <a:lvl2pPr marL="914400" lvl="1" indent="-400050" rtl="0">
              <a:spcBef>
                <a:spcPts val="1200"/>
              </a:spcBef>
              <a:spcAft>
                <a:spcPts val="0"/>
              </a:spcAft>
              <a:buSzPts val="2700"/>
              <a:buChar char="✗"/>
              <a:defRPr/>
            </a:lvl2pPr>
            <a:lvl3pPr marL="1371600" lvl="2" indent="-400050" rtl="0">
              <a:spcBef>
                <a:spcPts val="1200"/>
              </a:spcBef>
              <a:spcAft>
                <a:spcPts val="0"/>
              </a:spcAft>
              <a:buSzPts val="2700"/>
              <a:buChar char="■"/>
              <a:defRPr/>
            </a:lvl3pPr>
            <a:lvl4pPr marL="1828800" lvl="3" indent="-400050" rtl="0">
              <a:spcBef>
                <a:spcPts val="1200"/>
              </a:spcBef>
              <a:spcAft>
                <a:spcPts val="0"/>
              </a:spcAft>
              <a:buSzPts val="2700"/>
              <a:buChar char="●"/>
              <a:defRPr/>
            </a:lvl4pPr>
            <a:lvl5pPr marL="2286000" lvl="4" indent="-400050" rtl="0">
              <a:spcBef>
                <a:spcPts val="1200"/>
              </a:spcBef>
              <a:spcAft>
                <a:spcPts val="0"/>
              </a:spcAft>
              <a:buSzPts val="2700"/>
              <a:buChar char="○"/>
              <a:defRPr/>
            </a:lvl5pPr>
            <a:lvl6pPr marL="2743200" lvl="5" indent="-400050" rtl="0">
              <a:spcBef>
                <a:spcPts val="1200"/>
              </a:spcBef>
              <a:spcAft>
                <a:spcPts val="0"/>
              </a:spcAft>
              <a:buSzPts val="2700"/>
              <a:buChar char="■"/>
              <a:defRPr/>
            </a:lvl6pPr>
            <a:lvl7pPr marL="3200400" lvl="6" indent="-400050" rtl="0">
              <a:spcBef>
                <a:spcPts val="1200"/>
              </a:spcBef>
              <a:spcAft>
                <a:spcPts val="0"/>
              </a:spcAft>
              <a:buSzPts val="2700"/>
              <a:buChar char="●"/>
              <a:defRPr/>
            </a:lvl7pPr>
            <a:lvl8pPr marL="3657600" lvl="7" indent="-400050" rtl="0">
              <a:spcBef>
                <a:spcPts val="1200"/>
              </a:spcBef>
              <a:spcAft>
                <a:spcPts val="0"/>
              </a:spcAft>
              <a:buSzPts val="2700"/>
              <a:buChar char="○"/>
              <a:defRPr/>
            </a:lvl8pPr>
            <a:lvl9pPr marL="4114800" lvl="8" indent="-400050" rtl="0">
              <a:spcBef>
                <a:spcPts val="1200"/>
              </a:spcBef>
              <a:spcAft>
                <a:spcPts val="1200"/>
              </a:spcAft>
              <a:buSzPts val="2700"/>
              <a:buChar char="■"/>
              <a:defRPr/>
            </a:lvl9pPr>
          </a:lstStyle>
          <a:p>
            <a:endParaRPr/>
          </a:p>
        </p:txBody>
      </p:sp>
      <p:sp>
        <p:nvSpPr>
          <p:cNvPr id="730" name="Google Shape;730;p51"/>
          <p:cNvSpPr txBox="1">
            <a:spLocks noGrp="1"/>
          </p:cNvSpPr>
          <p:nvPr>
            <p:ph type="sldNum" idx="12"/>
          </p:nvPr>
        </p:nvSpPr>
        <p:spPr>
          <a:xfrm>
            <a:off x="9244813" y="7092212"/>
            <a:ext cx="603600" cy="453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731" name="Google Shape;731;p51"/>
          <p:cNvSpPr/>
          <p:nvPr/>
        </p:nvSpPr>
        <p:spPr>
          <a:xfrm>
            <a:off x="3536897" y="560912"/>
            <a:ext cx="1514092" cy="101076"/>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732" name="Google Shape;732;p51"/>
          <p:cNvSpPr/>
          <p:nvPr/>
        </p:nvSpPr>
        <p:spPr>
          <a:xfrm>
            <a:off x="5164780" y="611334"/>
            <a:ext cx="290230" cy="47172"/>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733" name="Google Shape;733;p51"/>
          <p:cNvSpPr/>
          <p:nvPr/>
        </p:nvSpPr>
        <p:spPr>
          <a:xfrm>
            <a:off x="9208746" y="600473"/>
            <a:ext cx="319274" cy="349302"/>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734" name="Google Shape;734;p51"/>
          <p:cNvSpPr/>
          <p:nvPr/>
        </p:nvSpPr>
        <p:spPr>
          <a:xfrm>
            <a:off x="269217" y="6187034"/>
            <a:ext cx="820526" cy="1171837"/>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735" name="Google Shape;735;p51"/>
          <p:cNvSpPr/>
          <p:nvPr/>
        </p:nvSpPr>
        <p:spPr>
          <a:xfrm>
            <a:off x="9436102" y="4469004"/>
            <a:ext cx="220896" cy="261031"/>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736" name="Google Shape;736;p51"/>
          <p:cNvSpPr/>
          <p:nvPr/>
        </p:nvSpPr>
        <p:spPr>
          <a:xfrm>
            <a:off x="5339285" y="6962144"/>
            <a:ext cx="936410" cy="234396"/>
          </a:xfrm>
          <a:custGeom>
            <a:avLst/>
            <a:gdLst/>
            <a:ahLst/>
            <a:cxnLst/>
            <a:rect l="l" t="t" r="r" b="b"/>
            <a:pathLst>
              <a:path w="403625" h="73536" extrusionOk="0">
                <a:moveTo>
                  <a:pt x="402034" y="57995"/>
                </a:moveTo>
                <a:cubicBezTo>
                  <a:pt x="349920" y="-4643"/>
                  <a:pt x="347223" y="-12273"/>
                  <a:pt x="293815" y="54948"/>
                </a:cubicBezTo>
                <a:cubicBezTo>
                  <a:pt x="244682" y="-17404"/>
                  <a:pt x="251829" y="2986"/>
                  <a:pt x="191361" y="49225"/>
                </a:cubicBezTo>
                <a:cubicBezTo>
                  <a:pt x="145320" y="-15189"/>
                  <a:pt x="150911" y="-15343"/>
                  <a:pt x="96669" y="42648"/>
                </a:cubicBezTo>
                <a:cubicBezTo>
                  <a:pt x="86321" y="25893"/>
                  <a:pt x="71785" y="12113"/>
                  <a:pt x="54508" y="2657"/>
                </a:cubicBezTo>
                <a:cubicBezTo>
                  <a:pt x="43897" y="-1442"/>
                  <a:pt x="13290" y="41442"/>
                  <a:pt x="2152" y="49554"/>
                </a:cubicBezTo>
                <a:cubicBezTo>
                  <a:pt x="-4644" y="56548"/>
                  <a:pt x="6230" y="65932"/>
                  <a:pt x="12983" y="58982"/>
                </a:cubicBezTo>
                <a:lnTo>
                  <a:pt x="52009" y="18838"/>
                </a:lnTo>
                <a:cubicBezTo>
                  <a:pt x="82462" y="34426"/>
                  <a:pt x="86825" y="72531"/>
                  <a:pt x="100243" y="59552"/>
                </a:cubicBezTo>
                <a:lnTo>
                  <a:pt x="120852" y="38307"/>
                </a:lnTo>
                <a:cubicBezTo>
                  <a:pt x="130455" y="27871"/>
                  <a:pt x="145298" y="3447"/>
                  <a:pt x="155800" y="26621"/>
                </a:cubicBezTo>
                <a:cubicBezTo>
                  <a:pt x="197105" y="84085"/>
                  <a:pt x="181473" y="72663"/>
                  <a:pt x="233785" y="33330"/>
                </a:cubicBezTo>
                <a:cubicBezTo>
                  <a:pt x="249659" y="14036"/>
                  <a:pt x="257223" y="29405"/>
                  <a:pt x="267264" y="44731"/>
                </a:cubicBezTo>
                <a:lnTo>
                  <a:pt x="286843" y="71040"/>
                </a:lnTo>
                <a:cubicBezTo>
                  <a:pt x="300195" y="86058"/>
                  <a:pt x="326855" y="28594"/>
                  <a:pt x="341106" y="23990"/>
                </a:cubicBezTo>
                <a:cubicBezTo>
                  <a:pt x="357462" y="17522"/>
                  <a:pt x="377238" y="56614"/>
                  <a:pt x="389493" y="66611"/>
                </a:cubicBezTo>
                <a:cubicBezTo>
                  <a:pt x="395632" y="73671"/>
                  <a:pt x="408020" y="64945"/>
                  <a:pt x="402034" y="57995"/>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737" name="Google Shape;737;p51"/>
          <p:cNvSpPr/>
          <p:nvPr/>
        </p:nvSpPr>
        <p:spPr>
          <a:xfrm>
            <a:off x="9378934" y="524771"/>
            <a:ext cx="145608" cy="137837"/>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 1 column half 1 1 1">
  <p:cSld name="TITLE_AND_BODY_1_1_1_1">
    <p:spTree>
      <p:nvGrpSpPr>
        <p:cNvPr id="1" name="Shape 738"/>
        <p:cNvGrpSpPr/>
        <p:nvPr/>
      </p:nvGrpSpPr>
      <p:grpSpPr>
        <a:xfrm>
          <a:off x="0" y="0"/>
          <a:ext cx="0" cy="0"/>
          <a:chOff x="0" y="0"/>
          <a:chExt cx="0" cy="0"/>
        </a:xfrm>
      </p:grpSpPr>
      <p:sp>
        <p:nvSpPr>
          <p:cNvPr id="739" name="Google Shape;739;p52"/>
          <p:cNvSpPr/>
          <p:nvPr/>
        </p:nvSpPr>
        <p:spPr>
          <a:xfrm>
            <a:off x="0" y="0"/>
            <a:ext cx="10058400" cy="7772400"/>
          </a:xfrm>
          <a:prstGeom prst="rect">
            <a:avLst/>
          </a:prstGeom>
          <a:gradFill>
            <a:gsLst>
              <a:gs pos="0">
                <a:schemeClr val="lt1"/>
              </a:gs>
              <a:gs pos="26000">
                <a:schemeClr val="lt1"/>
              </a:gs>
              <a:gs pos="48000">
                <a:srgbClr val="FFFFFF">
                  <a:alpha val="0"/>
                </a:srgbClr>
              </a:gs>
              <a:gs pos="100000">
                <a:srgbClr val="FFFFFF">
                  <a:alpha val="0"/>
                </a:srgbClr>
              </a:gs>
            </a:gsLst>
            <a:lin ang="0" scaled="0"/>
          </a:gra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40" name="Google Shape;740;p52"/>
          <p:cNvSpPr/>
          <p:nvPr/>
        </p:nvSpPr>
        <p:spPr>
          <a:xfrm rot="10800000">
            <a:off x="526586" y="754171"/>
            <a:ext cx="4280084" cy="6633575"/>
          </a:xfrm>
          <a:custGeom>
            <a:avLst/>
            <a:gdLst/>
            <a:ahLst/>
            <a:cxnLst/>
            <a:rect l="l" t="t" r="r" b="b"/>
            <a:pathLst>
              <a:path w="873041" h="513236" extrusionOk="0">
                <a:moveTo>
                  <a:pt x="807026" y="87874"/>
                </a:moveTo>
                <a:cubicBezTo>
                  <a:pt x="687888" y="-12496"/>
                  <a:pt x="94894" y="-27493"/>
                  <a:pt x="35062" y="46020"/>
                </a:cubicBezTo>
                <a:cubicBezTo>
                  <a:pt x="-6967" y="97718"/>
                  <a:pt x="2767" y="252111"/>
                  <a:pt x="1233" y="323344"/>
                </a:cubicBezTo>
                <a:cubicBezTo>
                  <a:pt x="-5849" y="404706"/>
                  <a:pt x="16010" y="492163"/>
                  <a:pt x="108027" y="508036"/>
                </a:cubicBezTo>
                <a:cubicBezTo>
                  <a:pt x="181211" y="520007"/>
                  <a:pt x="256478" y="507488"/>
                  <a:pt x="330298" y="508036"/>
                </a:cubicBezTo>
                <a:cubicBezTo>
                  <a:pt x="482038" y="490497"/>
                  <a:pt x="728667" y="541318"/>
                  <a:pt x="831077" y="410055"/>
                </a:cubicBezTo>
                <a:cubicBezTo>
                  <a:pt x="891479" y="316196"/>
                  <a:pt x="889396" y="168425"/>
                  <a:pt x="807026" y="87874"/>
                </a:cubicBezTo>
                <a:close/>
              </a:path>
            </a:pathLst>
          </a:custGeom>
          <a:solidFill>
            <a:schemeClr val="accent5"/>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741" name="Google Shape;741;p52"/>
          <p:cNvSpPr/>
          <p:nvPr/>
        </p:nvSpPr>
        <p:spPr>
          <a:xfrm>
            <a:off x="395602" y="560925"/>
            <a:ext cx="4255631" cy="6651729"/>
          </a:xfrm>
          <a:custGeom>
            <a:avLst/>
            <a:gdLst/>
            <a:ahLst/>
            <a:cxnLst/>
            <a:rect l="l" t="t" r="r" b="b"/>
            <a:pathLst>
              <a:path w="1717712" h="1953518" extrusionOk="0">
                <a:moveTo>
                  <a:pt x="1717677" y="1051758"/>
                </a:moveTo>
                <a:cubicBezTo>
                  <a:pt x="1717041" y="813899"/>
                  <a:pt x="1713292" y="575995"/>
                  <a:pt x="1710661" y="338136"/>
                </a:cubicBezTo>
                <a:cubicBezTo>
                  <a:pt x="1721382" y="143007"/>
                  <a:pt x="1668478" y="-11692"/>
                  <a:pt x="1396636" y="695"/>
                </a:cubicBezTo>
                <a:cubicBezTo>
                  <a:pt x="1075945" y="147"/>
                  <a:pt x="626492" y="30556"/>
                  <a:pt x="313102" y="62895"/>
                </a:cubicBezTo>
                <a:cubicBezTo>
                  <a:pt x="228254" y="71248"/>
                  <a:pt x="127029" y="84929"/>
                  <a:pt x="80877" y="166423"/>
                </a:cubicBezTo>
                <a:cubicBezTo>
                  <a:pt x="57506" y="207641"/>
                  <a:pt x="52222" y="256313"/>
                  <a:pt x="47991" y="302574"/>
                </a:cubicBezTo>
                <a:cubicBezTo>
                  <a:pt x="26527" y="536443"/>
                  <a:pt x="5742" y="770773"/>
                  <a:pt x="765" y="1005673"/>
                </a:cubicBezTo>
                <a:cubicBezTo>
                  <a:pt x="-2436" y="1229303"/>
                  <a:pt x="2826" y="1455674"/>
                  <a:pt x="47355" y="1675512"/>
                </a:cubicBezTo>
                <a:cubicBezTo>
                  <a:pt x="105433" y="1930275"/>
                  <a:pt x="294247" y="1910587"/>
                  <a:pt x="507266" y="1924377"/>
                </a:cubicBezTo>
                <a:cubicBezTo>
                  <a:pt x="802152" y="1942663"/>
                  <a:pt x="1097629" y="1958514"/>
                  <a:pt x="1393172" y="1952046"/>
                </a:cubicBezTo>
                <a:cubicBezTo>
                  <a:pt x="1441055" y="1950775"/>
                  <a:pt x="1490210" y="1947420"/>
                  <a:pt x="1535440" y="1930429"/>
                </a:cubicBezTo>
                <a:cubicBezTo>
                  <a:pt x="1677402" y="1878007"/>
                  <a:pt x="1689065" y="1706645"/>
                  <a:pt x="1699874" y="1577005"/>
                </a:cubicBezTo>
                <a:cubicBezTo>
                  <a:pt x="1715068" y="1402398"/>
                  <a:pt x="1718093" y="1226979"/>
                  <a:pt x="1717677" y="1051758"/>
                </a:cubicBezTo>
                <a:close/>
                <a:moveTo>
                  <a:pt x="1684308" y="1587616"/>
                </a:moveTo>
                <a:cubicBezTo>
                  <a:pt x="1671833" y="1818701"/>
                  <a:pt x="1618008" y="1947946"/>
                  <a:pt x="1360789" y="1937861"/>
                </a:cubicBezTo>
                <a:cubicBezTo>
                  <a:pt x="1016574" y="1942663"/>
                  <a:pt x="672358" y="1921374"/>
                  <a:pt x="329042" y="1897608"/>
                </a:cubicBezTo>
                <a:cubicBezTo>
                  <a:pt x="86951" y="1886316"/>
                  <a:pt x="53428" y="1699979"/>
                  <a:pt x="34726" y="1498208"/>
                </a:cubicBezTo>
                <a:cubicBezTo>
                  <a:pt x="-9452" y="1099970"/>
                  <a:pt x="26790" y="698817"/>
                  <a:pt x="62702" y="301390"/>
                </a:cubicBezTo>
                <a:cubicBezTo>
                  <a:pt x="68753" y="111151"/>
                  <a:pt x="183835" y="84798"/>
                  <a:pt x="348357" y="74011"/>
                </a:cubicBezTo>
                <a:cubicBezTo>
                  <a:pt x="645698" y="44939"/>
                  <a:pt x="1089889" y="7404"/>
                  <a:pt x="1389160" y="15363"/>
                </a:cubicBezTo>
                <a:cubicBezTo>
                  <a:pt x="1422529" y="16262"/>
                  <a:pt x="1545876" y="-5817"/>
                  <a:pt x="1635416" y="89906"/>
                </a:cubicBezTo>
                <a:cubicBezTo>
                  <a:pt x="1708337" y="167848"/>
                  <a:pt x="1693692" y="282645"/>
                  <a:pt x="1696388" y="380999"/>
                </a:cubicBezTo>
                <a:cubicBezTo>
                  <a:pt x="1696805" y="783117"/>
                  <a:pt x="1718115" y="1186353"/>
                  <a:pt x="1684242" y="1587616"/>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742" name="Google Shape;742;p52"/>
          <p:cNvSpPr txBox="1">
            <a:spLocks noGrp="1"/>
          </p:cNvSpPr>
          <p:nvPr>
            <p:ph type="title"/>
          </p:nvPr>
        </p:nvSpPr>
        <p:spPr>
          <a:xfrm>
            <a:off x="971713" y="1518648"/>
            <a:ext cx="3167400" cy="1438500"/>
          </a:xfrm>
          <a:prstGeom prst="rect">
            <a:avLst/>
          </a:prstGeom>
        </p:spPr>
        <p:txBody>
          <a:bodyPr spcFirstLastPara="1" wrap="square" lIns="0" tIns="0" rIns="0" bIns="0" anchor="b" anchorCtr="0">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743" name="Google Shape;743;p52"/>
          <p:cNvSpPr txBox="1">
            <a:spLocks noGrp="1"/>
          </p:cNvSpPr>
          <p:nvPr>
            <p:ph type="body" idx="1"/>
          </p:nvPr>
        </p:nvSpPr>
        <p:spPr>
          <a:xfrm>
            <a:off x="971878" y="3140712"/>
            <a:ext cx="3167400" cy="3113100"/>
          </a:xfrm>
          <a:prstGeom prst="rect">
            <a:avLst/>
          </a:prstGeom>
        </p:spPr>
        <p:txBody>
          <a:bodyPr spcFirstLastPara="1" wrap="square" lIns="0" tIns="0" rIns="0" bIns="0" anchor="t" anchorCtr="0">
            <a:noAutofit/>
          </a:bodyPr>
          <a:lstStyle>
            <a:lvl1pPr marL="457200" lvl="0" indent="-387350" rtl="0">
              <a:spcBef>
                <a:spcPts val="0"/>
              </a:spcBef>
              <a:spcAft>
                <a:spcPts val="0"/>
              </a:spcAft>
              <a:buSzPts val="2500"/>
              <a:buChar char="✗"/>
              <a:defRPr sz="2500"/>
            </a:lvl1pPr>
            <a:lvl2pPr marL="914400" lvl="1" indent="-387350" rtl="0">
              <a:spcBef>
                <a:spcPts val="1200"/>
              </a:spcBef>
              <a:spcAft>
                <a:spcPts val="0"/>
              </a:spcAft>
              <a:buSzPts val="2500"/>
              <a:buChar char="✗"/>
              <a:defRPr sz="2500"/>
            </a:lvl2pPr>
            <a:lvl3pPr marL="1371600" lvl="2" indent="-387350" rtl="0">
              <a:spcBef>
                <a:spcPts val="1200"/>
              </a:spcBef>
              <a:spcAft>
                <a:spcPts val="0"/>
              </a:spcAft>
              <a:buSzPts val="2500"/>
              <a:buChar char="■"/>
              <a:defRPr sz="2500"/>
            </a:lvl3pPr>
            <a:lvl4pPr marL="1828800" lvl="3" indent="-387350" rtl="0">
              <a:spcBef>
                <a:spcPts val="1200"/>
              </a:spcBef>
              <a:spcAft>
                <a:spcPts val="0"/>
              </a:spcAft>
              <a:buSzPts val="2500"/>
              <a:buChar char="●"/>
              <a:defRPr sz="2500"/>
            </a:lvl4pPr>
            <a:lvl5pPr marL="2286000" lvl="4" indent="-387350" rtl="0">
              <a:spcBef>
                <a:spcPts val="1200"/>
              </a:spcBef>
              <a:spcAft>
                <a:spcPts val="0"/>
              </a:spcAft>
              <a:buSzPts val="2500"/>
              <a:buChar char="○"/>
              <a:defRPr sz="2500"/>
            </a:lvl5pPr>
            <a:lvl6pPr marL="2743200" lvl="5" indent="-387350" rtl="0">
              <a:spcBef>
                <a:spcPts val="1200"/>
              </a:spcBef>
              <a:spcAft>
                <a:spcPts val="0"/>
              </a:spcAft>
              <a:buSzPts val="2500"/>
              <a:buChar char="■"/>
              <a:defRPr sz="2500"/>
            </a:lvl6pPr>
            <a:lvl7pPr marL="3200400" lvl="6" indent="-387350" rtl="0">
              <a:spcBef>
                <a:spcPts val="1200"/>
              </a:spcBef>
              <a:spcAft>
                <a:spcPts val="0"/>
              </a:spcAft>
              <a:buSzPts val="2500"/>
              <a:buChar char="●"/>
              <a:defRPr sz="2500"/>
            </a:lvl7pPr>
            <a:lvl8pPr marL="3657600" lvl="7" indent="-387350" rtl="0">
              <a:spcBef>
                <a:spcPts val="1200"/>
              </a:spcBef>
              <a:spcAft>
                <a:spcPts val="0"/>
              </a:spcAft>
              <a:buSzPts val="2500"/>
              <a:buChar char="○"/>
              <a:defRPr sz="2500"/>
            </a:lvl8pPr>
            <a:lvl9pPr marL="4114800" lvl="8" indent="-387350" rtl="0">
              <a:spcBef>
                <a:spcPts val="1200"/>
              </a:spcBef>
              <a:spcAft>
                <a:spcPts val="1200"/>
              </a:spcAft>
              <a:buSzPts val="2500"/>
              <a:buChar char="■"/>
              <a:defRPr sz="2500"/>
            </a:lvl9pPr>
          </a:lstStyle>
          <a:p>
            <a:endParaRPr/>
          </a:p>
        </p:txBody>
      </p:sp>
      <p:sp>
        <p:nvSpPr>
          <p:cNvPr id="744" name="Google Shape;744;p52"/>
          <p:cNvSpPr txBox="1">
            <a:spLocks noGrp="1"/>
          </p:cNvSpPr>
          <p:nvPr>
            <p:ph type="sldNum" idx="12"/>
          </p:nvPr>
        </p:nvSpPr>
        <p:spPr>
          <a:xfrm>
            <a:off x="9244813" y="7092212"/>
            <a:ext cx="603600" cy="453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745" name="Google Shape;745;p52"/>
          <p:cNvSpPr/>
          <p:nvPr/>
        </p:nvSpPr>
        <p:spPr>
          <a:xfrm rot="5400000">
            <a:off x="3693261" y="3914675"/>
            <a:ext cx="2080245" cy="73567"/>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746" name="Google Shape;746;p52"/>
          <p:cNvSpPr/>
          <p:nvPr/>
        </p:nvSpPr>
        <p:spPr>
          <a:xfrm rot="5400000">
            <a:off x="4516920" y="5329829"/>
            <a:ext cx="398753" cy="34334"/>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747" name="Google Shape;747;p52"/>
          <p:cNvSpPr/>
          <p:nvPr/>
        </p:nvSpPr>
        <p:spPr>
          <a:xfrm rot="10800000">
            <a:off x="596928" y="6785257"/>
            <a:ext cx="319274" cy="349302"/>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748" name="Google Shape;748;p52"/>
          <p:cNvSpPr/>
          <p:nvPr/>
        </p:nvSpPr>
        <p:spPr>
          <a:xfrm rot="5202769">
            <a:off x="120040" y="780769"/>
            <a:ext cx="1125654" cy="8551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749" name="Google Shape;749;p52"/>
          <p:cNvSpPr/>
          <p:nvPr/>
        </p:nvSpPr>
        <p:spPr>
          <a:xfrm>
            <a:off x="3294252" y="454171"/>
            <a:ext cx="220896" cy="261031"/>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750" name="Google Shape;750;p52"/>
          <p:cNvSpPr/>
          <p:nvPr/>
        </p:nvSpPr>
        <p:spPr>
          <a:xfrm>
            <a:off x="1645265" y="6993530"/>
            <a:ext cx="936410" cy="234396"/>
          </a:xfrm>
          <a:custGeom>
            <a:avLst/>
            <a:gdLst/>
            <a:ahLst/>
            <a:cxnLst/>
            <a:rect l="l" t="t" r="r" b="b"/>
            <a:pathLst>
              <a:path w="403625" h="73536" extrusionOk="0">
                <a:moveTo>
                  <a:pt x="402034" y="57995"/>
                </a:moveTo>
                <a:cubicBezTo>
                  <a:pt x="349920" y="-4643"/>
                  <a:pt x="347223" y="-12273"/>
                  <a:pt x="293815" y="54948"/>
                </a:cubicBezTo>
                <a:cubicBezTo>
                  <a:pt x="244682" y="-17404"/>
                  <a:pt x="251829" y="2986"/>
                  <a:pt x="191361" y="49225"/>
                </a:cubicBezTo>
                <a:cubicBezTo>
                  <a:pt x="145320" y="-15189"/>
                  <a:pt x="150911" y="-15343"/>
                  <a:pt x="96669" y="42648"/>
                </a:cubicBezTo>
                <a:cubicBezTo>
                  <a:pt x="86321" y="25893"/>
                  <a:pt x="71785" y="12113"/>
                  <a:pt x="54508" y="2657"/>
                </a:cubicBezTo>
                <a:cubicBezTo>
                  <a:pt x="43897" y="-1442"/>
                  <a:pt x="13290" y="41442"/>
                  <a:pt x="2152" y="49554"/>
                </a:cubicBezTo>
                <a:cubicBezTo>
                  <a:pt x="-4644" y="56548"/>
                  <a:pt x="6230" y="65932"/>
                  <a:pt x="12983" y="58982"/>
                </a:cubicBezTo>
                <a:lnTo>
                  <a:pt x="52009" y="18838"/>
                </a:lnTo>
                <a:cubicBezTo>
                  <a:pt x="82462" y="34426"/>
                  <a:pt x="86825" y="72531"/>
                  <a:pt x="100243" y="59552"/>
                </a:cubicBezTo>
                <a:lnTo>
                  <a:pt x="120852" y="38307"/>
                </a:lnTo>
                <a:cubicBezTo>
                  <a:pt x="130455" y="27871"/>
                  <a:pt x="145298" y="3447"/>
                  <a:pt x="155800" y="26621"/>
                </a:cubicBezTo>
                <a:cubicBezTo>
                  <a:pt x="197105" y="84085"/>
                  <a:pt x="181473" y="72663"/>
                  <a:pt x="233785" y="33330"/>
                </a:cubicBezTo>
                <a:cubicBezTo>
                  <a:pt x="249659" y="14036"/>
                  <a:pt x="257223" y="29405"/>
                  <a:pt x="267264" y="44731"/>
                </a:cubicBezTo>
                <a:lnTo>
                  <a:pt x="286843" y="71040"/>
                </a:lnTo>
                <a:cubicBezTo>
                  <a:pt x="300195" y="86058"/>
                  <a:pt x="326855" y="28594"/>
                  <a:pt x="341106" y="23990"/>
                </a:cubicBezTo>
                <a:cubicBezTo>
                  <a:pt x="357462" y="17522"/>
                  <a:pt x="377238" y="56614"/>
                  <a:pt x="389493" y="66611"/>
                </a:cubicBezTo>
                <a:cubicBezTo>
                  <a:pt x="395632" y="73671"/>
                  <a:pt x="408020" y="64945"/>
                  <a:pt x="402034" y="57995"/>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751" name="Google Shape;751;p52"/>
          <p:cNvSpPr/>
          <p:nvPr/>
        </p:nvSpPr>
        <p:spPr>
          <a:xfrm rot="10800000">
            <a:off x="600406" y="7072424"/>
            <a:ext cx="145608" cy="137837"/>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 2 columns 1 1 1">
  <p:cSld name="TITLE_AND_TWO_COLUMNS_2_1_1">
    <p:spTree>
      <p:nvGrpSpPr>
        <p:cNvPr id="1" name="Shape 752"/>
        <p:cNvGrpSpPr/>
        <p:nvPr/>
      </p:nvGrpSpPr>
      <p:grpSpPr>
        <a:xfrm>
          <a:off x="0" y="0"/>
          <a:ext cx="0" cy="0"/>
          <a:chOff x="0" y="0"/>
          <a:chExt cx="0" cy="0"/>
        </a:xfrm>
      </p:grpSpPr>
      <p:sp>
        <p:nvSpPr>
          <p:cNvPr id="753" name="Google Shape;753;p53"/>
          <p:cNvSpPr/>
          <p:nvPr/>
        </p:nvSpPr>
        <p:spPr>
          <a:xfrm rot="-1191552">
            <a:off x="8782944" y="5397871"/>
            <a:ext cx="1032123" cy="1381052"/>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5"/>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754" name="Google Shape;754;p53"/>
          <p:cNvSpPr/>
          <p:nvPr/>
        </p:nvSpPr>
        <p:spPr>
          <a:xfrm>
            <a:off x="706778" y="501347"/>
            <a:ext cx="7634387" cy="1401610"/>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5"/>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755" name="Google Shape;755;p53"/>
          <p:cNvSpPr/>
          <p:nvPr/>
        </p:nvSpPr>
        <p:spPr>
          <a:xfrm>
            <a:off x="405014" y="637881"/>
            <a:ext cx="9213873" cy="649974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756" name="Google Shape;756;p53"/>
          <p:cNvSpPr txBox="1">
            <a:spLocks noGrp="1"/>
          </p:cNvSpPr>
          <p:nvPr>
            <p:ph type="title"/>
          </p:nvPr>
        </p:nvSpPr>
        <p:spPr>
          <a:xfrm>
            <a:off x="971713" y="1032996"/>
            <a:ext cx="7068900" cy="598800"/>
          </a:xfrm>
          <a:prstGeom prst="rect">
            <a:avLst/>
          </a:prstGeom>
        </p:spPr>
        <p:txBody>
          <a:bodyPr spcFirstLastPara="1" wrap="square" lIns="0" tIns="0" rIns="0" bIns="0" anchor="ctr" anchorCtr="0">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757" name="Google Shape;757;p53"/>
          <p:cNvSpPr txBox="1">
            <a:spLocks noGrp="1"/>
          </p:cNvSpPr>
          <p:nvPr>
            <p:ph type="body" idx="1"/>
          </p:nvPr>
        </p:nvSpPr>
        <p:spPr>
          <a:xfrm>
            <a:off x="1306992" y="2276262"/>
            <a:ext cx="3303000" cy="4173900"/>
          </a:xfrm>
          <a:prstGeom prst="rect">
            <a:avLst/>
          </a:prstGeom>
        </p:spPr>
        <p:txBody>
          <a:bodyPr spcFirstLastPara="1" wrap="square" lIns="0" tIns="0" rIns="0" bIns="0" anchor="t" anchorCtr="0">
            <a:noAutofit/>
          </a:bodyPr>
          <a:lstStyle>
            <a:lvl1pPr marL="457200" lvl="0" indent="-387350" rtl="0">
              <a:spcBef>
                <a:spcPts val="0"/>
              </a:spcBef>
              <a:spcAft>
                <a:spcPts val="0"/>
              </a:spcAft>
              <a:buSzPts val="2500"/>
              <a:buChar char="✗"/>
              <a:defRPr sz="2500"/>
            </a:lvl1pPr>
            <a:lvl2pPr marL="914400" lvl="1" indent="-387350" rtl="0">
              <a:spcBef>
                <a:spcPts val="1200"/>
              </a:spcBef>
              <a:spcAft>
                <a:spcPts val="0"/>
              </a:spcAft>
              <a:buSzPts val="2500"/>
              <a:buChar char="✗"/>
              <a:defRPr sz="2500"/>
            </a:lvl2pPr>
            <a:lvl3pPr marL="1371600" lvl="2" indent="-387350" rtl="0">
              <a:spcBef>
                <a:spcPts val="1200"/>
              </a:spcBef>
              <a:spcAft>
                <a:spcPts val="0"/>
              </a:spcAft>
              <a:buSzPts val="2500"/>
              <a:buChar char="■"/>
              <a:defRPr sz="2500"/>
            </a:lvl3pPr>
            <a:lvl4pPr marL="1828800" lvl="3" indent="-387350" rtl="0">
              <a:spcBef>
                <a:spcPts val="1200"/>
              </a:spcBef>
              <a:spcAft>
                <a:spcPts val="0"/>
              </a:spcAft>
              <a:buSzPts val="2500"/>
              <a:buChar char="●"/>
              <a:defRPr sz="2500"/>
            </a:lvl4pPr>
            <a:lvl5pPr marL="2286000" lvl="4" indent="-387350" rtl="0">
              <a:spcBef>
                <a:spcPts val="1200"/>
              </a:spcBef>
              <a:spcAft>
                <a:spcPts val="0"/>
              </a:spcAft>
              <a:buSzPts val="2500"/>
              <a:buChar char="○"/>
              <a:defRPr sz="2500"/>
            </a:lvl5pPr>
            <a:lvl6pPr marL="2743200" lvl="5" indent="-387350" rtl="0">
              <a:spcBef>
                <a:spcPts val="1200"/>
              </a:spcBef>
              <a:spcAft>
                <a:spcPts val="0"/>
              </a:spcAft>
              <a:buSzPts val="2500"/>
              <a:buChar char="■"/>
              <a:defRPr sz="2500"/>
            </a:lvl6pPr>
            <a:lvl7pPr marL="3200400" lvl="6" indent="-387350" rtl="0">
              <a:spcBef>
                <a:spcPts val="1200"/>
              </a:spcBef>
              <a:spcAft>
                <a:spcPts val="0"/>
              </a:spcAft>
              <a:buSzPts val="2500"/>
              <a:buChar char="●"/>
              <a:defRPr sz="2500"/>
            </a:lvl7pPr>
            <a:lvl8pPr marL="3657600" lvl="7" indent="-387350" rtl="0">
              <a:spcBef>
                <a:spcPts val="1200"/>
              </a:spcBef>
              <a:spcAft>
                <a:spcPts val="0"/>
              </a:spcAft>
              <a:buSzPts val="2500"/>
              <a:buChar char="○"/>
              <a:defRPr sz="2500"/>
            </a:lvl8pPr>
            <a:lvl9pPr marL="4114800" lvl="8" indent="-387350" rtl="0">
              <a:spcBef>
                <a:spcPts val="1200"/>
              </a:spcBef>
              <a:spcAft>
                <a:spcPts val="1200"/>
              </a:spcAft>
              <a:buSzPts val="2500"/>
              <a:buChar char="■"/>
              <a:defRPr sz="2500"/>
            </a:lvl9pPr>
          </a:lstStyle>
          <a:p>
            <a:endParaRPr/>
          </a:p>
        </p:txBody>
      </p:sp>
      <p:sp>
        <p:nvSpPr>
          <p:cNvPr id="758" name="Google Shape;758;p53"/>
          <p:cNvSpPr txBox="1">
            <a:spLocks noGrp="1"/>
          </p:cNvSpPr>
          <p:nvPr>
            <p:ph type="body" idx="2"/>
          </p:nvPr>
        </p:nvSpPr>
        <p:spPr>
          <a:xfrm>
            <a:off x="5073050" y="2276262"/>
            <a:ext cx="3303000" cy="4173900"/>
          </a:xfrm>
          <a:prstGeom prst="rect">
            <a:avLst/>
          </a:prstGeom>
        </p:spPr>
        <p:txBody>
          <a:bodyPr spcFirstLastPara="1" wrap="square" lIns="0" tIns="0" rIns="0" bIns="0" anchor="t" anchorCtr="0">
            <a:noAutofit/>
          </a:bodyPr>
          <a:lstStyle>
            <a:lvl1pPr marL="457200" lvl="0" indent="-387350" rtl="0">
              <a:spcBef>
                <a:spcPts val="0"/>
              </a:spcBef>
              <a:spcAft>
                <a:spcPts val="0"/>
              </a:spcAft>
              <a:buSzPts val="2500"/>
              <a:buChar char="✗"/>
              <a:defRPr sz="2500"/>
            </a:lvl1pPr>
            <a:lvl2pPr marL="914400" lvl="1" indent="-387350" rtl="0">
              <a:spcBef>
                <a:spcPts val="1200"/>
              </a:spcBef>
              <a:spcAft>
                <a:spcPts val="0"/>
              </a:spcAft>
              <a:buSzPts val="2500"/>
              <a:buChar char="✗"/>
              <a:defRPr sz="2500"/>
            </a:lvl2pPr>
            <a:lvl3pPr marL="1371600" lvl="2" indent="-387350" rtl="0">
              <a:spcBef>
                <a:spcPts val="1200"/>
              </a:spcBef>
              <a:spcAft>
                <a:spcPts val="0"/>
              </a:spcAft>
              <a:buSzPts val="2500"/>
              <a:buChar char="■"/>
              <a:defRPr sz="2500"/>
            </a:lvl3pPr>
            <a:lvl4pPr marL="1828800" lvl="3" indent="-387350" rtl="0">
              <a:spcBef>
                <a:spcPts val="1200"/>
              </a:spcBef>
              <a:spcAft>
                <a:spcPts val="0"/>
              </a:spcAft>
              <a:buSzPts val="2500"/>
              <a:buChar char="●"/>
              <a:defRPr sz="2500"/>
            </a:lvl4pPr>
            <a:lvl5pPr marL="2286000" lvl="4" indent="-387350" rtl="0">
              <a:spcBef>
                <a:spcPts val="1200"/>
              </a:spcBef>
              <a:spcAft>
                <a:spcPts val="0"/>
              </a:spcAft>
              <a:buSzPts val="2500"/>
              <a:buChar char="○"/>
              <a:defRPr sz="2500"/>
            </a:lvl5pPr>
            <a:lvl6pPr marL="2743200" lvl="5" indent="-387350" rtl="0">
              <a:spcBef>
                <a:spcPts val="1200"/>
              </a:spcBef>
              <a:spcAft>
                <a:spcPts val="0"/>
              </a:spcAft>
              <a:buSzPts val="2500"/>
              <a:buChar char="■"/>
              <a:defRPr sz="2500"/>
            </a:lvl6pPr>
            <a:lvl7pPr marL="3200400" lvl="6" indent="-387350" rtl="0">
              <a:spcBef>
                <a:spcPts val="1200"/>
              </a:spcBef>
              <a:spcAft>
                <a:spcPts val="0"/>
              </a:spcAft>
              <a:buSzPts val="2500"/>
              <a:buChar char="●"/>
              <a:defRPr sz="2500"/>
            </a:lvl7pPr>
            <a:lvl8pPr marL="3657600" lvl="7" indent="-387350" rtl="0">
              <a:spcBef>
                <a:spcPts val="1200"/>
              </a:spcBef>
              <a:spcAft>
                <a:spcPts val="0"/>
              </a:spcAft>
              <a:buSzPts val="2500"/>
              <a:buChar char="○"/>
              <a:defRPr sz="2500"/>
            </a:lvl8pPr>
            <a:lvl9pPr marL="4114800" lvl="8" indent="-387350" rtl="0">
              <a:spcBef>
                <a:spcPts val="1200"/>
              </a:spcBef>
              <a:spcAft>
                <a:spcPts val="1200"/>
              </a:spcAft>
              <a:buSzPts val="2500"/>
              <a:buChar char="■"/>
              <a:defRPr sz="2500"/>
            </a:lvl9pPr>
          </a:lstStyle>
          <a:p>
            <a:endParaRPr/>
          </a:p>
        </p:txBody>
      </p:sp>
      <p:sp>
        <p:nvSpPr>
          <p:cNvPr id="759" name="Google Shape;759;p53"/>
          <p:cNvSpPr txBox="1">
            <a:spLocks noGrp="1"/>
          </p:cNvSpPr>
          <p:nvPr>
            <p:ph type="sldNum" idx="12"/>
          </p:nvPr>
        </p:nvSpPr>
        <p:spPr>
          <a:xfrm>
            <a:off x="9244813" y="7092212"/>
            <a:ext cx="603600" cy="453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760" name="Google Shape;760;p53"/>
          <p:cNvSpPr/>
          <p:nvPr/>
        </p:nvSpPr>
        <p:spPr>
          <a:xfrm>
            <a:off x="8952707" y="358172"/>
            <a:ext cx="813293" cy="1402879"/>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761" name="Google Shape;761;p53"/>
          <p:cNvSpPr/>
          <p:nvPr/>
        </p:nvSpPr>
        <p:spPr>
          <a:xfrm>
            <a:off x="9402435" y="4302202"/>
            <a:ext cx="288211" cy="349127"/>
          </a:xfrm>
          <a:custGeom>
            <a:avLst/>
            <a:gdLst/>
            <a:ahLst/>
            <a:cxnLst/>
            <a:rect l="l" t="t" r="r" b="b"/>
            <a:pathLst>
              <a:path w="124229" h="109530" extrusionOk="0">
                <a:moveTo>
                  <a:pt x="79291" y="1720"/>
                </a:moveTo>
                <a:cubicBezTo>
                  <a:pt x="8212" y="-15360"/>
                  <a:pt x="-40965" y="100205"/>
                  <a:pt x="47829" y="108799"/>
                </a:cubicBezTo>
                <a:cubicBezTo>
                  <a:pt x="119983" y="119191"/>
                  <a:pt x="160785" y="15554"/>
                  <a:pt x="79291" y="1720"/>
                </a:cubicBezTo>
                <a:close/>
                <a:moveTo>
                  <a:pt x="106609" y="64095"/>
                </a:moveTo>
                <a:cubicBezTo>
                  <a:pt x="93827" y="96675"/>
                  <a:pt x="39761" y="106168"/>
                  <a:pt x="18275" y="78083"/>
                </a:cubicBezTo>
                <a:cubicBezTo>
                  <a:pt x="2292" y="46095"/>
                  <a:pt x="38489" y="11651"/>
                  <a:pt x="70390" y="15247"/>
                </a:cubicBezTo>
                <a:cubicBezTo>
                  <a:pt x="97620" y="15401"/>
                  <a:pt x="116651" y="36974"/>
                  <a:pt x="106609" y="64095"/>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762" name="Google Shape;762;p53"/>
          <p:cNvSpPr/>
          <p:nvPr/>
        </p:nvSpPr>
        <p:spPr>
          <a:xfrm>
            <a:off x="4869442" y="7139555"/>
            <a:ext cx="976541" cy="92890"/>
          </a:xfrm>
          <a:custGeom>
            <a:avLst/>
            <a:gdLst/>
            <a:ahLst/>
            <a:cxnLst/>
            <a:rect l="l" t="t" r="r" b="b"/>
            <a:pathLst>
              <a:path w="420923" h="29142" extrusionOk="0">
                <a:moveTo>
                  <a:pt x="413489" y="13189"/>
                </a:moveTo>
                <a:cubicBezTo>
                  <a:pt x="278455" y="16526"/>
                  <a:pt x="143334" y="12132"/>
                  <a:pt x="8805" y="34"/>
                </a:cubicBezTo>
                <a:cubicBezTo>
                  <a:pt x="-293" y="-799"/>
                  <a:pt x="-3933" y="13847"/>
                  <a:pt x="5670" y="14702"/>
                </a:cubicBezTo>
                <a:cubicBezTo>
                  <a:pt x="141449" y="26940"/>
                  <a:pt x="277798" y="31404"/>
                  <a:pt x="414081" y="28076"/>
                </a:cubicBezTo>
                <a:cubicBezTo>
                  <a:pt x="423377" y="27769"/>
                  <a:pt x="423223" y="12970"/>
                  <a:pt x="413489" y="13189"/>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763" name="Google Shape;763;p53"/>
          <p:cNvSpPr/>
          <p:nvPr/>
        </p:nvSpPr>
        <p:spPr>
          <a:xfrm>
            <a:off x="5905648" y="7186101"/>
            <a:ext cx="95538" cy="47102"/>
          </a:xfrm>
          <a:custGeom>
            <a:avLst/>
            <a:gdLst/>
            <a:ahLst/>
            <a:cxnLst/>
            <a:rect l="l" t="t" r="r" b="b"/>
            <a:pathLst>
              <a:path w="41180" h="14777" extrusionOk="0">
                <a:moveTo>
                  <a:pt x="33693" y="0"/>
                </a:moveTo>
                <a:lnTo>
                  <a:pt x="6835" y="0"/>
                </a:lnTo>
                <a:cubicBezTo>
                  <a:pt x="-2461" y="0"/>
                  <a:pt x="-2286" y="14777"/>
                  <a:pt x="7427" y="14777"/>
                </a:cubicBezTo>
                <a:lnTo>
                  <a:pt x="34307" y="14777"/>
                </a:lnTo>
                <a:cubicBezTo>
                  <a:pt x="43669" y="14777"/>
                  <a:pt x="43471" y="0"/>
                  <a:pt x="33693" y="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764" name="Google Shape;764;p53"/>
          <p:cNvSpPr/>
          <p:nvPr/>
        </p:nvSpPr>
        <p:spPr>
          <a:xfrm>
            <a:off x="6092518" y="7185595"/>
            <a:ext cx="329558" cy="61455"/>
          </a:xfrm>
          <a:custGeom>
            <a:avLst/>
            <a:gdLst/>
            <a:ahLst/>
            <a:cxnLst/>
            <a:rect l="l" t="t" r="r" b="b"/>
            <a:pathLst>
              <a:path w="142051" h="19280" extrusionOk="0">
                <a:moveTo>
                  <a:pt x="136384" y="4500"/>
                </a:moveTo>
                <a:lnTo>
                  <a:pt x="8783" y="5"/>
                </a:lnTo>
                <a:cubicBezTo>
                  <a:pt x="-272" y="-323"/>
                  <a:pt x="-3933" y="14344"/>
                  <a:pt x="5648" y="14695"/>
                </a:cubicBezTo>
                <a:lnTo>
                  <a:pt x="133227" y="19277"/>
                </a:lnTo>
                <a:cubicBezTo>
                  <a:pt x="142282" y="19518"/>
                  <a:pt x="146031" y="4851"/>
                  <a:pt x="136384" y="450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765" name="Google Shape;765;p53"/>
          <p:cNvSpPr/>
          <p:nvPr/>
        </p:nvSpPr>
        <p:spPr>
          <a:xfrm>
            <a:off x="358089" y="1552884"/>
            <a:ext cx="124610" cy="1441247"/>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766" name="Google Shape;766;p53"/>
          <p:cNvSpPr/>
          <p:nvPr/>
        </p:nvSpPr>
        <p:spPr>
          <a:xfrm>
            <a:off x="282701" y="1694070"/>
            <a:ext cx="88443" cy="602814"/>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 3 columns 1 1 1">
  <p:cSld name="TITLE_AND_TWO_COLUMNS_1_1_1_1">
    <p:spTree>
      <p:nvGrpSpPr>
        <p:cNvPr id="1" name="Shape 767"/>
        <p:cNvGrpSpPr/>
        <p:nvPr/>
      </p:nvGrpSpPr>
      <p:grpSpPr>
        <a:xfrm>
          <a:off x="0" y="0"/>
          <a:ext cx="0" cy="0"/>
          <a:chOff x="0" y="0"/>
          <a:chExt cx="0" cy="0"/>
        </a:xfrm>
      </p:grpSpPr>
      <p:sp>
        <p:nvSpPr>
          <p:cNvPr id="768" name="Google Shape;768;p54"/>
          <p:cNvSpPr/>
          <p:nvPr/>
        </p:nvSpPr>
        <p:spPr>
          <a:xfrm rot="-1191552">
            <a:off x="8782944" y="5397871"/>
            <a:ext cx="1032123" cy="1381052"/>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5"/>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769" name="Google Shape;769;p54"/>
          <p:cNvSpPr/>
          <p:nvPr/>
        </p:nvSpPr>
        <p:spPr>
          <a:xfrm>
            <a:off x="706778" y="501347"/>
            <a:ext cx="7634387" cy="1401610"/>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5"/>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770" name="Google Shape;770;p54"/>
          <p:cNvSpPr/>
          <p:nvPr/>
        </p:nvSpPr>
        <p:spPr>
          <a:xfrm>
            <a:off x="405014" y="637881"/>
            <a:ext cx="9213873" cy="649974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771" name="Google Shape;771;p54"/>
          <p:cNvSpPr txBox="1">
            <a:spLocks noGrp="1"/>
          </p:cNvSpPr>
          <p:nvPr>
            <p:ph type="title"/>
          </p:nvPr>
        </p:nvSpPr>
        <p:spPr>
          <a:xfrm>
            <a:off x="971713" y="1032996"/>
            <a:ext cx="7068900" cy="598800"/>
          </a:xfrm>
          <a:prstGeom prst="rect">
            <a:avLst/>
          </a:prstGeom>
        </p:spPr>
        <p:txBody>
          <a:bodyPr spcFirstLastPara="1" wrap="square" lIns="0" tIns="0" rIns="0" bIns="0" anchor="ctr" anchorCtr="0">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772" name="Google Shape;772;p54"/>
          <p:cNvSpPr txBox="1">
            <a:spLocks noGrp="1"/>
          </p:cNvSpPr>
          <p:nvPr>
            <p:ph type="body" idx="1"/>
          </p:nvPr>
        </p:nvSpPr>
        <p:spPr>
          <a:xfrm>
            <a:off x="1306992" y="2276262"/>
            <a:ext cx="2202000" cy="4214700"/>
          </a:xfrm>
          <a:prstGeom prst="rect">
            <a:avLst/>
          </a:prstGeom>
        </p:spPr>
        <p:txBody>
          <a:bodyPr spcFirstLastPara="1" wrap="square" lIns="0" tIns="0" rIns="0" bIns="0" anchor="t" anchorCtr="0">
            <a:noAutofit/>
          </a:bodyPr>
          <a:lstStyle>
            <a:lvl1pPr marL="457200" lvl="0" indent="-368300" rtl="0">
              <a:spcBef>
                <a:spcPts val="0"/>
              </a:spcBef>
              <a:spcAft>
                <a:spcPts val="0"/>
              </a:spcAft>
              <a:buSzPts val="2200"/>
              <a:buChar char="✗"/>
              <a:defRPr sz="2200"/>
            </a:lvl1pPr>
            <a:lvl2pPr marL="914400" lvl="1" indent="-368300" rtl="0">
              <a:spcBef>
                <a:spcPts val="1200"/>
              </a:spcBef>
              <a:spcAft>
                <a:spcPts val="0"/>
              </a:spcAft>
              <a:buSzPts val="2200"/>
              <a:buChar char="✗"/>
              <a:defRPr sz="2200"/>
            </a:lvl2pPr>
            <a:lvl3pPr marL="1371600" lvl="2" indent="-368300" rtl="0">
              <a:spcBef>
                <a:spcPts val="1200"/>
              </a:spcBef>
              <a:spcAft>
                <a:spcPts val="0"/>
              </a:spcAft>
              <a:buSzPts val="2200"/>
              <a:buChar char="■"/>
              <a:defRPr sz="2200"/>
            </a:lvl3pPr>
            <a:lvl4pPr marL="1828800" lvl="3" indent="-368300" rtl="0">
              <a:spcBef>
                <a:spcPts val="1200"/>
              </a:spcBef>
              <a:spcAft>
                <a:spcPts val="0"/>
              </a:spcAft>
              <a:buSzPts val="2200"/>
              <a:buChar char="●"/>
              <a:defRPr sz="2200"/>
            </a:lvl4pPr>
            <a:lvl5pPr marL="2286000" lvl="4" indent="-368300" rtl="0">
              <a:spcBef>
                <a:spcPts val="1200"/>
              </a:spcBef>
              <a:spcAft>
                <a:spcPts val="0"/>
              </a:spcAft>
              <a:buSzPts val="2200"/>
              <a:buChar char="○"/>
              <a:defRPr sz="2200"/>
            </a:lvl5pPr>
            <a:lvl6pPr marL="2743200" lvl="5" indent="-368300" rtl="0">
              <a:spcBef>
                <a:spcPts val="1200"/>
              </a:spcBef>
              <a:spcAft>
                <a:spcPts val="0"/>
              </a:spcAft>
              <a:buSzPts val="2200"/>
              <a:buChar char="■"/>
              <a:defRPr sz="2200"/>
            </a:lvl6pPr>
            <a:lvl7pPr marL="3200400" lvl="6" indent="-368300" rtl="0">
              <a:spcBef>
                <a:spcPts val="1200"/>
              </a:spcBef>
              <a:spcAft>
                <a:spcPts val="0"/>
              </a:spcAft>
              <a:buSzPts val="2200"/>
              <a:buChar char="●"/>
              <a:defRPr sz="2200"/>
            </a:lvl7pPr>
            <a:lvl8pPr marL="3657600" lvl="7" indent="-368300" rtl="0">
              <a:spcBef>
                <a:spcPts val="1200"/>
              </a:spcBef>
              <a:spcAft>
                <a:spcPts val="0"/>
              </a:spcAft>
              <a:buSzPts val="2200"/>
              <a:buChar char="○"/>
              <a:defRPr sz="2200"/>
            </a:lvl8pPr>
            <a:lvl9pPr marL="4114800" lvl="8" indent="-368300" rtl="0">
              <a:spcBef>
                <a:spcPts val="1200"/>
              </a:spcBef>
              <a:spcAft>
                <a:spcPts val="1200"/>
              </a:spcAft>
              <a:buSzPts val="2200"/>
              <a:buChar char="■"/>
              <a:defRPr sz="2200"/>
            </a:lvl9pPr>
          </a:lstStyle>
          <a:p>
            <a:endParaRPr/>
          </a:p>
        </p:txBody>
      </p:sp>
      <p:sp>
        <p:nvSpPr>
          <p:cNvPr id="773" name="Google Shape;773;p54"/>
          <p:cNvSpPr txBox="1">
            <a:spLocks noGrp="1"/>
          </p:cNvSpPr>
          <p:nvPr>
            <p:ph type="body" idx="2"/>
          </p:nvPr>
        </p:nvSpPr>
        <p:spPr>
          <a:xfrm>
            <a:off x="3740427" y="2276262"/>
            <a:ext cx="2202000" cy="4214700"/>
          </a:xfrm>
          <a:prstGeom prst="rect">
            <a:avLst/>
          </a:prstGeom>
        </p:spPr>
        <p:txBody>
          <a:bodyPr spcFirstLastPara="1" wrap="square" lIns="0" tIns="0" rIns="0" bIns="0" anchor="t" anchorCtr="0">
            <a:noAutofit/>
          </a:bodyPr>
          <a:lstStyle>
            <a:lvl1pPr marL="457200" lvl="0" indent="-368300" rtl="0">
              <a:spcBef>
                <a:spcPts val="0"/>
              </a:spcBef>
              <a:spcAft>
                <a:spcPts val="0"/>
              </a:spcAft>
              <a:buSzPts val="2200"/>
              <a:buChar char="✗"/>
              <a:defRPr sz="2200"/>
            </a:lvl1pPr>
            <a:lvl2pPr marL="914400" lvl="1" indent="-368300" rtl="0">
              <a:spcBef>
                <a:spcPts val="1200"/>
              </a:spcBef>
              <a:spcAft>
                <a:spcPts val="0"/>
              </a:spcAft>
              <a:buSzPts val="2200"/>
              <a:buChar char="✗"/>
              <a:defRPr sz="2200"/>
            </a:lvl2pPr>
            <a:lvl3pPr marL="1371600" lvl="2" indent="-368300" rtl="0">
              <a:spcBef>
                <a:spcPts val="1200"/>
              </a:spcBef>
              <a:spcAft>
                <a:spcPts val="0"/>
              </a:spcAft>
              <a:buSzPts val="2200"/>
              <a:buChar char="■"/>
              <a:defRPr sz="2200"/>
            </a:lvl3pPr>
            <a:lvl4pPr marL="1828800" lvl="3" indent="-368300" rtl="0">
              <a:spcBef>
                <a:spcPts val="1200"/>
              </a:spcBef>
              <a:spcAft>
                <a:spcPts val="0"/>
              </a:spcAft>
              <a:buSzPts val="2200"/>
              <a:buChar char="●"/>
              <a:defRPr sz="2200"/>
            </a:lvl4pPr>
            <a:lvl5pPr marL="2286000" lvl="4" indent="-368300" rtl="0">
              <a:spcBef>
                <a:spcPts val="1200"/>
              </a:spcBef>
              <a:spcAft>
                <a:spcPts val="0"/>
              </a:spcAft>
              <a:buSzPts val="2200"/>
              <a:buChar char="○"/>
              <a:defRPr sz="2200"/>
            </a:lvl5pPr>
            <a:lvl6pPr marL="2743200" lvl="5" indent="-368300" rtl="0">
              <a:spcBef>
                <a:spcPts val="1200"/>
              </a:spcBef>
              <a:spcAft>
                <a:spcPts val="0"/>
              </a:spcAft>
              <a:buSzPts val="2200"/>
              <a:buChar char="■"/>
              <a:defRPr sz="2200"/>
            </a:lvl6pPr>
            <a:lvl7pPr marL="3200400" lvl="6" indent="-368300" rtl="0">
              <a:spcBef>
                <a:spcPts val="1200"/>
              </a:spcBef>
              <a:spcAft>
                <a:spcPts val="0"/>
              </a:spcAft>
              <a:buSzPts val="2200"/>
              <a:buChar char="●"/>
              <a:defRPr sz="2200"/>
            </a:lvl7pPr>
            <a:lvl8pPr marL="3657600" lvl="7" indent="-368300" rtl="0">
              <a:spcBef>
                <a:spcPts val="1200"/>
              </a:spcBef>
              <a:spcAft>
                <a:spcPts val="0"/>
              </a:spcAft>
              <a:buSzPts val="2200"/>
              <a:buChar char="○"/>
              <a:defRPr sz="2200"/>
            </a:lvl8pPr>
            <a:lvl9pPr marL="4114800" lvl="8" indent="-368300" rtl="0">
              <a:spcBef>
                <a:spcPts val="1200"/>
              </a:spcBef>
              <a:spcAft>
                <a:spcPts val="1200"/>
              </a:spcAft>
              <a:buSzPts val="2200"/>
              <a:buChar char="■"/>
              <a:defRPr sz="2200"/>
            </a:lvl9pPr>
          </a:lstStyle>
          <a:p>
            <a:endParaRPr/>
          </a:p>
        </p:txBody>
      </p:sp>
      <p:sp>
        <p:nvSpPr>
          <p:cNvPr id="774" name="Google Shape;774;p54"/>
          <p:cNvSpPr txBox="1">
            <a:spLocks noGrp="1"/>
          </p:cNvSpPr>
          <p:nvPr>
            <p:ph type="body" idx="3"/>
          </p:nvPr>
        </p:nvSpPr>
        <p:spPr>
          <a:xfrm>
            <a:off x="6173861" y="2276262"/>
            <a:ext cx="2202000" cy="4214700"/>
          </a:xfrm>
          <a:prstGeom prst="rect">
            <a:avLst/>
          </a:prstGeom>
        </p:spPr>
        <p:txBody>
          <a:bodyPr spcFirstLastPara="1" wrap="square" lIns="0" tIns="0" rIns="0" bIns="0" anchor="t" anchorCtr="0">
            <a:noAutofit/>
          </a:bodyPr>
          <a:lstStyle>
            <a:lvl1pPr marL="457200" lvl="0" indent="-368300" rtl="0">
              <a:spcBef>
                <a:spcPts val="0"/>
              </a:spcBef>
              <a:spcAft>
                <a:spcPts val="0"/>
              </a:spcAft>
              <a:buSzPts val="2200"/>
              <a:buChar char="✗"/>
              <a:defRPr sz="2200"/>
            </a:lvl1pPr>
            <a:lvl2pPr marL="914400" lvl="1" indent="-368300" rtl="0">
              <a:spcBef>
                <a:spcPts val="1200"/>
              </a:spcBef>
              <a:spcAft>
                <a:spcPts val="0"/>
              </a:spcAft>
              <a:buSzPts val="2200"/>
              <a:buChar char="✗"/>
              <a:defRPr sz="2200"/>
            </a:lvl2pPr>
            <a:lvl3pPr marL="1371600" lvl="2" indent="-368300" rtl="0">
              <a:spcBef>
                <a:spcPts val="1200"/>
              </a:spcBef>
              <a:spcAft>
                <a:spcPts val="0"/>
              </a:spcAft>
              <a:buSzPts val="2200"/>
              <a:buChar char="■"/>
              <a:defRPr sz="2200"/>
            </a:lvl3pPr>
            <a:lvl4pPr marL="1828800" lvl="3" indent="-368300" rtl="0">
              <a:spcBef>
                <a:spcPts val="1200"/>
              </a:spcBef>
              <a:spcAft>
                <a:spcPts val="0"/>
              </a:spcAft>
              <a:buSzPts val="2200"/>
              <a:buChar char="●"/>
              <a:defRPr sz="2200"/>
            </a:lvl4pPr>
            <a:lvl5pPr marL="2286000" lvl="4" indent="-368300" rtl="0">
              <a:spcBef>
                <a:spcPts val="1200"/>
              </a:spcBef>
              <a:spcAft>
                <a:spcPts val="0"/>
              </a:spcAft>
              <a:buSzPts val="2200"/>
              <a:buChar char="○"/>
              <a:defRPr sz="2200"/>
            </a:lvl5pPr>
            <a:lvl6pPr marL="2743200" lvl="5" indent="-368300" rtl="0">
              <a:spcBef>
                <a:spcPts val="1200"/>
              </a:spcBef>
              <a:spcAft>
                <a:spcPts val="0"/>
              </a:spcAft>
              <a:buSzPts val="2200"/>
              <a:buChar char="■"/>
              <a:defRPr sz="2200"/>
            </a:lvl6pPr>
            <a:lvl7pPr marL="3200400" lvl="6" indent="-368300" rtl="0">
              <a:spcBef>
                <a:spcPts val="1200"/>
              </a:spcBef>
              <a:spcAft>
                <a:spcPts val="0"/>
              </a:spcAft>
              <a:buSzPts val="2200"/>
              <a:buChar char="●"/>
              <a:defRPr sz="2200"/>
            </a:lvl7pPr>
            <a:lvl8pPr marL="3657600" lvl="7" indent="-368300" rtl="0">
              <a:spcBef>
                <a:spcPts val="1200"/>
              </a:spcBef>
              <a:spcAft>
                <a:spcPts val="0"/>
              </a:spcAft>
              <a:buSzPts val="2200"/>
              <a:buChar char="○"/>
              <a:defRPr sz="2200"/>
            </a:lvl8pPr>
            <a:lvl9pPr marL="4114800" lvl="8" indent="-368300" rtl="0">
              <a:spcBef>
                <a:spcPts val="1200"/>
              </a:spcBef>
              <a:spcAft>
                <a:spcPts val="1200"/>
              </a:spcAft>
              <a:buSzPts val="2200"/>
              <a:buChar char="■"/>
              <a:defRPr sz="2200"/>
            </a:lvl9pPr>
          </a:lstStyle>
          <a:p>
            <a:endParaRPr/>
          </a:p>
        </p:txBody>
      </p:sp>
      <p:sp>
        <p:nvSpPr>
          <p:cNvPr id="775" name="Google Shape;775;p54"/>
          <p:cNvSpPr txBox="1">
            <a:spLocks noGrp="1"/>
          </p:cNvSpPr>
          <p:nvPr>
            <p:ph type="sldNum" idx="12"/>
          </p:nvPr>
        </p:nvSpPr>
        <p:spPr>
          <a:xfrm>
            <a:off x="9244813" y="7092212"/>
            <a:ext cx="603600" cy="453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776" name="Google Shape;776;p54"/>
          <p:cNvSpPr/>
          <p:nvPr/>
        </p:nvSpPr>
        <p:spPr>
          <a:xfrm rot="10168908">
            <a:off x="9622409" y="1765221"/>
            <a:ext cx="125783" cy="1436797"/>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777" name="Google Shape;777;p54"/>
          <p:cNvSpPr/>
          <p:nvPr/>
        </p:nvSpPr>
        <p:spPr>
          <a:xfrm rot="10168908">
            <a:off x="9760372" y="2441991"/>
            <a:ext cx="89276" cy="600952"/>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778" name="Google Shape;778;p54"/>
          <p:cNvSpPr/>
          <p:nvPr/>
        </p:nvSpPr>
        <p:spPr>
          <a:xfrm>
            <a:off x="3467492" y="575893"/>
            <a:ext cx="976541" cy="92890"/>
          </a:xfrm>
          <a:custGeom>
            <a:avLst/>
            <a:gdLst/>
            <a:ahLst/>
            <a:cxnLst/>
            <a:rect l="l" t="t" r="r" b="b"/>
            <a:pathLst>
              <a:path w="420923" h="29142" extrusionOk="0">
                <a:moveTo>
                  <a:pt x="413489" y="13189"/>
                </a:moveTo>
                <a:cubicBezTo>
                  <a:pt x="278455" y="16526"/>
                  <a:pt x="143334" y="12132"/>
                  <a:pt x="8805" y="34"/>
                </a:cubicBezTo>
                <a:cubicBezTo>
                  <a:pt x="-293" y="-799"/>
                  <a:pt x="-3933" y="13847"/>
                  <a:pt x="5670" y="14702"/>
                </a:cubicBezTo>
                <a:cubicBezTo>
                  <a:pt x="141449" y="26940"/>
                  <a:pt x="277798" y="31404"/>
                  <a:pt x="414081" y="28076"/>
                </a:cubicBezTo>
                <a:cubicBezTo>
                  <a:pt x="423377" y="27769"/>
                  <a:pt x="423223" y="12970"/>
                  <a:pt x="413489" y="13189"/>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779" name="Google Shape;779;p54"/>
          <p:cNvSpPr/>
          <p:nvPr/>
        </p:nvSpPr>
        <p:spPr>
          <a:xfrm>
            <a:off x="4503698" y="622439"/>
            <a:ext cx="95538" cy="47102"/>
          </a:xfrm>
          <a:custGeom>
            <a:avLst/>
            <a:gdLst/>
            <a:ahLst/>
            <a:cxnLst/>
            <a:rect l="l" t="t" r="r" b="b"/>
            <a:pathLst>
              <a:path w="41180" h="14777" extrusionOk="0">
                <a:moveTo>
                  <a:pt x="33693" y="0"/>
                </a:moveTo>
                <a:lnTo>
                  <a:pt x="6835" y="0"/>
                </a:lnTo>
                <a:cubicBezTo>
                  <a:pt x="-2461" y="0"/>
                  <a:pt x="-2286" y="14777"/>
                  <a:pt x="7427" y="14777"/>
                </a:cubicBezTo>
                <a:lnTo>
                  <a:pt x="34307" y="14777"/>
                </a:lnTo>
                <a:cubicBezTo>
                  <a:pt x="43669" y="14777"/>
                  <a:pt x="43471" y="0"/>
                  <a:pt x="33693" y="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780" name="Google Shape;780;p54"/>
          <p:cNvSpPr/>
          <p:nvPr/>
        </p:nvSpPr>
        <p:spPr>
          <a:xfrm>
            <a:off x="4690568" y="621933"/>
            <a:ext cx="329558" cy="61455"/>
          </a:xfrm>
          <a:custGeom>
            <a:avLst/>
            <a:gdLst/>
            <a:ahLst/>
            <a:cxnLst/>
            <a:rect l="l" t="t" r="r" b="b"/>
            <a:pathLst>
              <a:path w="142051" h="19280" extrusionOk="0">
                <a:moveTo>
                  <a:pt x="136384" y="4500"/>
                </a:moveTo>
                <a:lnTo>
                  <a:pt x="8783" y="5"/>
                </a:lnTo>
                <a:cubicBezTo>
                  <a:pt x="-272" y="-323"/>
                  <a:pt x="-3933" y="14344"/>
                  <a:pt x="5648" y="14695"/>
                </a:cubicBezTo>
                <a:lnTo>
                  <a:pt x="133227" y="19277"/>
                </a:lnTo>
                <a:cubicBezTo>
                  <a:pt x="142282" y="19518"/>
                  <a:pt x="146031" y="4851"/>
                  <a:pt x="136384" y="450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781" name="Google Shape;781;p54"/>
          <p:cNvSpPr/>
          <p:nvPr/>
        </p:nvSpPr>
        <p:spPr>
          <a:xfrm rot="5497040">
            <a:off x="-115013" y="5195739"/>
            <a:ext cx="1029246" cy="236005"/>
          </a:xfrm>
          <a:custGeom>
            <a:avLst/>
            <a:gdLst/>
            <a:ahLst/>
            <a:cxnLst/>
            <a:rect l="l" t="t" r="r" b="b"/>
            <a:pathLst>
              <a:path w="322772" h="101579" extrusionOk="0">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782" name="Google Shape;782;p54"/>
          <p:cNvSpPr/>
          <p:nvPr/>
        </p:nvSpPr>
        <p:spPr>
          <a:xfrm>
            <a:off x="6701233" y="7202037"/>
            <a:ext cx="968264" cy="71419"/>
          </a:xfrm>
          <a:custGeom>
            <a:avLst/>
            <a:gdLst/>
            <a:ahLst/>
            <a:cxnLst/>
            <a:rect l="l" t="t" r="r" b="b"/>
            <a:pathLst>
              <a:path w="417355" h="22406" extrusionOk="0">
                <a:moveTo>
                  <a:pt x="409929" y="3189"/>
                </a:moveTo>
                <a:lnTo>
                  <a:pt x="209122" y="5951"/>
                </a:lnTo>
                <a:cubicBezTo>
                  <a:pt x="142580" y="6872"/>
                  <a:pt x="74658" y="11476"/>
                  <a:pt x="8775" y="119"/>
                </a:cubicBezTo>
                <a:cubicBezTo>
                  <a:pt x="-302" y="-1459"/>
                  <a:pt x="-3897" y="13142"/>
                  <a:pt x="5618" y="14787"/>
                </a:cubicBezTo>
                <a:cubicBezTo>
                  <a:pt x="71391" y="26122"/>
                  <a:pt x="139029" y="21715"/>
                  <a:pt x="205351" y="20794"/>
                </a:cubicBezTo>
                <a:lnTo>
                  <a:pt x="410521" y="17966"/>
                </a:lnTo>
                <a:cubicBezTo>
                  <a:pt x="419817" y="17747"/>
                  <a:pt x="419641" y="2969"/>
                  <a:pt x="409929" y="3189"/>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783" name="Google Shape;783;p54"/>
          <p:cNvSpPr/>
          <p:nvPr/>
        </p:nvSpPr>
        <p:spPr>
          <a:xfrm>
            <a:off x="7114123" y="7362680"/>
            <a:ext cx="313794" cy="53088"/>
          </a:xfrm>
          <a:custGeom>
            <a:avLst/>
            <a:gdLst/>
            <a:ahLst/>
            <a:cxnLst/>
            <a:rect l="l" t="t" r="r" b="b"/>
            <a:pathLst>
              <a:path w="135256" h="16655" extrusionOk="0">
                <a:moveTo>
                  <a:pt x="129610" y="810"/>
                </a:moveTo>
                <a:cubicBezTo>
                  <a:pt x="88677" y="-549"/>
                  <a:pt x="47766" y="-198"/>
                  <a:pt x="6832" y="1863"/>
                </a:cubicBezTo>
                <a:cubicBezTo>
                  <a:pt x="-2442" y="2345"/>
                  <a:pt x="-2310" y="17210"/>
                  <a:pt x="7446" y="16640"/>
                </a:cubicBezTo>
                <a:cubicBezTo>
                  <a:pt x="47130" y="14601"/>
                  <a:pt x="86835" y="14228"/>
                  <a:pt x="126562" y="15478"/>
                </a:cubicBezTo>
                <a:cubicBezTo>
                  <a:pt x="135507" y="15785"/>
                  <a:pt x="139191" y="1117"/>
                  <a:pt x="129610" y="81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only 1 1 1">
  <p:cSld name="TITLE_ONLY_1_1_1">
    <p:spTree>
      <p:nvGrpSpPr>
        <p:cNvPr id="1" name="Shape 784"/>
        <p:cNvGrpSpPr/>
        <p:nvPr/>
      </p:nvGrpSpPr>
      <p:grpSpPr>
        <a:xfrm>
          <a:off x="0" y="0"/>
          <a:ext cx="0" cy="0"/>
          <a:chOff x="0" y="0"/>
          <a:chExt cx="0" cy="0"/>
        </a:xfrm>
      </p:grpSpPr>
      <p:sp>
        <p:nvSpPr>
          <p:cNvPr id="785" name="Google Shape;785;p55"/>
          <p:cNvSpPr/>
          <p:nvPr/>
        </p:nvSpPr>
        <p:spPr>
          <a:xfrm rot="-1191552">
            <a:off x="8782944" y="5397871"/>
            <a:ext cx="1032123" cy="1381052"/>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5"/>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786" name="Google Shape;786;p55"/>
          <p:cNvSpPr/>
          <p:nvPr/>
        </p:nvSpPr>
        <p:spPr>
          <a:xfrm>
            <a:off x="706778" y="501347"/>
            <a:ext cx="7634387" cy="1401610"/>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5"/>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787" name="Google Shape;787;p55"/>
          <p:cNvSpPr/>
          <p:nvPr/>
        </p:nvSpPr>
        <p:spPr>
          <a:xfrm>
            <a:off x="405014" y="637881"/>
            <a:ext cx="9213873" cy="649974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788" name="Google Shape;788;p55"/>
          <p:cNvSpPr txBox="1">
            <a:spLocks noGrp="1"/>
          </p:cNvSpPr>
          <p:nvPr>
            <p:ph type="title"/>
          </p:nvPr>
        </p:nvSpPr>
        <p:spPr>
          <a:xfrm>
            <a:off x="971713" y="1032996"/>
            <a:ext cx="7068900" cy="598800"/>
          </a:xfrm>
          <a:prstGeom prst="rect">
            <a:avLst/>
          </a:prstGeom>
        </p:spPr>
        <p:txBody>
          <a:bodyPr spcFirstLastPara="1" wrap="square" lIns="0" tIns="0" rIns="0" bIns="0" anchor="ctr" anchorCtr="0">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789" name="Google Shape;789;p55"/>
          <p:cNvSpPr txBox="1">
            <a:spLocks noGrp="1"/>
          </p:cNvSpPr>
          <p:nvPr>
            <p:ph type="sldNum" idx="12"/>
          </p:nvPr>
        </p:nvSpPr>
        <p:spPr>
          <a:xfrm>
            <a:off x="9244813" y="7092212"/>
            <a:ext cx="603600" cy="453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790" name="Google Shape;790;p55"/>
          <p:cNvSpPr/>
          <p:nvPr/>
        </p:nvSpPr>
        <p:spPr>
          <a:xfrm>
            <a:off x="358089" y="1552884"/>
            <a:ext cx="124610" cy="1441247"/>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791" name="Google Shape;791;p55"/>
          <p:cNvSpPr/>
          <p:nvPr/>
        </p:nvSpPr>
        <p:spPr>
          <a:xfrm>
            <a:off x="282701" y="1694070"/>
            <a:ext cx="88443" cy="602814"/>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792" name="Google Shape;792;p55"/>
          <p:cNvSpPr/>
          <p:nvPr/>
        </p:nvSpPr>
        <p:spPr>
          <a:xfrm>
            <a:off x="3201617" y="571102"/>
            <a:ext cx="1514092" cy="101076"/>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793" name="Google Shape;793;p55"/>
          <p:cNvSpPr/>
          <p:nvPr/>
        </p:nvSpPr>
        <p:spPr>
          <a:xfrm>
            <a:off x="4829500" y="621524"/>
            <a:ext cx="290230" cy="47172"/>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794" name="Google Shape;794;p55"/>
          <p:cNvSpPr/>
          <p:nvPr/>
        </p:nvSpPr>
        <p:spPr>
          <a:xfrm>
            <a:off x="9208746" y="600473"/>
            <a:ext cx="319274" cy="349302"/>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795" name="Google Shape;795;p55"/>
          <p:cNvSpPr/>
          <p:nvPr/>
        </p:nvSpPr>
        <p:spPr>
          <a:xfrm>
            <a:off x="9378934" y="524771"/>
            <a:ext cx="145608" cy="137837"/>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796" name="Google Shape;796;p55"/>
          <p:cNvSpPr/>
          <p:nvPr/>
        </p:nvSpPr>
        <p:spPr>
          <a:xfrm>
            <a:off x="269217" y="6187034"/>
            <a:ext cx="820526" cy="1171837"/>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797" name="Google Shape;797;p55"/>
          <p:cNvSpPr/>
          <p:nvPr/>
        </p:nvSpPr>
        <p:spPr>
          <a:xfrm>
            <a:off x="9487128" y="2655180"/>
            <a:ext cx="220896" cy="261031"/>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798" name="Google Shape;798;p55"/>
          <p:cNvSpPr/>
          <p:nvPr/>
        </p:nvSpPr>
        <p:spPr>
          <a:xfrm>
            <a:off x="5119867" y="6883859"/>
            <a:ext cx="748831" cy="323783"/>
          </a:xfrm>
          <a:custGeom>
            <a:avLst/>
            <a:gdLst/>
            <a:ahLst/>
            <a:cxnLst/>
            <a:rect l="l" t="t" r="r" b="b"/>
            <a:pathLst>
              <a:path w="322772" h="101579" extrusionOk="0">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Caption 1 1 1">
  <p:cSld name="CAPTION_ONLY_1_1_1">
    <p:spTree>
      <p:nvGrpSpPr>
        <p:cNvPr id="1" name="Shape 799"/>
        <p:cNvGrpSpPr/>
        <p:nvPr/>
      </p:nvGrpSpPr>
      <p:grpSpPr>
        <a:xfrm>
          <a:off x="0" y="0"/>
          <a:ext cx="0" cy="0"/>
          <a:chOff x="0" y="0"/>
          <a:chExt cx="0" cy="0"/>
        </a:xfrm>
      </p:grpSpPr>
      <p:sp>
        <p:nvSpPr>
          <p:cNvPr id="800" name="Google Shape;800;p56"/>
          <p:cNvSpPr/>
          <p:nvPr/>
        </p:nvSpPr>
        <p:spPr>
          <a:xfrm rot="-1191552">
            <a:off x="8782944" y="5397871"/>
            <a:ext cx="1032123" cy="1381052"/>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5"/>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801" name="Google Shape;801;p56"/>
          <p:cNvSpPr/>
          <p:nvPr/>
        </p:nvSpPr>
        <p:spPr>
          <a:xfrm>
            <a:off x="706778" y="6371789"/>
            <a:ext cx="6482647" cy="849945"/>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5"/>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802" name="Google Shape;802;p56"/>
          <p:cNvSpPr/>
          <p:nvPr/>
        </p:nvSpPr>
        <p:spPr>
          <a:xfrm>
            <a:off x="405014" y="637881"/>
            <a:ext cx="9213873" cy="649974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803" name="Google Shape;803;p56"/>
          <p:cNvSpPr txBox="1">
            <a:spLocks noGrp="1"/>
          </p:cNvSpPr>
          <p:nvPr>
            <p:ph type="body" idx="1"/>
          </p:nvPr>
        </p:nvSpPr>
        <p:spPr>
          <a:xfrm>
            <a:off x="905384" y="6440066"/>
            <a:ext cx="6075000" cy="591000"/>
          </a:xfrm>
          <a:prstGeom prst="rect">
            <a:avLst/>
          </a:prstGeom>
        </p:spPr>
        <p:txBody>
          <a:bodyPr spcFirstLastPara="1" wrap="square" lIns="0" tIns="0" rIns="0" bIns="0" anchor="ctr" anchorCtr="0">
            <a:noAutofit/>
          </a:bodyPr>
          <a:lstStyle>
            <a:lvl1pPr marL="457200" lvl="0" indent="-228600" rtl="0">
              <a:spcBef>
                <a:spcPts val="0"/>
              </a:spcBef>
              <a:spcAft>
                <a:spcPts val="0"/>
              </a:spcAft>
              <a:buSzPts val="2000"/>
              <a:buNone/>
              <a:defRPr sz="2000"/>
            </a:lvl1pPr>
          </a:lstStyle>
          <a:p>
            <a:endParaRPr/>
          </a:p>
        </p:txBody>
      </p:sp>
      <p:sp>
        <p:nvSpPr>
          <p:cNvPr id="804" name="Google Shape;804;p56"/>
          <p:cNvSpPr txBox="1">
            <a:spLocks noGrp="1"/>
          </p:cNvSpPr>
          <p:nvPr>
            <p:ph type="sldNum" idx="12"/>
          </p:nvPr>
        </p:nvSpPr>
        <p:spPr>
          <a:xfrm>
            <a:off x="9244813" y="7092212"/>
            <a:ext cx="603600" cy="453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805" name="Google Shape;805;p56"/>
          <p:cNvSpPr/>
          <p:nvPr/>
        </p:nvSpPr>
        <p:spPr>
          <a:xfrm rot="5400000">
            <a:off x="190338" y="619769"/>
            <a:ext cx="1127339" cy="852913"/>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806" name="Google Shape;806;p56"/>
          <p:cNvSpPr/>
          <p:nvPr/>
        </p:nvSpPr>
        <p:spPr>
          <a:xfrm rot="-9115239">
            <a:off x="269072" y="6591618"/>
            <a:ext cx="337690" cy="338573"/>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807" name="Google Shape;807;p56"/>
          <p:cNvSpPr/>
          <p:nvPr/>
        </p:nvSpPr>
        <p:spPr>
          <a:xfrm rot="-9115239">
            <a:off x="235410" y="6821733"/>
            <a:ext cx="154007" cy="13360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808" name="Google Shape;808;p56"/>
          <p:cNvSpPr/>
          <p:nvPr/>
        </p:nvSpPr>
        <p:spPr>
          <a:xfrm rot="-229583">
            <a:off x="5427147" y="549501"/>
            <a:ext cx="977668" cy="92875"/>
          </a:xfrm>
          <a:custGeom>
            <a:avLst/>
            <a:gdLst/>
            <a:ahLst/>
            <a:cxnLst/>
            <a:rect l="l" t="t" r="r" b="b"/>
            <a:pathLst>
              <a:path w="420923" h="29142" extrusionOk="0">
                <a:moveTo>
                  <a:pt x="413489" y="13189"/>
                </a:moveTo>
                <a:cubicBezTo>
                  <a:pt x="278455" y="16526"/>
                  <a:pt x="143334" y="12132"/>
                  <a:pt x="8805" y="34"/>
                </a:cubicBezTo>
                <a:cubicBezTo>
                  <a:pt x="-293" y="-799"/>
                  <a:pt x="-3933" y="13847"/>
                  <a:pt x="5670" y="14702"/>
                </a:cubicBezTo>
                <a:cubicBezTo>
                  <a:pt x="141449" y="26940"/>
                  <a:pt x="277798" y="31404"/>
                  <a:pt x="414081" y="28076"/>
                </a:cubicBezTo>
                <a:cubicBezTo>
                  <a:pt x="423377" y="27769"/>
                  <a:pt x="423223" y="12970"/>
                  <a:pt x="413489" y="13189"/>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809" name="Google Shape;809;p56"/>
          <p:cNvSpPr/>
          <p:nvPr/>
        </p:nvSpPr>
        <p:spPr>
          <a:xfrm rot="-229583">
            <a:off x="6463952" y="556412"/>
            <a:ext cx="95648" cy="47094"/>
          </a:xfrm>
          <a:custGeom>
            <a:avLst/>
            <a:gdLst/>
            <a:ahLst/>
            <a:cxnLst/>
            <a:rect l="l" t="t" r="r" b="b"/>
            <a:pathLst>
              <a:path w="41180" h="14777" extrusionOk="0">
                <a:moveTo>
                  <a:pt x="33693" y="0"/>
                </a:moveTo>
                <a:lnTo>
                  <a:pt x="6835" y="0"/>
                </a:lnTo>
                <a:cubicBezTo>
                  <a:pt x="-2461" y="0"/>
                  <a:pt x="-2286" y="14777"/>
                  <a:pt x="7427" y="14777"/>
                </a:cubicBezTo>
                <a:lnTo>
                  <a:pt x="34307" y="14777"/>
                </a:lnTo>
                <a:cubicBezTo>
                  <a:pt x="43669" y="14777"/>
                  <a:pt x="43471" y="0"/>
                  <a:pt x="33693" y="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810" name="Google Shape;810;p56"/>
          <p:cNvSpPr/>
          <p:nvPr/>
        </p:nvSpPr>
        <p:spPr>
          <a:xfrm rot="-229583">
            <a:off x="6650577" y="535636"/>
            <a:ext cx="329939" cy="61445"/>
          </a:xfrm>
          <a:custGeom>
            <a:avLst/>
            <a:gdLst/>
            <a:ahLst/>
            <a:cxnLst/>
            <a:rect l="l" t="t" r="r" b="b"/>
            <a:pathLst>
              <a:path w="142051" h="19280" extrusionOk="0">
                <a:moveTo>
                  <a:pt x="136384" y="4500"/>
                </a:moveTo>
                <a:lnTo>
                  <a:pt x="8783" y="5"/>
                </a:lnTo>
                <a:cubicBezTo>
                  <a:pt x="-272" y="-323"/>
                  <a:pt x="-3933" y="14344"/>
                  <a:pt x="5648" y="14695"/>
                </a:cubicBezTo>
                <a:lnTo>
                  <a:pt x="133227" y="19277"/>
                </a:lnTo>
                <a:cubicBezTo>
                  <a:pt x="142282" y="19518"/>
                  <a:pt x="146031" y="4851"/>
                  <a:pt x="136384" y="450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811" name="Google Shape;811;p56"/>
          <p:cNvSpPr/>
          <p:nvPr/>
        </p:nvSpPr>
        <p:spPr>
          <a:xfrm rot="5400000">
            <a:off x="8933396" y="3803326"/>
            <a:ext cx="1285546" cy="170420"/>
          </a:xfrm>
          <a:custGeom>
            <a:avLst/>
            <a:gdLst/>
            <a:ahLst/>
            <a:cxnLst/>
            <a:rect l="l" t="t" r="r" b="b"/>
            <a:pathLst>
              <a:path w="403625" h="73536" extrusionOk="0">
                <a:moveTo>
                  <a:pt x="402034" y="57995"/>
                </a:moveTo>
                <a:cubicBezTo>
                  <a:pt x="349920" y="-4643"/>
                  <a:pt x="347223" y="-12273"/>
                  <a:pt x="293815" y="54948"/>
                </a:cubicBezTo>
                <a:cubicBezTo>
                  <a:pt x="244682" y="-17404"/>
                  <a:pt x="251829" y="2986"/>
                  <a:pt x="191361" y="49225"/>
                </a:cubicBezTo>
                <a:cubicBezTo>
                  <a:pt x="145320" y="-15189"/>
                  <a:pt x="150911" y="-15343"/>
                  <a:pt x="96669" y="42648"/>
                </a:cubicBezTo>
                <a:cubicBezTo>
                  <a:pt x="86321" y="25893"/>
                  <a:pt x="71785" y="12113"/>
                  <a:pt x="54508" y="2657"/>
                </a:cubicBezTo>
                <a:cubicBezTo>
                  <a:pt x="43897" y="-1442"/>
                  <a:pt x="13290" y="41442"/>
                  <a:pt x="2152" y="49554"/>
                </a:cubicBezTo>
                <a:cubicBezTo>
                  <a:pt x="-4644" y="56548"/>
                  <a:pt x="6230" y="65932"/>
                  <a:pt x="12983" y="58982"/>
                </a:cubicBezTo>
                <a:lnTo>
                  <a:pt x="52009" y="18838"/>
                </a:lnTo>
                <a:cubicBezTo>
                  <a:pt x="82462" y="34426"/>
                  <a:pt x="86825" y="72531"/>
                  <a:pt x="100243" y="59552"/>
                </a:cubicBezTo>
                <a:lnTo>
                  <a:pt x="120852" y="38307"/>
                </a:lnTo>
                <a:cubicBezTo>
                  <a:pt x="130455" y="27871"/>
                  <a:pt x="145298" y="3447"/>
                  <a:pt x="155800" y="26621"/>
                </a:cubicBezTo>
                <a:cubicBezTo>
                  <a:pt x="197105" y="84085"/>
                  <a:pt x="181473" y="72663"/>
                  <a:pt x="233785" y="33330"/>
                </a:cubicBezTo>
                <a:cubicBezTo>
                  <a:pt x="249659" y="14036"/>
                  <a:pt x="257223" y="29405"/>
                  <a:pt x="267264" y="44731"/>
                </a:cubicBezTo>
                <a:lnTo>
                  <a:pt x="286843" y="71040"/>
                </a:lnTo>
                <a:cubicBezTo>
                  <a:pt x="300195" y="86058"/>
                  <a:pt x="326855" y="28594"/>
                  <a:pt x="341106" y="23990"/>
                </a:cubicBezTo>
                <a:cubicBezTo>
                  <a:pt x="357462" y="17522"/>
                  <a:pt x="377238" y="56614"/>
                  <a:pt x="389493" y="66611"/>
                </a:cubicBezTo>
                <a:cubicBezTo>
                  <a:pt x="395632" y="73671"/>
                  <a:pt x="408020" y="64945"/>
                  <a:pt x="402034" y="57995"/>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lank - Dark 1 1 1">
  <p:cSld name="BLANK_1_2_1_1">
    <p:bg>
      <p:bgRef idx="1001">
        <a:schemeClr val="bg2"/>
      </p:bgRef>
    </p:bg>
    <p:spTree>
      <p:nvGrpSpPr>
        <p:cNvPr id="1" name="Shape 812"/>
        <p:cNvGrpSpPr/>
        <p:nvPr/>
      </p:nvGrpSpPr>
      <p:grpSpPr>
        <a:xfrm>
          <a:off x="0" y="0"/>
          <a:ext cx="0" cy="0"/>
          <a:chOff x="0" y="0"/>
          <a:chExt cx="0" cy="0"/>
        </a:xfrm>
      </p:grpSpPr>
      <p:sp>
        <p:nvSpPr>
          <p:cNvPr id="813" name="Google Shape;813;p57"/>
          <p:cNvSpPr txBox="1">
            <a:spLocks noGrp="1"/>
          </p:cNvSpPr>
          <p:nvPr>
            <p:ph type="sldNum" idx="12"/>
          </p:nvPr>
        </p:nvSpPr>
        <p:spPr>
          <a:xfrm>
            <a:off x="9244813" y="7092212"/>
            <a:ext cx="603600" cy="453900"/>
          </a:xfrm>
          <a:prstGeom prst="rect">
            <a:avLst/>
          </a:prstGeom>
          <a:noFill/>
          <a:ln w="9525" cap="flat" cmpd="sng">
            <a:solidFill>
              <a:schemeClr val="accent5"/>
            </a:solidFill>
            <a:prstDash val="solid"/>
            <a:round/>
            <a:headEnd type="none" w="sm" len="sm"/>
            <a:tailEnd type="none" w="sm" len="sm"/>
          </a:ln>
        </p:spPr>
        <p:txBody>
          <a:bodyPr spcFirstLastPara="1" wrap="square" lIns="0" tIns="0" rIns="0" bIns="0" anchor="ctr" anchorCtr="0">
            <a:noAutofit/>
          </a:bodyPr>
          <a:lstStyle>
            <a:lvl1pPr lvl="0" rtl="0">
              <a:buNone/>
              <a:defRPr>
                <a:solidFill>
                  <a:schemeClr val="lt2"/>
                </a:solidFill>
              </a:defRPr>
            </a:lvl1pPr>
            <a:lvl2pPr lvl="1" rtl="0">
              <a:buNone/>
              <a:defRPr>
                <a:solidFill>
                  <a:schemeClr val="lt2"/>
                </a:solidFill>
              </a:defRPr>
            </a:lvl2pPr>
            <a:lvl3pPr lvl="2" rtl="0">
              <a:buNone/>
              <a:defRPr>
                <a:solidFill>
                  <a:schemeClr val="lt2"/>
                </a:solidFill>
              </a:defRPr>
            </a:lvl3pPr>
            <a:lvl4pPr lvl="3" rtl="0">
              <a:buNone/>
              <a:defRPr>
                <a:solidFill>
                  <a:schemeClr val="lt2"/>
                </a:solidFill>
              </a:defRPr>
            </a:lvl4pPr>
            <a:lvl5pPr lvl="4" rtl="0">
              <a:buNone/>
              <a:defRPr>
                <a:solidFill>
                  <a:schemeClr val="lt2"/>
                </a:solidFill>
              </a:defRPr>
            </a:lvl5pPr>
            <a:lvl6pPr lvl="5" rtl="0">
              <a:buNone/>
              <a:defRPr>
                <a:solidFill>
                  <a:schemeClr val="lt2"/>
                </a:solidFill>
              </a:defRPr>
            </a:lvl6pPr>
            <a:lvl7pPr lvl="6" rtl="0">
              <a:buNone/>
              <a:defRPr>
                <a:solidFill>
                  <a:schemeClr val="lt2"/>
                </a:solidFill>
              </a:defRPr>
            </a:lvl7pPr>
            <a:lvl8pPr lvl="7" rtl="0">
              <a:buNone/>
              <a:defRPr>
                <a:solidFill>
                  <a:schemeClr val="lt2"/>
                </a:solidFill>
              </a:defRPr>
            </a:lvl8pPr>
            <a:lvl9pPr lvl="8" rtl="0">
              <a:buNone/>
              <a:defRPr>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
        <p:nvSpPr>
          <p:cNvPr id="814" name="Google Shape;814;p57"/>
          <p:cNvSpPr/>
          <p:nvPr/>
        </p:nvSpPr>
        <p:spPr>
          <a:xfrm>
            <a:off x="405014" y="637881"/>
            <a:ext cx="9213873" cy="649974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accent4"/>
          </a:solidFill>
          <a:ln w="9525" cap="flat" cmpd="sng">
            <a:solidFill>
              <a:schemeClr val="accent5"/>
            </a:solidFill>
            <a:prstDash val="solid"/>
            <a:round/>
            <a:headEnd type="none" w="sm" len="sm"/>
            <a:tailEnd type="none" w="sm" len="sm"/>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815" name="Google Shape;815;p57"/>
          <p:cNvSpPr/>
          <p:nvPr/>
        </p:nvSpPr>
        <p:spPr>
          <a:xfrm rot="-5599926">
            <a:off x="2588254" y="6704653"/>
            <a:ext cx="170956" cy="1051825"/>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accent4"/>
          </a:solidFill>
          <a:ln w="9525" cap="flat" cmpd="sng">
            <a:solidFill>
              <a:schemeClr val="accent5"/>
            </a:solidFill>
            <a:prstDash val="solid"/>
            <a:round/>
            <a:headEnd type="none" w="sm" len="sm"/>
            <a:tailEnd type="none" w="sm" len="sm"/>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816" name="Google Shape;816;p57"/>
          <p:cNvSpPr/>
          <p:nvPr/>
        </p:nvSpPr>
        <p:spPr>
          <a:xfrm rot="-5599926">
            <a:off x="2418835" y="7160530"/>
            <a:ext cx="121338" cy="439935"/>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accent4"/>
          </a:solidFill>
          <a:ln w="9525" cap="flat" cmpd="sng">
            <a:solidFill>
              <a:schemeClr val="accent5"/>
            </a:solidFill>
            <a:prstDash val="solid"/>
            <a:round/>
            <a:headEnd type="none" w="sm" len="sm"/>
            <a:tailEnd type="none" w="sm" len="sm"/>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817" name="Google Shape;817;p57"/>
          <p:cNvSpPr/>
          <p:nvPr/>
        </p:nvSpPr>
        <p:spPr>
          <a:xfrm>
            <a:off x="6149165" y="452010"/>
            <a:ext cx="594020" cy="399266"/>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accent4"/>
          </a:solidFill>
          <a:ln w="9525" cap="flat" cmpd="sng">
            <a:solidFill>
              <a:schemeClr val="accent5"/>
            </a:solidFill>
            <a:prstDash val="solid"/>
            <a:round/>
            <a:headEnd type="none" w="sm" len="sm"/>
            <a:tailEnd type="none" w="sm" len="sm"/>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818" name="Google Shape;818;p57"/>
          <p:cNvSpPr/>
          <p:nvPr/>
        </p:nvSpPr>
        <p:spPr>
          <a:xfrm>
            <a:off x="9208746" y="600473"/>
            <a:ext cx="319274" cy="349302"/>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accent4"/>
          </a:solidFill>
          <a:ln w="9525" cap="flat" cmpd="sng">
            <a:solidFill>
              <a:schemeClr val="accent5"/>
            </a:solidFill>
            <a:prstDash val="solid"/>
            <a:round/>
            <a:headEnd type="none" w="sm" len="sm"/>
            <a:tailEnd type="none" w="sm" len="sm"/>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819" name="Google Shape;819;p57"/>
          <p:cNvSpPr/>
          <p:nvPr/>
        </p:nvSpPr>
        <p:spPr>
          <a:xfrm>
            <a:off x="9378934" y="524771"/>
            <a:ext cx="145608" cy="137837"/>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accent4"/>
          </a:solidFill>
          <a:ln w="9525" cap="flat" cmpd="sng">
            <a:solidFill>
              <a:schemeClr val="accent5"/>
            </a:solidFill>
            <a:prstDash val="solid"/>
            <a:round/>
            <a:headEnd type="none" w="sm" len="sm"/>
            <a:tailEnd type="none" w="sm" len="sm"/>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820" name="Google Shape;820;p57"/>
          <p:cNvSpPr/>
          <p:nvPr/>
        </p:nvSpPr>
        <p:spPr>
          <a:xfrm>
            <a:off x="364279" y="3021420"/>
            <a:ext cx="232650" cy="404800"/>
          </a:xfrm>
          <a:custGeom>
            <a:avLst/>
            <a:gdLst/>
            <a:ahLst/>
            <a:cxnLst/>
            <a:rect l="l" t="t" r="r" b="b"/>
            <a:pathLst>
              <a:path w="100280" h="126996" extrusionOk="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accent4"/>
          </a:solidFill>
          <a:ln w="9525" cap="flat" cmpd="sng">
            <a:solidFill>
              <a:schemeClr val="accent5"/>
            </a:solidFill>
            <a:prstDash val="solid"/>
            <a:round/>
            <a:headEnd type="none" w="sm" len="sm"/>
            <a:tailEnd type="none" w="sm" len="sm"/>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821" name="Google Shape;821;p57"/>
          <p:cNvSpPr/>
          <p:nvPr/>
        </p:nvSpPr>
        <p:spPr>
          <a:xfrm>
            <a:off x="9421267" y="5416622"/>
            <a:ext cx="220896" cy="261031"/>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accent4"/>
          </a:solidFill>
          <a:ln w="9525" cap="flat" cmpd="sng">
            <a:solidFill>
              <a:schemeClr val="accent5"/>
            </a:solidFill>
            <a:prstDash val="solid"/>
            <a:round/>
            <a:headEnd type="none" w="sm" len="sm"/>
            <a:tailEnd type="none" w="sm" len="sm"/>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822" name="Google Shape;822;p57"/>
          <p:cNvSpPr/>
          <p:nvPr/>
        </p:nvSpPr>
        <p:spPr>
          <a:xfrm rot="5159291">
            <a:off x="8472542" y="5861786"/>
            <a:ext cx="1227288" cy="1129111"/>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accent4"/>
          </a:solidFill>
          <a:ln w="9525" cap="flat" cmpd="sng">
            <a:solidFill>
              <a:schemeClr val="accent5"/>
            </a:solidFill>
            <a:prstDash val="solid"/>
            <a:round/>
            <a:headEnd type="none" w="sm" len="sm"/>
            <a:tailEnd type="none" w="sm" len="sm"/>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823" name="Google Shape;823;p57"/>
          <p:cNvSpPr/>
          <p:nvPr/>
        </p:nvSpPr>
        <p:spPr>
          <a:xfrm rot="5400000">
            <a:off x="182913" y="619769"/>
            <a:ext cx="1127339" cy="852913"/>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accent4"/>
          </a:solidFill>
          <a:ln w="9525" cap="flat" cmpd="sng">
            <a:solidFill>
              <a:schemeClr val="accent5"/>
            </a:solidFill>
            <a:prstDash val="solid"/>
            <a:round/>
            <a:headEnd type="none" w="sm" len="sm"/>
            <a:tailEnd type="none" w="sm" len="sm"/>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Blank - Half 1 1 1">
  <p:cSld name="BLANK_1_1_2_1_1">
    <p:bg>
      <p:bgPr>
        <a:solidFill>
          <a:schemeClr val="lt1"/>
        </a:solidFill>
        <a:effectLst/>
      </p:bgPr>
    </p:bg>
    <p:spTree>
      <p:nvGrpSpPr>
        <p:cNvPr id="1" name="Shape 824"/>
        <p:cNvGrpSpPr/>
        <p:nvPr/>
      </p:nvGrpSpPr>
      <p:grpSpPr>
        <a:xfrm>
          <a:off x="0" y="0"/>
          <a:ext cx="0" cy="0"/>
          <a:chOff x="0" y="0"/>
          <a:chExt cx="0" cy="0"/>
        </a:xfrm>
      </p:grpSpPr>
      <p:sp>
        <p:nvSpPr>
          <p:cNvPr id="825" name="Google Shape;825;p58"/>
          <p:cNvSpPr/>
          <p:nvPr/>
        </p:nvSpPr>
        <p:spPr>
          <a:xfrm rot="-2260053">
            <a:off x="4812855" y="1143205"/>
            <a:ext cx="5096482" cy="5852296"/>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5"/>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826" name="Google Shape;826;p58"/>
          <p:cNvSpPr txBox="1">
            <a:spLocks noGrp="1"/>
          </p:cNvSpPr>
          <p:nvPr>
            <p:ph type="sldNum" idx="12"/>
          </p:nvPr>
        </p:nvSpPr>
        <p:spPr>
          <a:xfrm>
            <a:off x="9244813" y="7092212"/>
            <a:ext cx="603600" cy="453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827" name="Google Shape;827;p58"/>
          <p:cNvGrpSpPr/>
          <p:nvPr/>
        </p:nvGrpSpPr>
        <p:grpSpPr>
          <a:xfrm>
            <a:off x="4815016" y="652121"/>
            <a:ext cx="4796882" cy="6467994"/>
            <a:chOff x="576654" y="555403"/>
            <a:chExt cx="3865959" cy="3794658"/>
          </a:xfrm>
        </p:grpSpPr>
        <p:sp>
          <p:nvSpPr>
            <p:cNvPr id="828" name="Google Shape;828;p58"/>
            <p:cNvSpPr/>
            <p:nvPr/>
          </p:nvSpPr>
          <p:spPr>
            <a:xfrm>
              <a:off x="619289" y="555403"/>
              <a:ext cx="3823324" cy="3794658"/>
            </a:xfrm>
            <a:custGeom>
              <a:avLst/>
              <a:gdLst/>
              <a:ahLst/>
              <a:cxnLst/>
              <a:rect l="l" t="t" r="r" b="b"/>
              <a:pathLst>
                <a:path w="1812002" h="1798416" extrusionOk="0">
                  <a:moveTo>
                    <a:pt x="1803580" y="754533"/>
                  </a:moveTo>
                  <a:cubicBezTo>
                    <a:pt x="1755126" y="365965"/>
                    <a:pt x="1420404" y="43389"/>
                    <a:pt x="1031243" y="5415"/>
                  </a:cubicBezTo>
                  <a:cubicBezTo>
                    <a:pt x="982060" y="-66"/>
                    <a:pt x="932504" y="-1381"/>
                    <a:pt x="883099" y="1447"/>
                  </a:cubicBezTo>
                  <a:cubicBezTo>
                    <a:pt x="873803" y="1973"/>
                    <a:pt x="873957" y="16794"/>
                    <a:pt x="883691" y="16246"/>
                  </a:cubicBezTo>
                  <a:cubicBezTo>
                    <a:pt x="1757494" y="-18263"/>
                    <a:pt x="2121442" y="1058868"/>
                    <a:pt x="1445508" y="1590605"/>
                  </a:cubicBezTo>
                  <a:cubicBezTo>
                    <a:pt x="1154174" y="1812547"/>
                    <a:pt x="730088" y="1849314"/>
                    <a:pt x="411765" y="1663262"/>
                  </a:cubicBezTo>
                  <a:cubicBezTo>
                    <a:pt x="67769" y="1470874"/>
                    <a:pt x="-50821" y="1022824"/>
                    <a:pt x="50843" y="658548"/>
                  </a:cubicBezTo>
                  <a:cubicBezTo>
                    <a:pt x="145996" y="257328"/>
                    <a:pt x="571617" y="-46393"/>
                    <a:pt x="981233" y="77876"/>
                  </a:cubicBezTo>
                  <a:cubicBezTo>
                    <a:pt x="990003" y="80529"/>
                    <a:pt x="993533" y="65949"/>
                    <a:pt x="984391" y="63186"/>
                  </a:cubicBezTo>
                  <a:cubicBezTo>
                    <a:pt x="621232" y="-46436"/>
                    <a:pt x="223477" y="180680"/>
                    <a:pt x="83292" y="523010"/>
                  </a:cubicBezTo>
                  <a:cubicBezTo>
                    <a:pt x="-163184" y="1097697"/>
                    <a:pt x="154152" y="1768368"/>
                    <a:pt x="813533" y="1796542"/>
                  </a:cubicBezTo>
                  <a:cubicBezTo>
                    <a:pt x="1393503" y="1832827"/>
                    <a:pt x="1882662" y="1337310"/>
                    <a:pt x="1803580" y="754533"/>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829" name="Google Shape;829;p58"/>
            <p:cNvSpPr/>
            <p:nvPr/>
          </p:nvSpPr>
          <p:spPr>
            <a:xfrm>
              <a:off x="576654" y="3067330"/>
              <a:ext cx="620488" cy="986037"/>
            </a:xfrm>
            <a:custGeom>
              <a:avLst/>
              <a:gdLst/>
              <a:ahLst/>
              <a:cxnLst/>
              <a:rect l="l" t="t" r="r" b="b"/>
              <a:pathLst>
                <a:path w="294070" h="467316" extrusionOk="0">
                  <a:moveTo>
                    <a:pt x="291610" y="454155"/>
                  </a:moveTo>
                  <a:cubicBezTo>
                    <a:pt x="153814" y="339512"/>
                    <a:pt x="54825" y="179550"/>
                    <a:pt x="14308" y="4834"/>
                  </a:cubicBezTo>
                  <a:cubicBezTo>
                    <a:pt x="12116" y="-4528"/>
                    <a:pt x="-1872" y="1084"/>
                    <a:pt x="211" y="10007"/>
                  </a:cubicBezTo>
                  <a:cubicBezTo>
                    <a:pt x="42374" y="188276"/>
                    <a:pt x="141091" y="348128"/>
                    <a:pt x="281612" y="465666"/>
                  </a:cubicBezTo>
                  <a:cubicBezTo>
                    <a:pt x="288760" y="471585"/>
                    <a:pt x="298757" y="460141"/>
                    <a:pt x="291610" y="454155"/>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830" name="Google Shape;830;p58"/>
            <p:cNvSpPr/>
            <p:nvPr/>
          </p:nvSpPr>
          <p:spPr>
            <a:xfrm>
              <a:off x="625052" y="3542878"/>
              <a:ext cx="246686" cy="335935"/>
            </a:xfrm>
            <a:custGeom>
              <a:avLst/>
              <a:gdLst/>
              <a:ahLst/>
              <a:cxnLst/>
              <a:rect l="l" t="t" r="r" b="b"/>
              <a:pathLst>
                <a:path w="116913" h="159211" extrusionOk="0">
                  <a:moveTo>
                    <a:pt x="114759" y="145770"/>
                  </a:moveTo>
                  <a:cubicBezTo>
                    <a:pt x="73155" y="104376"/>
                    <a:pt x="38848" y="56252"/>
                    <a:pt x="13292" y="3435"/>
                  </a:cubicBezTo>
                  <a:cubicBezTo>
                    <a:pt x="9193" y="-5027"/>
                    <a:pt x="-3195" y="3808"/>
                    <a:pt x="774" y="12030"/>
                  </a:cubicBezTo>
                  <a:cubicBezTo>
                    <a:pt x="27012" y="65964"/>
                    <a:pt x="62178" y="115053"/>
                    <a:pt x="104784" y="157258"/>
                  </a:cubicBezTo>
                  <a:cubicBezTo>
                    <a:pt x="111361" y="163814"/>
                    <a:pt x="121337" y="152303"/>
                    <a:pt x="114759" y="14577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831" name="Google Shape;831;p58"/>
            <p:cNvSpPr/>
            <p:nvPr/>
          </p:nvSpPr>
          <p:spPr>
            <a:xfrm>
              <a:off x="3508732" y="703042"/>
              <a:ext cx="736985" cy="678722"/>
            </a:xfrm>
            <a:custGeom>
              <a:avLst/>
              <a:gdLst/>
              <a:ahLst/>
              <a:cxnLst/>
              <a:rect l="l" t="t" r="r" b="b"/>
              <a:pathLst>
                <a:path w="349282" h="321669" extrusionOk="0">
                  <a:moveTo>
                    <a:pt x="348469" y="309928"/>
                  </a:moveTo>
                  <a:cubicBezTo>
                    <a:pt x="278003" y="170664"/>
                    <a:pt x="156037" y="58585"/>
                    <a:pt x="11050" y="551"/>
                  </a:cubicBezTo>
                  <a:cubicBezTo>
                    <a:pt x="2543" y="-2847"/>
                    <a:pt x="-4823" y="10439"/>
                    <a:pt x="3968" y="13969"/>
                  </a:cubicBezTo>
                  <a:cubicBezTo>
                    <a:pt x="146478" y="70973"/>
                    <a:pt x="266844" y="180859"/>
                    <a:pt x="335709" y="318194"/>
                  </a:cubicBezTo>
                  <a:cubicBezTo>
                    <a:pt x="339918" y="326613"/>
                    <a:pt x="352591" y="318107"/>
                    <a:pt x="348469" y="309928"/>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832" name="Google Shape;832;p58"/>
            <p:cNvSpPr/>
            <p:nvPr/>
          </p:nvSpPr>
          <p:spPr>
            <a:xfrm>
              <a:off x="4237875" y="1405342"/>
              <a:ext cx="51220" cy="74504"/>
            </a:xfrm>
            <a:custGeom>
              <a:avLst/>
              <a:gdLst/>
              <a:ahLst/>
              <a:cxnLst/>
              <a:rect l="l" t="t" r="r" b="b"/>
              <a:pathLst>
                <a:path w="24275" h="35310" extrusionOk="0">
                  <a:moveTo>
                    <a:pt x="23295" y="23713"/>
                  </a:moveTo>
                  <a:lnTo>
                    <a:pt x="13692" y="3323"/>
                  </a:lnTo>
                  <a:cubicBezTo>
                    <a:pt x="8452" y="-4658"/>
                    <a:pt x="-3475" y="3191"/>
                    <a:pt x="975" y="11588"/>
                  </a:cubicBezTo>
                  <a:cubicBezTo>
                    <a:pt x="4176" y="18384"/>
                    <a:pt x="7371" y="25181"/>
                    <a:pt x="10556" y="31978"/>
                  </a:cubicBezTo>
                  <a:cubicBezTo>
                    <a:pt x="15906" y="39980"/>
                    <a:pt x="27745" y="32109"/>
                    <a:pt x="23295" y="23713"/>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grpSp>
      <p:sp>
        <p:nvSpPr>
          <p:cNvPr id="833" name="Google Shape;833;p58"/>
          <p:cNvSpPr/>
          <p:nvPr/>
        </p:nvSpPr>
        <p:spPr>
          <a:xfrm rot="3235866">
            <a:off x="5444405" y="1458960"/>
            <a:ext cx="265625" cy="228460"/>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834" name="Google Shape;834;p58"/>
          <p:cNvSpPr/>
          <p:nvPr/>
        </p:nvSpPr>
        <p:spPr>
          <a:xfrm rot="7890887">
            <a:off x="8542742" y="6002866"/>
            <a:ext cx="692438" cy="359554"/>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835" name="Google Shape;835;p58"/>
          <p:cNvSpPr/>
          <p:nvPr/>
        </p:nvSpPr>
        <p:spPr>
          <a:xfrm rot="2260053" flipH="1">
            <a:off x="49880" y="1143205"/>
            <a:ext cx="5096482" cy="5852296"/>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5"/>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grpSp>
        <p:nvGrpSpPr>
          <p:cNvPr id="836" name="Google Shape;836;p58"/>
          <p:cNvGrpSpPr/>
          <p:nvPr/>
        </p:nvGrpSpPr>
        <p:grpSpPr>
          <a:xfrm flipH="1">
            <a:off x="347319" y="652121"/>
            <a:ext cx="4796882" cy="6467994"/>
            <a:chOff x="576654" y="555403"/>
            <a:chExt cx="3865959" cy="3794658"/>
          </a:xfrm>
        </p:grpSpPr>
        <p:sp>
          <p:nvSpPr>
            <p:cNvPr id="837" name="Google Shape;837;p58"/>
            <p:cNvSpPr/>
            <p:nvPr/>
          </p:nvSpPr>
          <p:spPr>
            <a:xfrm>
              <a:off x="619289" y="555403"/>
              <a:ext cx="3823324" cy="3794658"/>
            </a:xfrm>
            <a:custGeom>
              <a:avLst/>
              <a:gdLst/>
              <a:ahLst/>
              <a:cxnLst/>
              <a:rect l="l" t="t" r="r" b="b"/>
              <a:pathLst>
                <a:path w="1812002" h="1798416" extrusionOk="0">
                  <a:moveTo>
                    <a:pt x="1803580" y="754533"/>
                  </a:moveTo>
                  <a:cubicBezTo>
                    <a:pt x="1755126" y="365965"/>
                    <a:pt x="1420404" y="43389"/>
                    <a:pt x="1031243" y="5415"/>
                  </a:cubicBezTo>
                  <a:cubicBezTo>
                    <a:pt x="982060" y="-66"/>
                    <a:pt x="932504" y="-1381"/>
                    <a:pt x="883099" y="1447"/>
                  </a:cubicBezTo>
                  <a:cubicBezTo>
                    <a:pt x="873803" y="1973"/>
                    <a:pt x="873957" y="16794"/>
                    <a:pt x="883691" y="16246"/>
                  </a:cubicBezTo>
                  <a:cubicBezTo>
                    <a:pt x="1757494" y="-18263"/>
                    <a:pt x="2121442" y="1058868"/>
                    <a:pt x="1445508" y="1590605"/>
                  </a:cubicBezTo>
                  <a:cubicBezTo>
                    <a:pt x="1154174" y="1812547"/>
                    <a:pt x="730088" y="1849314"/>
                    <a:pt x="411765" y="1663262"/>
                  </a:cubicBezTo>
                  <a:cubicBezTo>
                    <a:pt x="67769" y="1470874"/>
                    <a:pt x="-50821" y="1022824"/>
                    <a:pt x="50843" y="658548"/>
                  </a:cubicBezTo>
                  <a:cubicBezTo>
                    <a:pt x="145996" y="257328"/>
                    <a:pt x="571617" y="-46393"/>
                    <a:pt x="981233" y="77876"/>
                  </a:cubicBezTo>
                  <a:cubicBezTo>
                    <a:pt x="990003" y="80529"/>
                    <a:pt x="993533" y="65949"/>
                    <a:pt x="984391" y="63186"/>
                  </a:cubicBezTo>
                  <a:cubicBezTo>
                    <a:pt x="621232" y="-46436"/>
                    <a:pt x="223477" y="180680"/>
                    <a:pt x="83292" y="523010"/>
                  </a:cubicBezTo>
                  <a:cubicBezTo>
                    <a:pt x="-163184" y="1097697"/>
                    <a:pt x="154152" y="1768368"/>
                    <a:pt x="813533" y="1796542"/>
                  </a:cubicBezTo>
                  <a:cubicBezTo>
                    <a:pt x="1393503" y="1832827"/>
                    <a:pt x="1882662" y="1337310"/>
                    <a:pt x="1803580" y="754533"/>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838" name="Google Shape;838;p58"/>
            <p:cNvSpPr/>
            <p:nvPr/>
          </p:nvSpPr>
          <p:spPr>
            <a:xfrm>
              <a:off x="576654" y="3067330"/>
              <a:ext cx="620488" cy="986037"/>
            </a:xfrm>
            <a:custGeom>
              <a:avLst/>
              <a:gdLst/>
              <a:ahLst/>
              <a:cxnLst/>
              <a:rect l="l" t="t" r="r" b="b"/>
              <a:pathLst>
                <a:path w="294070" h="467316" extrusionOk="0">
                  <a:moveTo>
                    <a:pt x="291610" y="454155"/>
                  </a:moveTo>
                  <a:cubicBezTo>
                    <a:pt x="153814" y="339512"/>
                    <a:pt x="54825" y="179550"/>
                    <a:pt x="14308" y="4834"/>
                  </a:cubicBezTo>
                  <a:cubicBezTo>
                    <a:pt x="12116" y="-4528"/>
                    <a:pt x="-1872" y="1084"/>
                    <a:pt x="211" y="10007"/>
                  </a:cubicBezTo>
                  <a:cubicBezTo>
                    <a:pt x="42374" y="188276"/>
                    <a:pt x="141091" y="348128"/>
                    <a:pt x="281612" y="465666"/>
                  </a:cubicBezTo>
                  <a:cubicBezTo>
                    <a:pt x="288760" y="471585"/>
                    <a:pt x="298757" y="460141"/>
                    <a:pt x="291610" y="454155"/>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839" name="Google Shape;839;p58"/>
            <p:cNvSpPr/>
            <p:nvPr/>
          </p:nvSpPr>
          <p:spPr>
            <a:xfrm>
              <a:off x="625052" y="3542878"/>
              <a:ext cx="246686" cy="335935"/>
            </a:xfrm>
            <a:custGeom>
              <a:avLst/>
              <a:gdLst/>
              <a:ahLst/>
              <a:cxnLst/>
              <a:rect l="l" t="t" r="r" b="b"/>
              <a:pathLst>
                <a:path w="116913" h="159211" extrusionOk="0">
                  <a:moveTo>
                    <a:pt x="114759" y="145770"/>
                  </a:moveTo>
                  <a:cubicBezTo>
                    <a:pt x="73155" y="104376"/>
                    <a:pt x="38848" y="56252"/>
                    <a:pt x="13292" y="3435"/>
                  </a:cubicBezTo>
                  <a:cubicBezTo>
                    <a:pt x="9193" y="-5027"/>
                    <a:pt x="-3195" y="3808"/>
                    <a:pt x="774" y="12030"/>
                  </a:cubicBezTo>
                  <a:cubicBezTo>
                    <a:pt x="27012" y="65964"/>
                    <a:pt x="62178" y="115053"/>
                    <a:pt x="104784" y="157258"/>
                  </a:cubicBezTo>
                  <a:cubicBezTo>
                    <a:pt x="111361" y="163814"/>
                    <a:pt x="121337" y="152303"/>
                    <a:pt x="114759" y="14577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840" name="Google Shape;840;p58"/>
            <p:cNvSpPr/>
            <p:nvPr/>
          </p:nvSpPr>
          <p:spPr>
            <a:xfrm>
              <a:off x="3508732" y="703042"/>
              <a:ext cx="736985" cy="678722"/>
            </a:xfrm>
            <a:custGeom>
              <a:avLst/>
              <a:gdLst/>
              <a:ahLst/>
              <a:cxnLst/>
              <a:rect l="l" t="t" r="r" b="b"/>
              <a:pathLst>
                <a:path w="349282" h="321669" extrusionOk="0">
                  <a:moveTo>
                    <a:pt x="348469" y="309928"/>
                  </a:moveTo>
                  <a:cubicBezTo>
                    <a:pt x="278003" y="170664"/>
                    <a:pt x="156037" y="58585"/>
                    <a:pt x="11050" y="551"/>
                  </a:cubicBezTo>
                  <a:cubicBezTo>
                    <a:pt x="2543" y="-2847"/>
                    <a:pt x="-4823" y="10439"/>
                    <a:pt x="3968" y="13969"/>
                  </a:cubicBezTo>
                  <a:cubicBezTo>
                    <a:pt x="146478" y="70973"/>
                    <a:pt x="266844" y="180859"/>
                    <a:pt x="335709" y="318194"/>
                  </a:cubicBezTo>
                  <a:cubicBezTo>
                    <a:pt x="339918" y="326613"/>
                    <a:pt x="352591" y="318107"/>
                    <a:pt x="348469" y="309928"/>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841" name="Google Shape;841;p58"/>
            <p:cNvSpPr/>
            <p:nvPr/>
          </p:nvSpPr>
          <p:spPr>
            <a:xfrm>
              <a:off x="4237875" y="1405342"/>
              <a:ext cx="51220" cy="74504"/>
            </a:xfrm>
            <a:custGeom>
              <a:avLst/>
              <a:gdLst/>
              <a:ahLst/>
              <a:cxnLst/>
              <a:rect l="l" t="t" r="r" b="b"/>
              <a:pathLst>
                <a:path w="24275" h="35310" extrusionOk="0">
                  <a:moveTo>
                    <a:pt x="23295" y="23713"/>
                  </a:moveTo>
                  <a:lnTo>
                    <a:pt x="13692" y="3323"/>
                  </a:lnTo>
                  <a:cubicBezTo>
                    <a:pt x="8452" y="-4658"/>
                    <a:pt x="-3475" y="3191"/>
                    <a:pt x="975" y="11588"/>
                  </a:cubicBezTo>
                  <a:cubicBezTo>
                    <a:pt x="4176" y="18384"/>
                    <a:pt x="7371" y="25181"/>
                    <a:pt x="10556" y="31978"/>
                  </a:cubicBezTo>
                  <a:cubicBezTo>
                    <a:pt x="15906" y="39980"/>
                    <a:pt x="27745" y="32109"/>
                    <a:pt x="23295" y="23713"/>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grpSp>
      <p:sp>
        <p:nvSpPr>
          <p:cNvPr id="842" name="Google Shape;842;p58"/>
          <p:cNvSpPr txBox="1">
            <a:spLocks noGrp="1"/>
          </p:cNvSpPr>
          <p:nvPr>
            <p:ph type="subTitle" idx="1"/>
          </p:nvPr>
        </p:nvSpPr>
        <p:spPr>
          <a:xfrm>
            <a:off x="448750" y="294025"/>
            <a:ext cx="8325300" cy="399300"/>
          </a:xfrm>
          <a:prstGeom prst="rect">
            <a:avLst/>
          </a:prstGeom>
        </p:spPr>
        <p:txBody>
          <a:bodyPr spcFirstLastPara="1" wrap="square" lIns="0" tIns="0" rIns="0" bIns="0" anchor="t" anchorCtr="0">
            <a:noAutofit/>
          </a:bodyPr>
          <a:lstStyle>
            <a:lvl1pPr lvl="0" rtl="0">
              <a:spcBef>
                <a:spcPts val="0"/>
              </a:spcBef>
              <a:spcAft>
                <a:spcPts val="0"/>
              </a:spcAft>
              <a:buSzPts val="2700"/>
              <a:buNone/>
              <a:defRPr/>
            </a:lvl1pPr>
            <a:lvl2pPr lvl="1" rtl="0">
              <a:spcBef>
                <a:spcPts val="1200"/>
              </a:spcBef>
              <a:spcAft>
                <a:spcPts val="0"/>
              </a:spcAft>
              <a:buSzPts val="2700"/>
              <a:buNone/>
              <a:defRPr/>
            </a:lvl2pPr>
            <a:lvl3pPr lvl="2" rtl="0">
              <a:spcBef>
                <a:spcPts val="1200"/>
              </a:spcBef>
              <a:spcAft>
                <a:spcPts val="0"/>
              </a:spcAft>
              <a:buSzPts val="2700"/>
              <a:buNone/>
              <a:defRPr/>
            </a:lvl3pPr>
            <a:lvl4pPr lvl="3" rtl="0">
              <a:spcBef>
                <a:spcPts val="1200"/>
              </a:spcBef>
              <a:spcAft>
                <a:spcPts val="0"/>
              </a:spcAft>
              <a:buSzPts val="2700"/>
              <a:buNone/>
              <a:defRPr/>
            </a:lvl4pPr>
            <a:lvl5pPr lvl="4" rtl="0">
              <a:spcBef>
                <a:spcPts val="1200"/>
              </a:spcBef>
              <a:spcAft>
                <a:spcPts val="0"/>
              </a:spcAft>
              <a:buSzPts val="2700"/>
              <a:buNone/>
              <a:defRPr/>
            </a:lvl5pPr>
            <a:lvl6pPr lvl="5" rtl="0">
              <a:spcBef>
                <a:spcPts val="1200"/>
              </a:spcBef>
              <a:spcAft>
                <a:spcPts val="0"/>
              </a:spcAft>
              <a:buSzPts val="2700"/>
              <a:buNone/>
              <a:defRPr/>
            </a:lvl6pPr>
            <a:lvl7pPr lvl="6" rtl="0">
              <a:spcBef>
                <a:spcPts val="1200"/>
              </a:spcBef>
              <a:spcAft>
                <a:spcPts val="0"/>
              </a:spcAft>
              <a:buSzPts val="2700"/>
              <a:buNone/>
              <a:defRPr/>
            </a:lvl7pPr>
            <a:lvl8pPr lvl="7" rtl="0">
              <a:spcBef>
                <a:spcPts val="1200"/>
              </a:spcBef>
              <a:spcAft>
                <a:spcPts val="0"/>
              </a:spcAft>
              <a:buSzPts val="2700"/>
              <a:buNone/>
              <a:defRPr/>
            </a:lvl8pPr>
            <a:lvl9pPr lvl="8" rtl="0">
              <a:spcBef>
                <a:spcPts val="1200"/>
              </a:spcBef>
              <a:spcAft>
                <a:spcPts val="1200"/>
              </a:spcAft>
              <a:buSzPts val="2700"/>
              <a:buNone/>
              <a:defRPr/>
            </a:lvl9pPr>
          </a:lstStyle>
          <a:p>
            <a:endParaRPr/>
          </a:p>
        </p:txBody>
      </p:sp>
      <p:sp>
        <p:nvSpPr>
          <p:cNvPr id="843" name="Google Shape;843;p58"/>
          <p:cNvSpPr txBox="1">
            <a:spLocks noGrp="1"/>
          </p:cNvSpPr>
          <p:nvPr>
            <p:ph type="subTitle" idx="2"/>
          </p:nvPr>
        </p:nvSpPr>
        <p:spPr>
          <a:xfrm>
            <a:off x="1439125" y="1392700"/>
            <a:ext cx="2120100" cy="399300"/>
          </a:xfrm>
          <a:prstGeom prst="rect">
            <a:avLst/>
          </a:prstGeom>
        </p:spPr>
        <p:txBody>
          <a:bodyPr spcFirstLastPara="1" wrap="square" lIns="0" tIns="0" rIns="0" bIns="0" anchor="t" anchorCtr="0">
            <a:noAutofit/>
          </a:bodyPr>
          <a:lstStyle>
            <a:lvl1pPr lvl="0" rtl="0">
              <a:spcBef>
                <a:spcPts val="0"/>
              </a:spcBef>
              <a:spcAft>
                <a:spcPts val="0"/>
              </a:spcAft>
              <a:buSzPts val="2700"/>
              <a:buNone/>
              <a:defRPr/>
            </a:lvl1pPr>
            <a:lvl2pPr lvl="1" rtl="0">
              <a:spcBef>
                <a:spcPts val="1200"/>
              </a:spcBef>
              <a:spcAft>
                <a:spcPts val="0"/>
              </a:spcAft>
              <a:buSzPts val="2700"/>
              <a:buNone/>
              <a:defRPr/>
            </a:lvl2pPr>
            <a:lvl3pPr lvl="2" rtl="0">
              <a:spcBef>
                <a:spcPts val="1200"/>
              </a:spcBef>
              <a:spcAft>
                <a:spcPts val="0"/>
              </a:spcAft>
              <a:buSzPts val="2700"/>
              <a:buNone/>
              <a:defRPr/>
            </a:lvl3pPr>
            <a:lvl4pPr lvl="3" rtl="0">
              <a:spcBef>
                <a:spcPts val="1200"/>
              </a:spcBef>
              <a:spcAft>
                <a:spcPts val="0"/>
              </a:spcAft>
              <a:buSzPts val="2700"/>
              <a:buNone/>
              <a:defRPr/>
            </a:lvl4pPr>
            <a:lvl5pPr lvl="4" rtl="0">
              <a:spcBef>
                <a:spcPts val="1200"/>
              </a:spcBef>
              <a:spcAft>
                <a:spcPts val="0"/>
              </a:spcAft>
              <a:buSzPts val="2700"/>
              <a:buNone/>
              <a:defRPr/>
            </a:lvl5pPr>
            <a:lvl6pPr lvl="5" rtl="0">
              <a:spcBef>
                <a:spcPts val="1200"/>
              </a:spcBef>
              <a:spcAft>
                <a:spcPts val="0"/>
              </a:spcAft>
              <a:buSzPts val="2700"/>
              <a:buNone/>
              <a:defRPr/>
            </a:lvl6pPr>
            <a:lvl7pPr lvl="6" rtl="0">
              <a:spcBef>
                <a:spcPts val="1200"/>
              </a:spcBef>
              <a:spcAft>
                <a:spcPts val="0"/>
              </a:spcAft>
              <a:buSzPts val="2700"/>
              <a:buNone/>
              <a:defRPr/>
            </a:lvl7pPr>
            <a:lvl8pPr lvl="7" rtl="0">
              <a:spcBef>
                <a:spcPts val="1200"/>
              </a:spcBef>
              <a:spcAft>
                <a:spcPts val="0"/>
              </a:spcAft>
              <a:buSzPts val="2700"/>
              <a:buNone/>
              <a:defRPr/>
            </a:lvl8pPr>
            <a:lvl9pPr lvl="8" rtl="0">
              <a:spcBef>
                <a:spcPts val="1200"/>
              </a:spcBef>
              <a:spcAft>
                <a:spcPts val="1200"/>
              </a:spcAft>
              <a:buSzPts val="2700"/>
              <a:buNone/>
              <a:defRPr/>
            </a:lvl9pPr>
          </a:lstStyle>
          <a:p>
            <a:endParaRPr/>
          </a:p>
        </p:txBody>
      </p:sp>
      <p:sp>
        <p:nvSpPr>
          <p:cNvPr id="844" name="Google Shape;844;p58"/>
          <p:cNvSpPr txBox="1">
            <a:spLocks noGrp="1"/>
          </p:cNvSpPr>
          <p:nvPr>
            <p:ph type="subTitle" idx="3"/>
          </p:nvPr>
        </p:nvSpPr>
        <p:spPr>
          <a:xfrm>
            <a:off x="6447000" y="1373538"/>
            <a:ext cx="2120100" cy="399300"/>
          </a:xfrm>
          <a:prstGeom prst="rect">
            <a:avLst/>
          </a:prstGeom>
        </p:spPr>
        <p:txBody>
          <a:bodyPr spcFirstLastPara="1" wrap="square" lIns="0" tIns="0" rIns="0" bIns="0" anchor="t" anchorCtr="0">
            <a:noAutofit/>
          </a:bodyPr>
          <a:lstStyle>
            <a:lvl1pPr lvl="0" rtl="0">
              <a:spcBef>
                <a:spcPts val="0"/>
              </a:spcBef>
              <a:spcAft>
                <a:spcPts val="0"/>
              </a:spcAft>
              <a:buSzPts val="2700"/>
              <a:buNone/>
              <a:defRPr/>
            </a:lvl1pPr>
            <a:lvl2pPr lvl="1" rtl="0">
              <a:spcBef>
                <a:spcPts val="1200"/>
              </a:spcBef>
              <a:spcAft>
                <a:spcPts val="0"/>
              </a:spcAft>
              <a:buSzPts val="2700"/>
              <a:buNone/>
              <a:defRPr/>
            </a:lvl2pPr>
            <a:lvl3pPr lvl="2" rtl="0">
              <a:spcBef>
                <a:spcPts val="1200"/>
              </a:spcBef>
              <a:spcAft>
                <a:spcPts val="0"/>
              </a:spcAft>
              <a:buSzPts val="2700"/>
              <a:buNone/>
              <a:defRPr/>
            </a:lvl3pPr>
            <a:lvl4pPr lvl="3" rtl="0">
              <a:spcBef>
                <a:spcPts val="1200"/>
              </a:spcBef>
              <a:spcAft>
                <a:spcPts val="0"/>
              </a:spcAft>
              <a:buSzPts val="2700"/>
              <a:buNone/>
              <a:defRPr/>
            </a:lvl4pPr>
            <a:lvl5pPr lvl="4" rtl="0">
              <a:spcBef>
                <a:spcPts val="1200"/>
              </a:spcBef>
              <a:spcAft>
                <a:spcPts val="0"/>
              </a:spcAft>
              <a:buSzPts val="2700"/>
              <a:buNone/>
              <a:defRPr/>
            </a:lvl5pPr>
            <a:lvl6pPr lvl="5" rtl="0">
              <a:spcBef>
                <a:spcPts val="1200"/>
              </a:spcBef>
              <a:spcAft>
                <a:spcPts val="0"/>
              </a:spcAft>
              <a:buSzPts val="2700"/>
              <a:buNone/>
              <a:defRPr/>
            </a:lvl6pPr>
            <a:lvl7pPr lvl="6" rtl="0">
              <a:spcBef>
                <a:spcPts val="1200"/>
              </a:spcBef>
              <a:spcAft>
                <a:spcPts val="0"/>
              </a:spcAft>
              <a:buSzPts val="2700"/>
              <a:buNone/>
              <a:defRPr/>
            </a:lvl7pPr>
            <a:lvl8pPr lvl="7" rtl="0">
              <a:spcBef>
                <a:spcPts val="1200"/>
              </a:spcBef>
              <a:spcAft>
                <a:spcPts val="0"/>
              </a:spcAft>
              <a:buSzPts val="2700"/>
              <a:buNone/>
              <a:defRPr/>
            </a:lvl8pPr>
            <a:lvl9pPr lvl="8" rtl="0">
              <a:spcBef>
                <a:spcPts val="1200"/>
              </a:spcBef>
              <a:spcAft>
                <a:spcPts val="1200"/>
              </a:spcAft>
              <a:buSzPts val="2700"/>
              <a:buNone/>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Blank Title 1 1 1">
  <p:cSld name="CUSTOM_6_1_1_1">
    <p:spTree>
      <p:nvGrpSpPr>
        <p:cNvPr id="1" name="Shape 845"/>
        <p:cNvGrpSpPr/>
        <p:nvPr/>
      </p:nvGrpSpPr>
      <p:grpSpPr>
        <a:xfrm>
          <a:off x="0" y="0"/>
          <a:ext cx="0" cy="0"/>
          <a:chOff x="0" y="0"/>
          <a:chExt cx="0" cy="0"/>
        </a:xfrm>
      </p:grpSpPr>
      <p:sp>
        <p:nvSpPr>
          <p:cNvPr id="846" name="Google Shape;846;p59"/>
          <p:cNvSpPr/>
          <p:nvPr/>
        </p:nvSpPr>
        <p:spPr>
          <a:xfrm>
            <a:off x="145878" y="96797"/>
            <a:ext cx="7634387" cy="1401610"/>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5"/>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847" name="Google Shape;847;p59"/>
          <p:cNvSpPr txBox="1">
            <a:spLocks noGrp="1"/>
          </p:cNvSpPr>
          <p:nvPr>
            <p:ph type="title"/>
          </p:nvPr>
        </p:nvSpPr>
        <p:spPr>
          <a:xfrm>
            <a:off x="410813" y="628446"/>
            <a:ext cx="7068900" cy="598800"/>
          </a:xfrm>
          <a:prstGeom prst="rect">
            <a:avLst/>
          </a:prstGeom>
        </p:spPr>
        <p:txBody>
          <a:bodyPr spcFirstLastPara="1" wrap="square" lIns="0" tIns="0" rIns="0" bIns="0" anchor="ctr" anchorCtr="0">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Choice Board 1 1 1">
  <p:cSld name="BLANK_1_1_1_1_1_1">
    <p:bg>
      <p:bgPr>
        <a:solidFill>
          <a:schemeClr val="lt1"/>
        </a:solidFill>
        <a:effectLst/>
      </p:bgPr>
    </p:bg>
    <p:spTree>
      <p:nvGrpSpPr>
        <p:cNvPr id="1" name="Shape 848"/>
        <p:cNvGrpSpPr/>
        <p:nvPr/>
      </p:nvGrpSpPr>
      <p:grpSpPr>
        <a:xfrm>
          <a:off x="0" y="0"/>
          <a:ext cx="0" cy="0"/>
          <a:chOff x="0" y="0"/>
          <a:chExt cx="0" cy="0"/>
        </a:xfrm>
      </p:grpSpPr>
      <p:sp>
        <p:nvSpPr>
          <p:cNvPr id="849" name="Google Shape;849;p60"/>
          <p:cNvSpPr/>
          <p:nvPr/>
        </p:nvSpPr>
        <p:spPr>
          <a:xfrm rot="-1585029">
            <a:off x="6299438" y="675014"/>
            <a:ext cx="3096718" cy="2839499"/>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5"/>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850" name="Google Shape;850;p60"/>
          <p:cNvSpPr txBox="1">
            <a:spLocks noGrp="1"/>
          </p:cNvSpPr>
          <p:nvPr>
            <p:ph type="sldNum" idx="12"/>
          </p:nvPr>
        </p:nvSpPr>
        <p:spPr>
          <a:xfrm>
            <a:off x="9244813" y="7092212"/>
            <a:ext cx="603600" cy="453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851" name="Google Shape;851;p60"/>
          <p:cNvGrpSpPr/>
          <p:nvPr/>
        </p:nvGrpSpPr>
        <p:grpSpPr>
          <a:xfrm>
            <a:off x="6097561" y="582748"/>
            <a:ext cx="3298823" cy="2861551"/>
            <a:chOff x="576654" y="555403"/>
            <a:chExt cx="3865959" cy="3794658"/>
          </a:xfrm>
        </p:grpSpPr>
        <p:sp>
          <p:nvSpPr>
            <p:cNvPr id="852" name="Google Shape;852;p60"/>
            <p:cNvSpPr/>
            <p:nvPr/>
          </p:nvSpPr>
          <p:spPr>
            <a:xfrm>
              <a:off x="619289" y="555403"/>
              <a:ext cx="3823324" cy="3794658"/>
            </a:xfrm>
            <a:custGeom>
              <a:avLst/>
              <a:gdLst/>
              <a:ahLst/>
              <a:cxnLst/>
              <a:rect l="l" t="t" r="r" b="b"/>
              <a:pathLst>
                <a:path w="1812002" h="1798416" extrusionOk="0">
                  <a:moveTo>
                    <a:pt x="1803580" y="754533"/>
                  </a:moveTo>
                  <a:cubicBezTo>
                    <a:pt x="1755126" y="365965"/>
                    <a:pt x="1420404" y="43389"/>
                    <a:pt x="1031243" y="5415"/>
                  </a:cubicBezTo>
                  <a:cubicBezTo>
                    <a:pt x="982060" y="-66"/>
                    <a:pt x="932504" y="-1381"/>
                    <a:pt x="883099" y="1447"/>
                  </a:cubicBezTo>
                  <a:cubicBezTo>
                    <a:pt x="873803" y="1973"/>
                    <a:pt x="873957" y="16794"/>
                    <a:pt x="883691" y="16246"/>
                  </a:cubicBezTo>
                  <a:cubicBezTo>
                    <a:pt x="1757494" y="-18263"/>
                    <a:pt x="2121442" y="1058868"/>
                    <a:pt x="1445508" y="1590605"/>
                  </a:cubicBezTo>
                  <a:cubicBezTo>
                    <a:pt x="1154174" y="1812547"/>
                    <a:pt x="730088" y="1849314"/>
                    <a:pt x="411765" y="1663262"/>
                  </a:cubicBezTo>
                  <a:cubicBezTo>
                    <a:pt x="67769" y="1470874"/>
                    <a:pt x="-50821" y="1022824"/>
                    <a:pt x="50843" y="658548"/>
                  </a:cubicBezTo>
                  <a:cubicBezTo>
                    <a:pt x="145996" y="257328"/>
                    <a:pt x="571617" y="-46393"/>
                    <a:pt x="981233" y="77876"/>
                  </a:cubicBezTo>
                  <a:cubicBezTo>
                    <a:pt x="990003" y="80529"/>
                    <a:pt x="993533" y="65949"/>
                    <a:pt x="984391" y="63186"/>
                  </a:cubicBezTo>
                  <a:cubicBezTo>
                    <a:pt x="621232" y="-46436"/>
                    <a:pt x="223477" y="180680"/>
                    <a:pt x="83292" y="523010"/>
                  </a:cubicBezTo>
                  <a:cubicBezTo>
                    <a:pt x="-163184" y="1097697"/>
                    <a:pt x="154152" y="1768368"/>
                    <a:pt x="813533" y="1796542"/>
                  </a:cubicBezTo>
                  <a:cubicBezTo>
                    <a:pt x="1393503" y="1832827"/>
                    <a:pt x="1882662" y="1337310"/>
                    <a:pt x="1803580" y="754533"/>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853" name="Google Shape;853;p60"/>
            <p:cNvSpPr/>
            <p:nvPr/>
          </p:nvSpPr>
          <p:spPr>
            <a:xfrm>
              <a:off x="576654" y="3067330"/>
              <a:ext cx="620488" cy="986037"/>
            </a:xfrm>
            <a:custGeom>
              <a:avLst/>
              <a:gdLst/>
              <a:ahLst/>
              <a:cxnLst/>
              <a:rect l="l" t="t" r="r" b="b"/>
              <a:pathLst>
                <a:path w="294070" h="467316" extrusionOk="0">
                  <a:moveTo>
                    <a:pt x="291610" y="454155"/>
                  </a:moveTo>
                  <a:cubicBezTo>
                    <a:pt x="153814" y="339512"/>
                    <a:pt x="54825" y="179550"/>
                    <a:pt x="14308" y="4834"/>
                  </a:cubicBezTo>
                  <a:cubicBezTo>
                    <a:pt x="12116" y="-4528"/>
                    <a:pt x="-1872" y="1084"/>
                    <a:pt x="211" y="10007"/>
                  </a:cubicBezTo>
                  <a:cubicBezTo>
                    <a:pt x="42374" y="188276"/>
                    <a:pt x="141091" y="348128"/>
                    <a:pt x="281612" y="465666"/>
                  </a:cubicBezTo>
                  <a:cubicBezTo>
                    <a:pt x="288760" y="471585"/>
                    <a:pt x="298757" y="460141"/>
                    <a:pt x="291610" y="454155"/>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854" name="Google Shape;854;p60"/>
            <p:cNvSpPr/>
            <p:nvPr/>
          </p:nvSpPr>
          <p:spPr>
            <a:xfrm>
              <a:off x="625052" y="3542878"/>
              <a:ext cx="246686" cy="335935"/>
            </a:xfrm>
            <a:custGeom>
              <a:avLst/>
              <a:gdLst/>
              <a:ahLst/>
              <a:cxnLst/>
              <a:rect l="l" t="t" r="r" b="b"/>
              <a:pathLst>
                <a:path w="116913" h="159211" extrusionOk="0">
                  <a:moveTo>
                    <a:pt x="114759" y="145770"/>
                  </a:moveTo>
                  <a:cubicBezTo>
                    <a:pt x="73155" y="104376"/>
                    <a:pt x="38848" y="56252"/>
                    <a:pt x="13292" y="3435"/>
                  </a:cubicBezTo>
                  <a:cubicBezTo>
                    <a:pt x="9193" y="-5027"/>
                    <a:pt x="-3195" y="3808"/>
                    <a:pt x="774" y="12030"/>
                  </a:cubicBezTo>
                  <a:cubicBezTo>
                    <a:pt x="27012" y="65964"/>
                    <a:pt x="62178" y="115053"/>
                    <a:pt x="104784" y="157258"/>
                  </a:cubicBezTo>
                  <a:cubicBezTo>
                    <a:pt x="111361" y="163814"/>
                    <a:pt x="121337" y="152303"/>
                    <a:pt x="114759" y="14577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855" name="Google Shape;855;p60"/>
            <p:cNvSpPr/>
            <p:nvPr/>
          </p:nvSpPr>
          <p:spPr>
            <a:xfrm>
              <a:off x="3508732" y="703042"/>
              <a:ext cx="736985" cy="678722"/>
            </a:xfrm>
            <a:custGeom>
              <a:avLst/>
              <a:gdLst/>
              <a:ahLst/>
              <a:cxnLst/>
              <a:rect l="l" t="t" r="r" b="b"/>
              <a:pathLst>
                <a:path w="349282" h="321669" extrusionOk="0">
                  <a:moveTo>
                    <a:pt x="348469" y="309928"/>
                  </a:moveTo>
                  <a:cubicBezTo>
                    <a:pt x="278003" y="170664"/>
                    <a:pt x="156037" y="58585"/>
                    <a:pt x="11050" y="551"/>
                  </a:cubicBezTo>
                  <a:cubicBezTo>
                    <a:pt x="2543" y="-2847"/>
                    <a:pt x="-4823" y="10439"/>
                    <a:pt x="3968" y="13969"/>
                  </a:cubicBezTo>
                  <a:cubicBezTo>
                    <a:pt x="146478" y="70973"/>
                    <a:pt x="266844" y="180859"/>
                    <a:pt x="335709" y="318194"/>
                  </a:cubicBezTo>
                  <a:cubicBezTo>
                    <a:pt x="339918" y="326613"/>
                    <a:pt x="352591" y="318107"/>
                    <a:pt x="348469" y="309928"/>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856" name="Google Shape;856;p60"/>
            <p:cNvSpPr/>
            <p:nvPr/>
          </p:nvSpPr>
          <p:spPr>
            <a:xfrm>
              <a:off x="4237875" y="1405342"/>
              <a:ext cx="51220" cy="74504"/>
            </a:xfrm>
            <a:custGeom>
              <a:avLst/>
              <a:gdLst/>
              <a:ahLst/>
              <a:cxnLst/>
              <a:rect l="l" t="t" r="r" b="b"/>
              <a:pathLst>
                <a:path w="24275" h="35310" extrusionOk="0">
                  <a:moveTo>
                    <a:pt x="23295" y="23713"/>
                  </a:moveTo>
                  <a:lnTo>
                    <a:pt x="13692" y="3323"/>
                  </a:lnTo>
                  <a:cubicBezTo>
                    <a:pt x="8452" y="-4658"/>
                    <a:pt x="-3475" y="3191"/>
                    <a:pt x="975" y="11588"/>
                  </a:cubicBezTo>
                  <a:cubicBezTo>
                    <a:pt x="4176" y="18384"/>
                    <a:pt x="7371" y="25181"/>
                    <a:pt x="10556" y="31978"/>
                  </a:cubicBezTo>
                  <a:cubicBezTo>
                    <a:pt x="15906" y="39980"/>
                    <a:pt x="27745" y="32109"/>
                    <a:pt x="23295" y="23713"/>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grpSp>
      <p:sp>
        <p:nvSpPr>
          <p:cNvPr id="857" name="Google Shape;857;p60"/>
          <p:cNvSpPr/>
          <p:nvPr/>
        </p:nvSpPr>
        <p:spPr>
          <a:xfrm rot="2486174">
            <a:off x="6550062" y="928550"/>
            <a:ext cx="143515" cy="123435"/>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858" name="Google Shape;858;p60"/>
          <p:cNvSpPr/>
          <p:nvPr/>
        </p:nvSpPr>
        <p:spPr>
          <a:xfrm rot="8637527">
            <a:off x="8705089" y="2936251"/>
            <a:ext cx="389482" cy="186563"/>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859" name="Google Shape;859;p60"/>
          <p:cNvSpPr/>
          <p:nvPr/>
        </p:nvSpPr>
        <p:spPr>
          <a:xfrm rot="-1585029">
            <a:off x="792138" y="675014"/>
            <a:ext cx="3096718" cy="2839499"/>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5"/>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grpSp>
        <p:nvGrpSpPr>
          <p:cNvPr id="860" name="Google Shape;860;p60"/>
          <p:cNvGrpSpPr/>
          <p:nvPr/>
        </p:nvGrpSpPr>
        <p:grpSpPr>
          <a:xfrm>
            <a:off x="590261" y="582748"/>
            <a:ext cx="3298823" cy="2861551"/>
            <a:chOff x="576654" y="555403"/>
            <a:chExt cx="3865959" cy="3794658"/>
          </a:xfrm>
        </p:grpSpPr>
        <p:sp>
          <p:nvSpPr>
            <p:cNvPr id="861" name="Google Shape;861;p60"/>
            <p:cNvSpPr/>
            <p:nvPr/>
          </p:nvSpPr>
          <p:spPr>
            <a:xfrm>
              <a:off x="619289" y="555403"/>
              <a:ext cx="3823324" cy="3794658"/>
            </a:xfrm>
            <a:custGeom>
              <a:avLst/>
              <a:gdLst/>
              <a:ahLst/>
              <a:cxnLst/>
              <a:rect l="l" t="t" r="r" b="b"/>
              <a:pathLst>
                <a:path w="1812002" h="1798416" extrusionOk="0">
                  <a:moveTo>
                    <a:pt x="1803580" y="754533"/>
                  </a:moveTo>
                  <a:cubicBezTo>
                    <a:pt x="1755126" y="365965"/>
                    <a:pt x="1420404" y="43389"/>
                    <a:pt x="1031243" y="5415"/>
                  </a:cubicBezTo>
                  <a:cubicBezTo>
                    <a:pt x="982060" y="-66"/>
                    <a:pt x="932504" y="-1381"/>
                    <a:pt x="883099" y="1447"/>
                  </a:cubicBezTo>
                  <a:cubicBezTo>
                    <a:pt x="873803" y="1973"/>
                    <a:pt x="873957" y="16794"/>
                    <a:pt x="883691" y="16246"/>
                  </a:cubicBezTo>
                  <a:cubicBezTo>
                    <a:pt x="1757494" y="-18263"/>
                    <a:pt x="2121442" y="1058868"/>
                    <a:pt x="1445508" y="1590605"/>
                  </a:cubicBezTo>
                  <a:cubicBezTo>
                    <a:pt x="1154174" y="1812547"/>
                    <a:pt x="730088" y="1849314"/>
                    <a:pt x="411765" y="1663262"/>
                  </a:cubicBezTo>
                  <a:cubicBezTo>
                    <a:pt x="67769" y="1470874"/>
                    <a:pt x="-50821" y="1022824"/>
                    <a:pt x="50843" y="658548"/>
                  </a:cubicBezTo>
                  <a:cubicBezTo>
                    <a:pt x="145996" y="257328"/>
                    <a:pt x="571617" y="-46393"/>
                    <a:pt x="981233" y="77876"/>
                  </a:cubicBezTo>
                  <a:cubicBezTo>
                    <a:pt x="990003" y="80529"/>
                    <a:pt x="993533" y="65949"/>
                    <a:pt x="984391" y="63186"/>
                  </a:cubicBezTo>
                  <a:cubicBezTo>
                    <a:pt x="621232" y="-46436"/>
                    <a:pt x="223477" y="180680"/>
                    <a:pt x="83292" y="523010"/>
                  </a:cubicBezTo>
                  <a:cubicBezTo>
                    <a:pt x="-163184" y="1097697"/>
                    <a:pt x="154152" y="1768368"/>
                    <a:pt x="813533" y="1796542"/>
                  </a:cubicBezTo>
                  <a:cubicBezTo>
                    <a:pt x="1393503" y="1832827"/>
                    <a:pt x="1882662" y="1337310"/>
                    <a:pt x="1803580" y="754533"/>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862" name="Google Shape;862;p60"/>
            <p:cNvSpPr/>
            <p:nvPr/>
          </p:nvSpPr>
          <p:spPr>
            <a:xfrm>
              <a:off x="576654" y="3067330"/>
              <a:ext cx="620488" cy="986037"/>
            </a:xfrm>
            <a:custGeom>
              <a:avLst/>
              <a:gdLst/>
              <a:ahLst/>
              <a:cxnLst/>
              <a:rect l="l" t="t" r="r" b="b"/>
              <a:pathLst>
                <a:path w="294070" h="467316" extrusionOk="0">
                  <a:moveTo>
                    <a:pt x="291610" y="454155"/>
                  </a:moveTo>
                  <a:cubicBezTo>
                    <a:pt x="153814" y="339512"/>
                    <a:pt x="54825" y="179550"/>
                    <a:pt x="14308" y="4834"/>
                  </a:cubicBezTo>
                  <a:cubicBezTo>
                    <a:pt x="12116" y="-4528"/>
                    <a:pt x="-1872" y="1084"/>
                    <a:pt x="211" y="10007"/>
                  </a:cubicBezTo>
                  <a:cubicBezTo>
                    <a:pt x="42374" y="188276"/>
                    <a:pt x="141091" y="348128"/>
                    <a:pt x="281612" y="465666"/>
                  </a:cubicBezTo>
                  <a:cubicBezTo>
                    <a:pt x="288760" y="471585"/>
                    <a:pt x="298757" y="460141"/>
                    <a:pt x="291610" y="454155"/>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863" name="Google Shape;863;p60"/>
            <p:cNvSpPr/>
            <p:nvPr/>
          </p:nvSpPr>
          <p:spPr>
            <a:xfrm>
              <a:off x="625052" y="3542878"/>
              <a:ext cx="246686" cy="335935"/>
            </a:xfrm>
            <a:custGeom>
              <a:avLst/>
              <a:gdLst/>
              <a:ahLst/>
              <a:cxnLst/>
              <a:rect l="l" t="t" r="r" b="b"/>
              <a:pathLst>
                <a:path w="116913" h="159211" extrusionOk="0">
                  <a:moveTo>
                    <a:pt x="114759" y="145770"/>
                  </a:moveTo>
                  <a:cubicBezTo>
                    <a:pt x="73155" y="104376"/>
                    <a:pt x="38848" y="56252"/>
                    <a:pt x="13292" y="3435"/>
                  </a:cubicBezTo>
                  <a:cubicBezTo>
                    <a:pt x="9193" y="-5027"/>
                    <a:pt x="-3195" y="3808"/>
                    <a:pt x="774" y="12030"/>
                  </a:cubicBezTo>
                  <a:cubicBezTo>
                    <a:pt x="27012" y="65964"/>
                    <a:pt x="62178" y="115053"/>
                    <a:pt x="104784" y="157258"/>
                  </a:cubicBezTo>
                  <a:cubicBezTo>
                    <a:pt x="111361" y="163814"/>
                    <a:pt x="121337" y="152303"/>
                    <a:pt x="114759" y="14577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864" name="Google Shape;864;p60"/>
            <p:cNvSpPr/>
            <p:nvPr/>
          </p:nvSpPr>
          <p:spPr>
            <a:xfrm>
              <a:off x="3508732" y="703042"/>
              <a:ext cx="736985" cy="678722"/>
            </a:xfrm>
            <a:custGeom>
              <a:avLst/>
              <a:gdLst/>
              <a:ahLst/>
              <a:cxnLst/>
              <a:rect l="l" t="t" r="r" b="b"/>
              <a:pathLst>
                <a:path w="349282" h="321669" extrusionOk="0">
                  <a:moveTo>
                    <a:pt x="348469" y="309928"/>
                  </a:moveTo>
                  <a:cubicBezTo>
                    <a:pt x="278003" y="170664"/>
                    <a:pt x="156037" y="58585"/>
                    <a:pt x="11050" y="551"/>
                  </a:cubicBezTo>
                  <a:cubicBezTo>
                    <a:pt x="2543" y="-2847"/>
                    <a:pt x="-4823" y="10439"/>
                    <a:pt x="3968" y="13969"/>
                  </a:cubicBezTo>
                  <a:cubicBezTo>
                    <a:pt x="146478" y="70973"/>
                    <a:pt x="266844" y="180859"/>
                    <a:pt x="335709" y="318194"/>
                  </a:cubicBezTo>
                  <a:cubicBezTo>
                    <a:pt x="339918" y="326613"/>
                    <a:pt x="352591" y="318107"/>
                    <a:pt x="348469" y="309928"/>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865" name="Google Shape;865;p60"/>
            <p:cNvSpPr/>
            <p:nvPr/>
          </p:nvSpPr>
          <p:spPr>
            <a:xfrm>
              <a:off x="4237875" y="1405342"/>
              <a:ext cx="51220" cy="74504"/>
            </a:xfrm>
            <a:custGeom>
              <a:avLst/>
              <a:gdLst/>
              <a:ahLst/>
              <a:cxnLst/>
              <a:rect l="l" t="t" r="r" b="b"/>
              <a:pathLst>
                <a:path w="24275" h="35310" extrusionOk="0">
                  <a:moveTo>
                    <a:pt x="23295" y="23713"/>
                  </a:moveTo>
                  <a:lnTo>
                    <a:pt x="13692" y="3323"/>
                  </a:lnTo>
                  <a:cubicBezTo>
                    <a:pt x="8452" y="-4658"/>
                    <a:pt x="-3475" y="3191"/>
                    <a:pt x="975" y="11588"/>
                  </a:cubicBezTo>
                  <a:cubicBezTo>
                    <a:pt x="4176" y="18384"/>
                    <a:pt x="7371" y="25181"/>
                    <a:pt x="10556" y="31978"/>
                  </a:cubicBezTo>
                  <a:cubicBezTo>
                    <a:pt x="15906" y="39980"/>
                    <a:pt x="27745" y="32109"/>
                    <a:pt x="23295" y="23713"/>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grpSp>
      <p:sp>
        <p:nvSpPr>
          <p:cNvPr id="866" name="Google Shape;866;p60"/>
          <p:cNvSpPr/>
          <p:nvPr/>
        </p:nvSpPr>
        <p:spPr>
          <a:xfrm rot="2486174">
            <a:off x="1042762" y="928550"/>
            <a:ext cx="143515" cy="123435"/>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867" name="Google Shape;867;p60"/>
          <p:cNvSpPr/>
          <p:nvPr/>
        </p:nvSpPr>
        <p:spPr>
          <a:xfrm rot="8637527">
            <a:off x="3197789" y="2936251"/>
            <a:ext cx="389482" cy="186563"/>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868" name="Google Shape;868;p60"/>
          <p:cNvSpPr/>
          <p:nvPr/>
        </p:nvSpPr>
        <p:spPr>
          <a:xfrm rot="-1585029">
            <a:off x="6299438" y="4449439"/>
            <a:ext cx="3096718" cy="2839499"/>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5"/>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grpSp>
        <p:nvGrpSpPr>
          <p:cNvPr id="869" name="Google Shape;869;p60"/>
          <p:cNvGrpSpPr/>
          <p:nvPr/>
        </p:nvGrpSpPr>
        <p:grpSpPr>
          <a:xfrm>
            <a:off x="6097561" y="4357173"/>
            <a:ext cx="3298823" cy="2861551"/>
            <a:chOff x="576654" y="555403"/>
            <a:chExt cx="3865959" cy="3794658"/>
          </a:xfrm>
        </p:grpSpPr>
        <p:sp>
          <p:nvSpPr>
            <p:cNvPr id="870" name="Google Shape;870;p60"/>
            <p:cNvSpPr/>
            <p:nvPr/>
          </p:nvSpPr>
          <p:spPr>
            <a:xfrm>
              <a:off x="619289" y="555403"/>
              <a:ext cx="3823324" cy="3794658"/>
            </a:xfrm>
            <a:custGeom>
              <a:avLst/>
              <a:gdLst/>
              <a:ahLst/>
              <a:cxnLst/>
              <a:rect l="l" t="t" r="r" b="b"/>
              <a:pathLst>
                <a:path w="1812002" h="1798416" extrusionOk="0">
                  <a:moveTo>
                    <a:pt x="1803580" y="754533"/>
                  </a:moveTo>
                  <a:cubicBezTo>
                    <a:pt x="1755126" y="365965"/>
                    <a:pt x="1420404" y="43389"/>
                    <a:pt x="1031243" y="5415"/>
                  </a:cubicBezTo>
                  <a:cubicBezTo>
                    <a:pt x="982060" y="-66"/>
                    <a:pt x="932504" y="-1381"/>
                    <a:pt x="883099" y="1447"/>
                  </a:cubicBezTo>
                  <a:cubicBezTo>
                    <a:pt x="873803" y="1973"/>
                    <a:pt x="873957" y="16794"/>
                    <a:pt x="883691" y="16246"/>
                  </a:cubicBezTo>
                  <a:cubicBezTo>
                    <a:pt x="1757494" y="-18263"/>
                    <a:pt x="2121442" y="1058868"/>
                    <a:pt x="1445508" y="1590605"/>
                  </a:cubicBezTo>
                  <a:cubicBezTo>
                    <a:pt x="1154174" y="1812547"/>
                    <a:pt x="730088" y="1849314"/>
                    <a:pt x="411765" y="1663262"/>
                  </a:cubicBezTo>
                  <a:cubicBezTo>
                    <a:pt x="67769" y="1470874"/>
                    <a:pt x="-50821" y="1022824"/>
                    <a:pt x="50843" y="658548"/>
                  </a:cubicBezTo>
                  <a:cubicBezTo>
                    <a:pt x="145996" y="257328"/>
                    <a:pt x="571617" y="-46393"/>
                    <a:pt x="981233" y="77876"/>
                  </a:cubicBezTo>
                  <a:cubicBezTo>
                    <a:pt x="990003" y="80529"/>
                    <a:pt x="993533" y="65949"/>
                    <a:pt x="984391" y="63186"/>
                  </a:cubicBezTo>
                  <a:cubicBezTo>
                    <a:pt x="621232" y="-46436"/>
                    <a:pt x="223477" y="180680"/>
                    <a:pt x="83292" y="523010"/>
                  </a:cubicBezTo>
                  <a:cubicBezTo>
                    <a:pt x="-163184" y="1097697"/>
                    <a:pt x="154152" y="1768368"/>
                    <a:pt x="813533" y="1796542"/>
                  </a:cubicBezTo>
                  <a:cubicBezTo>
                    <a:pt x="1393503" y="1832827"/>
                    <a:pt x="1882662" y="1337310"/>
                    <a:pt x="1803580" y="754533"/>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871" name="Google Shape;871;p60"/>
            <p:cNvSpPr/>
            <p:nvPr/>
          </p:nvSpPr>
          <p:spPr>
            <a:xfrm>
              <a:off x="576654" y="3067330"/>
              <a:ext cx="620488" cy="986037"/>
            </a:xfrm>
            <a:custGeom>
              <a:avLst/>
              <a:gdLst/>
              <a:ahLst/>
              <a:cxnLst/>
              <a:rect l="l" t="t" r="r" b="b"/>
              <a:pathLst>
                <a:path w="294070" h="467316" extrusionOk="0">
                  <a:moveTo>
                    <a:pt x="291610" y="454155"/>
                  </a:moveTo>
                  <a:cubicBezTo>
                    <a:pt x="153814" y="339512"/>
                    <a:pt x="54825" y="179550"/>
                    <a:pt x="14308" y="4834"/>
                  </a:cubicBezTo>
                  <a:cubicBezTo>
                    <a:pt x="12116" y="-4528"/>
                    <a:pt x="-1872" y="1084"/>
                    <a:pt x="211" y="10007"/>
                  </a:cubicBezTo>
                  <a:cubicBezTo>
                    <a:pt x="42374" y="188276"/>
                    <a:pt x="141091" y="348128"/>
                    <a:pt x="281612" y="465666"/>
                  </a:cubicBezTo>
                  <a:cubicBezTo>
                    <a:pt x="288760" y="471585"/>
                    <a:pt x="298757" y="460141"/>
                    <a:pt x="291610" y="454155"/>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872" name="Google Shape;872;p60"/>
            <p:cNvSpPr/>
            <p:nvPr/>
          </p:nvSpPr>
          <p:spPr>
            <a:xfrm>
              <a:off x="625052" y="3542878"/>
              <a:ext cx="246686" cy="335935"/>
            </a:xfrm>
            <a:custGeom>
              <a:avLst/>
              <a:gdLst/>
              <a:ahLst/>
              <a:cxnLst/>
              <a:rect l="l" t="t" r="r" b="b"/>
              <a:pathLst>
                <a:path w="116913" h="159211" extrusionOk="0">
                  <a:moveTo>
                    <a:pt x="114759" y="145770"/>
                  </a:moveTo>
                  <a:cubicBezTo>
                    <a:pt x="73155" y="104376"/>
                    <a:pt x="38848" y="56252"/>
                    <a:pt x="13292" y="3435"/>
                  </a:cubicBezTo>
                  <a:cubicBezTo>
                    <a:pt x="9193" y="-5027"/>
                    <a:pt x="-3195" y="3808"/>
                    <a:pt x="774" y="12030"/>
                  </a:cubicBezTo>
                  <a:cubicBezTo>
                    <a:pt x="27012" y="65964"/>
                    <a:pt x="62178" y="115053"/>
                    <a:pt x="104784" y="157258"/>
                  </a:cubicBezTo>
                  <a:cubicBezTo>
                    <a:pt x="111361" y="163814"/>
                    <a:pt x="121337" y="152303"/>
                    <a:pt x="114759" y="14577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873" name="Google Shape;873;p60"/>
            <p:cNvSpPr/>
            <p:nvPr/>
          </p:nvSpPr>
          <p:spPr>
            <a:xfrm>
              <a:off x="3508732" y="703042"/>
              <a:ext cx="736985" cy="678722"/>
            </a:xfrm>
            <a:custGeom>
              <a:avLst/>
              <a:gdLst/>
              <a:ahLst/>
              <a:cxnLst/>
              <a:rect l="l" t="t" r="r" b="b"/>
              <a:pathLst>
                <a:path w="349282" h="321669" extrusionOk="0">
                  <a:moveTo>
                    <a:pt x="348469" y="309928"/>
                  </a:moveTo>
                  <a:cubicBezTo>
                    <a:pt x="278003" y="170664"/>
                    <a:pt x="156037" y="58585"/>
                    <a:pt x="11050" y="551"/>
                  </a:cubicBezTo>
                  <a:cubicBezTo>
                    <a:pt x="2543" y="-2847"/>
                    <a:pt x="-4823" y="10439"/>
                    <a:pt x="3968" y="13969"/>
                  </a:cubicBezTo>
                  <a:cubicBezTo>
                    <a:pt x="146478" y="70973"/>
                    <a:pt x="266844" y="180859"/>
                    <a:pt x="335709" y="318194"/>
                  </a:cubicBezTo>
                  <a:cubicBezTo>
                    <a:pt x="339918" y="326613"/>
                    <a:pt x="352591" y="318107"/>
                    <a:pt x="348469" y="309928"/>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874" name="Google Shape;874;p60"/>
            <p:cNvSpPr/>
            <p:nvPr/>
          </p:nvSpPr>
          <p:spPr>
            <a:xfrm>
              <a:off x="4237875" y="1405342"/>
              <a:ext cx="51220" cy="74504"/>
            </a:xfrm>
            <a:custGeom>
              <a:avLst/>
              <a:gdLst/>
              <a:ahLst/>
              <a:cxnLst/>
              <a:rect l="l" t="t" r="r" b="b"/>
              <a:pathLst>
                <a:path w="24275" h="35310" extrusionOk="0">
                  <a:moveTo>
                    <a:pt x="23295" y="23713"/>
                  </a:moveTo>
                  <a:lnTo>
                    <a:pt x="13692" y="3323"/>
                  </a:lnTo>
                  <a:cubicBezTo>
                    <a:pt x="8452" y="-4658"/>
                    <a:pt x="-3475" y="3191"/>
                    <a:pt x="975" y="11588"/>
                  </a:cubicBezTo>
                  <a:cubicBezTo>
                    <a:pt x="4176" y="18384"/>
                    <a:pt x="7371" y="25181"/>
                    <a:pt x="10556" y="31978"/>
                  </a:cubicBezTo>
                  <a:cubicBezTo>
                    <a:pt x="15906" y="39980"/>
                    <a:pt x="27745" y="32109"/>
                    <a:pt x="23295" y="23713"/>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grpSp>
      <p:sp>
        <p:nvSpPr>
          <p:cNvPr id="875" name="Google Shape;875;p60"/>
          <p:cNvSpPr/>
          <p:nvPr/>
        </p:nvSpPr>
        <p:spPr>
          <a:xfrm rot="2486174">
            <a:off x="6550062" y="4702975"/>
            <a:ext cx="143515" cy="123435"/>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876" name="Google Shape;876;p60"/>
          <p:cNvSpPr/>
          <p:nvPr/>
        </p:nvSpPr>
        <p:spPr>
          <a:xfrm rot="8637527">
            <a:off x="8705089" y="6710676"/>
            <a:ext cx="389482" cy="186563"/>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877" name="Google Shape;877;p60"/>
          <p:cNvSpPr/>
          <p:nvPr/>
        </p:nvSpPr>
        <p:spPr>
          <a:xfrm rot="-1585029">
            <a:off x="792138" y="4449439"/>
            <a:ext cx="3096718" cy="2839499"/>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5"/>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grpSp>
        <p:nvGrpSpPr>
          <p:cNvPr id="878" name="Google Shape;878;p60"/>
          <p:cNvGrpSpPr/>
          <p:nvPr/>
        </p:nvGrpSpPr>
        <p:grpSpPr>
          <a:xfrm>
            <a:off x="590261" y="4357173"/>
            <a:ext cx="3298823" cy="2861551"/>
            <a:chOff x="576654" y="555403"/>
            <a:chExt cx="3865959" cy="3794658"/>
          </a:xfrm>
        </p:grpSpPr>
        <p:sp>
          <p:nvSpPr>
            <p:cNvPr id="879" name="Google Shape;879;p60"/>
            <p:cNvSpPr/>
            <p:nvPr/>
          </p:nvSpPr>
          <p:spPr>
            <a:xfrm>
              <a:off x="619289" y="555403"/>
              <a:ext cx="3823324" cy="3794658"/>
            </a:xfrm>
            <a:custGeom>
              <a:avLst/>
              <a:gdLst/>
              <a:ahLst/>
              <a:cxnLst/>
              <a:rect l="l" t="t" r="r" b="b"/>
              <a:pathLst>
                <a:path w="1812002" h="1798416" extrusionOk="0">
                  <a:moveTo>
                    <a:pt x="1803580" y="754533"/>
                  </a:moveTo>
                  <a:cubicBezTo>
                    <a:pt x="1755126" y="365965"/>
                    <a:pt x="1420404" y="43389"/>
                    <a:pt x="1031243" y="5415"/>
                  </a:cubicBezTo>
                  <a:cubicBezTo>
                    <a:pt x="982060" y="-66"/>
                    <a:pt x="932504" y="-1381"/>
                    <a:pt x="883099" y="1447"/>
                  </a:cubicBezTo>
                  <a:cubicBezTo>
                    <a:pt x="873803" y="1973"/>
                    <a:pt x="873957" y="16794"/>
                    <a:pt x="883691" y="16246"/>
                  </a:cubicBezTo>
                  <a:cubicBezTo>
                    <a:pt x="1757494" y="-18263"/>
                    <a:pt x="2121442" y="1058868"/>
                    <a:pt x="1445508" y="1590605"/>
                  </a:cubicBezTo>
                  <a:cubicBezTo>
                    <a:pt x="1154174" y="1812547"/>
                    <a:pt x="730088" y="1849314"/>
                    <a:pt x="411765" y="1663262"/>
                  </a:cubicBezTo>
                  <a:cubicBezTo>
                    <a:pt x="67769" y="1470874"/>
                    <a:pt x="-50821" y="1022824"/>
                    <a:pt x="50843" y="658548"/>
                  </a:cubicBezTo>
                  <a:cubicBezTo>
                    <a:pt x="145996" y="257328"/>
                    <a:pt x="571617" y="-46393"/>
                    <a:pt x="981233" y="77876"/>
                  </a:cubicBezTo>
                  <a:cubicBezTo>
                    <a:pt x="990003" y="80529"/>
                    <a:pt x="993533" y="65949"/>
                    <a:pt x="984391" y="63186"/>
                  </a:cubicBezTo>
                  <a:cubicBezTo>
                    <a:pt x="621232" y="-46436"/>
                    <a:pt x="223477" y="180680"/>
                    <a:pt x="83292" y="523010"/>
                  </a:cubicBezTo>
                  <a:cubicBezTo>
                    <a:pt x="-163184" y="1097697"/>
                    <a:pt x="154152" y="1768368"/>
                    <a:pt x="813533" y="1796542"/>
                  </a:cubicBezTo>
                  <a:cubicBezTo>
                    <a:pt x="1393503" y="1832827"/>
                    <a:pt x="1882662" y="1337310"/>
                    <a:pt x="1803580" y="754533"/>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880" name="Google Shape;880;p60"/>
            <p:cNvSpPr/>
            <p:nvPr/>
          </p:nvSpPr>
          <p:spPr>
            <a:xfrm>
              <a:off x="576654" y="3067330"/>
              <a:ext cx="620488" cy="986037"/>
            </a:xfrm>
            <a:custGeom>
              <a:avLst/>
              <a:gdLst/>
              <a:ahLst/>
              <a:cxnLst/>
              <a:rect l="l" t="t" r="r" b="b"/>
              <a:pathLst>
                <a:path w="294070" h="467316" extrusionOk="0">
                  <a:moveTo>
                    <a:pt x="291610" y="454155"/>
                  </a:moveTo>
                  <a:cubicBezTo>
                    <a:pt x="153814" y="339512"/>
                    <a:pt x="54825" y="179550"/>
                    <a:pt x="14308" y="4834"/>
                  </a:cubicBezTo>
                  <a:cubicBezTo>
                    <a:pt x="12116" y="-4528"/>
                    <a:pt x="-1872" y="1084"/>
                    <a:pt x="211" y="10007"/>
                  </a:cubicBezTo>
                  <a:cubicBezTo>
                    <a:pt x="42374" y="188276"/>
                    <a:pt x="141091" y="348128"/>
                    <a:pt x="281612" y="465666"/>
                  </a:cubicBezTo>
                  <a:cubicBezTo>
                    <a:pt x="288760" y="471585"/>
                    <a:pt x="298757" y="460141"/>
                    <a:pt x="291610" y="454155"/>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881" name="Google Shape;881;p60"/>
            <p:cNvSpPr/>
            <p:nvPr/>
          </p:nvSpPr>
          <p:spPr>
            <a:xfrm>
              <a:off x="625052" y="3542878"/>
              <a:ext cx="246686" cy="335935"/>
            </a:xfrm>
            <a:custGeom>
              <a:avLst/>
              <a:gdLst/>
              <a:ahLst/>
              <a:cxnLst/>
              <a:rect l="l" t="t" r="r" b="b"/>
              <a:pathLst>
                <a:path w="116913" h="159211" extrusionOk="0">
                  <a:moveTo>
                    <a:pt x="114759" y="145770"/>
                  </a:moveTo>
                  <a:cubicBezTo>
                    <a:pt x="73155" y="104376"/>
                    <a:pt x="38848" y="56252"/>
                    <a:pt x="13292" y="3435"/>
                  </a:cubicBezTo>
                  <a:cubicBezTo>
                    <a:pt x="9193" y="-5027"/>
                    <a:pt x="-3195" y="3808"/>
                    <a:pt x="774" y="12030"/>
                  </a:cubicBezTo>
                  <a:cubicBezTo>
                    <a:pt x="27012" y="65964"/>
                    <a:pt x="62178" y="115053"/>
                    <a:pt x="104784" y="157258"/>
                  </a:cubicBezTo>
                  <a:cubicBezTo>
                    <a:pt x="111361" y="163814"/>
                    <a:pt x="121337" y="152303"/>
                    <a:pt x="114759" y="14577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882" name="Google Shape;882;p60"/>
            <p:cNvSpPr/>
            <p:nvPr/>
          </p:nvSpPr>
          <p:spPr>
            <a:xfrm>
              <a:off x="3508732" y="703042"/>
              <a:ext cx="736985" cy="678722"/>
            </a:xfrm>
            <a:custGeom>
              <a:avLst/>
              <a:gdLst/>
              <a:ahLst/>
              <a:cxnLst/>
              <a:rect l="l" t="t" r="r" b="b"/>
              <a:pathLst>
                <a:path w="349282" h="321669" extrusionOk="0">
                  <a:moveTo>
                    <a:pt x="348469" y="309928"/>
                  </a:moveTo>
                  <a:cubicBezTo>
                    <a:pt x="278003" y="170664"/>
                    <a:pt x="156037" y="58585"/>
                    <a:pt x="11050" y="551"/>
                  </a:cubicBezTo>
                  <a:cubicBezTo>
                    <a:pt x="2543" y="-2847"/>
                    <a:pt x="-4823" y="10439"/>
                    <a:pt x="3968" y="13969"/>
                  </a:cubicBezTo>
                  <a:cubicBezTo>
                    <a:pt x="146478" y="70973"/>
                    <a:pt x="266844" y="180859"/>
                    <a:pt x="335709" y="318194"/>
                  </a:cubicBezTo>
                  <a:cubicBezTo>
                    <a:pt x="339918" y="326613"/>
                    <a:pt x="352591" y="318107"/>
                    <a:pt x="348469" y="309928"/>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883" name="Google Shape;883;p60"/>
            <p:cNvSpPr/>
            <p:nvPr/>
          </p:nvSpPr>
          <p:spPr>
            <a:xfrm>
              <a:off x="4237875" y="1405342"/>
              <a:ext cx="51220" cy="74504"/>
            </a:xfrm>
            <a:custGeom>
              <a:avLst/>
              <a:gdLst/>
              <a:ahLst/>
              <a:cxnLst/>
              <a:rect l="l" t="t" r="r" b="b"/>
              <a:pathLst>
                <a:path w="24275" h="35310" extrusionOk="0">
                  <a:moveTo>
                    <a:pt x="23295" y="23713"/>
                  </a:moveTo>
                  <a:lnTo>
                    <a:pt x="13692" y="3323"/>
                  </a:lnTo>
                  <a:cubicBezTo>
                    <a:pt x="8452" y="-4658"/>
                    <a:pt x="-3475" y="3191"/>
                    <a:pt x="975" y="11588"/>
                  </a:cubicBezTo>
                  <a:cubicBezTo>
                    <a:pt x="4176" y="18384"/>
                    <a:pt x="7371" y="25181"/>
                    <a:pt x="10556" y="31978"/>
                  </a:cubicBezTo>
                  <a:cubicBezTo>
                    <a:pt x="15906" y="39980"/>
                    <a:pt x="27745" y="32109"/>
                    <a:pt x="23295" y="23713"/>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grpSp>
      <p:sp>
        <p:nvSpPr>
          <p:cNvPr id="884" name="Google Shape;884;p60"/>
          <p:cNvSpPr/>
          <p:nvPr/>
        </p:nvSpPr>
        <p:spPr>
          <a:xfrm rot="2486174">
            <a:off x="1042762" y="4702975"/>
            <a:ext cx="143515" cy="123435"/>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885" name="Google Shape;885;p60"/>
          <p:cNvSpPr/>
          <p:nvPr/>
        </p:nvSpPr>
        <p:spPr>
          <a:xfrm rot="8637527">
            <a:off x="3197789" y="6710676"/>
            <a:ext cx="389482" cy="186563"/>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886" name="Google Shape;886;p60"/>
          <p:cNvSpPr txBox="1">
            <a:spLocks noGrp="1"/>
          </p:cNvSpPr>
          <p:nvPr>
            <p:ph type="subTitle" idx="1"/>
          </p:nvPr>
        </p:nvSpPr>
        <p:spPr>
          <a:xfrm>
            <a:off x="799450" y="1658100"/>
            <a:ext cx="2961000" cy="784800"/>
          </a:xfrm>
          <a:prstGeom prst="rect">
            <a:avLst/>
          </a:prstGeom>
        </p:spPr>
        <p:txBody>
          <a:bodyPr spcFirstLastPara="1" wrap="square" lIns="0" tIns="0" rIns="0" bIns="0" anchor="t" anchorCtr="0">
            <a:noAutofit/>
          </a:bodyPr>
          <a:lstStyle>
            <a:lvl1pPr lvl="0" rtl="0">
              <a:spcBef>
                <a:spcPts val="0"/>
              </a:spcBef>
              <a:spcAft>
                <a:spcPts val="0"/>
              </a:spcAft>
              <a:buSzPts val="2700"/>
              <a:buNone/>
              <a:defRPr/>
            </a:lvl1pPr>
            <a:lvl2pPr lvl="1" rtl="0">
              <a:spcBef>
                <a:spcPts val="1200"/>
              </a:spcBef>
              <a:spcAft>
                <a:spcPts val="0"/>
              </a:spcAft>
              <a:buSzPts val="2700"/>
              <a:buNone/>
              <a:defRPr/>
            </a:lvl2pPr>
            <a:lvl3pPr lvl="2" rtl="0">
              <a:spcBef>
                <a:spcPts val="1200"/>
              </a:spcBef>
              <a:spcAft>
                <a:spcPts val="0"/>
              </a:spcAft>
              <a:buSzPts val="2700"/>
              <a:buNone/>
              <a:defRPr/>
            </a:lvl3pPr>
            <a:lvl4pPr lvl="3" rtl="0">
              <a:spcBef>
                <a:spcPts val="1200"/>
              </a:spcBef>
              <a:spcAft>
                <a:spcPts val="0"/>
              </a:spcAft>
              <a:buSzPts val="2700"/>
              <a:buNone/>
              <a:defRPr/>
            </a:lvl4pPr>
            <a:lvl5pPr lvl="4" rtl="0">
              <a:spcBef>
                <a:spcPts val="1200"/>
              </a:spcBef>
              <a:spcAft>
                <a:spcPts val="0"/>
              </a:spcAft>
              <a:buSzPts val="2700"/>
              <a:buNone/>
              <a:defRPr/>
            </a:lvl5pPr>
            <a:lvl6pPr lvl="5" rtl="0">
              <a:spcBef>
                <a:spcPts val="1200"/>
              </a:spcBef>
              <a:spcAft>
                <a:spcPts val="0"/>
              </a:spcAft>
              <a:buSzPts val="2700"/>
              <a:buNone/>
              <a:defRPr/>
            </a:lvl6pPr>
            <a:lvl7pPr lvl="6" rtl="0">
              <a:spcBef>
                <a:spcPts val="1200"/>
              </a:spcBef>
              <a:spcAft>
                <a:spcPts val="0"/>
              </a:spcAft>
              <a:buSzPts val="2700"/>
              <a:buNone/>
              <a:defRPr/>
            </a:lvl7pPr>
            <a:lvl8pPr lvl="7" rtl="0">
              <a:spcBef>
                <a:spcPts val="1200"/>
              </a:spcBef>
              <a:spcAft>
                <a:spcPts val="0"/>
              </a:spcAft>
              <a:buSzPts val="2700"/>
              <a:buNone/>
              <a:defRPr/>
            </a:lvl8pPr>
            <a:lvl9pPr lvl="8" rtl="0">
              <a:spcBef>
                <a:spcPts val="1200"/>
              </a:spcBef>
              <a:spcAft>
                <a:spcPts val="1200"/>
              </a:spcAft>
              <a:buSzPts val="2700"/>
              <a:buNone/>
              <a:defRPr/>
            </a:lvl9pPr>
          </a:lstStyle>
          <a:p>
            <a:endParaRPr/>
          </a:p>
        </p:txBody>
      </p:sp>
      <p:sp>
        <p:nvSpPr>
          <p:cNvPr id="887" name="Google Shape;887;p60"/>
          <p:cNvSpPr txBox="1">
            <a:spLocks noGrp="1"/>
          </p:cNvSpPr>
          <p:nvPr>
            <p:ph type="subTitle" idx="2"/>
          </p:nvPr>
        </p:nvSpPr>
        <p:spPr>
          <a:xfrm>
            <a:off x="814250" y="5477700"/>
            <a:ext cx="2961000" cy="784800"/>
          </a:xfrm>
          <a:prstGeom prst="rect">
            <a:avLst/>
          </a:prstGeom>
        </p:spPr>
        <p:txBody>
          <a:bodyPr spcFirstLastPara="1" wrap="square" lIns="0" tIns="0" rIns="0" bIns="0" anchor="t" anchorCtr="0">
            <a:noAutofit/>
          </a:bodyPr>
          <a:lstStyle>
            <a:lvl1pPr lvl="0" rtl="0">
              <a:spcBef>
                <a:spcPts val="0"/>
              </a:spcBef>
              <a:spcAft>
                <a:spcPts val="0"/>
              </a:spcAft>
              <a:buSzPts val="2700"/>
              <a:buNone/>
              <a:defRPr/>
            </a:lvl1pPr>
            <a:lvl2pPr lvl="1" rtl="0">
              <a:spcBef>
                <a:spcPts val="1200"/>
              </a:spcBef>
              <a:spcAft>
                <a:spcPts val="0"/>
              </a:spcAft>
              <a:buSzPts val="2700"/>
              <a:buNone/>
              <a:defRPr/>
            </a:lvl2pPr>
            <a:lvl3pPr lvl="2" rtl="0">
              <a:spcBef>
                <a:spcPts val="1200"/>
              </a:spcBef>
              <a:spcAft>
                <a:spcPts val="0"/>
              </a:spcAft>
              <a:buSzPts val="2700"/>
              <a:buNone/>
              <a:defRPr/>
            </a:lvl3pPr>
            <a:lvl4pPr lvl="3" rtl="0">
              <a:spcBef>
                <a:spcPts val="1200"/>
              </a:spcBef>
              <a:spcAft>
                <a:spcPts val="0"/>
              </a:spcAft>
              <a:buSzPts val="2700"/>
              <a:buNone/>
              <a:defRPr/>
            </a:lvl4pPr>
            <a:lvl5pPr lvl="4" rtl="0">
              <a:spcBef>
                <a:spcPts val="1200"/>
              </a:spcBef>
              <a:spcAft>
                <a:spcPts val="0"/>
              </a:spcAft>
              <a:buSzPts val="2700"/>
              <a:buNone/>
              <a:defRPr/>
            </a:lvl5pPr>
            <a:lvl6pPr lvl="5" rtl="0">
              <a:spcBef>
                <a:spcPts val="1200"/>
              </a:spcBef>
              <a:spcAft>
                <a:spcPts val="0"/>
              </a:spcAft>
              <a:buSzPts val="2700"/>
              <a:buNone/>
              <a:defRPr/>
            </a:lvl6pPr>
            <a:lvl7pPr lvl="6" rtl="0">
              <a:spcBef>
                <a:spcPts val="1200"/>
              </a:spcBef>
              <a:spcAft>
                <a:spcPts val="0"/>
              </a:spcAft>
              <a:buSzPts val="2700"/>
              <a:buNone/>
              <a:defRPr/>
            </a:lvl7pPr>
            <a:lvl8pPr lvl="7" rtl="0">
              <a:spcBef>
                <a:spcPts val="1200"/>
              </a:spcBef>
              <a:spcAft>
                <a:spcPts val="0"/>
              </a:spcAft>
              <a:buSzPts val="2700"/>
              <a:buNone/>
              <a:defRPr/>
            </a:lvl8pPr>
            <a:lvl9pPr lvl="8" rtl="0">
              <a:spcBef>
                <a:spcPts val="1200"/>
              </a:spcBef>
              <a:spcAft>
                <a:spcPts val="1200"/>
              </a:spcAft>
              <a:buSzPts val="2700"/>
              <a:buNone/>
              <a:defRPr/>
            </a:lvl9pPr>
          </a:lstStyle>
          <a:p>
            <a:endParaRPr/>
          </a:p>
        </p:txBody>
      </p:sp>
      <p:sp>
        <p:nvSpPr>
          <p:cNvPr id="888" name="Google Shape;888;p60"/>
          <p:cNvSpPr txBox="1">
            <a:spLocks noGrp="1"/>
          </p:cNvSpPr>
          <p:nvPr>
            <p:ph type="subTitle" idx="3"/>
          </p:nvPr>
        </p:nvSpPr>
        <p:spPr>
          <a:xfrm>
            <a:off x="6359900" y="1584000"/>
            <a:ext cx="2961000" cy="784800"/>
          </a:xfrm>
          <a:prstGeom prst="rect">
            <a:avLst/>
          </a:prstGeom>
        </p:spPr>
        <p:txBody>
          <a:bodyPr spcFirstLastPara="1" wrap="square" lIns="0" tIns="0" rIns="0" bIns="0" anchor="t" anchorCtr="0">
            <a:noAutofit/>
          </a:bodyPr>
          <a:lstStyle>
            <a:lvl1pPr lvl="0" rtl="0">
              <a:spcBef>
                <a:spcPts val="0"/>
              </a:spcBef>
              <a:spcAft>
                <a:spcPts val="0"/>
              </a:spcAft>
              <a:buSzPts val="2700"/>
              <a:buNone/>
              <a:defRPr/>
            </a:lvl1pPr>
            <a:lvl2pPr lvl="1" rtl="0">
              <a:spcBef>
                <a:spcPts val="1200"/>
              </a:spcBef>
              <a:spcAft>
                <a:spcPts val="0"/>
              </a:spcAft>
              <a:buSzPts val="2700"/>
              <a:buNone/>
              <a:defRPr/>
            </a:lvl2pPr>
            <a:lvl3pPr lvl="2" rtl="0">
              <a:spcBef>
                <a:spcPts val="1200"/>
              </a:spcBef>
              <a:spcAft>
                <a:spcPts val="0"/>
              </a:spcAft>
              <a:buSzPts val="2700"/>
              <a:buNone/>
              <a:defRPr/>
            </a:lvl3pPr>
            <a:lvl4pPr lvl="3" rtl="0">
              <a:spcBef>
                <a:spcPts val="1200"/>
              </a:spcBef>
              <a:spcAft>
                <a:spcPts val="0"/>
              </a:spcAft>
              <a:buSzPts val="2700"/>
              <a:buNone/>
              <a:defRPr/>
            </a:lvl4pPr>
            <a:lvl5pPr lvl="4" rtl="0">
              <a:spcBef>
                <a:spcPts val="1200"/>
              </a:spcBef>
              <a:spcAft>
                <a:spcPts val="0"/>
              </a:spcAft>
              <a:buSzPts val="2700"/>
              <a:buNone/>
              <a:defRPr/>
            </a:lvl5pPr>
            <a:lvl6pPr lvl="5" rtl="0">
              <a:spcBef>
                <a:spcPts val="1200"/>
              </a:spcBef>
              <a:spcAft>
                <a:spcPts val="0"/>
              </a:spcAft>
              <a:buSzPts val="2700"/>
              <a:buNone/>
              <a:defRPr/>
            </a:lvl6pPr>
            <a:lvl7pPr lvl="6" rtl="0">
              <a:spcBef>
                <a:spcPts val="1200"/>
              </a:spcBef>
              <a:spcAft>
                <a:spcPts val="0"/>
              </a:spcAft>
              <a:buSzPts val="2700"/>
              <a:buNone/>
              <a:defRPr/>
            </a:lvl7pPr>
            <a:lvl8pPr lvl="7" rtl="0">
              <a:spcBef>
                <a:spcPts val="1200"/>
              </a:spcBef>
              <a:spcAft>
                <a:spcPts val="0"/>
              </a:spcAft>
              <a:buSzPts val="2700"/>
              <a:buNone/>
              <a:defRPr/>
            </a:lvl8pPr>
            <a:lvl9pPr lvl="8" rtl="0">
              <a:spcBef>
                <a:spcPts val="1200"/>
              </a:spcBef>
              <a:spcAft>
                <a:spcPts val="1200"/>
              </a:spcAft>
              <a:buSzPts val="2700"/>
              <a:buNone/>
              <a:defRPr/>
            </a:lvl9pPr>
          </a:lstStyle>
          <a:p>
            <a:endParaRPr/>
          </a:p>
        </p:txBody>
      </p:sp>
      <p:sp>
        <p:nvSpPr>
          <p:cNvPr id="889" name="Google Shape;889;p60"/>
          <p:cNvSpPr txBox="1">
            <a:spLocks noGrp="1"/>
          </p:cNvSpPr>
          <p:nvPr>
            <p:ph type="subTitle" idx="4"/>
          </p:nvPr>
        </p:nvSpPr>
        <p:spPr>
          <a:xfrm>
            <a:off x="6374700" y="5403600"/>
            <a:ext cx="2961000" cy="784800"/>
          </a:xfrm>
          <a:prstGeom prst="rect">
            <a:avLst/>
          </a:prstGeom>
        </p:spPr>
        <p:txBody>
          <a:bodyPr spcFirstLastPara="1" wrap="square" lIns="0" tIns="0" rIns="0" bIns="0" anchor="t" anchorCtr="0">
            <a:noAutofit/>
          </a:bodyPr>
          <a:lstStyle>
            <a:lvl1pPr lvl="0" rtl="0">
              <a:spcBef>
                <a:spcPts val="0"/>
              </a:spcBef>
              <a:spcAft>
                <a:spcPts val="0"/>
              </a:spcAft>
              <a:buSzPts val="2700"/>
              <a:buNone/>
              <a:defRPr/>
            </a:lvl1pPr>
            <a:lvl2pPr lvl="1" rtl="0">
              <a:spcBef>
                <a:spcPts val="1200"/>
              </a:spcBef>
              <a:spcAft>
                <a:spcPts val="0"/>
              </a:spcAft>
              <a:buSzPts val="2700"/>
              <a:buNone/>
              <a:defRPr/>
            </a:lvl2pPr>
            <a:lvl3pPr lvl="2" rtl="0">
              <a:spcBef>
                <a:spcPts val="1200"/>
              </a:spcBef>
              <a:spcAft>
                <a:spcPts val="0"/>
              </a:spcAft>
              <a:buSzPts val="2700"/>
              <a:buNone/>
              <a:defRPr/>
            </a:lvl3pPr>
            <a:lvl4pPr lvl="3" rtl="0">
              <a:spcBef>
                <a:spcPts val="1200"/>
              </a:spcBef>
              <a:spcAft>
                <a:spcPts val="0"/>
              </a:spcAft>
              <a:buSzPts val="2700"/>
              <a:buNone/>
              <a:defRPr/>
            </a:lvl4pPr>
            <a:lvl5pPr lvl="4" rtl="0">
              <a:spcBef>
                <a:spcPts val="1200"/>
              </a:spcBef>
              <a:spcAft>
                <a:spcPts val="0"/>
              </a:spcAft>
              <a:buSzPts val="2700"/>
              <a:buNone/>
              <a:defRPr/>
            </a:lvl5pPr>
            <a:lvl6pPr lvl="5" rtl="0">
              <a:spcBef>
                <a:spcPts val="1200"/>
              </a:spcBef>
              <a:spcAft>
                <a:spcPts val="0"/>
              </a:spcAft>
              <a:buSzPts val="2700"/>
              <a:buNone/>
              <a:defRPr/>
            </a:lvl6pPr>
            <a:lvl7pPr lvl="6" rtl="0">
              <a:spcBef>
                <a:spcPts val="1200"/>
              </a:spcBef>
              <a:spcAft>
                <a:spcPts val="0"/>
              </a:spcAft>
              <a:buSzPts val="2700"/>
              <a:buNone/>
              <a:defRPr/>
            </a:lvl7pPr>
            <a:lvl8pPr lvl="7" rtl="0">
              <a:spcBef>
                <a:spcPts val="1200"/>
              </a:spcBef>
              <a:spcAft>
                <a:spcPts val="0"/>
              </a:spcAft>
              <a:buSzPts val="2700"/>
              <a:buNone/>
              <a:defRPr/>
            </a:lvl8pPr>
            <a:lvl9pPr lvl="8" rtl="0">
              <a:spcBef>
                <a:spcPts val="1200"/>
              </a:spcBef>
              <a:spcAft>
                <a:spcPts val="1200"/>
              </a:spcAft>
              <a:buSzPts val="27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82"/>
        <p:cNvGrpSpPr/>
        <p:nvPr/>
      </p:nvGrpSpPr>
      <p:grpSpPr>
        <a:xfrm>
          <a:off x="0" y="0"/>
          <a:ext cx="0" cy="0"/>
          <a:chOff x="0" y="0"/>
          <a:chExt cx="0" cy="0"/>
        </a:xfrm>
      </p:grpSpPr>
      <p:sp>
        <p:nvSpPr>
          <p:cNvPr id="83" name="Google Shape;83;p7"/>
          <p:cNvSpPr/>
          <p:nvPr/>
        </p:nvSpPr>
        <p:spPr>
          <a:xfrm rot="-1191552">
            <a:off x="8782944" y="5397871"/>
            <a:ext cx="1032123" cy="1381052"/>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84" name="Google Shape;84;p7"/>
          <p:cNvSpPr/>
          <p:nvPr/>
        </p:nvSpPr>
        <p:spPr>
          <a:xfrm>
            <a:off x="706778" y="501347"/>
            <a:ext cx="7634387" cy="1401610"/>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85" name="Google Shape;85;p7"/>
          <p:cNvSpPr/>
          <p:nvPr/>
        </p:nvSpPr>
        <p:spPr>
          <a:xfrm>
            <a:off x="405014" y="637881"/>
            <a:ext cx="9213873" cy="649974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86" name="Google Shape;86;p7"/>
          <p:cNvSpPr txBox="1">
            <a:spLocks noGrp="1"/>
          </p:cNvSpPr>
          <p:nvPr>
            <p:ph type="title"/>
          </p:nvPr>
        </p:nvSpPr>
        <p:spPr>
          <a:xfrm>
            <a:off x="971713" y="1032996"/>
            <a:ext cx="7068900" cy="598800"/>
          </a:xfrm>
          <a:prstGeom prst="rect">
            <a:avLst/>
          </a:prstGeom>
        </p:spPr>
        <p:txBody>
          <a:bodyPr spcFirstLastPara="1" wrap="square" lIns="0" tIns="0" rIns="0" bIns="0" anchor="ctr" anchorCtr="0">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87" name="Google Shape;87;p7"/>
          <p:cNvSpPr txBox="1">
            <a:spLocks noGrp="1"/>
          </p:cNvSpPr>
          <p:nvPr>
            <p:ph type="body" idx="1"/>
          </p:nvPr>
        </p:nvSpPr>
        <p:spPr>
          <a:xfrm>
            <a:off x="1306992" y="2276262"/>
            <a:ext cx="3303000" cy="4173900"/>
          </a:xfrm>
          <a:prstGeom prst="rect">
            <a:avLst/>
          </a:prstGeom>
        </p:spPr>
        <p:txBody>
          <a:bodyPr spcFirstLastPara="1" wrap="square" lIns="0" tIns="0" rIns="0" bIns="0" anchor="t" anchorCtr="0">
            <a:noAutofit/>
          </a:bodyPr>
          <a:lstStyle>
            <a:lvl1pPr marL="457200" lvl="0" indent="-387350" rtl="0">
              <a:spcBef>
                <a:spcPts val="0"/>
              </a:spcBef>
              <a:spcAft>
                <a:spcPts val="0"/>
              </a:spcAft>
              <a:buSzPts val="2500"/>
              <a:buChar char="✗"/>
              <a:defRPr sz="2500"/>
            </a:lvl1pPr>
            <a:lvl2pPr marL="914400" lvl="1" indent="-387350" rtl="0">
              <a:spcBef>
                <a:spcPts val="1200"/>
              </a:spcBef>
              <a:spcAft>
                <a:spcPts val="0"/>
              </a:spcAft>
              <a:buSzPts val="2500"/>
              <a:buChar char="✗"/>
              <a:defRPr sz="2500"/>
            </a:lvl2pPr>
            <a:lvl3pPr marL="1371600" lvl="2" indent="-387350" rtl="0">
              <a:spcBef>
                <a:spcPts val="1200"/>
              </a:spcBef>
              <a:spcAft>
                <a:spcPts val="0"/>
              </a:spcAft>
              <a:buSzPts val="2500"/>
              <a:buChar char="■"/>
              <a:defRPr sz="2500"/>
            </a:lvl3pPr>
            <a:lvl4pPr marL="1828800" lvl="3" indent="-387350" rtl="0">
              <a:spcBef>
                <a:spcPts val="1200"/>
              </a:spcBef>
              <a:spcAft>
                <a:spcPts val="0"/>
              </a:spcAft>
              <a:buSzPts val="2500"/>
              <a:buChar char="●"/>
              <a:defRPr sz="2500"/>
            </a:lvl4pPr>
            <a:lvl5pPr marL="2286000" lvl="4" indent="-387350" rtl="0">
              <a:spcBef>
                <a:spcPts val="1200"/>
              </a:spcBef>
              <a:spcAft>
                <a:spcPts val="0"/>
              </a:spcAft>
              <a:buSzPts val="2500"/>
              <a:buChar char="○"/>
              <a:defRPr sz="2500"/>
            </a:lvl5pPr>
            <a:lvl6pPr marL="2743200" lvl="5" indent="-387350" rtl="0">
              <a:spcBef>
                <a:spcPts val="1200"/>
              </a:spcBef>
              <a:spcAft>
                <a:spcPts val="0"/>
              </a:spcAft>
              <a:buSzPts val="2500"/>
              <a:buChar char="■"/>
              <a:defRPr sz="2500"/>
            </a:lvl6pPr>
            <a:lvl7pPr marL="3200400" lvl="6" indent="-387350" rtl="0">
              <a:spcBef>
                <a:spcPts val="1200"/>
              </a:spcBef>
              <a:spcAft>
                <a:spcPts val="0"/>
              </a:spcAft>
              <a:buSzPts val="2500"/>
              <a:buChar char="●"/>
              <a:defRPr sz="2500"/>
            </a:lvl7pPr>
            <a:lvl8pPr marL="3657600" lvl="7" indent="-387350" rtl="0">
              <a:spcBef>
                <a:spcPts val="1200"/>
              </a:spcBef>
              <a:spcAft>
                <a:spcPts val="0"/>
              </a:spcAft>
              <a:buSzPts val="2500"/>
              <a:buChar char="○"/>
              <a:defRPr sz="2500"/>
            </a:lvl8pPr>
            <a:lvl9pPr marL="4114800" lvl="8" indent="-387350" rtl="0">
              <a:spcBef>
                <a:spcPts val="1200"/>
              </a:spcBef>
              <a:spcAft>
                <a:spcPts val="1200"/>
              </a:spcAft>
              <a:buSzPts val="2500"/>
              <a:buChar char="■"/>
              <a:defRPr sz="2500"/>
            </a:lvl9pPr>
          </a:lstStyle>
          <a:p>
            <a:endParaRPr/>
          </a:p>
        </p:txBody>
      </p:sp>
      <p:sp>
        <p:nvSpPr>
          <p:cNvPr id="88" name="Google Shape;88;p7"/>
          <p:cNvSpPr txBox="1">
            <a:spLocks noGrp="1"/>
          </p:cNvSpPr>
          <p:nvPr>
            <p:ph type="body" idx="2"/>
          </p:nvPr>
        </p:nvSpPr>
        <p:spPr>
          <a:xfrm>
            <a:off x="5073050" y="2276262"/>
            <a:ext cx="3303000" cy="4173900"/>
          </a:xfrm>
          <a:prstGeom prst="rect">
            <a:avLst/>
          </a:prstGeom>
        </p:spPr>
        <p:txBody>
          <a:bodyPr spcFirstLastPara="1" wrap="square" lIns="0" tIns="0" rIns="0" bIns="0" anchor="t" anchorCtr="0">
            <a:noAutofit/>
          </a:bodyPr>
          <a:lstStyle>
            <a:lvl1pPr marL="457200" lvl="0" indent="-387350" rtl="0">
              <a:spcBef>
                <a:spcPts val="0"/>
              </a:spcBef>
              <a:spcAft>
                <a:spcPts val="0"/>
              </a:spcAft>
              <a:buSzPts val="2500"/>
              <a:buChar char="✗"/>
              <a:defRPr sz="2500"/>
            </a:lvl1pPr>
            <a:lvl2pPr marL="914400" lvl="1" indent="-387350" rtl="0">
              <a:spcBef>
                <a:spcPts val="1200"/>
              </a:spcBef>
              <a:spcAft>
                <a:spcPts val="0"/>
              </a:spcAft>
              <a:buSzPts val="2500"/>
              <a:buChar char="✗"/>
              <a:defRPr sz="2500"/>
            </a:lvl2pPr>
            <a:lvl3pPr marL="1371600" lvl="2" indent="-387350" rtl="0">
              <a:spcBef>
                <a:spcPts val="1200"/>
              </a:spcBef>
              <a:spcAft>
                <a:spcPts val="0"/>
              </a:spcAft>
              <a:buSzPts val="2500"/>
              <a:buChar char="■"/>
              <a:defRPr sz="2500"/>
            </a:lvl3pPr>
            <a:lvl4pPr marL="1828800" lvl="3" indent="-387350" rtl="0">
              <a:spcBef>
                <a:spcPts val="1200"/>
              </a:spcBef>
              <a:spcAft>
                <a:spcPts val="0"/>
              </a:spcAft>
              <a:buSzPts val="2500"/>
              <a:buChar char="●"/>
              <a:defRPr sz="2500"/>
            </a:lvl4pPr>
            <a:lvl5pPr marL="2286000" lvl="4" indent="-387350" rtl="0">
              <a:spcBef>
                <a:spcPts val="1200"/>
              </a:spcBef>
              <a:spcAft>
                <a:spcPts val="0"/>
              </a:spcAft>
              <a:buSzPts val="2500"/>
              <a:buChar char="○"/>
              <a:defRPr sz="2500"/>
            </a:lvl5pPr>
            <a:lvl6pPr marL="2743200" lvl="5" indent="-387350" rtl="0">
              <a:spcBef>
                <a:spcPts val="1200"/>
              </a:spcBef>
              <a:spcAft>
                <a:spcPts val="0"/>
              </a:spcAft>
              <a:buSzPts val="2500"/>
              <a:buChar char="■"/>
              <a:defRPr sz="2500"/>
            </a:lvl6pPr>
            <a:lvl7pPr marL="3200400" lvl="6" indent="-387350" rtl="0">
              <a:spcBef>
                <a:spcPts val="1200"/>
              </a:spcBef>
              <a:spcAft>
                <a:spcPts val="0"/>
              </a:spcAft>
              <a:buSzPts val="2500"/>
              <a:buChar char="●"/>
              <a:defRPr sz="2500"/>
            </a:lvl7pPr>
            <a:lvl8pPr marL="3657600" lvl="7" indent="-387350" rtl="0">
              <a:spcBef>
                <a:spcPts val="1200"/>
              </a:spcBef>
              <a:spcAft>
                <a:spcPts val="0"/>
              </a:spcAft>
              <a:buSzPts val="2500"/>
              <a:buChar char="○"/>
              <a:defRPr sz="2500"/>
            </a:lvl8pPr>
            <a:lvl9pPr marL="4114800" lvl="8" indent="-387350" rtl="0">
              <a:spcBef>
                <a:spcPts val="1200"/>
              </a:spcBef>
              <a:spcAft>
                <a:spcPts val="1200"/>
              </a:spcAft>
              <a:buSzPts val="2500"/>
              <a:buChar char="■"/>
              <a:defRPr sz="2500"/>
            </a:lvl9pPr>
          </a:lstStyle>
          <a:p>
            <a:endParaRPr/>
          </a:p>
        </p:txBody>
      </p:sp>
      <p:sp>
        <p:nvSpPr>
          <p:cNvPr id="89" name="Google Shape;89;p7"/>
          <p:cNvSpPr txBox="1">
            <a:spLocks noGrp="1"/>
          </p:cNvSpPr>
          <p:nvPr>
            <p:ph type="sldNum" idx="12"/>
          </p:nvPr>
        </p:nvSpPr>
        <p:spPr>
          <a:xfrm>
            <a:off x="9244813" y="7092212"/>
            <a:ext cx="603600" cy="453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90" name="Google Shape;90;p7"/>
          <p:cNvSpPr/>
          <p:nvPr/>
        </p:nvSpPr>
        <p:spPr>
          <a:xfrm>
            <a:off x="8952707" y="358172"/>
            <a:ext cx="813293" cy="1402879"/>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91" name="Google Shape;91;p7"/>
          <p:cNvSpPr/>
          <p:nvPr/>
        </p:nvSpPr>
        <p:spPr>
          <a:xfrm>
            <a:off x="9402435" y="4302202"/>
            <a:ext cx="288211" cy="349127"/>
          </a:xfrm>
          <a:custGeom>
            <a:avLst/>
            <a:gdLst/>
            <a:ahLst/>
            <a:cxnLst/>
            <a:rect l="l" t="t" r="r" b="b"/>
            <a:pathLst>
              <a:path w="124229" h="109530" extrusionOk="0">
                <a:moveTo>
                  <a:pt x="79291" y="1720"/>
                </a:moveTo>
                <a:cubicBezTo>
                  <a:pt x="8212" y="-15360"/>
                  <a:pt x="-40965" y="100205"/>
                  <a:pt x="47829" y="108799"/>
                </a:cubicBezTo>
                <a:cubicBezTo>
                  <a:pt x="119983" y="119191"/>
                  <a:pt x="160785" y="15554"/>
                  <a:pt x="79291" y="1720"/>
                </a:cubicBezTo>
                <a:close/>
                <a:moveTo>
                  <a:pt x="106609" y="64095"/>
                </a:moveTo>
                <a:cubicBezTo>
                  <a:pt x="93827" y="96675"/>
                  <a:pt x="39761" y="106168"/>
                  <a:pt x="18275" y="78083"/>
                </a:cubicBezTo>
                <a:cubicBezTo>
                  <a:pt x="2292" y="46095"/>
                  <a:pt x="38489" y="11651"/>
                  <a:pt x="70390" y="15247"/>
                </a:cubicBezTo>
                <a:cubicBezTo>
                  <a:pt x="97620" y="15401"/>
                  <a:pt x="116651" y="36974"/>
                  <a:pt x="106609" y="64095"/>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92" name="Google Shape;92;p7"/>
          <p:cNvSpPr/>
          <p:nvPr/>
        </p:nvSpPr>
        <p:spPr>
          <a:xfrm>
            <a:off x="4869442" y="7139555"/>
            <a:ext cx="976541" cy="92890"/>
          </a:xfrm>
          <a:custGeom>
            <a:avLst/>
            <a:gdLst/>
            <a:ahLst/>
            <a:cxnLst/>
            <a:rect l="l" t="t" r="r" b="b"/>
            <a:pathLst>
              <a:path w="420923" h="29142" extrusionOk="0">
                <a:moveTo>
                  <a:pt x="413489" y="13189"/>
                </a:moveTo>
                <a:cubicBezTo>
                  <a:pt x="278455" y="16526"/>
                  <a:pt x="143334" y="12132"/>
                  <a:pt x="8805" y="34"/>
                </a:cubicBezTo>
                <a:cubicBezTo>
                  <a:pt x="-293" y="-799"/>
                  <a:pt x="-3933" y="13847"/>
                  <a:pt x="5670" y="14702"/>
                </a:cubicBezTo>
                <a:cubicBezTo>
                  <a:pt x="141449" y="26940"/>
                  <a:pt x="277798" y="31404"/>
                  <a:pt x="414081" y="28076"/>
                </a:cubicBezTo>
                <a:cubicBezTo>
                  <a:pt x="423377" y="27769"/>
                  <a:pt x="423223" y="12970"/>
                  <a:pt x="413489" y="13189"/>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93" name="Google Shape;93;p7"/>
          <p:cNvSpPr/>
          <p:nvPr/>
        </p:nvSpPr>
        <p:spPr>
          <a:xfrm>
            <a:off x="5905648" y="7186101"/>
            <a:ext cx="95538" cy="47102"/>
          </a:xfrm>
          <a:custGeom>
            <a:avLst/>
            <a:gdLst/>
            <a:ahLst/>
            <a:cxnLst/>
            <a:rect l="l" t="t" r="r" b="b"/>
            <a:pathLst>
              <a:path w="41180" h="14777" extrusionOk="0">
                <a:moveTo>
                  <a:pt x="33693" y="0"/>
                </a:moveTo>
                <a:lnTo>
                  <a:pt x="6835" y="0"/>
                </a:lnTo>
                <a:cubicBezTo>
                  <a:pt x="-2461" y="0"/>
                  <a:pt x="-2286" y="14777"/>
                  <a:pt x="7427" y="14777"/>
                </a:cubicBezTo>
                <a:lnTo>
                  <a:pt x="34307" y="14777"/>
                </a:lnTo>
                <a:cubicBezTo>
                  <a:pt x="43669" y="14777"/>
                  <a:pt x="43471" y="0"/>
                  <a:pt x="33693" y="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94" name="Google Shape;94;p7"/>
          <p:cNvSpPr/>
          <p:nvPr/>
        </p:nvSpPr>
        <p:spPr>
          <a:xfrm>
            <a:off x="6092518" y="7185595"/>
            <a:ext cx="329558" cy="61455"/>
          </a:xfrm>
          <a:custGeom>
            <a:avLst/>
            <a:gdLst/>
            <a:ahLst/>
            <a:cxnLst/>
            <a:rect l="l" t="t" r="r" b="b"/>
            <a:pathLst>
              <a:path w="142051" h="19280" extrusionOk="0">
                <a:moveTo>
                  <a:pt x="136384" y="4500"/>
                </a:moveTo>
                <a:lnTo>
                  <a:pt x="8783" y="5"/>
                </a:lnTo>
                <a:cubicBezTo>
                  <a:pt x="-272" y="-323"/>
                  <a:pt x="-3933" y="14344"/>
                  <a:pt x="5648" y="14695"/>
                </a:cubicBezTo>
                <a:lnTo>
                  <a:pt x="133227" y="19277"/>
                </a:lnTo>
                <a:cubicBezTo>
                  <a:pt x="142282" y="19518"/>
                  <a:pt x="146031" y="4851"/>
                  <a:pt x="136384" y="450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95" name="Google Shape;95;p7"/>
          <p:cNvSpPr/>
          <p:nvPr/>
        </p:nvSpPr>
        <p:spPr>
          <a:xfrm>
            <a:off x="358089" y="1552884"/>
            <a:ext cx="124610" cy="1441247"/>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96" name="Google Shape;96;p7"/>
          <p:cNvSpPr/>
          <p:nvPr/>
        </p:nvSpPr>
        <p:spPr>
          <a:xfrm>
            <a:off x="282701" y="1694070"/>
            <a:ext cx="88443" cy="602814"/>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97"/>
        <p:cNvGrpSpPr/>
        <p:nvPr/>
      </p:nvGrpSpPr>
      <p:grpSpPr>
        <a:xfrm>
          <a:off x="0" y="0"/>
          <a:ext cx="0" cy="0"/>
          <a:chOff x="0" y="0"/>
          <a:chExt cx="0" cy="0"/>
        </a:xfrm>
      </p:grpSpPr>
      <p:sp>
        <p:nvSpPr>
          <p:cNvPr id="98" name="Google Shape;98;p8"/>
          <p:cNvSpPr/>
          <p:nvPr/>
        </p:nvSpPr>
        <p:spPr>
          <a:xfrm rot="-1191552">
            <a:off x="8782944" y="5397871"/>
            <a:ext cx="1032123" cy="1381052"/>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99" name="Google Shape;99;p8"/>
          <p:cNvSpPr/>
          <p:nvPr/>
        </p:nvSpPr>
        <p:spPr>
          <a:xfrm>
            <a:off x="706778" y="501347"/>
            <a:ext cx="7634387" cy="1401610"/>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100" name="Google Shape;100;p8"/>
          <p:cNvSpPr/>
          <p:nvPr/>
        </p:nvSpPr>
        <p:spPr>
          <a:xfrm>
            <a:off x="405014" y="637881"/>
            <a:ext cx="9213873" cy="649974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101" name="Google Shape;101;p8"/>
          <p:cNvSpPr txBox="1">
            <a:spLocks noGrp="1"/>
          </p:cNvSpPr>
          <p:nvPr>
            <p:ph type="title"/>
          </p:nvPr>
        </p:nvSpPr>
        <p:spPr>
          <a:xfrm>
            <a:off x="971713" y="1032996"/>
            <a:ext cx="7068900" cy="598800"/>
          </a:xfrm>
          <a:prstGeom prst="rect">
            <a:avLst/>
          </a:prstGeom>
        </p:spPr>
        <p:txBody>
          <a:bodyPr spcFirstLastPara="1" wrap="square" lIns="0" tIns="0" rIns="0" bIns="0" anchor="ctr" anchorCtr="0">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102" name="Google Shape;102;p8"/>
          <p:cNvSpPr txBox="1">
            <a:spLocks noGrp="1"/>
          </p:cNvSpPr>
          <p:nvPr>
            <p:ph type="body" idx="1"/>
          </p:nvPr>
        </p:nvSpPr>
        <p:spPr>
          <a:xfrm>
            <a:off x="1306992" y="2276262"/>
            <a:ext cx="2202000" cy="4214700"/>
          </a:xfrm>
          <a:prstGeom prst="rect">
            <a:avLst/>
          </a:prstGeom>
        </p:spPr>
        <p:txBody>
          <a:bodyPr spcFirstLastPara="1" wrap="square" lIns="0" tIns="0" rIns="0" bIns="0" anchor="t" anchorCtr="0">
            <a:noAutofit/>
          </a:bodyPr>
          <a:lstStyle>
            <a:lvl1pPr marL="457200" lvl="0" indent="-368300" rtl="0">
              <a:spcBef>
                <a:spcPts val="0"/>
              </a:spcBef>
              <a:spcAft>
                <a:spcPts val="0"/>
              </a:spcAft>
              <a:buSzPts val="2200"/>
              <a:buChar char="✗"/>
              <a:defRPr sz="2200"/>
            </a:lvl1pPr>
            <a:lvl2pPr marL="914400" lvl="1" indent="-368300" rtl="0">
              <a:spcBef>
                <a:spcPts val="1200"/>
              </a:spcBef>
              <a:spcAft>
                <a:spcPts val="0"/>
              </a:spcAft>
              <a:buSzPts val="2200"/>
              <a:buChar char="✗"/>
              <a:defRPr sz="2200"/>
            </a:lvl2pPr>
            <a:lvl3pPr marL="1371600" lvl="2" indent="-368300" rtl="0">
              <a:spcBef>
                <a:spcPts val="1200"/>
              </a:spcBef>
              <a:spcAft>
                <a:spcPts val="0"/>
              </a:spcAft>
              <a:buSzPts val="2200"/>
              <a:buChar char="■"/>
              <a:defRPr sz="2200"/>
            </a:lvl3pPr>
            <a:lvl4pPr marL="1828800" lvl="3" indent="-368300" rtl="0">
              <a:spcBef>
                <a:spcPts val="1200"/>
              </a:spcBef>
              <a:spcAft>
                <a:spcPts val="0"/>
              </a:spcAft>
              <a:buSzPts val="2200"/>
              <a:buChar char="●"/>
              <a:defRPr sz="2200"/>
            </a:lvl4pPr>
            <a:lvl5pPr marL="2286000" lvl="4" indent="-368300" rtl="0">
              <a:spcBef>
                <a:spcPts val="1200"/>
              </a:spcBef>
              <a:spcAft>
                <a:spcPts val="0"/>
              </a:spcAft>
              <a:buSzPts val="2200"/>
              <a:buChar char="○"/>
              <a:defRPr sz="2200"/>
            </a:lvl5pPr>
            <a:lvl6pPr marL="2743200" lvl="5" indent="-368300" rtl="0">
              <a:spcBef>
                <a:spcPts val="1200"/>
              </a:spcBef>
              <a:spcAft>
                <a:spcPts val="0"/>
              </a:spcAft>
              <a:buSzPts val="2200"/>
              <a:buChar char="■"/>
              <a:defRPr sz="2200"/>
            </a:lvl6pPr>
            <a:lvl7pPr marL="3200400" lvl="6" indent="-368300" rtl="0">
              <a:spcBef>
                <a:spcPts val="1200"/>
              </a:spcBef>
              <a:spcAft>
                <a:spcPts val="0"/>
              </a:spcAft>
              <a:buSzPts val="2200"/>
              <a:buChar char="●"/>
              <a:defRPr sz="2200"/>
            </a:lvl7pPr>
            <a:lvl8pPr marL="3657600" lvl="7" indent="-368300" rtl="0">
              <a:spcBef>
                <a:spcPts val="1200"/>
              </a:spcBef>
              <a:spcAft>
                <a:spcPts val="0"/>
              </a:spcAft>
              <a:buSzPts val="2200"/>
              <a:buChar char="○"/>
              <a:defRPr sz="2200"/>
            </a:lvl8pPr>
            <a:lvl9pPr marL="4114800" lvl="8" indent="-368300" rtl="0">
              <a:spcBef>
                <a:spcPts val="1200"/>
              </a:spcBef>
              <a:spcAft>
                <a:spcPts val="1200"/>
              </a:spcAft>
              <a:buSzPts val="2200"/>
              <a:buChar char="■"/>
              <a:defRPr sz="2200"/>
            </a:lvl9pPr>
          </a:lstStyle>
          <a:p>
            <a:endParaRPr/>
          </a:p>
        </p:txBody>
      </p:sp>
      <p:sp>
        <p:nvSpPr>
          <p:cNvPr id="103" name="Google Shape;103;p8"/>
          <p:cNvSpPr txBox="1">
            <a:spLocks noGrp="1"/>
          </p:cNvSpPr>
          <p:nvPr>
            <p:ph type="body" idx="2"/>
          </p:nvPr>
        </p:nvSpPr>
        <p:spPr>
          <a:xfrm>
            <a:off x="3740427" y="2276262"/>
            <a:ext cx="2202000" cy="4214700"/>
          </a:xfrm>
          <a:prstGeom prst="rect">
            <a:avLst/>
          </a:prstGeom>
        </p:spPr>
        <p:txBody>
          <a:bodyPr spcFirstLastPara="1" wrap="square" lIns="0" tIns="0" rIns="0" bIns="0" anchor="t" anchorCtr="0">
            <a:noAutofit/>
          </a:bodyPr>
          <a:lstStyle>
            <a:lvl1pPr marL="457200" lvl="0" indent="-368300" rtl="0">
              <a:spcBef>
                <a:spcPts val="0"/>
              </a:spcBef>
              <a:spcAft>
                <a:spcPts val="0"/>
              </a:spcAft>
              <a:buSzPts val="2200"/>
              <a:buChar char="✗"/>
              <a:defRPr sz="2200"/>
            </a:lvl1pPr>
            <a:lvl2pPr marL="914400" lvl="1" indent="-368300" rtl="0">
              <a:spcBef>
                <a:spcPts val="1200"/>
              </a:spcBef>
              <a:spcAft>
                <a:spcPts val="0"/>
              </a:spcAft>
              <a:buSzPts val="2200"/>
              <a:buChar char="✗"/>
              <a:defRPr sz="2200"/>
            </a:lvl2pPr>
            <a:lvl3pPr marL="1371600" lvl="2" indent="-368300" rtl="0">
              <a:spcBef>
                <a:spcPts val="1200"/>
              </a:spcBef>
              <a:spcAft>
                <a:spcPts val="0"/>
              </a:spcAft>
              <a:buSzPts val="2200"/>
              <a:buChar char="■"/>
              <a:defRPr sz="2200"/>
            </a:lvl3pPr>
            <a:lvl4pPr marL="1828800" lvl="3" indent="-368300" rtl="0">
              <a:spcBef>
                <a:spcPts val="1200"/>
              </a:spcBef>
              <a:spcAft>
                <a:spcPts val="0"/>
              </a:spcAft>
              <a:buSzPts val="2200"/>
              <a:buChar char="●"/>
              <a:defRPr sz="2200"/>
            </a:lvl4pPr>
            <a:lvl5pPr marL="2286000" lvl="4" indent="-368300" rtl="0">
              <a:spcBef>
                <a:spcPts val="1200"/>
              </a:spcBef>
              <a:spcAft>
                <a:spcPts val="0"/>
              </a:spcAft>
              <a:buSzPts val="2200"/>
              <a:buChar char="○"/>
              <a:defRPr sz="2200"/>
            </a:lvl5pPr>
            <a:lvl6pPr marL="2743200" lvl="5" indent="-368300" rtl="0">
              <a:spcBef>
                <a:spcPts val="1200"/>
              </a:spcBef>
              <a:spcAft>
                <a:spcPts val="0"/>
              </a:spcAft>
              <a:buSzPts val="2200"/>
              <a:buChar char="■"/>
              <a:defRPr sz="2200"/>
            </a:lvl6pPr>
            <a:lvl7pPr marL="3200400" lvl="6" indent="-368300" rtl="0">
              <a:spcBef>
                <a:spcPts val="1200"/>
              </a:spcBef>
              <a:spcAft>
                <a:spcPts val="0"/>
              </a:spcAft>
              <a:buSzPts val="2200"/>
              <a:buChar char="●"/>
              <a:defRPr sz="2200"/>
            </a:lvl7pPr>
            <a:lvl8pPr marL="3657600" lvl="7" indent="-368300" rtl="0">
              <a:spcBef>
                <a:spcPts val="1200"/>
              </a:spcBef>
              <a:spcAft>
                <a:spcPts val="0"/>
              </a:spcAft>
              <a:buSzPts val="2200"/>
              <a:buChar char="○"/>
              <a:defRPr sz="2200"/>
            </a:lvl8pPr>
            <a:lvl9pPr marL="4114800" lvl="8" indent="-368300" rtl="0">
              <a:spcBef>
                <a:spcPts val="1200"/>
              </a:spcBef>
              <a:spcAft>
                <a:spcPts val="1200"/>
              </a:spcAft>
              <a:buSzPts val="2200"/>
              <a:buChar char="■"/>
              <a:defRPr sz="2200"/>
            </a:lvl9pPr>
          </a:lstStyle>
          <a:p>
            <a:endParaRPr/>
          </a:p>
        </p:txBody>
      </p:sp>
      <p:sp>
        <p:nvSpPr>
          <p:cNvPr id="104" name="Google Shape;104;p8"/>
          <p:cNvSpPr txBox="1">
            <a:spLocks noGrp="1"/>
          </p:cNvSpPr>
          <p:nvPr>
            <p:ph type="body" idx="3"/>
          </p:nvPr>
        </p:nvSpPr>
        <p:spPr>
          <a:xfrm>
            <a:off x="6173861" y="2276262"/>
            <a:ext cx="2202000" cy="4214700"/>
          </a:xfrm>
          <a:prstGeom prst="rect">
            <a:avLst/>
          </a:prstGeom>
        </p:spPr>
        <p:txBody>
          <a:bodyPr spcFirstLastPara="1" wrap="square" lIns="0" tIns="0" rIns="0" bIns="0" anchor="t" anchorCtr="0">
            <a:noAutofit/>
          </a:bodyPr>
          <a:lstStyle>
            <a:lvl1pPr marL="457200" lvl="0" indent="-368300" rtl="0">
              <a:spcBef>
                <a:spcPts val="0"/>
              </a:spcBef>
              <a:spcAft>
                <a:spcPts val="0"/>
              </a:spcAft>
              <a:buSzPts val="2200"/>
              <a:buChar char="✗"/>
              <a:defRPr sz="2200"/>
            </a:lvl1pPr>
            <a:lvl2pPr marL="914400" lvl="1" indent="-368300" rtl="0">
              <a:spcBef>
                <a:spcPts val="1200"/>
              </a:spcBef>
              <a:spcAft>
                <a:spcPts val="0"/>
              </a:spcAft>
              <a:buSzPts val="2200"/>
              <a:buChar char="✗"/>
              <a:defRPr sz="2200"/>
            </a:lvl2pPr>
            <a:lvl3pPr marL="1371600" lvl="2" indent="-368300" rtl="0">
              <a:spcBef>
                <a:spcPts val="1200"/>
              </a:spcBef>
              <a:spcAft>
                <a:spcPts val="0"/>
              </a:spcAft>
              <a:buSzPts val="2200"/>
              <a:buChar char="■"/>
              <a:defRPr sz="2200"/>
            </a:lvl3pPr>
            <a:lvl4pPr marL="1828800" lvl="3" indent="-368300" rtl="0">
              <a:spcBef>
                <a:spcPts val="1200"/>
              </a:spcBef>
              <a:spcAft>
                <a:spcPts val="0"/>
              </a:spcAft>
              <a:buSzPts val="2200"/>
              <a:buChar char="●"/>
              <a:defRPr sz="2200"/>
            </a:lvl4pPr>
            <a:lvl5pPr marL="2286000" lvl="4" indent="-368300" rtl="0">
              <a:spcBef>
                <a:spcPts val="1200"/>
              </a:spcBef>
              <a:spcAft>
                <a:spcPts val="0"/>
              </a:spcAft>
              <a:buSzPts val="2200"/>
              <a:buChar char="○"/>
              <a:defRPr sz="2200"/>
            </a:lvl5pPr>
            <a:lvl6pPr marL="2743200" lvl="5" indent="-368300" rtl="0">
              <a:spcBef>
                <a:spcPts val="1200"/>
              </a:spcBef>
              <a:spcAft>
                <a:spcPts val="0"/>
              </a:spcAft>
              <a:buSzPts val="2200"/>
              <a:buChar char="■"/>
              <a:defRPr sz="2200"/>
            </a:lvl6pPr>
            <a:lvl7pPr marL="3200400" lvl="6" indent="-368300" rtl="0">
              <a:spcBef>
                <a:spcPts val="1200"/>
              </a:spcBef>
              <a:spcAft>
                <a:spcPts val="0"/>
              </a:spcAft>
              <a:buSzPts val="2200"/>
              <a:buChar char="●"/>
              <a:defRPr sz="2200"/>
            </a:lvl7pPr>
            <a:lvl8pPr marL="3657600" lvl="7" indent="-368300" rtl="0">
              <a:spcBef>
                <a:spcPts val="1200"/>
              </a:spcBef>
              <a:spcAft>
                <a:spcPts val="0"/>
              </a:spcAft>
              <a:buSzPts val="2200"/>
              <a:buChar char="○"/>
              <a:defRPr sz="2200"/>
            </a:lvl8pPr>
            <a:lvl9pPr marL="4114800" lvl="8" indent="-368300" rtl="0">
              <a:spcBef>
                <a:spcPts val="1200"/>
              </a:spcBef>
              <a:spcAft>
                <a:spcPts val="1200"/>
              </a:spcAft>
              <a:buSzPts val="2200"/>
              <a:buChar char="■"/>
              <a:defRPr sz="2200"/>
            </a:lvl9pPr>
          </a:lstStyle>
          <a:p>
            <a:endParaRPr/>
          </a:p>
        </p:txBody>
      </p:sp>
      <p:sp>
        <p:nvSpPr>
          <p:cNvPr id="105" name="Google Shape;105;p8"/>
          <p:cNvSpPr txBox="1">
            <a:spLocks noGrp="1"/>
          </p:cNvSpPr>
          <p:nvPr>
            <p:ph type="sldNum" idx="12"/>
          </p:nvPr>
        </p:nvSpPr>
        <p:spPr>
          <a:xfrm>
            <a:off x="9244813" y="7092212"/>
            <a:ext cx="603600" cy="453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06" name="Google Shape;106;p8"/>
          <p:cNvSpPr/>
          <p:nvPr/>
        </p:nvSpPr>
        <p:spPr>
          <a:xfrm rot="10168908">
            <a:off x="9622409" y="1765221"/>
            <a:ext cx="125783" cy="1436797"/>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107" name="Google Shape;107;p8"/>
          <p:cNvSpPr/>
          <p:nvPr/>
        </p:nvSpPr>
        <p:spPr>
          <a:xfrm rot="10168908">
            <a:off x="9760372" y="2441991"/>
            <a:ext cx="89276" cy="600952"/>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108" name="Google Shape;108;p8"/>
          <p:cNvSpPr/>
          <p:nvPr/>
        </p:nvSpPr>
        <p:spPr>
          <a:xfrm>
            <a:off x="3467492" y="575893"/>
            <a:ext cx="976541" cy="92890"/>
          </a:xfrm>
          <a:custGeom>
            <a:avLst/>
            <a:gdLst/>
            <a:ahLst/>
            <a:cxnLst/>
            <a:rect l="l" t="t" r="r" b="b"/>
            <a:pathLst>
              <a:path w="420923" h="29142" extrusionOk="0">
                <a:moveTo>
                  <a:pt x="413489" y="13189"/>
                </a:moveTo>
                <a:cubicBezTo>
                  <a:pt x="278455" y="16526"/>
                  <a:pt x="143334" y="12132"/>
                  <a:pt x="8805" y="34"/>
                </a:cubicBezTo>
                <a:cubicBezTo>
                  <a:pt x="-293" y="-799"/>
                  <a:pt x="-3933" y="13847"/>
                  <a:pt x="5670" y="14702"/>
                </a:cubicBezTo>
                <a:cubicBezTo>
                  <a:pt x="141449" y="26940"/>
                  <a:pt x="277798" y="31404"/>
                  <a:pt x="414081" y="28076"/>
                </a:cubicBezTo>
                <a:cubicBezTo>
                  <a:pt x="423377" y="27769"/>
                  <a:pt x="423223" y="12970"/>
                  <a:pt x="413489" y="13189"/>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109" name="Google Shape;109;p8"/>
          <p:cNvSpPr/>
          <p:nvPr/>
        </p:nvSpPr>
        <p:spPr>
          <a:xfrm>
            <a:off x="4503698" y="622439"/>
            <a:ext cx="95538" cy="47102"/>
          </a:xfrm>
          <a:custGeom>
            <a:avLst/>
            <a:gdLst/>
            <a:ahLst/>
            <a:cxnLst/>
            <a:rect l="l" t="t" r="r" b="b"/>
            <a:pathLst>
              <a:path w="41180" h="14777" extrusionOk="0">
                <a:moveTo>
                  <a:pt x="33693" y="0"/>
                </a:moveTo>
                <a:lnTo>
                  <a:pt x="6835" y="0"/>
                </a:lnTo>
                <a:cubicBezTo>
                  <a:pt x="-2461" y="0"/>
                  <a:pt x="-2286" y="14777"/>
                  <a:pt x="7427" y="14777"/>
                </a:cubicBezTo>
                <a:lnTo>
                  <a:pt x="34307" y="14777"/>
                </a:lnTo>
                <a:cubicBezTo>
                  <a:pt x="43669" y="14777"/>
                  <a:pt x="43471" y="0"/>
                  <a:pt x="33693" y="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110" name="Google Shape;110;p8"/>
          <p:cNvSpPr/>
          <p:nvPr/>
        </p:nvSpPr>
        <p:spPr>
          <a:xfrm>
            <a:off x="4690568" y="621933"/>
            <a:ext cx="329558" cy="61455"/>
          </a:xfrm>
          <a:custGeom>
            <a:avLst/>
            <a:gdLst/>
            <a:ahLst/>
            <a:cxnLst/>
            <a:rect l="l" t="t" r="r" b="b"/>
            <a:pathLst>
              <a:path w="142051" h="19280" extrusionOk="0">
                <a:moveTo>
                  <a:pt x="136384" y="4500"/>
                </a:moveTo>
                <a:lnTo>
                  <a:pt x="8783" y="5"/>
                </a:lnTo>
                <a:cubicBezTo>
                  <a:pt x="-272" y="-323"/>
                  <a:pt x="-3933" y="14344"/>
                  <a:pt x="5648" y="14695"/>
                </a:cubicBezTo>
                <a:lnTo>
                  <a:pt x="133227" y="19277"/>
                </a:lnTo>
                <a:cubicBezTo>
                  <a:pt x="142282" y="19518"/>
                  <a:pt x="146031" y="4851"/>
                  <a:pt x="136384" y="450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111" name="Google Shape;111;p8"/>
          <p:cNvSpPr/>
          <p:nvPr/>
        </p:nvSpPr>
        <p:spPr>
          <a:xfrm rot="5497040">
            <a:off x="-115013" y="5195739"/>
            <a:ext cx="1029246" cy="236005"/>
          </a:xfrm>
          <a:custGeom>
            <a:avLst/>
            <a:gdLst/>
            <a:ahLst/>
            <a:cxnLst/>
            <a:rect l="l" t="t" r="r" b="b"/>
            <a:pathLst>
              <a:path w="322772" h="101579" extrusionOk="0">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112" name="Google Shape;112;p8"/>
          <p:cNvSpPr/>
          <p:nvPr/>
        </p:nvSpPr>
        <p:spPr>
          <a:xfrm>
            <a:off x="6701233" y="7202037"/>
            <a:ext cx="968264" cy="71419"/>
          </a:xfrm>
          <a:custGeom>
            <a:avLst/>
            <a:gdLst/>
            <a:ahLst/>
            <a:cxnLst/>
            <a:rect l="l" t="t" r="r" b="b"/>
            <a:pathLst>
              <a:path w="417355" h="22406" extrusionOk="0">
                <a:moveTo>
                  <a:pt x="409929" y="3189"/>
                </a:moveTo>
                <a:lnTo>
                  <a:pt x="209122" y="5951"/>
                </a:lnTo>
                <a:cubicBezTo>
                  <a:pt x="142580" y="6872"/>
                  <a:pt x="74658" y="11476"/>
                  <a:pt x="8775" y="119"/>
                </a:cubicBezTo>
                <a:cubicBezTo>
                  <a:pt x="-302" y="-1459"/>
                  <a:pt x="-3897" y="13142"/>
                  <a:pt x="5618" y="14787"/>
                </a:cubicBezTo>
                <a:cubicBezTo>
                  <a:pt x="71391" y="26122"/>
                  <a:pt x="139029" y="21715"/>
                  <a:pt x="205351" y="20794"/>
                </a:cubicBezTo>
                <a:lnTo>
                  <a:pt x="410521" y="17966"/>
                </a:lnTo>
                <a:cubicBezTo>
                  <a:pt x="419817" y="17747"/>
                  <a:pt x="419641" y="2969"/>
                  <a:pt x="409929" y="3189"/>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113" name="Google Shape;113;p8"/>
          <p:cNvSpPr/>
          <p:nvPr/>
        </p:nvSpPr>
        <p:spPr>
          <a:xfrm>
            <a:off x="7114123" y="7362680"/>
            <a:ext cx="313794" cy="53088"/>
          </a:xfrm>
          <a:custGeom>
            <a:avLst/>
            <a:gdLst/>
            <a:ahLst/>
            <a:cxnLst/>
            <a:rect l="l" t="t" r="r" b="b"/>
            <a:pathLst>
              <a:path w="135256" h="16655" extrusionOk="0">
                <a:moveTo>
                  <a:pt x="129610" y="810"/>
                </a:moveTo>
                <a:cubicBezTo>
                  <a:pt x="88677" y="-549"/>
                  <a:pt x="47766" y="-198"/>
                  <a:pt x="6832" y="1863"/>
                </a:cubicBezTo>
                <a:cubicBezTo>
                  <a:pt x="-2442" y="2345"/>
                  <a:pt x="-2310" y="17210"/>
                  <a:pt x="7446" y="16640"/>
                </a:cubicBezTo>
                <a:cubicBezTo>
                  <a:pt x="47130" y="14601"/>
                  <a:pt x="86835" y="14228"/>
                  <a:pt x="126562" y="15478"/>
                </a:cubicBezTo>
                <a:cubicBezTo>
                  <a:pt x="135507" y="15785"/>
                  <a:pt x="139191" y="1117"/>
                  <a:pt x="129610" y="81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4"/>
        <p:cNvGrpSpPr/>
        <p:nvPr/>
      </p:nvGrpSpPr>
      <p:grpSpPr>
        <a:xfrm>
          <a:off x="0" y="0"/>
          <a:ext cx="0" cy="0"/>
          <a:chOff x="0" y="0"/>
          <a:chExt cx="0" cy="0"/>
        </a:xfrm>
      </p:grpSpPr>
      <p:sp>
        <p:nvSpPr>
          <p:cNvPr id="115" name="Google Shape;115;p9"/>
          <p:cNvSpPr/>
          <p:nvPr/>
        </p:nvSpPr>
        <p:spPr>
          <a:xfrm rot="-1191552">
            <a:off x="8782944" y="5397871"/>
            <a:ext cx="1032123" cy="1381052"/>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116" name="Google Shape;116;p9"/>
          <p:cNvSpPr/>
          <p:nvPr/>
        </p:nvSpPr>
        <p:spPr>
          <a:xfrm>
            <a:off x="706778" y="501347"/>
            <a:ext cx="7634387" cy="1401610"/>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117" name="Google Shape;117;p9"/>
          <p:cNvSpPr/>
          <p:nvPr/>
        </p:nvSpPr>
        <p:spPr>
          <a:xfrm>
            <a:off x="405014" y="637881"/>
            <a:ext cx="9213873" cy="649974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118" name="Google Shape;118;p9"/>
          <p:cNvSpPr txBox="1">
            <a:spLocks noGrp="1"/>
          </p:cNvSpPr>
          <p:nvPr>
            <p:ph type="title"/>
          </p:nvPr>
        </p:nvSpPr>
        <p:spPr>
          <a:xfrm>
            <a:off x="971713" y="1032996"/>
            <a:ext cx="7068900" cy="598800"/>
          </a:xfrm>
          <a:prstGeom prst="rect">
            <a:avLst/>
          </a:prstGeom>
        </p:spPr>
        <p:txBody>
          <a:bodyPr spcFirstLastPara="1" wrap="square" lIns="0" tIns="0" rIns="0" bIns="0" anchor="ctr" anchorCtr="0">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119" name="Google Shape;119;p9"/>
          <p:cNvSpPr txBox="1">
            <a:spLocks noGrp="1"/>
          </p:cNvSpPr>
          <p:nvPr>
            <p:ph type="sldNum" idx="12"/>
          </p:nvPr>
        </p:nvSpPr>
        <p:spPr>
          <a:xfrm>
            <a:off x="9244813" y="7092212"/>
            <a:ext cx="603600" cy="453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20" name="Google Shape;120;p9"/>
          <p:cNvSpPr/>
          <p:nvPr/>
        </p:nvSpPr>
        <p:spPr>
          <a:xfrm>
            <a:off x="358089" y="1552884"/>
            <a:ext cx="124610" cy="1441247"/>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121" name="Google Shape;121;p9"/>
          <p:cNvSpPr/>
          <p:nvPr/>
        </p:nvSpPr>
        <p:spPr>
          <a:xfrm>
            <a:off x="282701" y="1694070"/>
            <a:ext cx="88443" cy="602814"/>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122" name="Google Shape;122;p9"/>
          <p:cNvSpPr/>
          <p:nvPr/>
        </p:nvSpPr>
        <p:spPr>
          <a:xfrm>
            <a:off x="3201617" y="571102"/>
            <a:ext cx="1514092" cy="101076"/>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123" name="Google Shape;123;p9"/>
          <p:cNvSpPr/>
          <p:nvPr/>
        </p:nvSpPr>
        <p:spPr>
          <a:xfrm>
            <a:off x="4829500" y="621524"/>
            <a:ext cx="290230" cy="47172"/>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124" name="Google Shape;124;p9"/>
          <p:cNvSpPr/>
          <p:nvPr/>
        </p:nvSpPr>
        <p:spPr>
          <a:xfrm>
            <a:off x="9208746" y="600473"/>
            <a:ext cx="319274" cy="349302"/>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125" name="Google Shape;125;p9"/>
          <p:cNvSpPr/>
          <p:nvPr/>
        </p:nvSpPr>
        <p:spPr>
          <a:xfrm>
            <a:off x="9378934" y="524771"/>
            <a:ext cx="145608" cy="137837"/>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126" name="Google Shape;126;p9"/>
          <p:cNvSpPr/>
          <p:nvPr/>
        </p:nvSpPr>
        <p:spPr>
          <a:xfrm>
            <a:off x="269217" y="6187034"/>
            <a:ext cx="820526" cy="1171837"/>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127" name="Google Shape;127;p9"/>
          <p:cNvSpPr/>
          <p:nvPr/>
        </p:nvSpPr>
        <p:spPr>
          <a:xfrm>
            <a:off x="9487128" y="2655180"/>
            <a:ext cx="220896" cy="261031"/>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128" name="Google Shape;128;p9"/>
          <p:cNvSpPr/>
          <p:nvPr/>
        </p:nvSpPr>
        <p:spPr>
          <a:xfrm>
            <a:off x="5119867" y="6883859"/>
            <a:ext cx="748831" cy="323783"/>
          </a:xfrm>
          <a:custGeom>
            <a:avLst/>
            <a:gdLst/>
            <a:ahLst/>
            <a:cxnLst/>
            <a:rect l="l" t="t" r="r" b="b"/>
            <a:pathLst>
              <a:path w="322772" h="101579" extrusionOk="0">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29"/>
        <p:cNvGrpSpPr/>
        <p:nvPr/>
      </p:nvGrpSpPr>
      <p:grpSpPr>
        <a:xfrm>
          <a:off x="0" y="0"/>
          <a:ext cx="0" cy="0"/>
          <a:chOff x="0" y="0"/>
          <a:chExt cx="0" cy="0"/>
        </a:xfrm>
      </p:grpSpPr>
      <p:sp>
        <p:nvSpPr>
          <p:cNvPr id="130" name="Google Shape;130;p10"/>
          <p:cNvSpPr/>
          <p:nvPr/>
        </p:nvSpPr>
        <p:spPr>
          <a:xfrm rot="-1191552">
            <a:off x="8782944" y="5397871"/>
            <a:ext cx="1032123" cy="1381052"/>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131" name="Google Shape;131;p10"/>
          <p:cNvSpPr/>
          <p:nvPr/>
        </p:nvSpPr>
        <p:spPr>
          <a:xfrm>
            <a:off x="706778" y="6371789"/>
            <a:ext cx="6482647" cy="849945"/>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132" name="Google Shape;132;p10"/>
          <p:cNvSpPr/>
          <p:nvPr/>
        </p:nvSpPr>
        <p:spPr>
          <a:xfrm>
            <a:off x="405014" y="637881"/>
            <a:ext cx="9213873" cy="649974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133" name="Google Shape;133;p10"/>
          <p:cNvSpPr txBox="1">
            <a:spLocks noGrp="1"/>
          </p:cNvSpPr>
          <p:nvPr>
            <p:ph type="body" idx="1"/>
          </p:nvPr>
        </p:nvSpPr>
        <p:spPr>
          <a:xfrm>
            <a:off x="905384" y="6440066"/>
            <a:ext cx="6075000" cy="591000"/>
          </a:xfrm>
          <a:prstGeom prst="rect">
            <a:avLst/>
          </a:prstGeom>
        </p:spPr>
        <p:txBody>
          <a:bodyPr spcFirstLastPara="1" wrap="square" lIns="0" tIns="0" rIns="0" bIns="0" anchor="ctr" anchorCtr="0">
            <a:noAutofit/>
          </a:bodyPr>
          <a:lstStyle>
            <a:lvl1pPr marL="457200" lvl="0" indent="-228600" rtl="0">
              <a:spcBef>
                <a:spcPts val="0"/>
              </a:spcBef>
              <a:spcAft>
                <a:spcPts val="0"/>
              </a:spcAft>
              <a:buSzPts val="2000"/>
              <a:buNone/>
              <a:defRPr sz="2000"/>
            </a:lvl1pPr>
          </a:lstStyle>
          <a:p>
            <a:endParaRPr/>
          </a:p>
        </p:txBody>
      </p:sp>
      <p:sp>
        <p:nvSpPr>
          <p:cNvPr id="134" name="Google Shape;134;p10"/>
          <p:cNvSpPr txBox="1">
            <a:spLocks noGrp="1"/>
          </p:cNvSpPr>
          <p:nvPr>
            <p:ph type="sldNum" idx="12"/>
          </p:nvPr>
        </p:nvSpPr>
        <p:spPr>
          <a:xfrm>
            <a:off x="9244813" y="7092212"/>
            <a:ext cx="603600" cy="453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35" name="Google Shape;135;p10"/>
          <p:cNvSpPr/>
          <p:nvPr/>
        </p:nvSpPr>
        <p:spPr>
          <a:xfrm rot="5400000">
            <a:off x="190338" y="619769"/>
            <a:ext cx="1127339" cy="852913"/>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136" name="Google Shape;136;p10"/>
          <p:cNvSpPr/>
          <p:nvPr/>
        </p:nvSpPr>
        <p:spPr>
          <a:xfrm rot="-9115239">
            <a:off x="269072" y="6591618"/>
            <a:ext cx="337690" cy="338573"/>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137" name="Google Shape;137;p10"/>
          <p:cNvSpPr/>
          <p:nvPr/>
        </p:nvSpPr>
        <p:spPr>
          <a:xfrm rot="-9115239">
            <a:off x="235410" y="6821733"/>
            <a:ext cx="154007" cy="13360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138" name="Google Shape;138;p10"/>
          <p:cNvSpPr/>
          <p:nvPr/>
        </p:nvSpPr>
        <p:spPr>
          <a:xfrm rot="-229583">
            <a:off x="5427147" y="549501"/>
            <a:ext cx="977668" cy="92875"/>
          </a:xfrm>
          <a:custGeom>
            <a:avLst/>
            <a:gdLst/>
            <a:ahLst/>
            <a:cxnLst/>
            <a:rect l="l" t="t" r="r" b="b"/>
            <a:pathLst>
              <a:path w="420923" h="29142" extrusionOk="0">
                <a:moveTo>
                  <a:pt x="413489" y="13189"/>
                </a:moveTo>
                <a:cubicBezTo>
                  <a:pt x="278455" y="16526"/>
                  <a:pt x="143334" y="12132"/>
                  <a:pt x="8805" y="34"/>
                </a:cubicBezTo>
                <a:cubicBezTo>
                  <a:pt x="-293" y="-799"/>
                  <a:pt x="-3933" y="13847"/>
                  <a:pt x="5670" y="14702"/>
                </a:cubicBezTo>
                <a:cubicBezTo>
                  <a:pt x="141449" y="26940"/>
                  <a:pt x="277798" y="31404"/>
                  <a:pt x="414081" y="28076"/>
                </a:cubicBezTo>
                <a:cubicBezTo>
                  <a:pt x="423377" y="27769"/>
                  <a:pt x="423223" y="12970"/>
                  <a:pt x="413489" y="13189"/>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139" name="Google Shape;139;p10"/>
          <p:cNvSpPr/>
          <p:nvPr/>
        </p:nvSpPr>
        <p:spPr>
          <a:xfrm rot="-229583">
            <a:off x="6463952" y="556412"/>
            <a:ext cx="95648" cy="47094"/>
          </a:xfrm>
          <a:custGeom>
            <a:avLst/>
            <a:gdLst/>
            <a:ahLst/>
            <a:cxnLst/>
            <a:rect l="l" t="t" r="r" b="b"/>
            <a:pathLst>
              <a:path w="41180" h="14777" extrusionOk="0">
                <a:moveTo>
                  <a:pt x="33693" y="0"/>
                </a:moveTo>
                <a:lnTo>
                  <a:pt x="6835" y="0"/>
                </a:lnTo>
                <a:cubicBezTo>
                  <a:pt x="-2461" y="0"/>
                  <a:pt x="-2286" y="14777"/>
                  <a:pt x="7427" y="14777"/>
                </a:cubicBezTo>
                <a:lnTo>
                  <a:pt x="34307" y="14777"/>
                </a:lnTo>
                <a:cubicBezTo>
                  <a:pt x="43669" y="14777"/>
                  <a:pt x="43471" y="0"/>
                  <a:pt x="33693" y="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140" name="Google Shape;140;p10"/>
          <p:cNvSpPr/>
          <p:nvPr/>
        </p:nvSpPr>
        <p:spPr>
          <a:xfrm rot="-229583">
            <a:off x="6650577" y="535636"/>
            <a:ext cx="329939" cy="61445"/>
          </a:xfrm>
          <a:custGeom>
            <a:avLst/>
            <a:gdLst/>
            <a:ahLst/>
            <a:cxnLst/>
            <a:rect l="l" t="t" r="r" b="b"/>
            <a:pathLst>
              <a:path w="142051" h="19280" extrusionOk="0">
                <a:moveTo>
                  <a:pt x="136384" y="4500"/>
                </a:moveTo>
                <a:lnTo>
                  <a:pt x="8783" y="5"/>
                </a:lnTo>
                <a:cubicBezTo>
                  <a:pt x="-272" y="-323"/>
                  <a:pt x="-3933" y="14344"/>
                  <a:pt x="5648" y="14695"/>
                </a:cubicBezTo>
                <a:lnTo>
                  <a:pt x="133227" y="19277"/>
                </a:lnTo>
                <a:cubicBezTo>
                  <a:pt x="142282" y="19518"/>
                  <a:pt x="146031" y="4851"/>
                  <a:pt x="136384" y="450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141" name="Google Shape;141;p10"/>
          <p:cNvSpPr/>
          <p:nvPr/>
        </p:nvSpPr>
        <p:spPr>
          <a:xfrm rot="5400000">
            <a:off x="8933396" y="3803326"/>
            <a:ext cx="1285546" cy="170420"/>
          </a:xfrm>
          <a:custGeom>
            <a:avLst/>
            <a:gdLst/>
            <a:ahLst/>
            <a:cxnLst/>
            <a:rect l="l" t="t" r="r" b="b"/>
            <a:pathLst>
              <a:path w="403625" h="73536" extrusionOk="0">
                <a:moveTo>
                  <a:pt x="402034" y="57995"/>
                </a:moveTo>
                <a:cubicBezTo>
                  <a:pt x="349920" y="-4643"/>
                  <a:pt x="347223" y="-12273"/>
                  <a:pt x="293815" y="54948"/>
                </a:cubicBezTo>
                <a:cubicBezTo>
                  <a:pt x="244682" y="-17404"/>
                  <a:pt x="251829" y="2986"/>
                  <a:pt x="191361" y="49225"/>
                </a:cubicBezTo>
                <a:cubicBezTo>
                  <a:pt x="145320" y="-15189"/>
                  <a:pt x="150911" y="-15343"/>
                  <a:pt x="96669" y="42648"/>
                </a:cubicBezTo>
                <a:cubicBezTo>
                  <a:pt x="86321" y="25893"/>
                  <a:pt x="71785" y="12113"/>
                  <a:pt x="54508" y="2657"/>
                </a:cubicBezTo>
                <a:cubicBezTo>
                  <a:pt x="43897" y="-1442"/>
                  <a:pt x="13290" y="41442"/>
                  <a:pt x="2152" y="49554"/>
                </a:cubicBezTo>
                <a:cubicBezTo>
                  <a:pt x="-4644" y="56548"/>
                  <a:pt x="6230" y="65932"/>
                  <a:pt x="12983" y="58982"/>
                </a:cubicBezTo>
                <a:lnTo>
                  <a:pt x="52009" y="18838"/>
                </a:lnTo>
                <a:cubicBezTo>
                  <a:pt x="82462" y="34426"/>
                  <a:pt x="86825" y="72531"/>
                  <a:pt x="100243" y="59552"/>
                </a:cubicBezTo>
                <a:lnTo>
                  <a:pt x="120852" y="38307"/>
                </a:lnTo>
                <a:cubicBezTo>
                  <a:pt x="130455" y="27871"/>
                  <a:pt x="145298" y="3447"/>
                  <a:pt x="155800" y="26621"/>
                </a:cubicBezTo>
                <a:cubicBezTo>
                  <a:pt x="197105" y="84085"/>
                  <a:pt x="181473" y="72663"/>
                  <a:pt x="233785" y="33330"/>
                </a:cubicBezTo>
                <a:cubicBezTo>
                  <a:pt x="249659" y="14036"/>
                  <a:pt x="257223" y="29405"/>
                  <a:pt x="267264" y="44731"/>
                </a:cubicBezTo>
                <a:lnTo>
                  <a:pt x="286843" y="71040"/>
                </a:lnTo>
                <a:cubicBezTo>
                  <a:pt x="300195" y="86058"/>
                  <a:pt x="326855" y="28594"/>
                  <a:pt x="341106" y="23990"/>
                </a:cubicBezTo>
                <a:cubicBezTo>
                  <a:pt x="357462" y="17522"/>
                  <a:pt x="377238" y="56614"/>
                  <a:pt x="389493" y="66611"/>
                </a:cubicBezTo>
                <a:cubicBezTo>
                  <a:pt x="395632" y="73671"/>
                  <a:pt x="408020" y="64945"/>
                  <a:pt x="402034" y="57995"/>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71713" y="1032996"/>
            <a:ext cx="7068900" cy="5988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dk1"/>
              </a:buClr>
              <a:buSzPts val="4200"/>
              <a:buFont typeface="Amatic SC"/>
              <a:buNone/>
              <a:defRPr sz="4200" b="1">
                <a:solidFill>
                  <a:schemeClr val="dk1"/>
                </a:solidFill>
                <a:latin typeface="Amatic SC"/>
                <a:ea typeface="Amatic SC"/>
                <a:cs typeface="Amatic SC"/>
                <a:sym typeface="Amatic SC"/>
              </a:defRPr>
            </a:lvl1pPr>
            <a:lvl2pPr lvl="1" rtl="0">
              <a:lnSpc>
                <a:spcPct val="90000"/>
              </a:lnSpc>
              <a:spcBef>
                <a:spcPts val="0"/>
              </a:spcBef>
              <a:spcAft>
                <a:spcPts val="0"/>
              </a:spcAft>
              <a:buClr>
                <a:schemeClr val="dk1"/>
              </a:buClr>
              <a:buSzPts val="4200"/>
              <a:buFont typeface="Amatic SC"/>
              <a:buNone/>
              <a:defRPr sz="4200" b="1">
                <a:solidFill>
                  <a:schemeClr val="dk1"/>
                </a:solidFill>
                <a:latin typeface="Amatic SC"/>
                <a:ea typeface="Amatic SC"/>
                <a:cs typeface="Amatic SC"/>
                <a:sym typeface="Amatic SC"/>
              </a:defRPr>
            </a:lvl2pPr>
            <a:lvl3pPr lvl="2" rtl="0">
              <a:lnSpc>
                <a:spcPct val="90000"/>
              </a:lnSpc>
              <a:spcBef>
                <a:spcPts val="0"/>
              </a:spcBef>
              <a:spcAft>
                <a:spcPts val="0"/>
              </a:spcAft>
              <a:buClr>
                <a:schemeClr val="dk1"/>
              </a:buClr>
              <a:buSzPts val="4200"/>
              <a:buFont typeface="Amatic SC"/>
              <a:buNone/>
              <a:defRPr sz="4200" b="1">
                <a:solidFill>
                  <a:schemeClr val="dk1"/>
                </a:solidFill>
                <a:latin typeface="Amatic SC"/>
                <a:ea typeface="Amatic SC"/>
                <a:cs typeface="Amatic SC"/>
                <a:sym typeface="Amatic SC"/>
              </a:defRPr>
            </a:lvl3pPr>
            <a:lvl4pPr lvl="3" rtl="0">
              <a:lnSpc>
                <a:spcPct val="90000"/>
              </a:lnSpc>
              <a:spcBef>
                <a:spcPts val="0"/>
              </a:spcBef>
              <a:spcAft>
                <a:spcPts val="0"/>
              </a:spcAft>
              <a:buClr>
                <a:schemeClr val="dk1"/>
              </a:buClr>
              <a:buSzPts val="4200"/>
              <a:buFont typeface="Amatic SC"/>
              <a:buNone/>
              <a:defRPr sz="4200" b="1">
                <a:solidFill>
                  <a:schemeClr val="dk1"/>
                </a:solidFill>
                <a:latin typeface="Amatic SC"/>
                <a:ea typeface="Amatic SC"/>
                <a:cs typeface="Amatic SC"/>
                <a:sym typeface="Amatic SC"/>
              </a:defRPr>
            </a:lvl4pPr>
            <a:lvl5pPr lvl="4" rtl="0">
              <a:lnSpc>
                <a:spcPct val="90000"/>
              </a:lnSpc>
              <a:spcBef>
                <a:spcPts val="0"/>
              </a:spcBef>
              <a:spcAft>
                <a:spcPts val="0"/>
              </a:spcAft>
              <a:buClr>
                <a:schemeClr val="dk1"/>
              </a:buClr>
              <a:buSzPts val="4200"/>
              <a:buFont typeface="Amatic SC"/>
              <a:buNone/>
              <a:defRPr sz="4200" b="1">
                <a:solidFill>
                  <a:schemeClr val="dk1"/>
                </a:solidFill>
                <a:latin typeface="Amatic SC"/>
                <a:ea typeface="Amatic SC"/>
                <a:cs typeface="Amatic SC"/>
                <a:sym typeface="Amatic SC"/>
              </a:defRPr>
            </a:lvl5pPr>
            <a:lvl6pPr lvl="5" rtl="0">
              <a:lnSpc>
                <a:spcPct val="90000"/>
              </a:lnSpc>
              <a:spcBef>
                <a:spcPts val="0"/>
              </a:spcBef>
              <a:spcAft>
                <a:spcPts val="0"/>
              </a:spcAft>
              <a:buClr>
                <a:schemeClr val="dk1"/>
              </a:buClr>
              <a:buSzPts val="4200"/>
              <a:buFont typeface="Amatic SC"/>
              <a:buNone/>
              <a:defRPr sz="4200" b="1">
                <a:solidFill>
                  <a:schemeClr val="dk1"/>
                </a:solidFill>
                <a:latin typeface="Amatic SC"/>
                <a:ea typeface="Amatic SC"/>
                <a:cs typeface="Amatic SC"/>
                <a:sym typeface="Amatic SC"/>
              </a:defRPr>
            </a:lvl6pPr>
            <a:lvl7pPr lvl="6" rtl="0">
              <a:lnSpc>
                <a:spcPct val="90000"/>
              </a:lnSpc>
              <a:spcBef>
                <a:spcPts val="0"/>
              </a:spcBef>
              <a:spcAft>
                <a:spcPts val="0"/>
              </a:spcAft>
              <a:buClr>
                <a:schemeClr val="dk1"/>
              </a:buClr>
              <a:buSzPts val="4200"/>
              <a:buFont typeface="Amatic SC"/>
              <a:buNone/>
              <a:defRPr sz="4200" b="1">
                <a:solidFill>
                  <a:schemeClr val="dk1"/>
                </a:solidFill>
                <a:latin typeface="Amatic SC"/>
                <a:ea typeface="Amatic SC"/>
                <a:cs typeface="Amatic SC"/>
                <a:sym typeface="Amatic SC"/>
              </a:defRPr>
            </a:lvl7pPr>
            <a:lvl8pPr lvl="7" rtl="0">
              <a:lnSpc>
                <a:spcPct val="90000"/>
              </a:lnSpc>
              <a:spcBef>
                <a:spcPts val="0"/>
              </a:spcBef>
              <a:spcAft>
                <a:spcPts val="0"/>
              </a:spcAft>
              <a:buClr>
                <a:schemeClr val="dk1"/>
              </a:buClr>
              <a:buSzPts val="4200"/>
              <a:buFont typeface="Amatic SC"/>
              <a:buNone/>
              <a:defRPr sz="4200" b="1">
                <a:solidFill>
                  <a:schemeClr val="dk1"/>
                </a:solidFill>
                <a:latin typeface="Amatic SC"/>
                <a:ea typeface="Amatic SC"/>
                <a:cs typeface="Amatic SC"/>
                <a:sym typeface="Amatic SC"/>
              </a:defRPr>
            </a:lvl8pPr>
            <a:lvl9pPr lvl="8" rtl="0">
              <a:lnSpc>
                <a:spcPct val="90000"/>
              </a:lnSpc>
              <a:spcBef>
                <a:spcPts val="0"/>
              </a:spcBef>
              <a:spcAft>
                <a:spcPts val="0"/>
              </a:spcAft>
              <a:buClr>
                <a:schemeClr val="dk1"/>
              </a:buClr>
              <a:buSzPts val="4200"/>
              <a:buFont typeface="Amatic SC"/>
              <a:buNone/>
              <a:defRPr sz="4200" b="1">
                <a:solidFill>
                  <a:schemeClr val="dk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1306993" y="2276262"/>
            <a:ext cx="7068900" cy="4292100"/>
          </a:xfrm>
          <a:prstGeom prst="rect">
            <a:avLst/>
          </a:prstGeom>
          <a:noFill/>
          <a:ln>
            <a:noFill/>
          </a:ln>
        </p:spPr>
        <p:txBody>
          <a:bodyPr spcFirstLastPara="1" wrap="square" lIns="0" tIns="0" rIns="0" bIns="0" anchor="t" anchorCtr="0">
            <a:noAutofit/>
          </a:bodyPr>
          <a:lstStyle>
            <a:lvl1pPr marL="457200" lvl="0" indent="-400050" rtl="0">
              <a:lnSpc>
                <a:spcPct val="100000"/>
              </a:lnSpc>
              <a:spcBef>
                <a:spcPts val="0"/>
              </a:spcBef>
              <a:spcAft>
                <a:spcPts val="0"/>
              </a:spcAft>
              <a:buClr>
                <a:schemeClr val="accent1"/>
              </a:buClr>
              <a:buSzPts val="2700"/>
              <a:buFont typeface="Nunito"/>
              <a:buChar char="✗"/>
              <a:defRPr sz="2700">
                <a:solidFill>
                  <a:schemeClr val="dk1"/>
                </a:solidFill>
                <a:latin typeface="Nunito"/>
                <a:ea typeface="Nunito"/>
                <a:cs typeface="Nunito"/>
                <a:sym typeface="Nunito"/>
              </a:defRPr>
            </a:lvl1pPr>
            <a:lvl2pPr marL="914400" lvl="1" indent="-400050" rtl="0">
              <a:lnSpc>
                <a:spcPct val="100000"/>
              </a:lnSpc>
              <a:spcBef>
                <a:spcPts val="1200"/>
              </a:spcBef>
              <a:spcAft>
                <a:spcPts val="0"/>
              </a:spcAft>
              <a:buClr>
                <a:schemeClr val="dk2"/>
              </a:buClr>
              <a:buSzPts val="2700"/>
              <a:buFont typeface="Nunito"/>
              <a:buChar char="✗"/>
              <a:defRPr sz="2700">
                <a:solidFill>
                  <a:schemeClr val="dk1"/>
                </a:solidFill>
                <a:latin typeface="Nunito"/>
                <a:ea typeface="Nunito"/>
                <a:cs typeface="Nunito"/>
                <a:sym typeface="Nunito"/>
              </a:defRPr>
            </a:lvl2pPr>
            <a:lvl3pPr marL="1371600" lvl="2" indent="-400050" rtl="0">
              <a:lnSpc>
                <a:spcPct val="100000"/>
              </a:lnSpc>
              <a:spcBef>
                <a:spcPts val="1200"/>
              </a:spcBef>
              <a:spcAft>
                <a:spcPts val="0"/>
              </a:spcAft>
              <a:buClr>
                <a:schemeClr val="dk1"/>
              </a:buClr>
              <a:buSzPts val="2700"/>
              <a:buFont typeface="Nunito"/>
              <a:buChar char="■"/>
              <a:defRPr sz="2700">
                <a:solidFill>
                  <a:schemeClr val="dk1"/>
                </a:solidFill>
                <a:latin typeface="Nunito"/>
                <a:ea typeface="Nunito"/>
                <a:cs typeface="Nunito"/>
                <a:sym typeface="Nunito"/>
              </a:defRPr>
            </a:lvl3pPr>
            <a:lvl4pPr marL="1828800" lvl="3" indent="-400050" rtl="0">
              <a:lnSpc>
                <a:spcPct val="100000"/>
              </a:lnSpc>
              <a:spcBef>
                <a:spcPts val="1200"/>
              </a:spcBef>
              <a:spcAft>
                <a:spcPts val="0"/>
              </a:spcAft>
              <a:buClr>
                <a:schemeClr val="dk1"/>
              </a:buClr>
              <a:buSzPts val="2700"/>
              <a:buFont typeface="Nunito"/>
              <a:buChar char="●"/>
              <a:defRPr sz="2700">
                <a:solidFill>
                  <a:schemeClr val="dk1"/>
                </a:solidFill>
                <a:latin typeface="Nunito"/>
                <a:ea typeface="Nunito"/>
                <a:cs typeface="Nunito"/>
                <a:sym typeface="Nunito"/>
              </a:defRPr>
            </a:lvl4pPr>
            <a:lvl5pPr marL="2286000" lvl="4" indent="-400050" rtl="0">
              <a:lnSpc>
                <a:spcPct val="100000"/>
              </a:lnSpc>
              <a:spcBef>
                <a:spcPts val="1200"/>
              </a:spcBef>
              <a:spcAft>
                <a:spcPts val="0"/>
              </a:spcAft>
              <a:buClr>
                <a:schemeClr val="dk1"/>
              </a:buClr>
              <a:buSzPts val="2700"/>
              <a:buFont typeface="Nunito"/>
              <a:buChar char="○"/>
              <a:defRPr sz="2700">
                <a:solidFill>
                  <a:schemeClr val="dk1"/>
                </a:solidFill>
                <a:latin typeface="Nunito"/>
                <a:ea typeface="Nunito"/>
                <a:cs typeface="Nunito"/>
                <a:sym typeface="Nunito"/>
              </a:defRPr>
            </a:lvl5pPr>
            <a:lvl6pPr marL="2743200" lvl="5" indent="-400050" rtl="0">
              <a:lnSpc>
                <a:spcPct val="100000"/>
              </a:lnSpc>
              <a:spcBef>
                <a:spcPts val="1200"/>
              </a:spcBef>
              <a:spcAft>
                <a:spcPts val="0"/>
              </a:spcAft>
              <a:buClr>
                <a:schemeClr val="dk1"/>
              </a:buClr>
              <a:buSzPts val="2700"/>
              <a:buFont typeface="Nunito"/>
              <a:buChar char="■"/>
              <a:defRPr sz="2700">
                <a:solidFill>
                  <a:schemeClr val="dk1"/>
                </a:solidFill>
                <a:latin typeface="Nunito"/>
                <a:ea typeface="Nunito"/>
                <a:cs typeface="Nunito"/>
                <a:sym typeface="Nunito"/>
              </a:defRPr>
            </a:lvl6pPr>
            <a:lvl7pPr marL="3200400" lvl="6" indent="-400050" rtl="0">
              <a:lnSpc>
                <a:spcPct val="100000"/>
              </a:lnSpc>
              <a:spcBef>
                <a:spcPts val="1200"/>
              </a:spcBef>
              <a:spcAft>
                <a:spcPts val="0"/>
              </a:spcAft>
              <a:buClr>
                <a:schemeClr val="dk1"/>
              </a:buClr>
              <a:buSzPts val="2700"/>
              <a:buFont typeface="Nunito"/>
              <a:buChar char="●"/>
              <a:defRPr sz="2700">
                <a:solidFill>
                  <a:schemeClr val="dk1"/>
                </a:solidFill>
                <a:latin typeface="Nunito"/>
                <a:ea typeface="Nunito"/>
                <a:cs typeface="Nunito"/>
                <a:sym typeface="Nunito"/>
              </a:defRPr>
            </a:lvl7pPr>
            <a:lvl8pPr marL="3657600" lvl="7" indent="-400050" rtl="0">
              <a:lnSpc>
                <a:spcPct val="100000"/>
              </a:lnSpc>
              <a:spcBef>
                <a:spcPts val="1200"/>
              </a:spcBef>
              <a:spcAft>
                <a:spcPts val="0"/>
              </a:spcAft>
              <a:buClr>
                <a:schemeClr val="dk1"/>
              </a:buClr>
              <a:buSzPts val="2700"/>
              <a:buFont typeface="Nunito"/>
              <a:buChar char="○"/>
              <a:defRPr sz="2700">
                <a:solidFill>
                  <a:schemeClr val="dk1"/>
                </a:solidFill>
                <a:latin typeface="Nunito"/>
                <a:ea typeface="Nunito"/>
                <a:cs typeface="Nunito"/>
                <a:sym typeface="Nunito"/>
              </a:defRPr>
            </a:lvl8pPr>
            <a:lvl9pPr marL="4114800" lvl="8" indent="-400050" rtl="0">
              <a:lnSpc>
                <a:spcPct val="100000"/>
              </a:lnSpc>
              <a:spcBef>
                <a:spcPts val="1200"/>
              </a:spcBef>
              <a:spcAft>
                <a:spcPts val="1200"/>
              </a:spcAft>
              <a:buClr>
                <a:schemeClr val="dk1"/>
              </a:buClr>
              <a:buSzPts val="2700"/>
              <a:buFont typeface="Nunito"/>
              <a:buChar char="■"/>
              <a:defRPr sz="2700">
                <a:solidFill>
                  <a:schemeClr val="dk1"/>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9244813" y="7092212"/>
            <a:ext cx="603600" cy="453900"/>
          </a:xfrm>
          <a:prstGeom prst="rect">
            <a:avLst/>
          </a:prstGeom>
          <a:noFill/>
          <a:ln>
            <a:noFill/>
          </a:ln>
        </p:spPr>
        <p:txBody>
          <a:bodyPr spcFirstLastPara="1" wrap="square" lIns="0" tIns="0" rIns="0" bIns="0" anchor="ctr" anchorCtr="0">
            <a:noAutofit/>
          </a:bodyPr>
          <a:lstStyle>
            <a:lvl1pPr lvl="0" algn="r" rtl="0">
              <a:buNone/>
              <a:defRPr sz="1900" b="1">
                <a:solidFill>
                  <a:schemeClr val="dk2"/>
                </a:solidFill>
                <a:latin typeface="Amatic SC"/>
                <a:ea typeface="Amatic SC"/>
                <a:cs typeface="Amatic SC"/>
                <a:sym typeface="Amatic SC"/>
              </a:defRPr>
            </a:lvl1pPr>
            <a:lvl2pPr lvl="1" algn="r" rtl="0">
              <a:buNone/>
              <a:defRPr sz="1900" b="1">
                <a:solidFill>
                  <a:schemeClr val="dk2"/>
                </a:solidFill>
                <a:latin typeface="Amatic SC"/>
                <a:ea typeface="Amatic SC"/>
                <a:cs typeface="Amatic SC"/>
                <a:sym typeface="Amatic SC"/>
              </a:defRPr>
            </a:lvl2pPr>
            <a:lvl3pPr lvl="2" algn="r" rtl="0">
              <a:buNone/>
              <a:defRPr sz="1900" b="1">
                <a:solidFill>
                  <a:schemeClr val="dk2"/>
                </a:solidFill>
                <a:latin typeface="Amatic SC"/>
                <a:ea typeface="Amatic SC"/>
                <a:cs typeface="Amatic SC"/>
                <a:sym typeface="Amatic SC"/>
              </a:defRPr>
            </a:lvl3pPr>
            <a:lvl4pPr lvl="3" algn="r" rtl="0">
              <a:buNone/>
              <a:defRPr sz="1900" b="1">
                <a:solidFill>
                  <a:schemeClr val="dk2"/>
                </a:solidFill>
                <a:latin typeface="Amatic SC"/>
                <a:ea typeface="Amatic SC"/>
                <a:cs typeface="Amatic SC"/>
                <a:sym typeface="Amatic SC"/>
              </a:defRPr>
            </a:lvl4pPr>
            <a:lvl5pPr lvl="4" algn="r" rtl="0">
              <a:buNone/>
              <a:defRPr sz="1900" b="1">
                <a:solidFill>
                  <a:schemeClr val="dk2"/>
                </a:solidFill>
                <a:latin typeface="Amatic SC"/>
                <a:ea typeface="Amatic SC"/>
                <a:cs typeface="Amatic SC"/>
                <a:sym typeface="Amatic SC"/>
              </a:defRPr>
            </a:lvl5pPr>
            <a:lvl6pPr lvl="5" algn="r" rtl="0">
              <a:buNone/>
              <a:defRPr sz="1900" b="1">
                <a:solidFill>
                  <a:schemeClr val="dk2"/>
                </a:solidFill>
                <a:latin typeface="Amatic SC"/>
                <a:ea typeface="Amatic SC"/>
                <a:cs typeface="Amatic SC"/>
                <a:sym typeface="Amatic SC"/>
              </a:defRPr>
            </a:lvl6pPr>
            <a:lvl7pPr lvl="6" algn="r" rtl="0">
              <a:buNone/>
              <a:defRPr sz="1900" b="1">
                <a:solidFill>
                  <a:schemeClr val="dk2"/>
                </a:solidFill>
                <a:latin typeface="Amatic SC"/>
                <a:ea typeface="Amatic SC"/>
                <a:cs typeface="Amatic SC"/>
                <a:sym typeface="Amatic SC"/>
              </a:defRPr>
            </a:lvl7pPr>
            <a:lvl8pPr lvl="7" algn="r" rtl="0">
              <a:buNone/>
              <a:defRPr sz="1900" b="1">
                <a:solidFill>
                  <a:schemeClr val="dk2"/>
                </a:solidFill>
                <a:latin typeface="Amatic SC"/>
                <a:ea typeface="Amatic SC"/>
                <a:cs typeface="Amatic SC"/>
                <a:sym typeface="Amatic SC"/>
              </a:defRPr>
            </a:lvl8pPr>
            <a:lvl9pPr lvl="8" algn="r" rtl="0">
              <a:buNone/>
              <a:defRPr sz="1900" b="1">
                <a:solidFill>
                  <a:schemeClr val="dk2"/>
                </a:solidFill>
                <a:latin typeface="Amatic SC"/>
                <a:ea typeface="Amatic SC"/>
                <a:cs typeface="Amatic SC"/>
                <a:sym typeface="Amatic SC"/>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 id="2147483705" r:id="rId58"/>
    <p:sldLayoutId id="2147483706" r:id="rId59"/>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hyperlink" Target="https://tc2.ca/online/" TargetMode="External"/></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hyperlink" Target="https://tc2.ca/online/" TargetMode="External"/><Relationship Id="rId2" Type="http://schemas.openxmlformats.org/officeDocument/2006/relationships/notesSlide" Target="../notesSlides/notesSlide12.xml"/><Relationship Id="rId1" Type="http://schemas.openxmlformats.org/officeDocument/2006/relationships/slideLayout" Target="../slideLayouts/slideLayout21.xml"/><Relationship Id="rId4" Type="http://schemas.openxmlformats.org/officeDocument/2006/relationships/slide" Target="slide2.xml"/></Relationships>
</file>

<file path=ppt/slides/_rels/slide13.xml.rels><?xml version="1.0" encoding="UTF-8" standalone="yes"?>
<Relationships xmlns="http://schemas.openxmlformats.org/package/2006/relationships"><Relationship Id="rId3" Type="http://schemas.openxmlformats.org/officeDocument/2006/relationships/hyperlink" Target="https://tc2.ca/online/" TargetMode="External"/><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33.xml"/><Relationship Id="rId6" Type="http://schemas.openxmlformats.org/officeDocument/2006/relationships/hyperlink" Target="https://tc2.ca/online/"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hyperlink" Target="https://tc2.ca/online/" TargetMode="External"/><Relationship Id="rId2" Type="http://schemas.openxmlformats.org/officeDocument/2006/relationships/notesSlide" Target="../notesSlides/notesSlide15.xml"/><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33.xml"/><Relationship Id="rId6" Type="http://schemas.openxmlformats.org/officeDocument/2006/relationships/hyperlink" Target="https://tc2.ca/online/"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hyperlink" Target="https://tc2.ca/online/"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32.xml"/><Relationship Id="rId4" Type="http://schemas.openxmlformats.org/officeDocument/2006/relationships/hyperlink" Target="https://tc2.ca/online/"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hyperlink" Target="https://tc2.ca/online/" TargetMode="External"/></Relationships>
</file>

<file path=ppt/slides/_rels/slide2.xml.rels><?xml version="1.0" encoding="UTF-8" standalone="yes"?>
<Relationships xmlns="http://schemas.openxmlformats.org/package/2006/relationships"><Relationship Id="rId3" Type="http://schemas.openxmlformats.org/officeDocument/2006/relationships/slide" Target="slide12.xml"/><Relationship Id="rId7" Type="http://schemas.openxmlformats.org/officeDocument/2006/relationships/hyperlink" Target="https://www.tinkercad.com/learn/circuits" TargetMode="External"/><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slide" Target="slide3.xml"/><Relationship Id="rId5" Type="http://schemas.openxmlformats.org/officeDocument/2006/relationships/slide" Target="slide28.xml"/><Relationship Id="rId4" Type="http://schemas.openxmlformats.org/officeDocument/2006/relationships/slide" Target="slide4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hyperlink" Target="https://tc2.ca/online/"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hyperlink" Target="https://tc2.ca/online/"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hyperlink" Target="https://tc2.ca/online/"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hyperlink" Target="https://tc2.ca/online/"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hyperlink" Target="https://tc2.ca/online/"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33.xml"/><Relationship Id="rId4" Type="http://schemas.openxmlformats.org/officeDocument/2006/relationships/hyperlink" Target="https://tc2.ca/online/"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7.xml"/><Relationship Id="rId4" Type="http://schemas.openxmlformats.org/officeDocument/2006/relationships/hyperlink" Target="https://tc2.ca/online/" TargetMode="External"/></Relationships>
</file>

<file path=ppt/slides/_rels/slide2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7.xml"/><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36.xml"/><Relationship Id="rId4" Type="http://schemas.openxmlformats.org/officeDocument/2006/relationships/slide" Target="slide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3" Type="http://schemas.openxmlformats.org/officeDocument/2006/relationships/hyperlink" Target="https://tc2.ca/onlin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h6_yidPHjF8" TargetMode="External"/><Relationship Id="rId2" Type="http://schemas.openxmlformats.org/officeDocument/2006/relationships/notesSlide" Target="../notesSlides/notesSlide30.xml"/><Relationship Id="rId1" Type="http://schemas.openxmlformats.org/officeDocument/2006/relationships/slideLayout" Target="../slideLayouts/slideLayout47.xml"/><Relationship Id="rId6" Type="http://schemas.openxmlformats.org/officeDocument/2006/relationships/hyperlink" Target="https://www.youtube.com/watch?v=zoKFK8O-GOI&amp;t=52s\" TargetMode="External"/><Relationship Id="rId5" Type="http://schemas.openxmlformats.org/officeDocument/2006/relationships/hyperlink" Target="https://www.youtube.com/watch?v=88khd_Rgge0&amp;t=162s" TargetMode="External"/><Relationship Id="rId4" Type="http://schemas.openxmlformats.org/officeDocument/2006/relationships/hyperlink" Target="https://www.youtube.com/watch?v=--9J0wY0p5k"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3" Type="http://schemas.openxmlformats.org/officeDocument/2006/relationships/hyperlink" Target="https://tc2.ca/online/"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hyperlink" Target="https://app.mapleforem.ca/en/groups/229/wiki/pages/1622#3to5overview" TargetMode="External"/><Relationship Id="rId2" Type="http://schemas.openxmlformats.org/officeDocument/2006/relationships/notesSlide" Target="../notesSlides/notesSlide40.xml"/><Relationship Id="rId1" Type="http://schemas.openxmlformats.org/officeDocument/2006/relationships/slideLayout" Target="../slideLayouts/slideLayout13.xml"/><Relationship Id="rId4" Type="http://schemas.openxmlformats.org/officeDocument/2006/relationships/hyperlink" Target="https://app.mapleforem.ca/en/groups/229/wiki/pages/2205" TargetMode="External"/></Relationships>
</file>

<file path=ppt/slides/_rels/slide4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1.xml"/><Relationship Id="rId1" Type="http://schemas.openxmlformats.org/officeDocument/2006/relationships/slideLayout" Target="../slideLayouts/slideLayout44.xml"/></Relationships>
</file>

<file path=ppt/slides/_rels/slide4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2.xml"/><Relationship Id="rId1" Type="http://schemas.openxmlformats.org/officeDocument/2006/relationships/slideLayout" Target="../slideLayouts/slideLayout4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0.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4.xml"/><Relationship Id="rId1" Type="http://schemas.openxmlformats.org/officeDocument/2006/relationships/slideLayout" Target="../slideLayouts/slideLayout58.xml"/><Relationship Id="rId4" Type="http://schemas.openxmlformats.org/officeDocument/2006/relationships/hyperlink" Target="https://www.nrcan.gc.ca/science-data/data-analysis/energy-data-analysis/energy-facts/electricity-facts/20068"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5.xml"/><Relationship Id="rId1" Type="http://schemas.openxmlformats.org/officeDocument/2006/relationships/slideLayout" Target="../slideLayouts/slideLayout58.xml"/><Relationship Id="rId4" Type="http://schemas.openxmlformats.org/officeDocument/2006/relationships/hyperlink" Target="https://www.nrcan.gc.ca/science-data/data-analysis/energy-data-analysis/energy-facts/electricity-facts/20068"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8.xml"/></Relationships>
</file>

<file path=ppt/slides/_rels/slide47.xml.rels><?xml version="1.0" encoding="UTF-8" standalone="yes"?>
<Relationships xmlns="http://schemas.openxmlformats.org/package/2006/relationships"><Relationship Id="rId3" Type="http://schemas.openxmlformats.org/officeDocument/2006/relationships/hyperlink" Target="https://www.mathsisfun.com/data/pictographs.html" TargetMode="External"/><Relationship Id="rId2" Type="http://schemas.openxmlformats.org/officeDocument/2006/relationships/notesSlide" Target="../notesSlides/notesSlide47.xml"/><Relationship Id="rId1" Type="http://schemas.openxmlformats.org/officeDocument/2006/relationships/slideLayout" Target="../slideLayouts/slideLayout50.xml"/><Relationship Id="rId5" Type="http://schemas.openxmlformats.org/officeDocument/2006/relationships/hyperlink" Target="https://commons.wikimedia.org/wiki/File:Pictograph_aligned_and_similar_size.svg" TargetMode="Externa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8.xml"/><Relationship Id="rId1" Type="http://schemas.openxmlformats.org/officeDocument/2006/relationships/slideLayout" Target="../slideLayouts/slideLayout58.xml"/><Relationship Id="rId4" Type="http://schemas.openxmlformats.org/officeDocument/2006/relationships/hyperlink" Target="https://www.nrcan.gc.ca/science-data/data-analysis/energy-data-analysis/energy-facts/electricity-facts/20068"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www.mathsisfun.com/data/bar-graphs.html" TargetMode="External"/><Relationship Id="rId2" Type="http://schemas.openxmlformats.org/officeDocument/2006/relationships/notesSlide" Target="../notesSlides/notesSlide49.xml"/><Relationship Id="rId1" Type="http://schemas.openxmlformats.org/officeDocument/2006/relationships/slideLayout" Target="../slideLayouts/slideLayout50.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hyperlink" Target="https://tc2.ca/online/"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0.xml"/><Relationship Id="rId1" Type="http://schemas.openxmlformats.org/officeDocument/2006/relationships/slideLayout" Target="../slideLayouts/slideLayout58.xml"/><Relationship Id="rId4" Type="http://schemas.openxmlformats.org/officeDocument/2006/relationships/hyperlink" Target="https://www.nrcan.gc.ca/science-data/data-analysis/energy-data-analysis/energy-facts/electricity-facts/20068"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www.mathsisfun.com/data/line-graphs.html" TargetMode="External"/><Relationship Id="rId2" Type="http://schemas.openxmlformats.org/officeDocument/2006/relationships/notesSlide" Target="../notesSlides/notesSlide51.xml"/><Relationship Id="rId1" Type="http://schemas.openxmlformats.org/officeDocument/2006/relationships/slideLayout" Target="../slideLayouts/slideLayout50.xml"/><Relationship Id="rId4" Type="http://schemas.openxmlformats.org/officeDocument/2006/relationships/image" Target="../media/image17.png"/></Relationships>
</file>

<file path=ppt/slides/_rels/slide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2.xml"/><Relationship Id="rId1" Type="http://schemas.openxmlformats.org/officeDocument/2006/relationships/slideLayout" Target="../slideLayouts/slideLayout58.xml"/><Relationship Id="rId4" Type="http://schemas.openxmlformats.org/officeDocument/2006/relationships/hyperlink" Target="https://www.nrcan.gc.ca/science-data/data-analysis/energy-data-analysis/energy-facts/electricity-facts/20068" TargetMode="Externa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8.xml"/></Relationships>
</file>

<file path=ppt/slides/_rels/slide5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6.xml"/><Relationship Id="rId1" Type="http://schemas.openxmlformats.org/officeDocument/2006/relationships/slideLayout" Target="../slideLayouts/slideLayout56.xml"/></Relationships>
</file>

<file path=ppt/slides/_rels/slide6.xml.rels><?xml version="1.0" encoding="UTF-8" standalone="yes"?>
<Relationships xmlns="http://schemas.openxmlformats.org/package/2006/relationships"><Relationship Id="rId3" Type="http://schemas.openxmlformats.org/officeDocument/2006/relationships/hyperlink" Target="https://tc2.ca/online/"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hyperlink" Target="https://tc2.ca/online/"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hyperlink" Target="https://tc2.ca/online/"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hyperlink" Target="https://tc2.ca/online/"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3"/>
        <p:cNvGrpSpPr/>
        <p:nvPr/>
      </p:nvGrpSpPr>
      <p:grpSpPr>
        <a:xfrm>
          <a:off x="0" y="0"/>
          <a:ext cx="0" cy="0"/>
          <a:chOff x="0" y="0"/>
          <a:chExt cx="0" cy="0"/>
        </a:xfrm>
      </p:grpSpPr>
      <p:sp>
        <p:nvSpPr>
          <p:cNvPr id="894" name="Google Shape;894;p61"/>
          <p:cNvSpPr txBox="1">
            <a:spLocks noGrp="1"/>
          </p:cNvSpPr>
          <p:nvPr>
            <p:ph type="ctrTitle"/>
          </p:nvPr>
        </p:nvSpPr>
        <p:spPr>
          <a:xfrm>
            <a:off x="2054690" y="2616451"/>
            <a:ext cx="5949000" cy="2539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Electricity</a:t>
            </a:r>
            <a:endParaRPr/>
          </a:p>
        </p:txBody>
      </p:sp>
      <p:sp>
        <p:nvSpPr>
          <p:cNvPr id="895" name="Google Shape;895;p61"/>
          <p:cNvSpPr txBox="1"/>
          <p:nvPr/>
        </p:nvSpPr>
        <p:spPr>
          <a:xfrm>
            <a:off x="2652900" y="4472025"/>
            <a:ext cx="4752600" cy="874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Nunito"/>
                <a:ea typeface="Nunito"/>
                <a:cs typeface="Nunito"/>
                <a:sym typeface="Nunito"/>
              </a:rPr>
              <a:t>Grade 6</a:t>
            </a:r>
            <a:endParaRPr>
              <a:latin typeface="Nunito"/>
              <a:ea typeface="Nunito"/>
              <a:cs typeface="Nunito"/>
              <a:sym typeface="Nuni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86"/>
        <p:cNvGrpSpPr/>
        <p:nvPr/>
      </p:nvGrpSpPr>
      <p:grpSpPr>
        <a:xfrm>
          <a:off x="0" y="0"/>
          <a:ext cx="0" cy="0"/>
          <a:chOff x="0" y="0"/>
          <a:chExt cx="0" cy="0"/>
        </a:xfrm>
      </p:grpSpPr>
      <p:sp>
        <p:nvSpPr>
          <p:cNvPr id="987" name="Google Shape;987;p70"/>
          <p:cNvSpPr txBox="1"/>
          <p:nvPr/>
        </p:nvSpPr>
        <p:spPr>
          <a:xfrm>
            <a:off x="351114" y="-142240"/>
            <a:ext cx="9303600" cy="871500"/>
          </a:xfrm>
          <a:prstGeom prst="rect">
            <a:avLst/>
          </a:prstGeom>
          <a:noFill/>
          <a:ln>
            <a:noFill/>
          </a:ln>
        </p:spPr>
        <p:txBody>
          <a:bodyPr spcFirstLastPara="1" wrap="square" lIns="50775" tIns="50775" rIns="50775" bIns="50775" anchor="ctr" anchorCtr="0">
            <a:noAutofit/>
          </a:bodyPr>
          <a:lstStyle/>
          <a:p>
            <a:pPr marL="0" marR="0" lvl="0" indent="0" algn="ctr" rtl="0">
              <a:lnSpc>
                <a:spcPct val="100000"/>
              </a:lnSpc>
              <a:spcBef>
                <a:spcPts val="0"/>
              </a:spcBef>
              <a:spcAft>
                <a:spcPts val="0"/>
              </a:spcAft>
              <a:buClr>
                <a:srgbClr val="000000"/>
              </a:buClr>
              <a:buSzPts val="4500"/>
              <a:buFont typeface="Arial"/>
              <a:buNone/>
            </a:pPr>
            <a:r>
              <a:rPr lang="en" sz="4500" b="1" i="0" u="none" strike="noStrike" cap="none">
                <a:solidFill>
                  <a:srgbClr val="000000"/>
                </a:solidFill>
                <a:latin typeface="Arial"/>
                <a:ea typeface="Arial"/>
                <a:cs typeface="Arial"/>
                <a:sym typeface="Arial"/>
              </a:rPr>
              <a:t>Reflect on What You’ve Learned</a:t>
            </a:r>
            <a:endParaRPr sz="4500" b="1" i="0" u="none" strike="noStrike" cap="none">
              <a:solidFill>
                <a:srgbClr val="000000"/>
              </a:solidFill>
              <a:latin typeface="Arial"/>
              <a:ea typeface="Arial"/>
              <a:cs typeface="Arial"/>
              <a:sym typeface="Arial"/>
            </a:endParaRPr>
          </a:p>
        </p:txBody>
      </p:sp>
      <p:sp>
        <p:nvSpPr>
          <p:cNvPr id="988" name="Google Shape;988;p70"/>
          <p:cNvSpPr txBox="1"/>
          <p:nvPr/>
        </p:nvSpPr>
        <p:spPr>
          <a:xfrm>
            <a:off x="1023125" y="854325"/>
            <a:ext cx="7877700" cy="783300"/>
          </a:xfrm>
          <a:prstGeom prst="rect">
            <a:avLst/>
          </a:prstGeom>
          <a:solidFill>
            <a:srgbClr val="FBF6BD"/>
          </a:solidFill>
          <a:ln w="25400" cap="flat" cmpd="sng">
            <a:solidFill>
              <a:schemeClr val="accent1"/>
            </a:solidFill>
            <a:prstDash val="solid"/>
            <a:round/>
            <a:headEnd type="none" w="sm" len="sm"/>
            <a:tailEnd type="none" w="sm" len="sm"/>
          </a:ln>
        </p:spPr>
        <p:txBody>
          <a:bodyPr spcFirstLastPara="1" wrap="square" lIns="50775" tIns="50775" rIns="50775" bIns="50775" anchor="t" anchorCtr="0">
            <a:noAutofit/>
          </a:bodyPr>
          <a:lstStyle/>
          <a:p>
            <a:pPr marL="0" marR="0" lvl="0" indent="0" algn="l" rtl="0">
              <a:lnSpc>
                <a:spcPct val="80000"/>
              </a:lnSpc>
              <a:spcBef>
                <a:spcPts val="0"/>
              </a:spcBef>
              <a:spcAft>
                <a:spcPts val="0"/>
              </a:spcAft>
              <a:buClr>
                <a:srgbClr val="000000"/>
              </a:buClr>
              <a:buSzPts val="1200"/>
              <a:buFont typeface="Arial"/>
              <a:buNone/>
            </a:pPr>
            <a:r>
              <a:rPr lang="en" sz="1200" b="1" i="0" u="none" strike="noStrike" cap="none">
                <a:solidFill>
                  <a:srgbClr val="000000"/>
                </a:solidFill>
                <a:latin typeface="Arial"/>
                <a:ea typeface="Arial"/>
                <a:cs typeface="Arial"/>
                <a:sym typeface="Arial"/>
              </a:rPr>
              <a:t>Instructions</a:t>
            </a:r>
            <a:endParaRPr sz="1600"/>
          </a:p>
          <a:p>
            <a:pPr marL="254000" marR="0" lvl="0" indent="-254000" algn="l" rtl="0">
              <a:lnSpc>
                <a:spcPct val="100000"/>
              </a:lnSpc>
              <a:spcBef>
                <a:spcPts val="400"/>
              </a:spcBef>
              <a:spcAft>
                <a:spcPts val="0"/>
              </a:spcAft>
              <a:buClr>
                <a:srgbClr val="000000"/>
              </a:buClr>
              <a:buSzPts val="1200"/>
              <a:buFont typeface="Arial"/>
              <a:buAutoNum type="arabicPeriod"/>
            </a:pPr>
            <a:r>
              <a:rPr lang="en" sz="1200" b="0" i="0" u="none" strike="noStrike" cap="none">
                <a:solidFill>
                  <a:srgbClr val="000000"/>
                </a:solidFill>
                <a:latin typeface="Arial"/>
                <a:ea typeface="Arial"/>
                <a:cs typeface="Arial"/>
                <a:sym typeface="Arial"/>
              </a:rPr>
              <a:t>Refer to Assessment Materials: </a:t>
            </a:r>
            <a:r>
              <a:rPr lang="en" sz="1200" b="1" i="0" u="none" strike="noStrike" cap="none">
                <a:solidFill>
                  <a:srgbClr val="000000"/>
                </a:solidFill>
                <a:latin typeface="Arial"/>
                <a:ea typeface="Arial"/>
                <a:cs typeface="Arial"/>
                <a:sym typeface="Arial"/>
              </a:rPr>
              <a:t>Assessing my Understanding of Energy-Efficient Homes</a:t>
            </a:r>
            <a:r>
              <a:rPr lang="en" sz="1200" b="0" i="0" u="none" strike="noStrike" cap="none">
                <a:solidFill>
                  <a:srgbClr val="000000"/>
                </a:solidFill>
                <a:latin typeface="Arial"/>
                <a:ea typeface="Arial"/>
                <a:cs typeface="Arial"/>
                <a:sym typeface="Arial"/>
              </a:rPr>
              <a:t> to reflect on what you have learned by completing this lesson. </a:t>
            </a:r>
            <a:endParaRPr sz="2000" b="0" i="0" u="none" strike="noStrike" cap="none">
              <a:solidFill>
                <a:srgbClr val="000000"/>
              </a:solidFill>
              <a:latin typeface="Calibri"/>
              <a:ea typeface="Calibri"/>
              <a:cs typeface="Calibri"/>
              <a:sym typeface="Calibri"/>
            </a:endParaRPr>
          </a:p>
        </p:txBody>
      </p:sp>
      <p:pic>
        <p:nvPicPr>
          <p:cNvPr id="989" name="Google Shape;989;p70"/>
          <p:cNvPicPr preferRelativeResize="0"/>
          <p:nvPr/>
        </p:nvPicPr>
        <p:blipFill rotWithShape="1">
          <a:blip r:embed="rId3">
            <a:alphaModFix/>
          </a:blip>
          <a:srcRect/>
          <a:stretch/>
        </p:blipFill>
        <p:spPr>
          <a:xfrm>
            <a:off x="3081808" y="1752050"/>
            <a:ext cx="3894783" cy="5182700"/>
          </a:xfrm>
          <a:prstGeom prst="rect">
            <a:avLst/>
          </a:prstGeom>
          <a:noFill/>
          <a:ln w="9525" cap="flat" cmpd="sng">
            <a:solidFill>
              <a:srgbClr val="0070C0"/>
            </a:solidFill>
            <a:prstDash val="solid"/>
            <a:round/>
            <a:headEnd type="none" w="sm" len="sm"/>
            <a:tailEnd type="none" w="sm" len="sm"/>
          </a:ln>
          <a:effectLst>
            <a:outerShdw blurRad="50800" dist="38100" dir="2700000" algn="tl" rotWithShape="0">
              <a:srgbClr val="000000">
                <a:alpha val="40000"/>
              </a:srgbClr>
            </a:outerShdw>
          </a:effectLst>
        </p:spPr>
      </p:pic>
      <p:sp>
        <p:nvSpPr>
          <p:cNvPr id="990" name="Google Shape;990;p70"/>
          <p:cNvSpPr txBox="1"/>
          <p:nvPr/>
        </p:nvSpPr>
        <p:spPr>
          <a:xfrm>
            <a:off x="5002914" y="7295365"/>
            <a:ext cx="4651800" cy="72322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Nunito"/>
                <a:ea typeface="Nunito"/>
                <a:cs typeface="Nunito"/>
                <a:sym typeface="Nunito"/>
              </a:rPr>
              <a:t>Source: The Thinking </a:t>
            </a:r>
            <a:r>
              <a:rPr lang="en" dirty="0" smtClean="0">
                <a:latin typeface="Nunito"/>
                <a:ea typeface="Nunito"/>
                <a:cs typeface="Nunito"/>
                <a:sym typeface="Nunito"/>
              </a:rPr>
              <a:t>Consortium </a:t>
            </a:r>
            <a:r>
              <a:rPr lang="en" u="sng" dirty="0" smtClean="0">
                <a:solidFill>
                  <a:schemeClr val="hlink"/>
                </a:solidFill>
                <a:latin typeface="Nunito"/>
                <a:ea typeface="Nunito"/>
                <a:cs typeface="Nunito"/>
                <a:sym typeface="Nunito"/>
                <a:hlinkClick r:id="rId4"/>
              </a:rPr>
              <a:t>https</a:t>
            </a:r>
            <a:r>
              <a:rPr lang="en" u="sng" dirty="0">
                <a:solidFill>
                  <a:schemeClr val="hlink"/>
                </a:solidFill>
                <a:latin typeface="Nunito"/>
                <a:ea typeface="Nunito"/>
                <a:cs typeface="Nunito"/>
                <a:sym typeface="Nunito"/>
                <a:hlinkClick r:id="rId4"/>
              </a:rPr>
              <a:t>://tc2.ca/online/</a:t>
            </a:r>
            <a:r>
              <a:rPr lang="en" dirty="0">
                <a:latin typeface="Nunito"/>
                <a:ea typeface="Nunito"/>
                <a:cs typeface="Nunito"/>
                <a:sym typeface="Nunito"/>
              </a:rPr>
              <a:t> </a:t>
            </a:r>
            <a:endParaRPr b="1" dirty="0">
              <a:latin typeface="Nunito"/>
              <a:ea typeface="Nunito"/>
              <a:cs typeface="Nunito"/>
              <a:sym typeface="Nuni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94"/>
        <p:cNvGrpSpPr/>
        <p:nvPr/>
      </p:nvGrpSpPr>
      <p:grpSpPr>
        <a:xfrm>
          <a:off x="0" y="0"/>
          <a:ext cx="0" cy="0"/>
          <a:chOff x="0" y="0"/>
          <a:chExt cx="0" cy="0"/>
        </a:xfrm>
      </p:grpSpPr>
      <p:sp>
        <p:nvSpPr>
          <p:cNvPr id="995" name="Google Shape;995;p71"/>
          <p:cNvSpPr/>
          <p:nvPr/>
        </p:nvSpPr>
        <p:spPr>
          <a:xfrm>
            <a:off x="2504415" y="1195900"/>
            <a:ext cx="5049570" cy="1151101"/>
          </a:xfrm>
          <a:prstGeom prst="rect">
            <a:avLst/>
          </a:prstGeom>
        </p:spPr>
        <p:txBody>
          <a:bodyPr>
            <a:prstTxWarp prst="textPlain">
              <a:avLst/>
            </a:prstTxWarp>
          </a:bodyPr>
          <a:lstStyle/>
          <a:p>
            <a:pPr lvl="0" algn="l"/>
            <a:r>
              <a:rPr b="1" i="0">
                <a:ln w="12700" cap="flat" cmpd="sng">
                  <a:solidFill>
                    <a:srgbClr val="244061"/>
                  </a:solidFill>
                  <a:prstDash val="solid"/>
                  <a:round/>
                  <a:headEnd type="none" w="sm" len="sm"/>
                  <a:tailEnd type="none" w="sm" len="sm"/>
                </a:ln>
                <a:solidFill>
                  <a:schemeClr val="accent1"/>
                </a:solidFill>
                <a:latin typeface="Helvetica Neue"/>
              </a:rPr>
              <a:t>CONGRATULATIONS!</a:t>
            </a:r>
          </a:p>
        </p:txBody>
      </p:sp>
      <p:sp>
        <p:nvSpPr>
          <p:cNvPr id="996" name="Google Shape;996;p71"/>
          <p:cNvSpPr txBox="1"/>
          <p:nvPr/>
        </p:nvSpPr>
        <p:spPr>
          <a:xfrm>
            <a:off x="1266750" y="3346500"/>
            <a:ext cx="7524900" cy="1079400"/>
          </a:xfrm>
          <a:prstGeom prst="rect">
            <a:avLst/>
          </a:prstGeom>
          <a:noFill/>
          <a:ln>
            <a:noFill/>
          </a:ln>
        </p:spPr>
        <p:txBody>
          <a:bodyPr spcFirstLastPara="1" wrap="square" lIns="50775" tIns="50775" rIns="50775" bIns="50775" anchor="t" anchorCtr="0">
            <a:noAutofit/>
          </a:bodyPr>
          <a:lstStyle/>
          <a:p>
            <a:pPr marL="0" marR="0" lvl="0" indent="0" algn="ctr" rtl="0">
              <a:lnSpc>
                <a:spcPct val="100000"/>
              </a:lnSpc>
              <a:spcBef>
                <a:spcPts val="0"/>
              </a:spcBef>
              <a:spcAft>
                <a:spcPts val="0"/>
              </a:spcAft>
              <a:buClr>
                <a:srgbClr val="244061"/>
              </a:buClr>
              <a:buSzPts val="8900"/>
              <a:buFont typeface="Helvetica Neue"/>
              <a:buNone/>
            </a:pPr>
            <a:r>
              <a:rPr lang="en" sz="4800" b="1">
                <a:solidFill>
                  <a:schemeClr val="accent1"/>
                </a:solidFill>
                <a:latin typeface="Helvetica Neue"/>
                <a:ea typeface="Helvetica Neue"/>
                <a:cs typeface="Helvetica Neue"/>
                <a:sym typeface="Helvetica Neue"/>
              </a:rPr>
              <a:t>Challenge Completed</a:t>
            </a:r>
            <a:endParaRPr sz="4800">
              <a:solidFill>
                <a:schemeClr val="accent1"/>
              </a:solidFill>
            </a:endParaRPr>
          </a:p>
        </p:txBody>
      </p:sp>
      <p:sp>
        <p:nvSpPr>
          <p:cNvPr id="997" name="Google Shape;997;p71"/>
          <p:cNvSpPr txBox="1"/>
          <p:nvPr/>
        </p:nvSpPr>
        <p:spPr>
          <a:xfrm>
            <a:off x="1434254" y="5489664"/>
            <a:ext cx="7096800" cy="1151100"/>
          </a:xfrm>
          <a:prstGeom prst="rect">
            <a:avLst/>
          </a:prstGeom>
          <a:noFill/>
          <a:ln>
            <a:noFill/>
          </a:ln>
        </p:spPr>
        <p:txBody>
          <a:bodyPr spcFirstLastPara="1" wrap="square" lIns="50775" tIns="50775" rIns="50775" bIns="50775" anchor="t" anchorCtr="0">
            <a:noAutofit/>
          </a:bodyPr>
          <a:lstStyle/>
          <a:p>
            <a:pPr marL="0" marR="0" lvl="0" indent="0" algn="ctr" rtl="0">
              <a:lnSpc>
                <a:spcPct val="100000"/>
              </a:lnSpc>
              <a:spcBef>
                <a:spcPts val="0"/>
              </a:spcBef>
              <a:spcAft>
                <a:spcPts val="0"/>
              </a:spcAft>
              <a:buClr>
                <a:srgbClr val="244061"/>
              </a:buClr>
              <a:buSzPts val="3300"/>
              <a:buFont typeface="Helvetica Neue"/>
              <a:buNone/>
            </a:pPr>
            <a:r>
              <a:rPr lang="en" sz="3300" b="1">
                <a:solidFill>
                  <a:schemeClr val="accent1"/>
                </a:solidFill>
                <a:latin typeface="Helvetica Neue"/>
                <a:ea typeface="Helvetica Neue"/>
                <a:cs typeface="Helvetica Neue"/>
                <a:sym typeface="Helvetica Neue"/>
              </a:rPr>
              <a:t>Share with your teacher</a:t>
            </a:r>
            <a:endParaRPr sz="3300" b="1">
              <a:solidFill>
                <a:schemeClr val="accen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244061"/>
              </a:buClr>
              <a:buSzPts val="3300"/>
              <a:buFont typeface="Helvetica Neue"/>
              <a:buNone/>
            </a:pPr>
            <a:r>
              <a:rPr lang="en" sz="3300" b="1">
                <a:solidFill>
                  <a:schemeClr val="accent1"/>
                </a:solidFill>
                <a:latin typeface="Helvetica Neue"/>
                <a:ea typeface="Helvetica Neue"/>
                <a:cs typeface="Helvetica Neue"/>
                <a:sym typeface="Helvetica Neue"/>
              </a:rPr>
              <a:t>Return to </a:t>
            </a:r>
            <a:r>
              <a:rPr lang="en" sz="3300" b="1" u="sng">
                <a:solidFill>
                  <a:schemeClr val="hlink"/>
                </a:solidFill>
                <a:latin typeface="Helvetica Neue"/>
                <a:ea typeface="Helvetica Neue"/>
                <a:cs typeface="Helvetica Neue"/>
                <a:sym typeface="Helvetica Neue"/>
                <a:hlinkClick r:id="rId3" action="ppaction://hlinksldjump"/>
              </a:rPr>
              <a:t>Student Choice Board</a:t>
            </a:r>
            <a:r>
              <a:rPr lang="en" sz="3300" b="1" i="0" u="sng" strike="noStrike" cap="none">
                <a:solidFill>
                  <a:schemeClr val="hlink"/>
                </a:solidFill>
                <a:latin typeface="Helvetica Neue"/>
                <a:ea typeface="Helvetica Neue"/>
                <a:cs typeface="Helvetica Neue"/>
                <a:sym typeface="Helvetica Neue"/>
                <a:hlinkClick r:id="rId3" action="ppaction://hlinksldjump"/>
              </a:rPr>
              <a:t>.</a:t>
            </a:r>
            <a:endParaRPr sz="3300" b="1" i="0" u="none" strike="noStrike" cap="none">
              <a:solidFill>
                <a:schemeClr val="accent1"/>
              </a:solidFill>
              <a:latin typeface="Helvetica Neue"/>
              <a:ea typeface="Helvetica Neue"/>
              <a:cs typeface="Helvetica Neue"/>
              <a:sym typeface="Helvetica Neue"/>
            </a:endParaRPr>
          </a:p>
        </p:txBody>
      </p:sp>
      <p:cxnSp>
        <p:nvCxnSpPr>
          <p:cNvPr id="998" name="Google Shape;998;p71"/>
          <p:cNvCxnSpPr/>
          <p:nvPr/>
        </p:nvCxnSpPr>
        <p:spPr>
          <a:xfrm>
            <a:off x="1620521" y="5230854"/>
            <a:ext cx="6724200" cy="0"/>
          </a:xfrm>
          <a:prstGeom prst="straightConnector1">
            <a:avLst/>
          </a:prstGeom>
          <a:noFill/>
          <a:ln w="50800" cap="flat" cmpd="sng">
            <a:solidFill>
              <a:schemeClr val="accent1"/>
            </a:solidFill>
            <a:prstDash val="solid"/>
            <a:round/>
            <a:headEnd type="none" w="sm" len="sm"/>
            <a:tailEnd type="none" w="sm" len="sm"/>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02"/>
        <p:cNvGrpSpPr/>
        <p:nvPr/>
      </p:nvGrpSpPr>
      <p:grpSpPr>
        <a:xfrm>
          <a:off x="0" y="0"/>
          <a:ext cx="0" cy="0"/>
          <a:chOff x="0" y="0"/>
          <a:chExt cx="0" cy="0"/>
        </a:xfrm>
      </p:grpSpPr>
      <p:sp>
        <p:nvSpPr>
          <p:cNvPr id="1003" name="Google Shape;1003;p72"/>
          <p:cNvSpPr txBox="1">
            <a:spLocks noGrp="1"/>
          </p:cNvSpPr>
          <p:nvPr>
            <p:ph type="subTitle" idx="1"/>
          </p:nvPr>
        </p:nvSpPr>
        <p:spPr>
          <a:xfrm>
            <a:off x="3745925" y="5313400"/>
            <a:ext cx="4988700" cy="1221300"/>
          </a:xfrm>
          <a:prstGeom prst="rect">
            <a:avLst/>
          </a:prstGeom>
          <a:noFill/>
          <a:ln>
            <a:noFill/>
          </a:ln>
        </p:spPr>
        <p:txBody>
          <a:bodyPr spcFirstLastPara="1" wrap="square" lIns="50775" tIns="50775" rIns="50775" bIns="50775" anchor="t" anchorCtr="0">
            <a:noAutofit/>
          </a:bodyPr>
          <a:lstStyle/>
          <a:p>
            <a:pPr marL="0" marR="0" lvl="0" indent="0" algn="r" rtl="0">
              <a:lnSpc>
                <a:spcPct val="100000"/>
              </a:lnSpc>
              <a:spcBef>
                <a:spcPts val="0"/>
              </a:spcBef>
              <a:spcAft>
                <a:spcPts val="0"/>
              </a:spcAft>
              <a:buClr>
                <a:srgbClr val="000000"/>
              </a:buClr>
              <a:buSzPts val="2200"/>
              <a:buFont typeface="Arial"/>
              <a:buNone/>
            </a:pPr>
            <a:r>
              <a:rPr lang="en" sz="2200" dirty="0">
                <a:solidFill>
                  <a:srgbClr val="000000"/>
                </a:solidFill>
                <a:latin typeface="Calibri"/>
                <a:ea typeface="Calibri"/>
                <a:cs typeface="Calibri"/>
                <a:sym typeface="Calibri"/>
              </a:rPr>
              <a:t>Student Name</a:t>
            </a:r>
            <a:r>
              <a:rPr lang="en" sz="2200" b="0" i="0" u="none" strike="noStrike" cap="none" dirty="0">
                <a:solidFill>
                  <a:srgbClr val="000000"/>
                </a:solidFill>
                <a:latin typeface="Calibri"/>
                <a:ea typeface="Calibri"/>
                <a:cs typeface="Calibri"/>
                <a:sym typeface="Calibri"/>
              </a:rPr>
              <a:t>:  _______________</a:t>
            </a:r>
            <a:endParaRPr dirty="0"/>
          </a:p>
          <a:p>
            <a:pPr marL="0" marR="0" lvl="0" indent="0" algn="r" rtl="0">
              <a:lnSpc>
                <a:spcPct val="100000"/>
              </a:lnSpc>
              <a:spcBef>
                <a:spcPts val="0"/>
              </a:spcBef>
              <a:spcAft>
                <a:spcPts val="0"/>
              </a:spcAft>
              <a:buClr>
                <a:srgbClr val="000000"/>
              </a:buClr>
              <a:buSzPts val="2200"/>
              <a:buFont typeface="Arial"/>
              <a:buNone/>
            </a:pPr>
            <a:r>
              <a:rPr lang="en" sz="2200" dirty="0">
                <a:solidFill>
                  <a:srgbClr val="000000"/>
                </a:solidFill>
                <a:latin typeface="Calibri"/>
                <a:ea typeface="Calibri"/>
                <a:cs typeface="Calibri"/>
                <a:sym typeface="Calibri"/>
              </a:rPr>
              <a:t>Teacher Name</a:t>
            </a:r>
            <a:r>
              <a:rPr lang="en" sz="2200" b="0" i="0" u="none" strike="noStrike" cap="none" dirty="0">
                <a:solidFill>
                  <a:srgbClr val="000000"/>
                </a:solidFill>
                <a:latin typeface="Calibri"/>
                <a:ea typeface="Calibri"/>
                <a:cs typeface="Calibri"/>
                <a:sym typeface="Calibri"/>
              </a:rPr>
              <a:t>:	_______________</a:t>
            </a:r>
            <a:endParaRPr dirty="0"/>
          </a:p>
          <a:p>
            <a:pPr marL="0" marR="0" lvl="0" indent="0" algn="r" rtl="0">
              <a:lnSpc>
                <a:spcPct val="100000"/>
              </a:lnSpc>
              <a:spcBef>
                <a:spcPts val="0"/>
              </a:spcBef>
              <a:spcAft>
                <a:spcPts val="0"/>
              </a:spcAft>
              <a:buClr>
                <a:srgbClr val="000000"/>
              </a:buClr>
              <a:buSzPts val="2200"/>
              <a:buFont typeface="Arial"/>
              <a:buNone/>
            </a:pPr>
            <a:r>
              <a:rPr lang="en" sz="2200" dirty="0">
                <a:solidFill>
                  <a:srgbClr val="000000"/>
                </a:solidFill>
                <a:latin typeface="Calibri"/>
                <a:ea typeface="Calibri"/>
                <a:cs typeface="Calibri"/>
                <a:sym typeface="Calibri"/>
              </a:rPr>
              <a:t> </a:t>
            </a:r>
            <a:r>
              <a:rPr lang="en" sz="2200" dirty="0" smtClean="0">
                <a:solidFill>
                  <a:srgbClr val="000000"/>
                </a:solidFill>
                <a:latin typeface="Calibri"/>
                <a:ea typeface="Calibri"/>
                <a:cs typeface="Calibri"/>
                <a:sym typeface="Calibri"/>
              </a:rPr>
              <a:t> </a:t>
            </a:r>
            <a:r>
              <a:rPr lang="en" sz="2200" b="0" i="0" u="none" strike="noStrike" cap="none" dirty="0" smtClean="0">
                <a:solidFill>
                  <a:srgbClr val="000000"/>
                </a:solidFill>
                <a:latin typeface="Calibri"/>
                <a:ea typeface="Calibri"/>
                <a:cs typeface="Calibri"/>
                <a:sym typeface="Calibri"/>
              </a:rPr>
              <a:t>Grade</a:t>
            </a:r>
            <a:r>
              <a:rPr lang="en" sz="2200" b="0" i="0" u="none" strike="noStrike" cap="none" dirty="0">
                <a:solidFill>
                  <a:srgbClr val="000000"/>
                </a:solidFill>
                <a:latin typeface="Calibri"/>
                <a:ea typeface="Calibri"/>
                <a:cs typeface="Calibri"/>
                <a:sym typeface="Calibri"/>
              </a:rPr>
              <a:t>:	</a:t>
            </a:r>
            <a:r>
              <a:rPr lang="en" sz="2200" b="0" i="0" u="none" strike="noStrike" cap="none" dirty="0" smtClean="0">
                <a:solidFill>
                  <a:srgbClr val="000000"/>
                </a:solidFill>
                <a:latin typeface="Calibri"/>
                <a:ea typeface="Calibri"/>
                <a:cs typeface="Calibri"/>
                <a:sym typeface="Calibri"/>
              </a:rPr>
              <a:t> _______________</a:t>
            </a:r>
            <a:endParaRPr dirty="0"/>
          </a:p>
        </p:txBody>
      </p:sp>
      <p:sp>
        <p:nvSpPr>
          <p:cNvPr id="1004" name="Google Shape;1004;p72"/>
          <p:cNvSpPr txBox="1"/>
          <p:nvPr/>
        </p:nvSpPr>
        <p:spPr>
          <a:xfrm>
            <a:off x="1950850" y="2593950"/>
            <a:ext cx="6597000" cy="2232300"/>
          </a:xfrm>
          <a:prstGeom prst="rect">
            <a:avLst/>
          </a:prstGeom>
          <a:noFill/>
          <a:ln>
            <a:noFill/>
          </a:ln>
        </p:spPr>
        <p:txBody>
          <a:bodyPr spcFirstLastPara="1" wrap="square" lIns="50775" tIns="50775" rIns="50775" bIns="50775" anchor="t" anchorCtr="0">
            <a:noAutofit/>
          </a:bodyPr>
          <a:lstStyle/>
          <a:p>
            <a:pPr marL="0" marR="0" lvl="0" indent="0" algn="ctr" rtl="0">
              <a:lnSpc>
                <a:spcPct val="100000"/>
              </a:lnSpc>
              <a:spcBef>
                <a:spcPts val="0"/>
              </a:spcBef>
              <a:spcAft>
                <a:spcPts val="0"/>
              </a:spcAft>
              <a:buClr>
                <a:srgbClr val="000000"/>
              </a:buClr>
              <a:buSzPts val="3300"/>
              <a:buFont typeface="Tahoma"/>
              <a:buNone/>
            </a:pPr>
            <a:endParaRPr sz="20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000"/>
              <a:buFont typeface="Tahoma"/>
              <a:buNone/>
            </a:pPr>
            <a:endParaRPr sz="20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5493"/>
              </a:buClr>
              <a:buSzPts val="1800"/>
              <a:buFont typeface="Arial"/>
              <a:buNone/>
            </a:pPr>
            <a:r>
              <a:rPr lang="en" sz="1800" b="1" i="1" u="none" strike="noStrike" cap="none">
                <a:solidFill>
                  <a:schemeClr val="accent2"/>
                </a:solidFill>
                <a:latin typeface="Arial"/>
                <a:ea typeface="Arial"/>
                <a:cs typeface="Arial"/>
                <a:sym typeface="Arial"/>
              </a:rPr>
              <a:t>Challenge: </a:t>
            </a:r>
            <a:r>
              <a:rPr lang="en" sz="1800" b="0" i="1" u="none" strike="noStrike" cap="none">
                <a:solidFill>
                  <a:schemeClr val="accent2"/>
                </a:solidFill>
                <a:latin typeface="Arial"/>
                <a:ea typeface="Arial"/>
                <a:cs typeface="Arial"/>
                <a:sym typeface="Arial"/>
              </a:rPr>
              <a:t>Use a “dashboard” to rate the effectiveness of electric vehicles as a solution to the problems created by vehicles with internal combustion engines. </a:t>
            </a:r>
            <a:endParaRPr sz="1800" b="0" i="0" u="none" strike="noStrike" cap="none">
              <a:solidFill>
                <a:schemeClr val="accent2"/>
              </a:solidFill>
              <a:latin typeface="Calibri"/>
              <a:ea typeface="Calibri"/>
              <a:cs typeface="Calibri"/>
              <a:sym typeface="Calibri"/>
            </a:endParaRPr>
          </a:p>
        </p:txBody>
      </p:sp>
      <p:sp>
        <p:nvSpPr>
          <p:cNvPr id="1005" name="Google Shape;1005;p72"/>
          <p:cNvSpPr/>
          <p:nvPr/>
        </p:nvSpPr>
        <p:spPr>
          <a:xfrm rot="3770192">
            <a:off x="813379" y="1528822"/>
            <a:ext cx="1686059" cy="742711"/>
          </a:xfrm>
          <a:custGeom>
            <a:avLst/>
            <a:gdLst/>
            <a:ahLst/>
            <a:cxnLst/>
            <a:rect l="l" t="t" r="r" b="b"/>
            <a:pathLst>
              <a:path w="19988" h="21600" extrusionOk="0">
                <a:moveTo>
                  <a:pt x="4097" y="0"/>
                </a:moveTo>
                <a:cubicBezTo>
                  <a:pt x="3843" y="0"/>
                  <a:pt x="3599" y="241"/>
                  <a:pt x="3415" y="682"/>
                </a:cubicBezTo>
                <a:cubicBezTo>
                  <a:pt x="2324" y="3293"/>
                  <a:pt x="-1335" y="12764"/>
                  <a:pt x="512" y="18236"/>
                </a:cubicBezTo>
                <a:lnTo>
                  <a:pt x="1356" y="18236"/>
                </a:lnTo>
                <a:cubicBezTo>
                  <a:pt x="1327" y="17880"/>
                  <a:pt x="1312" y="17509"/>
                  <a:pt x="1312" y="17131"/>
                </a:cubicBezTo>
                <a:cubicBezTo>
                  <a:pt x="1312" y="14122"/>
                  <a:pt x="2276" y="11687"/>
                  <a:pt x="3466" y="11687"/>
                </a:cubicBezTo>
                <a:cubicBezTo>
                  <a:pt x="4657" y="11687"/>
                  <a:pt x="5622" y="14122"/>
                  <a:pt x="5622" y="17131"/>
                </a:cubicBezTo>
                <a:cubicBezTo>
                  <a:pt x="5622" y="17509"/>
                  <a:pt x="5607" y="17880"/>
                  <a:pt x="5578" y="18236"/>
                </a:cubicBezTo>
                <a:lnTo>
                  <a:pt x="14299" y="18236"/>
                </a:lnTo>
                <a:cubicBezTo>
                  <a:pt x="14270" y="17880"/>
                  <a:pt x="14254" y="17509"/>
                  <a:pt x="14254" y="17131"/>
                </a:cubicBezTo>
                <a:cubicBezTo>
                  <a:pt x="14254" y="14122"/>
                  <a:pt x="15220" y="11687"/>
                  <a:pt x="16410" y="11687"/>
                </a:cubicBezTo>
                <a:cubicBezTo>
                  <a:pt x="17601" y="11687"/>
                  <a:pt x="18566" y="14122"/>
                  <a:pt x="18566" y="17131"/>
                </a:cubicBezTo>
                <a:cubicBezTo>
                  <a:pt x="18566" y="17509"/>
                  <a:pt x="18551" y="17880"/>
                  <a:pt x="18522" y="18236"/>
                </a:cubicBezTo>
                <a:lnTo>
                  <a:pt x="19962" y="18236"/>
                </a:lnTo>
                <a:cubicBezTo>
                  <a:pt x="19962" y="18236"/>
                  <a:pt x="20265" y="10900"/>
                  <a:pt x="18757" y="9584"/>
                </a:cubicBezTo>
                <a:cubicBezTo>
                  <a:pt x="17248" y="8268"/>
                  <a:pt x="15499" y="7049"/>
                  <a:pt x="15499" y="7049"/>
                </a:cubicBezTo>
                <a:cubicBezTo>
                  <a:pt x="15499" y="7049"/>
                  <a:pt x="12380" y="0"/>
                  <a:pt x="9528" y="0"/>
                </a:cubicBezTo>
                <a:lnTo>
                  <a:pt x="4097" y="0"/>
                </a:lnTo>
                <a:close/>
                <a:moveTo>
                  <a:pt x="4878" y="1858"/>
                </a:moveTo>
                <a:lnTo>
                  <a:pt x="6327" y="1858"/>
                </a:lnTo>
                <a:lnTo>
                  <a:pt x="5978" y="7075"/>
                </a:lnTo>
                <a:lnTo>
                  <a:pt x="3470" y="7075"/>
                </a:lnTo>
                <a:cubicBezTo>
                  <a:pt x="3315" y="7075"/>
                  <a:pt x="3228" y="6631"/>
                  <a:pt x="3320" y="6318"/>
                </a:cubicBezTo>
                <a:lnTo>
                  <a:pt x="4483" y="2361"/>
                </a:lnTo>
                <a:cubicBezTo>
                  <a:pt x="4576" y="2045"/>
                  <a:pt x="4722" y="1858"/>
                  <a:pt x="4878" y="1858"/>
                </a:cubicBezTo>
                <a:close/>
                <a:moveTo>
                  <a:pt x="7387" y="1858"/>
                </a:moveTo>
                <a:lnTo>
                  <a:pt x="9405" y="1858"/>
                </a:lnTo>
                <a:cubicBezTo>
                  <a:pt x="11385" y="1858"/>
                  <a:pt x="13886" y="7075"/>
                  <a:pt x="13886" y="7075"/>
                </a:cubicBezTo>
                <a:lnTo>
                  <a:pt x="7038" y="7075"/>
                </a:lnTo>
                <a:lnTo>
                  <a:pt x="7387" y="1858"/>
                </a:lnTo>
                <a:close/>
                <a:moveTo>
                  <a:pt x="3466" y="12667"/>
                </a:moveTo>
                <a:cubicBezTo>
                  <a:pt x="2490" y="12667"/>
                  <a:pt x="1700" y="14665"/>
                  <a:pt x="1700" y="17131"/>
                </a:cubicBezTo>
                <a:cubicBezTo>
                  <a:pt x="1700" y="19597"/>
                  <a:pt x="2490" y="21600"/>
                  <a:pt x="3466" y="21600"/>
                </a:cubicBezTo>
                <a:cubicBezTo>
                  <a:pt x="4442" y="21600"/>
                  <a:pt x="5233" y="19597"/>
                  <a:pt x="5233" y="17131"/>
                </a:cubicBezTo>
                <a:cubicBezTo>
                  <a:pt x="5233" y="14665"/>
                  <a:pt x="4442" y="12667"/>
                  <a:pt x="3466" y="12667"/>
                </a:cubicBezTo>
                <a:close/>
                <a:moveTo>
                  <a:pt x="16410" y="12667"/>
                </a:moveTo>
                <a:cubicBezTo>
                  <a:pt x="15435" y="12667"/>
                  <a:pt x="14644" y="14665"/>
                  <a:pt x="14644" y="17131"/>
                </a:cubicBezTo>
                <a:cubicBezTo>
                  <a:pt x="14644" y="19597"/>
                  <a:pt x="15435" y="21600"/>
                  <a:pt x="16410" y="21600"/>
                </a:cubicBezTo>
                <a:cubicBezTo>
                  <a:pt x="17386" y="21600"/>
                  <a:pt x="18177" y="19597"/>
                  <a:pt x="18177" y="17131"/>
                </a:cubicBezTo>
                <a:cubicBezTo>
                  <a:pt x="18177" y="14665"/>
                  <a:pt x="17386" y="12667"/>
                  <a:pt x="16410" y="12667"/>
                </a:cubicBezTo>
                <a:close/>
                <a:moveTo>
                  <a:pt x="3466" y="15033"/>
                </a:moveTo>
                <a:cubicBezTo>
                  <a:pt x="3925" y="15033"/>
                  <a:pt x="4297" y="15973"/>
                  <a:pt x="4297" y="17131"/>
                </a:cubicBezTo>
                <a:cubicBezTo>
                  <a:pt x="4297" y="18290"/>
                  <a:pt x="3925" y="19230"/>
                  <a:pt x="3466" y="19230"/>
                </a:cubicBezTo>
                <a:cubicBezTo>
                  <a:pt x="3008" y="19230"/>
                  <a:pt x="2636" y="18290"/>
                  <a:pt x="2636" y="17131"/>
                </a:cubicBezTo>
                <a:cubicBezTo>
                  <a:pt x="2636" y="15973"/>
                  <a:pt x="3008" y="15033"/>
                  <a:pt x="3466" y="15033"/>
                </a:cubicBezTo>
                <a:close/>
                <a:moveTo>
                  <a:pt x="16410" y="15033"/>
                </a:moveTo>
                <a:cubicBezTo>
                  <a:pt x="16869" y="15033"/>
                  <a:pt x="17241" y="15973"/>
                  <a:pt x="17241" y="17131"/>
                </a:cubicBezTo>
                <a:cubicBezTo>
                  <a:pt x="17241" y="18290"/>
                  <a:pt x="16869" y="19230"/>
                  <a:pt x="16410" y="19230"/>
                </a:cubicBezTo>
                <a:cubicBezTo>
                  <a:pt x="15952" y="19230"/>
                  <a:pt x="15580" y="18290"/>
                  <a:pt x="15580" y="17131"/>
                </a:cubicBezTo>
                <a:cubicBezTo>
                  <a:pt x="15580" y="15973"/>
                  <a:pt x="15952" y="15033"/>
                  <a:pt x="16410" y="15033"/>
                </a:cubicBezTo>
                <a:close/>
              </a:path>
            </a:pathLst>
          </a:custGeom>
          <a:solidFill>
            <a:srgbClr val="FFFFFF"/>
          </a:solidFill>
          <a:ln w="25400" cap="flat" cmpd="sng">
            <a:solidFill>
              <a:schemeClr val="accent1"/>
            </a:solidFill>
            <a:prstDash val="solid"/>
            <a:round/>
            <a:headEnd type="none" w="sm" len="sm"/>
            <a:tailEnd type="none" w="sm" len="sm"/>
          </a:ln>
          <a:effectLst>
            <a:outerShdw blurRad="38100" dist="23000" dir="5400000" rotWithShape="0">
              <a:srgbClr val="000000">
                <a:alpha val="34900"/>
              </a:srgbClr>
            </a:outerShdw>
          </a:effectLst>
        </p:spPr>
        <p:txBody>
          <a:bodyPr spcFirstLastPara="1" wrap="square" lIns="50775" tIns="50775" rIns="50775" bIns="50775" anchor="ctr" anchorCtr="0">
            <a:noAutofit/>
          </a:bodyPr>
          <a:lstStyle/>
          <a:p>
            <a:pPr marL="0" marR="0" lvl="0" indent="0" algn="l" rtl="0">
              <a:lnSpc>
                <a:spcPct val="100000"/>
              </a:lnSpc>
              <a:spcBef>
                <a:spcPts val="0"/>
              </a:spcBef>
              <a:spcAft>
                <a:spcPts val="0"/>
              </a:spcAft>
              <a:buClr>
                <a:srgbClr val="000000"/>
              </a:buClr>
              <a:buSzPts val="2000"/>
              <a:buFont typeface="Calibri"/>
              <a:buNone/>
            </a:pPr>
            <a:endParaRPr sz="2000" b="0" i="0" u="none" strike="noStrike" cap="none">
              <a:solidFill>
                <a:srgbClr val="000000"/>
              </a:solidFill>
              <a:latin typeface="Calibri"/>
              <a:ea typeface="Calibri"/>
              <a:cs typeface="Calibri"/>
              <a:sym typeface="Calibri"/>
            </a:endParaRPr>
          </a:p>
        </p:txBody>
      </p:sp>
      <p:sp>
        <p:nvSpPr>
          <p:cNvPr id="1006" name="Google Shape;1006;p72"/>
          <p:cNvSpPr txBox="1">
            <a:spLocks noGrp="1"/>
          </p:cNvSpPr>
          <p:nvPr>
            <p:ph type="ctrTitle"/>
          </p:nvPr>
        </p:nvSpPr>
        <p:spPr>
          <a:xfrm>
            <a:off x="2577900" y="1254135"/>
            <a:ext cx="6156900" cy="1811400"/>
          </a:xfrm>
          <a:prstGeom prst="rect">
            <a:avLst/>
          </a:prstGeom>
        </p:spPr>
        <p:txBody>
          <a:bodyPr spcFirstLastPara="1" wrap="square" lIns="0" tIns="0" rIns="0" bIns="0" anchor="b" anchorCtr="0">
            <a:noAutofit/>
          </a:bodyPr>
          <a:lstStyle/>
          <a:p>
            <a:pPr marL="0" lvl="0" indent="0" algn="ctr" rtl="0">
              <a:lnSpc>
                <a:spcPct val="100000"/>
              </a:lnSpc>
              <a:spcBef>
                <a:spcPts val="0"/>
              </a:spcBef>
              <a:spcAft>
                <a:spcPts val="0"/>
              </a:spcAft>
              <a:buClr>
                <a:srgbClr val="000000"/>
              </a:buClr>
              <a:buSzPts val="3300"/>
              <a:buFont typeface="Tahoma"/>
              <a:buNone/>
            </a:pPr>
            <a:r>
              <a:rPr lang="en" sz="3300">
                <a:solidFill>
                  <a:srgbClr val="000000"/>
                </a:solidFill>
                <a:latin typeface="Tahoma"/>
                <a:ea typeface="Tahoma"/>
                <a:cs typeface="Tahoma"/>
                <a:sym typeface="Tahoma"/>
              </a:rPr>
              <a:t>How Effectively do Electric Vehicles Solve the Problem of Gas-Powered Vehicles?</a:t>
            </a:r>
            <a:endParaRPr/>
          </a:p>
        </p:txBody>
      </p:sp>
      <p:sp>
        <p:nvSpPr>
          <p:cNvPr id="1007" name="Google Shape;1007;p72"/>
          <p:cNvSpPr txBox="1"/>
          <p:nvPr/>
        </p:nvSpPr>
        <p:spPr>
          <a:xfrm>
            <a:off x="4193075" y="7244350"/>
            <a:ext cx="5865600" cy="52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Nunito"/>
                <a:ea typeface="Nunito"/>
                <a:cs typeface="Nunito"/>
                <a:sym typeface="Nunito"/>
              </a:rPr>
              <a:t>Adapted from The Critical Thinking Consortium </a:t>
            </a:r>
            <a:r>
              <a:rPr lang="en" u="sng">
                <a:solidFill>
                  <a:schemeClr val="hlink"/>
                </a:solidFill>
                <a:latin typeface="Nunito"/>
                <a:ea typeface="Nunito"/>
                <a:cs typeface="Nunito"/>
                <a:sym typeface="Nunito"/>
                <a:hlinkClick r:id="rId3"/>
              </a:rPr>
              <a:t>https://tc2.ca/online/</a:t>
            </a:r>
            <a:r>
              <a:rPr lang="en">
                <a:latin typeface="Nunito"/>
                <a:ea typeface="Nunito"/>
                <a:cs typeface="Nunito"/>
                <a:sym typeface="Nunito"/>
              </a:rPr>
              <a:t> </a:t>
            </a:r>
            <a:endParaRPr b="1">
              <a:latin typeface="Nunito"/>
              <a:ea typeface="Nunito"/>
              <a:cs typeface="Nunito"/>
              <a:sym typeface="Nunito"/>
            </a:endParaRPr>
          </a:p>
        </p:txBody>
      </p:sp>
      <p:sp>
        <p:nvSpPr>
          <p:cNvPr id="1008" name="Google Shape;1008;p72">
            <a:hlinkClick r:id="rId4" action="ppaction://hlinksldjump"/>
          </p:cNvPr>
          <p:cNvSpPr/>
          <p:nvPr/>
        </p:nvSpPr>
        <p:spPr>
          <a:xfrm rot="-1823515">
            <a:off x="246121" y="6025253"/>
            <a:ext cx="1464917" cy="1463937"/>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2"/>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1009" name="Google Shape;1009;p72">
            <a:hlinkClick r:id="rId4" action="ppaction://hlinksldjump"/>
          </p:cNvPr>
          <p:cNvSpPr/>
          <p:nvPr/>
        </p:nvSpPr>
        <p:spPr>
          <a:xfrm>
            <a:off x="197934" y="5943921"/>
            <a:ext cx="1485842" cy="1537646"/>
          </a:xfrm>
          <a:custGeom>
            <a:avLst/>
            <a:gdLst/>
            <a:ahLst/>
            <a:cxnLst/>
            <a:rect l="l" t="t" r="r" b="b"/>
            <a:pathLst>
              <a:path w="1812002" h="1798416" extrusionOk="0">
                <a:moveTo>
                  <a:pt x="1803580" y="754533"/>
                </a:moveTo>
                <a:cubicBezTo>
                  <a:pt x="1755126" y="365965"/>
                  <a:pt x="1420404" y="43389"/>
                  <a:pt x="1031243" y="5415"/>
                </a:cubicBezTo>
                <a:cubicBezTo>
                  <a:pt x="982060" y="-66"/>
                  <a:pt x="932504" y="-1381"/>
                  <a:pt x="883099" y="1447"/>
                </a:cubicBezTo>
                <a:cubicBezTo>
                  <a:pt x="873803" y="1973"/>
                  <a:pt x="873957" y="16794"/>
                  <a:pt x="883691" y="16246"/>
                </a:cubicBezTo>
                <a:cubicBezTo>
                  <a:pt x="1757494" y="-18263"/>
                  <a:pt x="2121442" y="1058868"/>
                  <a:pt x="1445508" y="1590605"/>
                </a:cubicBezTo>
                <a:cubicBezTo>
                  <a:pt x="1154174" y="1812547"/>
                  <a:pt x="730088" y="1849314"/>
                  <a:pt x="411765" y="1663262"/>
                </a:cubicBezTo>
                <a:cubicBezTo>
                  <a:pt x="67769" y="1470874"/>
                  <a:pt x="-50821" y="1022824"/>
                  <a:pt x="50843" y="658548"/>
                </a:cubicBezTo>
                <a:cubicBezTo>
                  <a:pt x="145996" y="257328"/>
                  <a:pt x="571617" y="-46393"/>
                  <a:pt x="981233" y="77876"/>
                </a:cubicBezTo>
                <a:cubicBezTo>
                  <a:pt x="990003" y="80529"/>
                  <a:pt x="993533" y="65949"/>
                  <a:pt x="984391" y="63186"/>
                </a:cubicBezTo>
                <a:cubicBezTo>
                  <a:pt x="621232" y="-46436"/>
                  <a:pt x="223477" y="180680"/>
                  <a:pt x="83292" y="523010"/>
                </a:cubicBezTo>
                <a:cubicBezTo>
                  <a:pt x="-163184" y="1097697"/>
                  <a:pt x="154152" y="1768368"/>
                  <a:pt x="813533" y="1796542"/>
                </a:cubicBezTo>
                <a:cubicBezTo>
                  <a:pt x="1393503" y="1832827"/>
                  <a:pt x="1882662" y="1337310"/>
                  <a:pt x="1803580" y="754533"/>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1010" name="Google Shape;1010;p72"/>
          <p:cNvSpPr/>
          <p:nvPr/>
        </p:nvSpPr>
        <p:spPr>
          <a:xfrm>
            <a:off x="181349" y="6962758"/>
            <a:ext cx="241137" cy="399555"/>
          </a:xfrm>
          <a:custGeom>
            <a:avLst/>
            <a:gdLst/>
            <a:ahLst/>
            <a:cxnLst/>
            <a:rect l="l" t="t" r="r" b="b"/>
            <a:pathLst>
              <a:path w="294070" h="467316" extrusionOk="0">
                <a:moveTo>
                  <a:pt x="291610" y="454155"/>
                </a:moveTo>
                <a:cubicBezTo>
                  <a:pt x="153814" y="339512"/>
                  <a:pt x="54825" y="179550"/>
                  <a:pt x="14308" y="4834"/>
                </a:cubicBezTo>
                <a:cubicBezTo>
                  <a:pt x="12116" y="-4528"/>
                  <a:pt x="-1872" y="1084"/>
                  <a:pt x="211" y="10007"/>
                </a:cubicBezTo>
                <a:cubicBezTo>
                  <a:pt x="42374" y="188276"/>
                  <a:pt x="141091" y="348128"/>
                  <a:pt x="281612" y="465666"/>
                </a:cubicBezTo>
                <a:cubicBezTo>
                  <a:pt x="288760" y="471585"/>
                  <a:pt x="298757" y="460141"/>
                  <a:pt x="291610" y="454155"/>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1011" name="Google Shape;1011;p72"/>
          <p:cNvSpPr/>
          <p:nvPr/>
        </p:nvSpPr>
        <p:spPr>
          <a:xfrm>
            <a:off x="200176" y="7155640"/>
            <a:ext cx="95869" cy="136125"/>
          </a:xfrm>
          <a:custGeom>
            <a:avLst/>
            <a:gdLst/>
            <a:ahLst/>
            <a:cxnLst/>
            <a:rect l="l" t="t" r="r" b="b"/>
            <a:pathLst>
              <a:path w="116913" h="159211" extrusionOk="0">
                <a:moveTo>
                  <a:pt x="114759" y="145770"/>
                </a:moveTo>
                <a:cubicBezTo>
                  <a:pt x="73155" y="104376"/>
                  <a:pt x="38848" y="56252"/>
                  <a:pt x="13292" y="3435"/>
                </a:cubicBezTo>
                <a:cubicBezTo>
                  <a:pt x="9193" y="-5027"/>
                  <a:pt x="-3195" y="3808"/>
                  <a:pt x="774" y="12030"/>
                </a:cubicBezTo>
                <a:cubicBezTo>
                  <a:pt x="27012" y="65964"/>
                  <a:pt x="62178" y="115053"/>
                  <a:pt x="104784" y="157258"/>
                </a:cubicBezTo>
                <a:cubicBezTo>
                  <a:pt x="111361" y="163814"/>
                  <a:pt x="121337" y="152303"/>
                  <a:pt x="114759" y="14577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1012" name="Google Shape;1012;p72"/>
          <p:cNvSpPr/>
          <p:nvPr/>
        </p:nvSpPr>
        <p:spPr>
          <a:xfrm>
            <a:off x="1321928" y="6003803"/>
            <a:ext cx="286411" cy="275027"/>
          </a:xfrm>
          <a:custGeom>
            <a:avLst/>
            <a:gdLst/>
            <a:ahLst/>
            <a:cxnLst/>
            <a:rect l="l" t="t" r="r" b="b"/>
            <a:pathLst>
              <a:path w="349282" h="321669" extrusionOk="0">
                <a:moveTo>
                  <a:pt x="348469" y="309928"/>
                </a:moveTo>
                <a:cubicBezTo>
                  <a:pt x="278003" y="170664"/>
                  <a:pt x="156037" y="58585"/>
                  <a:pt x="11050" y="551"/>
                </a:cubicBezTo>
                <a:cubicBezTo>
                  <a:pt x="2543" y="-2847"/>
                  <a:pt x="-4823" y="10439"/>
                  <a:pt x="3968" y="13969"/>
                </a:cubicBezTo>
                <a:cubicBezTo>
                  <a:pt x="146478" y="70973"/>
                  <a:pt x="266844" y="180859"/>
                  <a:pt x="335709" y="318194"/>
                </a:cubicBezTo>
                <a:cubicBezTo>
                  <a:pt x="339918" y="326613"/>
                  <a:pt x="352591" y="318107"/>
                  <a:pt x="348469" y="309928"/>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1013" name="Google Shape;1013;p72"/>
          <p:cNvSpPr/>
          <p:nvPr/>
        </p:nvSpPr>
        <p:spPr>
          <a:xfrm>
            <a:off x="1605564" y="6288656"/>
            <a:ext cx="19906" cy="30190"/>
          </a:xfrm>
          <a:custGeom>
            <a:avLst/>
            <a:gdLst/>
            <a:ahLst/>
            <a:cxnLst/>
            <a:rect l="l" t="t" r="r" b="b"/>
            <a:pathLst>
              <a:path w="24275" h="35310" extrusionOk="0">
                <a:moveTo>
                  <a:pt x="23295" y="23713"/>
                </a:moveTo>
                <a:lnTo>
                  <a:pt x="13692" y="3323"/>
                </a:lnTo>
                <a:cubicBezTo>
                  <a:pt x="8452" y="-4658"/>
                  <a:pt x="-3475" y="3191"/>
                  <a:pt x="975" y="11588"/>
                </a:cubicBezTo>
                <a:cubicBezTo>
                  <a:pt x="4176" y="18384"/>
                  <a:pt x="7371" y="25181"/>
                  <a:pt x="10556" y="31978"/>
                </a:cubicBezTo>
                <a:cubicBezTo>
                  <a:pt x="15906" y="39980"/>
                  <a:pt x="27745" y="32109"/>
                  <a:pt x="23295" y="23713"/>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1014" name="Google Shape;1014;p72"/>
          <p:cNvSpPr/>
          <p:nvPr/>
        </p:nvSpPr>
        <p:spPr>
          <a:xfrm rot="2773480">
            <a:off x="384903" y="6132725"/>
            <a:ext cx="70877" cy="60960"/>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1015" name="Google Shape;1015;p72"/>
          <p:cNvSpPr/>
          <p:nvPr/>
        </p:nvSpPr>
        <p:spPr>
          <a:xfrm rot="8355095">
            <a:off x="1364301" y="7213219"/>
            <a:ext cx="189265" cy="93658"/>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1016" name="Google Shape;1016;p72"/>
          <p:cNvSpPr txBox="1">
            <a:spLocks noGrp="1"/>
          </p:cNvSpPr>
          <p:nvPr>
            <p:ph type="subTitle" idx="4294967295"/>
          </p:nvPr>
        </p:nvSpPr>
        <p:spPr>
          <a:xfrm>
            <a:off x="307700" y="6325574"/>
            <a:ext cx="1349700" cy="835800"/>
          </a:xfrm>
          <a:prstGeom prst="rect">
            <a:avLst/>
          </a:prstGeom>
        </p:spPr>
        <p:txBody>
          <a:bodyPr spcFirstLastPara="1" wrap="square" lIns="0" tIns="0" rIns="0" bIns="0" anchor="ctr" anchorCtr="0">
            <a:noAutofit/>
          </a:bodyPr>
          <a:lstStyle/>
          <a:p>
            <a:pPr marL="0" lvl="0" indent="0" algn="ctr" rtl="0">
              <a:spcBef>
                <a:spcPts val="0"/>
              </a:spcBef>
              <a:spcAft>
                <a:spcPts val="1200"/>
              </a:spcAft>
              <a:buNone/>
            </a:pPr>
            <a:r>
              <a:rPr lang="en" sz="1900" b="1">
                <a:solidFill>
                  <a:srgbClr val="000000"/>
                </a:solidFill>
                <a:uFill>
                  <a:noFill/>
                </a:uFill>
                <a:hlinkClick r:id="rId4" action="ppaction://hlinksldjump">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Back to Choice Board</a:t>
            </a:r>
            <a:endParaRPr sz="1900" b="1">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20"/>
        <p:cNvGrpSpPr/>
        <p:nvPr/>
      </p:nvGrpSpPr>
      <p:grpSpPr>
        <a:xfrm>
          <a:off x="0" y="0"/>
          <a:ext cx="0" cy="0"/>
          <a:chOff x="0" y="0"/>
          <a:chExt cx="0" cy="0"/>
        </a:xfrm>
      </p:grpSpPr>
      <p:sp>
        <p:nvSpPr>
          <p:cNvPr id="1021" name="Google Shape;1021;p73"/>
          <p:cNvSpPr txBox="1">
            <a:spLocks noGrp="1"/>
          </p:cNvSpPr>
          <p:nvPr>
            <p:ph type="title"/>
          </p:nvPr>
        </p:nvSpPr>
        <p:spPr>
          <a:xfrm>
            <a:off x="971713" y="1032996"/>
            <a:ext cx="7068900" cy="598800"/>
          </a:xfrm>
          <a:prstGeom prst="rect">
            <a:avLst/>
          </a:prstGeom>
          <a:noFill/>
          <a:ln>
            <a:noFill/>
          </a:ln>
        </p:spPr>
        <p:txBody>
          <a:bodyPr spcFirstLastPara="1" wrap="square" lIns="50775" tIns="50775" rIns="50775" bIns="50775" anchor="ctr" anchorCtr="0">
            <a:noAutofit/>
          </a:bodyPr>
          <a:lstStyle/>
          <a:p>
            <a:pPr marL="0" lvl="0" indent="0" algn="ctr" rtl="0">
              <a:lnSpc>
                <a:spcPct val="100000"/>
              </a:lnSpc>
              <a:spcBef>
                <a:spcPts val="0"/>
              </a:spcBef>
              <a:spcAft>
                <a:spcPts val="0"/>
              </a:spcAft>
              <a:buClr>
                <a:srgbClr val="000000"/>
              </a:buClr>
              <a:buSzPts val="4400"/>
              <a:buFont typeface="Arial"/>
              <a:buNone/>
            </a:pPr>
            <a:r>
              <a:rPr lang="en" sz="4400" b="1">
                <a:latin typeface="Arial"/>
                <a:ea typeface="Arial"/>
                <a:cs typeface="Arial"/>
                <a:sym typeface="Arial"/>
              </a:rPr>
              <a:t>What will I learn?</a:t>
            </a:r>
            <a:endParaRPr/>
          </a:p>
        </p:txBody>
      </p:sp>
      <p:sp>
        <p:nvSpPr>
          <p:cNvPr id="1022" name="Google Shape;1022;p73"/>
          <p:cNvSpPr txBox="1">
            <a:spLocks noGrp="1"/>
          </p:cNvSpPr>
          <p:nvPr>
            <p:ph type="body" idx="1"/>
          </p:nvPr>
        </p:nvSpPr>
        <p:spPr>
          <a:xfrm>
            <a:off x="1306993" y="2276262"/>
            <a:ext cx="7068900" cy="4292100"/>
          </a:xfrm>
          <a:prstGeom prst="rect">
            <a:avLst/>
          </a:prstGeom>
          <a:noFill/>
          <a:ln>
            <a:noFill/>
          </a:ln>
        </p:spPr>
        <p:txBody>
          <a:bodyPr spcFirstLastPara="1" wrap="square" lIns="50775" tIns="50775" rIns="50775" bIns="50775" anchor="t" anchorCtr="0">
            <a:noAutofit/>
          </a:bodyPr>
          <a:lstStyle/>
          <a:p>
            <a:pPr marL="381000" lvl="0" indent="-381000" algn="l" rtl="0">
              <a:lnSpc>
                <a:spcPct val="90000"/>
              </a:lnSpc>
              <a:spcBef>
                <a:spcPts val="0"/>
              </a:spcBef>
              <a:spcAft>
                <a:spcPts val="0"/>
              </a:spcAft>
              <a:buSzPts val="2600"/>
              <a:buChar char="✗"/>
            </a:pPr>
            <a:r>
              <a:rPr lang="en" sz="2600" b="0" i="0" u="none" strike="noStrike" cap="none">
                <a:solidFill>
                  <a:srgbClr val="000000"/>
                </a:solidFill>
                <a:latin typeface="Calibri"/>
                <a:ea typeface="Calibri"/>
                <a:cs typeface="Calibri"/>
                <a:sym typeface="Calibri"/>
              </a:rPr>
              <a:t>In this lesson, </a:t>
            </a:r>
            <a:r>
              <a:rPr lang="en" sz="2600">
                <a:solidFill>
                  <a:srgbClr val="000000"/>
                </a:solidFill>
                <a:latin typeface="Calibri"/>
                <a:ea typeface="Calibri"/>
                <a:cs typeface="Calibri"/>
                <a:sym typeface="Calibri"/>
              </a:rPr>
              <a:t>you</a:t>
            </a:r>
            <a:r>
              <a:rPr lang="en" sz="2600" b="0" i="0" u="none" strike="noStrike" cap="none">
                <a:solidFill>
                  <a:srgbClr val="000000"/>
                </a:solidFill>
                <a:latin typeface="Calibri"/>
                <a:ea typeface="Calibri"/>
                <a:cs typeface="Calibri"/>
                <a:sym typeface="Calibri"/>
              </a:rPr>
              <a:t> will learn to assess the effectiveness of electric vehicles (EVs) as a solution to problems created by gas-powered vehicles. </a:t>
            </a:r>
            <a:endParaRPr sz="2600" b="0" i="0" u="none" strike="noStrike" cap="none">
              <a:solidFill>
                <a:srgbClr val="000000"/>
              </a:solidFill>
              <a:latin typeface="Calibri"/>
              <a:ea typeface="Calibri"/>
              <a:cs typeface="Calibri"/>
              <a:sym typeface="Calibri"/>
            </a:endParaRPr>
          </a:p>
          <a:p>
            <a:pPr marL="419100" lvl="0" indent="0" algn="l" rtl="0">
              <a:lnSpc>
                <a:spcPct val="90000"/>
              </a:lnSpc>
              <a:spcBef>
                <a:spcPts val="0"/>
              </a:spcBef>
              <a:spcAft>
                <a:spcPts val="0"/>
              </a:spcAft>
              <a:buNone/>
            </a:pPr>
            <a:endParaRPr sz="2600">
              <a:solidFill>
                <a:srgbClr val="000000"/>
              </a:solidFill>
              <a:latin typeface="Calibri"/>
              <a:ea typeface="Calibri"/>
              <a:cs typeface="Calibri"/>
              <a:sym typeface="Calibri"/>
            </a:endParaRPr>
          </a:p>
          <a:p>
            <a:pPr marL="381000" lvl="0" indent="-381000" algn="l" rtl="0">
              <a:lnSpc>
                <a:spcPct val="90000"/>
              </a:lnSpc>
              <a:spcBef>
                <a:spcPts val="0"/>
              </a:spcBef>
              <a:spcAft>
                <a:spcPts val="0"/>
              </a:spcAft>
              <a:buSzPts val="2600"/>
              <a:buChar char="✗"/>
            </a:pPr>
            <a:r>
              <a:rPr lang="en" sz="2600">
                <a:solidFill>
                  <a:srgbClr val="000000"/>
                </a:solidFill>
                <a:latin typeface="Calibri"/>
                <a:ea typeface="Calibri"/>
                <a:cs typeface="Calibri"/>
                <a:sym typeface="Calibri"/>
              </a:rPr>
              <a:t>You</a:t>
            </a:r>
            <a:r>
              <a:rPr lang="en" sz="2600" b="0" i="0" u="none" strike="noStrike" cap="none">
                <a:solidFill>
                  <a:srgbClr val="000000"/>
                </a:solidFill>
                <a:latin typeface="Calibri"/>
                <a:ea typeface="Calibri"/>
                <a:cs typeface="Calibri"/>
                <a:sym typeface="Calibri"/>
              </a:rPr>
              <a:t> will also consider how this solution compares to using solar power-generated electricity to offset emissions produced, and energy consumed, by gas-powered vehicles. </a:t>
            </a:r>
            <a:endParaRPr sz="2600" b="0" i="0" u="none" strike="noStrike" cap="none">
              <a:solidFill>
                <a:srgbClr val="000000"/>
              </a:solidFill>
              <a:latin typeface="Calibri"/>
              <a:ea typeface="Calibri"/>
              <a:cs typeface="Calibri"/>
              <a:sym typeface="Calibri"/>
            </a:endParaRPr>
          </a:p>
        </p:txBody>
      </p:sp>
      <p:sp>
        <p:nvSpPr>
          <p:cNvPr id="1023" name="Google Shape;1023;p73"/>
          <p:cNvSpPr txBox="1"/>
          <p:nvPr/>
        </p:nvSpPr>
        <p:spPr>
          <a:xfrm>
            <a:off x="5064369" y="7367954"/>
            <a:ext cx="4994056" cy="40439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Nunito"/>
                <a:ea typeface="Nunito"/>
                <a:cs typeface="Nunito"/>
                <a:sym typeface="Nunito"/>
              </a:rPr>
              <a:t>Source: The Thinking Consortium </a:t>
            </a:r>
            <a:r>
              <a:rPr lang="en" u="sng" dirty="0">
                <a:solidFill>
                  <a:schemeClr val="hlink"/>
                </a:solidFill>
                <a:latin typeface="Nunito"/>
                <a:ea typeface="Nunito"/>
                <a:cs typeface="Nunito"/>
                <a:sym typeface="Nunito"/>
                <a:hlinkClick r:id="rId3"/>
              </a:rPr>
              <a:t>https://tc2.ca/online/</a:t>
            </a:r>
            <a:r>
              <a:rPr lang="en" dirty="0">
                <a:latin typeface="Nunito"/>
                <a:ea typeface="Nunito"/>
                <a:cs typeface="Nunito"/>
                <a:sym typeface="Nunito"/>
              </a:rPr>
              <a:t> </a:t>
            </a:r>
            <a:endParaRPr b="1" dirty="0">
              <a:latin typeface="Nunito"/>
              <a:ea typeface="Nunito"/>
              <a:cs typeface="Nunito"/>
              <a:sym typeface="Nuni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27"/>
        <p:cNvGrpSpPr/>
        <p:nvPr/>
      </p:nvGrpSpPr>
      <p:grpSpPr>
        <a:xfrm>
          <a:off x="0" y="0"/>
          <a:ext cx="0" cy="0"/>
          <a:chOff x="0" y="0"/>
          <a:chExt cx="0" cy="0"/>
        </a:xfrm>
      </p:grpSpPr>
      <p:sp>
        <p:nvSpPr>
          <p:cNvPr id="1028" name="Google Shape;1028;p74"/>
          <p:cNvSpPr txBox="1"/>
          <p:nvPr/>
        </p:nvSpPr>
        <p:spPr>
          <a:xfrm>
            <a:off x="-151641" y="845457"/>
            <a:ext cx="9447300" cy="841500"/>
          </a:xfrm>
          <a:prstGeom prst="rect">
            <a:avLst/>
          </a:prstGeom>
          <a:noFill/>
          <a:ln>
            <a:noFill/>
          </a:ln>
        </p:spPr>
        <p:txBody>
          <a:bodyPr spcFirstLastPara="1" wrap="square" lIns="50775" tIns="50775" rIns="50775" bIns="50775" anchor="ctr" anchorCtr="0">
            <a:noAutofit/>
          </a:bodyPr>
          <a:lstStyle/>
          <a:p>
            <a:pPr marL="0" marR="0" lvl="0" indent="0" algn="ctr" rtl="0">
              <a:lnSpc>
                <a:spcPct val="90000"/>
              </a:lnSpc>
              <a:spcBef>
                <a:spcPts val="0"/>
              </a:spcBef>
              <a:spcAft>
                <a:spcPts val="0"/>
              </a:spcAft>
              <a:buClr>
                <a:srgbClr val="000000"/>
              </a:buClr>
              <a:buSzPts val="4900"/>
              <a:buFont typeface="Arial"/>
              <a:buNone/>
            </a:pPr>
            <a:r>
              <a:rPr lang="en" sz="4900" b="1" i="0" u="none" strike="noStrike" cap="none">
                <a:solidFill>
                  <a:srgbClr val="000000"/>
                </a:solidFill>
                <a:latin typeface="Arial"/>
                <a:ea typeface="Arial"/>
                <a:cs typeface="Arial"/>
                <a:sym typeface="Arial"/>
              </a:rPr>
              <a:t>Make an Initial Decision</a:t>
            </a:r>
            <a:endParaRPr sz="1600"/>
          </a:p>
        </p:txBody>
      </p:sp>
      <p:sp>
        <p:nvSpPr>
          <p:cNvPr id="1029" name="Google Shape;1029;p74"/>
          <p:cNvSpPr/>
          <p:nvPr/>
        </p:nvSpPr>
        <p:spPr>
          <a:xfrm>
            <a:off x="175425" y="4991510"/>
            <a:ext cx="9410700" cy="841500"/>
          </a:xfrm>
          <a:prstGeom prst="rect">
            <a:avLst/>
          </a:prstGeom>
          <a:noFill/>
          <a:ln>
            <a:noFill/>
          </a:ln>
          <a:effectLst>
            <a:outerShdw blurRad="38100" dist="23000" dir="5400000" rotWithShape="0">
              <a:srgbClr val="000000">
                <a:alpha val="34900"/>
              </a:srgbClr>
            </a:outerShdw>
          </a:effectLst>
        </p:spPr>
        <p:txBody>
          <a:bodyPr spcFirstLastPara="1" wrap="square" lIns="50775" tIns="50775" rIns="50775" bIns="50775" anchor="t" anchorCtr="0">
            <a:noAutofit/>
          </a:bodyPr>
          <a:lstStyle/>
          <a:p>
            <a:pPr marL="0" marR="0" lvl="0" indent="0" algn="ctr" rtl="0">
              <a:lnSpc>
                <a:spcPct val="80000"/>
              </a:lnSpc>
              <a:spcBef>
                <a:spcPts val="0"/>
              </a:spcBef>
              <a:spcAft>
                <a:spcPts val="0"/>
              </a:spcAft>
              <a:buClr>
                <a:srgbClr val="000000"/>
              </a:buClr>
              <a:buSzPts val="2700"/>
              <a:buFont typeface="Arial"/>
              <a:buNone/>
            </a:pPr>
            <a:r>
              <a:rPr lang="en" sz="2700" b="1" i="0" u="none" strike="noStrike" cap="none">
                <a:solidFill>
                  <a:srgbClr val="000000"/>
                </a:solidFill>
                <a:latin typeface="Helvetica Neue"/>
                <a:ea typeface="Helvetica Neue"/>
                <a:cs typeface="Helvetica Neue"/>
                <a:sym typeface="Helvetica Neue"/>
              </a:rPr>
              <a:t>How effectively will the electric car address the problems created by the gas-powered truck?</a:t>
            </a:r>
            <a:endParaRPr sz="5700" b="1" i="0" u="none" strike="noStrike" cap="none">
              <a:solidFill>
                <a:srgbClr val="000000"/>
              </a:solidFill>
              <a:latin typeface="Helvetica Neue"/>
              <a:ea typeface="Helvetica Neue"/>
              <a:cs typeface="Helvetica Neue"/>
              <a:sym typeface="Helvetica Neue"/>
            </a:endParaRPr>
          </a:p>
        </p:txBody>
      </p:sp>
      <p:grpSp>
        <p:nvGrpSpPr>
          <p:cNvPr id="1030" name="Google Shape;1030;p74"/>
          <p:cNvGrpSpPr/>
          <p:nvPr/>
        </p:nvGrpSpPr>
        <p:grpSpPr>
          <a:xfrm>
            <a:off x="1305547" y="2546525"/>
            <a:ext cx="3065906" cy="2426893"/>
            <a:chOff x="0" y="0"/>
            <a:chExt cx="2462575" cy="1711370"/>
          </a:xfrm>
        </p:grpSpPr>
        <p:pic>
          <p:nvPicPr>
            <p:cNvPr id="1031" name="Google Shape;1031;p74" descr="Picture 3"/>
            <p:cNvPicPr preferRelativeResize="0"/>
            <p:nvPr/>
          </p:nvPicPr>
          <p:blipFill rotWithShape="1">
            <a:blip r:embed="rId3">
              <a:alphaModFix/>
            </a:blip>
            <a:srcRect/>
            <a:stretch/>
          </p:blipFill>
          <p:spPr>
            <a:xfrm>
              <a:off x="0" y="97515"/>
              <a:ext cx="2462575" cy="1613855"/>
            </a:xfrm>
            <a:prstGeom prst="rect">
              <a:avLst/>
            </a:prstGeom>
            <a:noFill/>
            <a:ln>
              <a:noFill/>
            </a:ln>
          </p:spPr>
        </p:pic>
        <p:sp>
          <p:nvSpPr>
            <p:cNvPr id="1032" name="Google Shape;1032;p74"/>
            <p:cNvSpPr txBox="1"/>
            <p:nvPr/>
          </p:nvSpPr>
          <p:spPr>
            <a:xfrm>
              <a:off x="23917" y="0"/>
              <a:ext cx="2414700" cy="221400"/>
            </a:xfrm>
            <a:prstGeom prst="rect">
              <a:avLst/>
            </a:prstGeom>
            <a:solidFill>
              <a:srgbClr val="000000"/>
            </a:solidFill>
            <a:ln>
              <a:noFill/>
            </a:ln>
          </p:spPr>
          <p:txBody>
            <a:bodyPr spcFirstLastPara="1" wrap="square" lIns="50775" tIns="50775" rIns="50775" bIns="50775" anchor="t" anchorCtr="0">
              <a:noAutofit/>
            </a:bodyPr>
            <a:lstStyle/>
            <a:p>
              <a:pPr marL="0" marR="0" lvl="0" indent="0" algn="ctr" rtl="0">
                <a:lnSpc>
                  <a:spcPct val="100000"/>
                </a:lnSpc>
                <a:spcBef>
                  <a:spcPts val="0"/>
                </a:spcBef>
                <a:spcAft>
                  <a:spcPts val="0"/>
                </a:spcAft>
                <a:buClr>
                  <a:srgbClr val="FFFFFF"/>
                </a:buClr>
                <a:buSzPts val="1300"/>
                <a:buFont typeface="Tahoma"/>
                <a:buNone/>
              </a:pPr>
              <a:r>
                <a:rPr lang="en" sz="1300" b="1" i="0" u="none" strike="noStrike" cap="none">
                  <a:solidFill>
                    <a:srgbClr val="FFFFFF"/>
                  </a:solidFill>
                  <a:latin typeface="Tahoma"/>
                  <a:ea typeface="Tahoma"/>
                  <a:cs typeface="Tahoma"/>
                  <a:sym typeface="Tahoma"/>
                </a:rPr>
                <a:t>Gasoline-powered Truck</a:t>
              </a:r>
              <a:endParaRPr sz="1300" b="1" i="0" u="none" strike="noStrike" cap="none">
                <a:solidFill>
                  <a:srgbClr val="FFFFFF"/>
                </a:solidFill>
                <a:latin typeface="Tahoma"/>
                <a:ea typeface="Tahoma"/>
                <a:cs typeface="Tahoma"/>
                <a:sym typeface="Tahoma"/>
              </a:endParaRPr>
            </a:p>
          </p:txBody>
        </p:sp>
      </p:grpSp>
      <p:grpSp>
        <p:nvGrpSpPr>
          <p:cNvPr id="1033" name="Google Shape;1033;p74"/>
          <p:cNvGrpSpPr/>
          <p:nvPr/>
        </p:nvGrpSpPr>
        <p:grpSpPr>
          <a:xfrm>
            <a:off x="5603205" y="2520739"/>
            <a:ext cx="3149634" cy="2470769"/>
            <a:chOff x="0" y="0"/>
            <a:chExt cx="2462576" cy="1737165"/>
          </a:xfrm>
        </p:grpSpPr>
        <p:pic>
          <p:nvPicPr>
            <p:cNvPr id="1034" name="Google Shape;1034;p74" descr="Picture 4"/>
            <p:cNvPicPr preferRelativeResize="0"/>
            <p:nvPr/>
          </p:nvPicPr>
          <p:blipFill rotWithShape="1">
            <a:blip r:embed="rId4">
              <a:alphaModFix/>
            </a:blip>
            <a:srcRect/>
            <a:stretch/>
          </p:blipFill>
          <p:spPr>
            <a:xfrm>
              <a:off x="0" y="0"/>
              <a:ext cx="2462576" cy="1737165"/>
            </a:xfrm>
            <a:prstGeom prst="rect">
              <a:avLst/>
            </a:prstGeom>
            <a:noFill/>
            <a:ln>
              <a:noFill/>
            </a:ln>
          </p:spPr>
        </p:pic>
        <p:sp>
          <p:nvSpPr>
            <p:cNvPr id="1035" name="Google Shape;1035;p74"/>
            <p:cNvSpPr txBox="1"/>
            <p:nvPr/>
          </p:nvSpPr>
          <p:spPr>
            <a:xfrm>
              <a:off x="38749" y="28230"/>
              <a:ext cx="2348400" cy="220800"/>
            </a:xfrm>
            <a:prstGeom prst="rect">
              <a:avLst/>
            </a:prstGeom>
            <a:solidFill>
              <a:srgbClr val="000000"/>
            </a:solidFill>
            <a:ln>
              <a:noFill/>
            </a:ln>
          </p:spPr>
          <p:txBody>
            <a:bodyPr spcFirstLastPara="1" wrap="square" lIns="50775" tIns="50775" rIns="50775" bIns="50775" anchor="t" anchorCtr="0">
              <a:noAutofit/>
            </a:bodyPr>
            <a:lstStyle/>
            <a:p>
              <a:pPr marL="0" marR="0" lvl="0" indent="0" algn="ctr" rtl="0">
                <a:lnSpc>
                  <a:spcPct val="100000"/>
                </a:lnSpc>
                <a:spcBef>
                  <a:spcPts val="0"/>
                </a:spcBef>
                <a:spcAft>
                  <a:spcPts val="0"/>
                </a:spcAft>
                <a:buClr>
                  <a:srgbClr val="FFFFFF"/>
                </a:buClr>
                <a:buSzPts val="1300"/>
                <a:buFont typeface="Tahoma"/>
                <a:buNone/>
              </a:pPr>
              <a:r>
                <a:rPr lang="en" sz="1300" b="1" i="0" u="none" strike="noStrike" cap="none">
                  <a:solidFill>
                    <a:srgbClr val="FFFFFF"/>
                  </a:solidFill>
                  <a:latin typeface="Tahoma"/>
                  <a:ea typeface="Tahoma"/>
                  <a:cs typeface="Tahoma"/>
                  <a:sym typeface="Tahoma"/>
                </a:rPr>
                <a:t>Electric Car</a:t>
              </a:r>
              <a:endParaRPr sz="1300" b="1" i="0" u="none" strike="noStrike" cap="none">
                <a:solidFill>
                  <a:srgbClr val="FFFFFF"/>
                </a:solidFill>
                <a:latin typeface="Tahoma"/>
                <a:ea typeface="Tahoma"/>
                <a:cs typeface="Tahoma"/>
                <a:sym typeface="Tahoma"/>
              </a:endParaRPr>
            </a:p>
          </p:txBody>
        </p:sp>
      </p:grpSp>
      <p:sp>
        <p:nvSpPr>
          <p:cNvPr id="1036" name="Google Shape;1036;p74"/>
          <p:cNvSpPr txBox="1"/>
          <p:nvPr/>
        </p:nvSpPr>
        <p:spPr>
          <a:xfrm>
            <a:off x="175434" y="5833003"/>
            <a:ext cx="5116200" cy="1779000"/>
          </a:xfrm>
          <a:prstGeom prst="rect">
            <a:avLst/>
          </a:prstGeom>
          <a:solidFill>
            <a:srgbClr val="FFFF00">
              <a:alpha val="24710"/>
            </a:srgbClr>
          </a:solidFill>
          <a:ln w="15875" cap="flat" cmpd="sng">
            <a:solidFill>
              <a:schemeClr val="accent2"/>
            </a:solidFill>
            <a:prstDash val="solid"/>
            <a:miter lim="400000"/>
            <a:headEnd type="none" w="sm" len="sm"/>
            <a:tailEnd type="none" w="sm" len="sm"/>
          </a:ln>
        </p:spPr>
        <p:txBody>
          <a:bodyPr spcFirstLastPara="1" wrap="square" lIns="50775" tIns="50775" rIns="50775" bIns="50775" anchor="t" anchorCtr="0">
            <a:noAutofit/>
          </a:bodyPr>
          <a:lstStyle/>
          <a:p>
            <a:pPr marL="0" marR="0" lvl="0" indent="0" algn="l" rtl="0">
              <a:lnSpc>
                <a:spcPct val="100000"/>
              </a:lnSpc>
              <a:spcBef>
                <a:spcPts val="0"/>
              </a:spcBef>
              <a:spcAft>
                <a:spcPts val="0"/>
              </a:spcAft>
              <a:buClr>
                <a:srgbClr val="000000"/>
              </a:buClr>
              <a:buSzPts val="1800"/>
              <a:buFont typeface="Calibri"/>
              <a:buNone/>
            </a:pPr>
            <a:r>
              <a:rPr lang="en" sz="1800" b="1" i="0" u="none" strike="noStrike" cap="none">
                <a:solidFill>
                  <a:srgbClr val="000000"/>
                </a:solidFill>
                <a:latin typeface="Calibri"/>
                <a:ea typeface="Calibri"/>
                <a:cs typeface="Calibri"/>
                <a:sym typeface="Calibri"/>
              </a:rPr>
              <a:t>Instructions:</a:t>
            </a:r>
            <a:endParaRPr sz="1600"/>
          </a:p>
          <a:p>
            <a:pPr marL="381000" marR="0" lvl="0" indent="-381000" algn="l" rtl="0">
              <a:lnSpc>
                <a:spcPct val="100000"/>
              </a:lnSpc>
              <a:spcBef>
                <a:spcPts val="0"/>
              </a:spcBef>
              <a:spcAft>
                <a:spcPts val="0"/>
              </a:spcAft>
              <a:buClr>
                <a:srgbClr val="000000"/>
              </a:buClr>
              <a:buSzPts val="1800"/>
              <a:buFont typeface="Helvetica Neue"/>
              <a:buAutoNum type="arabicPeriod"/>
            </a:pPr>
            <a:r>
              <a:rPr lang="en" sz="1800" b="0" i="0" u="none" strike="noStrike" cap="none">
                <a:solidFill>
                  <a:srgbClr val="000000"/>
                </a:solidFill>
                <a:latin typeface="Calibri"/>
                <a:ea typeface="Calibri"/>
                <a:cs typeface="Calibri"/>
                <a:sym typeface="Calibri"/>
              </a:rPr>
              <a:t>Based on your current understanding of electric vehicles, answer the above question by circling the level of effectiveness on the dashboard found on Activity Sheet: </a:t>
            </a:r>
            <a:r>
              <a:rPr lang="en" sz="1800" b="1" i="0" u="none" strike="noStrike" cap="none">
                <a:solidFill>
                  <a:srgbClr val="000000"/>
                </a:solidFill>
                <a:latin typeface="Calibri"/>
                <a:ea typeface="Calibri"/>
                <a:cs typeface="Calibri"/>
                <a:sym typeface="Calibri"/>
              </a:rPr>
              <a:t>Make an initial decision</a:t>
            </a:r>
            <a:r>
              <a:rPr lang="en" sz="1800" b="0" i="0" u="none" strike="noStrike" cap="none">
                <a:solidFill>
                  <a:srgbClr val="000000"/>
                </a:solidFill>
                <a:latin typeface="Calibri"/>
                <a:ea typeface="Calibri"/>
                <a:cs typeface="Calibri"/>
                <a:sym typeface="Calibri"/>
              </a:rPr>
              <a:t>. </a:t>
            </a:r>
            <a:endParaRPr sz="1600"/>
          </a:p>
          <a:p>
            <a:pPr marL="381000" marR="0" lvl="0" indent="-381000" algn="l" rtl="0">
              <a:lnSpc>
                <a:spcPct val="100000"/>
              </a:lnSpc>
              <a:spcBef>
                <a:spcPts val="0"/>
              </a:spcBef>
              <a:spcAft>
                <a:spcPts val="0"/>
              </a:spcAft>
              <a:buClr>
                <a:srgbClr val="000000"/>
              </a:buClr>
              <a:buSzPts val="1800"/>
              <a:buFont typeface="Helvetica Neue"/>
              <a:buAutoNum type="arabicPeriod"/>
            </a:pPr>
            <a:r>
              <a:rPr lang="en" sz="1800" b="0" i="0" u="none" strike="noStrike" cap="none">
                <a:solidFill>
                  <a:srgbClr val="000000"/>
                </a:solidFill>
                <a:latin typeface="Calibri"/>
                <a:ea typeface="Calibri"/>
                <a:cs typeface="Calibri"/>
                <a:sym typeface="Calibri"/>
              </a:rPr>
              <a:t>Provide reasons to support your initial decision.</a:t>
            </a:r>
            <a:endParaRPr sz="1600"/>
          </a:p>
        </p:txBody>
      </p:sp>
      <p:pic>
        <p:nvPicPr>
          <p:cNvPr id="1037" name="Google Shape;1037;p74"/>
          <p:cNvPicPr preferRelativeResize="0"/>
          <p:nvPr/>
        </p:nvPicPr>
        <p:blipFill rotWithShape="1">
          <a:blip r:embed="rId5">
            <a:alphaModFix/>
          </a:blip>
          <a:srcRect t="7407" b="43984"/>
          <a:stretch/>
        </p:blipFill>
        <p:spPr>
          <a:xfrm>
            <a:off x="6082250" y="6045925"/>
            <a:ext cx="3711900" cy="1353150"/>
          </a:xfrm>
          <a:prstGeom prst="rect">
            <a:avLst/>
          </a:prstGeom>
          <a:noFill/>
          <a:ln>
            <a:noFill/>
          </a:ln>
        </p:spPr>
      </p:pic>
      <p:sp>
        <p:nvSpPr>
          <p:cNvPr id="1038" name="Google Shape;1038;p74"/>
          <p:cNvSpPr txBox="1"/>
          <p:nvPr/>
        </p:nvSpPr>
        <p:spPr>
          <a:xfrm>
            <a:off x="5291634" y="7399074"/>
            <a:ext cx="4766791" cy="37327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Nunito"/>
                <a:ea typeface="Nunito"/>
                <a:cs typeface="Nunito"/>
                <a:sym typeface="Nunito"/>
              </a:rPr>
              <a:t>Source: The Thinking Consortium </a:t>
            </a:r>
            <a:r>
              <a:rPr lang="en" u="sng" dirty="0">
                <a:solidFill>
                  <a:schemeClr val="hlink"/>
                </a:solidFill>
                <a:latin typeface="Nunito"/>
                <a:ea typeface="Nunito"/>
                <a:cs typeface="Nunito"/>
                <a:sym typeface="Nunito"/>
                <a:hlinkClick r:id="rId6"/>
              </a:rPr>
              <a:t>https://tc2.ca/online/</a:t>
            </a:r>
            <a:r>
              <a:rPr lang="en" dirty="0">
                <a:latin typeface="Nunito"/>
                <a:ea typeface="Nunito"/>
                <a:cs typeface="Nunito"/>
                <a:sym typeface="Nunito"/>
              </a:rPr>
              <a:t> </a:t>
            </a:r>
            <a:endParaRPr b="1" dirty="0">
              <a:latin typeface="Nunito"/>
              <a:ea typeface="Nunito"/>
              <a:cs typeface="Nunito"/>
              <a:sym typeface="Nuni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42"/>
        <p:cNvGrpSpPr/>
        <p:nvPr/>
      </p:nvGrpSpPr>
      <p:grpSpPr>
        <a:xfrm>
          <a:off x="0" y="0"/>
          <a:ext cx="0" cy="0"/>
          <a:chOff x="0" y="0"/>
          <a:chExt cx="0" cy="0"/>
        </a:xfrm>
      </p:grpSpPr>
      <p:sp>
        <p:nvSpPr>
          <p:cNvPr id="1043" name="Google Shape;1043;p75"/>
          <p:cNvSpPr txBox="1"/>
          <p:nvPr/>
        </p:nvSpPr>
        <p:spPr>
          <a:xfrm>
            <a:off x="9" y="817082"/>
            <a:ext cx="9447300" cy="841500"/>
          </a:xfrm>
          <a:prstGeom prst="rect">
            <a:avLst/>
          </a:prstGeom>
          <a:noFill/>
          <a:ln>
            <a:noFill/>
          </a:ln>
        </p:spPr>
        <p:txBody>
          <a:bodyPr spcFirstLastPara="1" wrap="square" lIns="50775" tIns="50775" rIns="50775" bIns="50775" anchor="ctr" anchorCtr="0">
            <a:noAutofit/>
          </a:bodyPr>
          <a:lstStyle/>
          <a:p>
            <a:pPr marL="0" marR="0" lvl="0" indent="0" algn="ctr" rtl="0">
              <a:lnSpc>
                <a:spcPct val="90000"/>
              </a:lnSpc>
              <a:spcBef>
                <a:spcPts val="0"/>
              </a:spcBef>
              <a:spcAft>
                <a:spcPts val="0"/>
              </a:spcAft>
              <a:buClr>
                <a:srgbClr val="000000"/>
              </a:buClr>
              <a:buSzPts val="4900"/>
              <a:buFont typeface="Arial"/>
              <a:buNone/>
            </a:pPr>
            <a:r>
              <a:rPr lang="en" sz="4900" b="1" i="0" u="none" strike="noStrike" cap="none">
                <a:solidFill>
                  <a:srgbClr val="000000"/>
                </a:solidFill>
                <a:latin typeface="Arial"/>
                <a:ea typeface="Arial"/>
                <a:cs typeface="Arial"/>
                <a:sym typeface="Arial"/>
              </a:rPr>
              <a:t>Considering Criteria…</a:t>
            </a:r>
            <a:endParaRPr sz="4900" b="1" i="0" u="none" strike="noStrike" cap="none">
              <a:solidFill>
                <a:srgbClr val="000000"/>
              </a:solidFill>
              <a:latin typeface="Arial"/>
              <a:ea typeface="Arial"/>
              <a:cs typeface="Arial"/>
              <a:sym typeface="Arial"/>
            </a:endParaRPr>
          </a:p>
        </p:txBody>
      </p:sp>
      <p:sp>
        <p:nvSpPr>
          <p:cNvPr id="1044" name="Google Shape;1044;p75"/>
          <p:cNvSpPr txBox="1"/>
          <p:nvPr/>
        </p:nvSpPr>
        <p:spPr>
          <a:xfrm>
            <a:off x="792638" y="1528446"/>
            <a:ext cx="5574600" cy="421500"/>
          </a:xfrm>
          <a:prstGeom prst="rect">
            <a:avLst/>
          </a:prstGeom>
          <a:noFill/>
          <a:ln>
            <a:noFill/>
          </a:ln>
        </p:spPr>
        <p:txBody>
          <a:bodyPr spcFirstLastPara="1" wrap="square" lIns="50775" tIns="50775" rIns="50775" bIns="50775" anchor="t" anchorCtr="0">
            <a:noAutofit/>
          </a:bodyPr>
          <a:lstStyle/>
          <a:p>
            <a:pPr marL="0" marR="0" lvl="0" indent="0" algn="l" rtl="0">
              <a:lnSpc>
                <a:spcPct val="100000"/>
              </a:lnSpc>
              <a:spcBef>
                <a:spcPts val="0"/>
              </a:spcBef>
              <a:spcAft>
                <a:spcPts val="0"/>
              </a:spcAft>
              <a:buClr>
                <a:srgbClr val="000000"/>
              </a:buClr>
              <a:buSzPts val="2000"/>
              <a:buFont typeface="Calibri"/>
              <a:buNone/>
            </a:pPr>
            <a:r>
              <a:rPr lang="en" sz="2000" b="0" i="0" u="none" strike="noStrike" cap="none">
                <a:solidFill>
                  <a:srgbClr val="000000"/>
                </a:solidFill>
                <a:latin typeface="Calibri"/>
                <a:ea typeface="Calibri"/>
                <a:cs typeface="Calibri"/>
                <a:sym typeface="Calibri"/>
              </a:rPr>
              <a:t>An </a:t>
            </a:r>
            <a:r>
              <a:rPr lang="en" sz="2000" b="1" i="1" u="none" strike="noStrike" cap="none">
                <a:solidFill>
                  <a:srgbClr val="000000"/>
                </a:solidFill>
                <a:latin typeface="Calibri"/>
                <a:ea typeface="Calibri"/>
                <a:cs typeface="Calibri"/>
                <a:sym typeface="Calibri"/>
              </a:rPr>
              <a:t>effective solution </a:t>
            </a:r>
            <a:r>
              <a:rPr lang="en" sz="2000" b="0" i="0" u="none" strike="noStrike" cap="none">
                <a:solidFill>
                  <a:srgbClr val="000000"/>
                </a:solidFill>
                <a:latin typeface="Calibri"/>
                <a:ea typeface="Calibri"/>
                <a:cs typeface="Calibri"/>
                <a:sym typeface="Calibri"/>
              </a:rPr>
              <a:t>is one that…</a:t>
            </a:r>
            <a:endParaRPr sz="2000" b="0" i="0" u="none" strike="noStrike" cap="none">
              <a:solidFill>
                <a:srgbClr val="000000"/>
              </a:solidFill>
              <a:latin typeface="Calibri"/>
              <a:ea typeface="Calibri"/>
              <a:cs typeface="Calibri"/>
              <a:sym typeface="Calibri"/>
            </a:endParaRPr>
          </a:p>
        </p:txBody>
      </p:sp>
      <p:graphicFrame>
        <p:nvGraphicFramePr>
          <p:cNvPr id="1045" name="Google Shape;1045;p75"/>
          <p:cNvGraphicFramePr/>
          <p:nvPr/>
        </p:nvGraphicFramePr>
        <p:xfrm>
          <a:off x="792638" y="2314829"/>
          <a:ext cx="8592250" cy="4585020"/>
        </p:xfrm>
        <a:graphic>
          <a:graphicData uri="http://schemas.openxmlformats.org/drawingml/2006/table">
            <a:tbl>
              <a:tblPr firstRow="1" bandRow="1">
                <a:noFill/>
                <a:tableStyleId>{0D0AFD83-7E02-4A04-ACBC-313A594CF623}</a:tableStyleId>
              </a:tblPr>
              <a:tblGrid>
                <a:gridCol w="4296125">
                  <a:extLst>
                    <a:ext uri="{9D8B030D-6E8A-4147-A177-3AD203B41FA5}">
                      <a16:colId xmlns:a16="http://schemas.microsoft.com/office/drawing/2014/main" val="20000"/>
                    </a:ext>
                  </a:extLst>
                </a:gridCol>
                <a:gridCol w="4296125">
                  <a:extLst>
                    <a:ext uri="{9D8B030D-6E8A-4147-A177-3AD203B41FA5}">
                      <a16:colId xmlns:a16="http://schemas.microsoft.com/office/drawing/2014/main" val="20001"/>
                    </a:ext>
                  </a:extLst>
                </a:gridCol>
              </a:tblGrid>
              <a:tr h="995950">
                <a:tc>
                  <a:txBody>
                    <a:bodyPr/>
                    <a:lstStyle/>
                    <a:p>
                      <a:pPr marL="0" marR="0" lvl="0" indent="0" algn="ctr" rtl="0">
                        <a:lnSpc>
                          <a:spcPct val="100000"/>
                        </a:lnSpc>
                        <a:spcBef>
                          <a:spcPts val="0"/>
                        </a:spcBef>
                        <a:spcAft>
                          <a:spcPts val="0"/>
                        </a:spcAft>
                        <a:buClr>
                          <a:schemeClr val="dk1"/>
                        </a:buClr>
                        <a:buSzPts val="1400"/>
                        <a:buFont typeface="Calibri"/>
                        <a:buNone/>
                      </a:pPr>
                      <a:r>
                        <a:rPr lang="en" sz="1400" u="none" strike="noStrike" cap="none"/>
                        <a:t>Significantly Reduces Consumption of Fossil Fuels</a:t>
                      </a:r>
                      <a:endParaRPr sz="1400" u="none" strike="noStrike" cap="none"/>
                    </a:p>
                  </a:txBody>
                  <a:tcPr marL="100600" marR="100600" marT="51825" marB="51825" anchor="ctr"/>
                </a:tc>
                <a:tc>
                  <a:txBody>
                    <a:bodyPr/>
                    <a:lstStyle/>
                    <a:p>
                      <a:pPr marL="0" marR="0" lvl="0" indent="0" algn="ctr" rtl="0">
                        <a:lnSpc>
                          <a:spcPct val="100000"/>
                        </a:lnSpc>
                        <a:spcBef>
                          <a:spcPts val="0"/>
                        </a:spcBef>
                        <a:spcAft>
                          <a:spcPts val="0"/>
                        </a:spcAft>
                        <a:buClr>
                          <a:schemeClr val="dk1"/>
                        </a:buClr>
                        <a:buSzPts val="1400"/>
                        <a:buFont typeface="Calibri"/>
                        <a:buNone/>
                      </a:pPr>
                      <a:r>
                        <a:rPr lang="en" sz="1400" b="0" u="none" strike="noStrike" cap="none">
                          <a:latin typeface="Calibri"/>
                          <a:ea typeface="Calibri"/>
                          <a:cs typeface="Calibri"/>
                          <a:sym typeface="Calibri"/>
                        </a:rPr>
                        <a:t>Vehicles with internal combustion engines (ICE) burn fossil fuels, gasoline or diesel. </a:t>
                      </a:r>
                      <a:endParaRPr sz="1400" u="none" strike="noStrike" cap="none"/>
                    </a:p>
                  </a:txBody>
                  <a:tcPr marL="100600" marR="100600" marT="51825" marB="51825" anchor="ctr"/>
                </a:tc>
                <a:extLst>
                  <a:ext uri="{0D108BD9-81ED-4DB2-BD59-A6C34878D82A}">
                    <a16:rowId xmlns:a16="http://schemas.microsoft.com/office/drawing/2014/main" val="10000"/>
                  </a:ext>
                </a:extLst>
              </a:tr>
              <a:tr h="995950">
                <a:tc>
                  <a:txBody>
                    <a:bodyPr/>
                    <a:lstStyle/>
                    <a:p>
                      <a:pPr marL="0" marR="0" lvl="0" indent="0" algn="ctr" rtl="0">
                        <a:lnSpc>
                          <a:spcPct val="100000"/>
                        </a:lnSpc>
                        <a:spcBef>
                          <a:spcPts val="0"/>
                        </a:spcBef>
                        <a:spcAft>
                          <a:spcPts val="0"/>
                        </a:spcAft>
                        <a:buClr>
                          <a:schemeClr val="dk1"/>
                        </a:buClr>
                        <a:buSzPts val="1400"/>
                        <a:buFont typeface="Calibri"/>
                        <a:buNone/>
                      </a:pPr>
                      <a:r>
                        <a:rPr lang="en" sz="1400" u="none" strike="noStrike" cap="none"/>
                        <a:t>Significantly Reduces Energy Consumption</a:t>
                      </a:r>
                      <a:endParaRPr sz="1600"/>
                    </a:p>
                  </a:txBody>
                  <a:tcPr marL="100600" marR="100600" marT="51825" marB="51825" anchor="ctr"/>
                </a:tc>
                <a:tc>
                  <a:txBody>
                    <a:bodyPr/>
                    <a:lstStyle/>
                    <a:p>
                      <a:pPr marL="0" marR="0" lvl="0" indent="0" algn="ctr" rtl="0">
                        <a:lnSpc>
                          <a:spcPct val="100000"/>
                        </a:lnSpc>
                        <a:spcBef>
                          <a:spcPts val="0"/>
                        </a:spcBef>
                        <a:spcAft>
                          <a:spcPts val="0"/>
                        </a:spcAft>
                        <a:buClr>
                          <a:schemeClr val="dk1"/>
                        </a:buClr>
                        <a:buSzPts val="1400"/>
                        <a:buFont typeface="Calibri"/>
                        <a:buNone/>
                      </a:pPr>
                      <a:r>
                        <a:rPr lang="en" sz="1400" b="0" u="none" strike="noStrike" cap="none">
                          <a:latin typeface="Calibri"/>
                          <a:ea typeface="Calibri"/>
                          <a:cs typeface="Calibri"/>
                          <a:sym typeface="Calibri"/>
                        </a:rPr>
                        <a:t>Vehicles that use more fuel and more energy have greater impacts on the environment. </a:t>
                      </a:r>
                      <a:endParaRPr sz="1600"/>
                    </a:p>
                    <a:p>
                      <a:pPr marL="0" marR="0" lvl="0" indent="0" algn="r" rtl="0">
                        <a:lnSpc>
                          <a:spcPct val="100000"/>
                        </a:lnSpc>
                        <a:spcBef>
                          <a:spcPts val="0"/>
                        </a:spcBef>
                        <a:spcAft>
                          <a:spcPts val="0"/>
                        </a:spcAft>
                        <a:buClr>
                          <a:schemeClr val="dk1"/>
                        </a:buClr>
                        <a:buSzPts val="1400"/>
                        <a:buFont typeface="Calibri"/>
                        <a:buNone/>
                      </a:pPr>
                      <a:endParaRPr sz="1400" u="none" strike="noStrike" cap="none"/>
                    </a:p>
                  </a:txBody>
                  <a:tcPr marL="100600" marR="100600" marT="51825" marB="51825" anchor="ctr"/>
                </a:tc>
                <a:extLst>
                  <a:ext uri="{0D108BD9-81ED-4DB2-BD59-A6C34878D82A}">
                    <a16:rowId xmlns:a16="http://schemas.microsoft.com/office/drawing/2014/main" val="10001"/>
                  </a:ext>
                </a:extLst>
              </a:tr>
              <a:tr h="995950">
                <a:tc>
                  <a:txBody>
                    <a:bodyPr/>
                    <a:lstStyle/>
                    <a:p>
                      <a:pPr marL="0" marR="0" lvl="0" indent="0" algn="ctr" rtl="0">
                        <a:lnSpc>
                          <a:spcPct val="100000"/>
                        </a:lnSpc>
                        <a:spcBef>
                          <a:spcPts val="0"/>
                        </a:spcBef>
                        <a:spcAft>
                          <a:spcPts val="0"/>
                        </a:spcAft>
                        <a:buClr>
                          <a:schemeClr val="dk1"/>
                        </a:buClr>
                        <a:buSzPts val="1400"/>
                        <a:buFont typeface="Calibri"/>
                        <a:buNone/>
                      </a:pPr>
                      <a:r>
                        <a:rPr lang="en" sz="1400" u="none" strike="noStrike" cap="none"/>
                        <a:t>Significantly Reduces Carbon Emissions Over the Vehicle’s Entire Lifecycle</a:t>
                      </a:r>
                      <a:endParaRPr sz="1600"/>
                    </a:p>
                  </a:txBody>
                  <a:tcPr marL="100600" marR="100600" marT="51825" marB="51825" anchor="ctr"/>
                </a:tc>
                <a:tc>
                  <a:txBody>
                    <a:bodyPr/>
                    <a:lstStyle/>
                    <a:p>
                      <a:pPr marL="0" marR="0" lvl="0" indent="0" algn="ctr" rtl="0">
                        <a:lnSpc>
                          <a:spcPct val="100000"/>
                        </a:lnSpc>
                        <a:spcBef>
                          <a:spcPts val="0"/>
                        </a:spcBef>
                        <a:spcAft>
                          <a:spcPts val="0"/>
                        </a:spcAft>
                        <a:buClr>
                          <a:schemeClr val="dk1"/>
                        </a:buClr>
                        <a:buSzPts val="1400"/>
                        <a:buFont typeface="Calibri"/>
                        <a:buNone/>
                      </a:pPr>
                      <a:r>
                        <a:rPr lang="en" sz="1400" b="0" u="none" strike="noStrike" cap="none">
                          <a:latin typeface="Calibri"/>
                          <a:ea typeface="Calibri"/>
                          <a:cs typeface="Calibri"/>
                          <a:sym typeface="Calibri"/>
                        </a:rPr>
                        <a:t>The vehicle’s lifecycle includes its production, operation, and disposal. ICE produce emissions including nitrous oxides (NOx) and carbon dioxide (CO2 ). CO2 emissions contribute to climate change. While electric vehicles (EV) produce no emissions while driving, there may be emissions produced by generating electricity. </a:t>
                      </a:r>
                      <a:endParaRPr sz="1600"/>
                    </a:p>
                    <a:p>
                      <a:pPr marL="0" marR="0" lvl="0" indent="0" algn="r" rtl="0">
                        <a:lnSpc>
                          <a:spcPct val="100000"/>
                        </a:lnSpc>
                        <a:spcBef>
                          <a:spcPts val="0"/>
                        </a:spcBef>
                        <a:spcAft>
                          <a:spcPts val="0"/>
                        </a:spcAft>
                        <a:buClr>
                          <a:schemeClr val="dk1"/>
                        </a:buClr>
                        <a:buSzPts val="1400"/>
                        <a:buFont typeface="Calibri"/>
                        <a:buNone/>
                      </a:pPr>
                      <a:endParaRPr sz="1400" u="none" strike="noStrike" cap="none"/>
                    </a:p>
                  </a:txBody>
                  <a:tcPr marL="100600" marR="100600" marT="51825" marB="51825" anchor="ctr"/>
                </a:tc>
                <a:extLst>
                  <a:ext uri="{0D108BD9-81ED-4DB2-BD59-A6C34878D82A}">
                    <a16:rowId xmlns:a16="http://schemas.microsoft.com/office/drawing/2014/main" val="10002"/>
                  </a:ext>
                </a:extLst>
              </a:tr>
              <a:tr h="995950">
                <a:tc>
                  <a:txBody>
                    <a:bodyPr/>
                    <a:lstStyle/>
                    <a:p>
                      <a:pPr marL="0" marR="0" lvl="0" indent="0" algn="ctr" rtl="0">
                        <a:lnSpc>
                          <a:spcPct val="100000"/>
                        </a:lnSpc>
                        <a:spcBef>
                          <a:spcPts val="0"/>
                        </a:spcBef>
                        <a:spcAft>
                          <a:spcPts val="0"/>
                        </a:spcAft>
                        <a:buClr>
                          <a:schemeClr val="dk1"/>
                        </a:buClr>
                        <a:buSzPts val="1400"/>
                        <a:buFont typeface="Calibri"/>
                        <a:buNone/>
                      </a:pPr>
                      <a:r>
                        <a:rPr lang="en" sz="1400" u="none" strike="noStrike" cap="none"/>
                        <a:t>Maintains the Vehicle’s Utility</a:t>
                      </a:r>
                      <a:endParaRPr sz="1600"/>
                    </a:p>
                  </a:txBody>
                  <a:tcPr marL="100600" marR="100600" marT="51825" marB="51825" anchor="ctr"/>
                </a:tc>
                <a:tc>
                  <a:txBody>
                    <a:bodyPr/>
                    <a:lstStyle/>
                    <a:p>
                      <a:pPr marL="0" marR="0" lvl="0" indent="0" algn="ctr" rtl="0">
                        <a:lnSpc>
                          <a:spcPct val="100000"/>
                        </a:lnSpc>
                        <a:spcBef>
                          <a:spcPts val="0"/>
                        </a:spcBef>
                        <a:spcAft>
                          <a:spcPts val="0"/>
                        </a:spcAft>
                        <a:buClr>
                          <a:schemeClr val="dk1"/>
                        </a:buClr>
                        <a:buSzPts val="1400"/>
                        <a:buFont typeface="Calibri"/>
                        <a:buNone/>
                      </a:pPr>
                      <a:r>
                        <a:rPr lang="en" sz="1400" u="none" strike="noStrike" cap="none"/>
                        <a:t>A vehicle’s utility refers to how easy it is to refuel, how capable it is of carrying heavy loads, whether it can travel long distances, and if its design is functional and practical.</a:t>
                      </a:r>
                      <a:endParaRPr sz="1400" u="none" strike="noStrike" cap="none"/>
                    </a:p>
                  </a:txBody>
                  <a:tcPr marL="100600" marR="100600" marT="51825" marB="51825" anchor="ctr"/>
                </a:tc>
                <a:extLst>
                  <a:ext uri="{0D108BD9-81ED-4DB2-BD59-A6C34878D82A}">
                    <a16:rowId xmlns:a16="http://schemas.microsoft.com/office/drawing/2014/main" val="10003"/>
                  </a:ext>
                </a:extLst>
              </a:tr>
            </a:tbl>
          </a:graphicData>
        </a:graphic>
      </p:graphicFrame>
      <p:sp>
        <p:nvSpPr>
          <p:cNvPr id="1046" name="Google Shape;1046;p75"/>
          <p:cNvSpPr txBox="1"/>
          <p:nvPr/>
        </p:nvSpPr>
        <p:spPr>
          <a:xfrm>
            <a:off x="5363308" y="7264732"/>
            <a:ext cx="4695117" cy="50761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Nunito"/>
                <a:ea typeface="Nunito"/>
                <a:cs typeface="Nunito"/>
                <a:sym typeface="Nunito"/>
              </a:rPr>
              <a:t>Source: The Thinking Consortium </a:t>
            </a:r>
            <a:r>
              <a:rPr lang="en" u="sng" dirty="0">
                <a:solidFill>
                  <a:schemeClr val="hlink"/>
                </a:solidFill>
                <a:latin typeface="Nunito"/>
                <a:ea typeface="Nunito"/>
                <a:cs typeface="Nunito"/>
                <a:sym typeface="Nunito"/>
                <a:hlinkClick r:id="rId3"/>
              </a:rPr>
              <a:t>https://tc2.ca/online/</a:t>
            </a:r>
            <a:r>
              <a:rPr lang="en" dirty="0">
                <a:latin typeface="Nunito"/>
                <a:ea typeface="Nunito"/>
                <a:cs typeface="Nunito"/>
                <a:sym typeface="Nunito"/>
              </a:rPr>
              <a:t> </a:t>
            </a:r>
            <a:endParaRPr b="1" dirty="0">
              <a:latin typeface="Nunito"/>
              <a:ea typeface="Nunito"/>
              <a:cs typeface="Nunito"/>
              <a:sym typeface="Nuni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50"/>
        <p:cNvGrpSpPr/>
        <p:nvPr/>
      </p:nvGrpSpPr>
      <p:grpSpPr>
        <a:xfrm>
          <a:off x="0" y="0"/>
          <a:ext cx="0" cy="0"/>
          <a:chOff x="0" y="0"/>
          <a:chExt cx="0" cy="0"/>
        </a:xfrm>
      </p:grpSpPr>
      <p:sp>
        <p:nvSpPr>
          <p:cNvPr id="1051" name="Google Shape;1051;p76"/>
          <p:cNvSpPr txBox="1"/>
          <p:nvPr/>
        </p:nvSpPr>
        <p:spPr>
          <a:xfrm>
            <a:off x="-151641" y="845457"/>
            <a:ext cx="9447300" cy="841500"/>
          </a:xfrm>
          <a:prstGeom prst="rect">
            <a:avLst/>
          </a:prstGeom>
          <a:noFill/>
          <a:ln>
            <a:noFill/>
          </a:ln>
        </p:spPr>
        <p:txBody>
          <a:bodyPr spcFirstLastPara="1" wrap="square" lIns="50775" tIns="50775" rIns="50775" bIns="50775" anchor="ctr" anchorCtr="0">
            <a:noAutofit/>
          </a:bodyPr>
          <a:lstStyle/>
          <a:p>
            <a:pPr marL="0" marR="0" lvl="0" indent="0" algn="ctr" rtl="0">
              <a:lnSpc>
                <a:spcPct val="90000"/>
              </a:lnSpc>
              <a:spcBef>
                <a:spcPts val="0"/>
              </a:spcBef>
              <a:spcAft>
                <a:spcPts val="0"/>
              </a:spcAft>
              <a:buClr>
                <a:srgbClr val="000000"/>
              </a:buClr>
              <a:buSzPts val="4900"/>
              <a:buFont typeface="Arial"/>
              <a:buNone/>
            </a:pPr>
            <a:r>
              <a:rPr lang="en" sz="4900" b="1"/>
              <a:t>Reassess</a:t>
            </a:r>
            <a:r>
              <a:rPr lang="en" sz="4900" b="1" i="0" u="none" strike="noStrike" cap="none">
                <a:solidFill>
                  <a:srgbClr val="000000"/>
                </a:solidFill>
                <a:latin typeface="Arial"/>
                <a:ea typeface="Arial"/>
                <a:cs typeface="Arial"/>
                <a:sym typeface="Arial"/>
              </a:rPr>
              <a:t> Initial Decision</a:t>
            </a:r>
            <a:endParaRPr sz="1600"/>
          </a:p>
        </p:txBody>
      </p:sp>
      <p:sp>
        <p:nvSpPr>
          <p:cNvPr id="1052" name="Google Shape;1052;p76"/>
          <p:cNvSpPr/>
          <p:nvPr/>
        </p:nvSpPr>
        <p:spPr>
          <a:xfrm>
            <a:off x="175425" y="4458110"/>
            <a:ext cx="9410700" cy="841500"/>
          </a:xfrm>
          <a:prstGeom prst="rect">
            <a:avLst/>
          </a:prstGeom>
          <a:noFill/>
          <a:ln>
            <a:noFill/>
          </a:ln>
          <a:effectLst>
            <a:outerShdw blurRad="38100" dist="23000" dir="5400000" rotWithShape="0">
              <a:srgbClr val="000000">
                <a:alpha val="34900"/>
              </a:srgbClr>
            </a:outerShdw>
          </a:effectLst>
        </p:spPr>
        <p:txBody>
          <a:bodyPr spcFirstLastPara="1" wrap="square" lIns="50775" tIns="50775" rIns="50775" bIns="50775" anchor="t" anchorCtr="0">
            <a:noAutofit/>
          </a:bodyPr>
          <a:lstStyle/>
          <a:p>
            <a:pPr marL="0" marR="0" lvl="0" indent="0" algn="ctr" rtl="0">
              <a:lnSpc>
                <a:spcPct val="80000"/>
              </a:lnSpc>
              <a:spcBef>
                <a:spcPts val="0"/>
              </a:spcBef>
              <a:spcAft>
                <a:spcPts val="0"/>
              </a:spcAft>
              <a:buClr>
                <a:srgbClr val="000000"/>
              </a:buClr>
              <a:buSzPts val="2700"/>
              <a:buFont typeface="Arial"/>
              <a:buNone/>
            </a:pPr>
            <a:r>
              <a:rPr lang="en" sz="2700" b="1" i="0" u="none" strike="noStrike" cap="none">
                <a:solidFill>
                  <a:srgbClr val="000000"/>
                </a:solidFill>
                <a:latin typeface="Helvetica Neue"/>
                <a:ea typeface="Helvetica Neue"/>
                <a:cs typeface="Helvetica Neue"/>
                <a:sym typeface="Helvetica Neue"/>
              </a:rPr>
              <a:t>How effectively will the electric car address the problems created by the gas-powered truck?</a:t>
            </a:r>
            <a:endParaRPr sz="5700" b="1" i="0" u="none" strike="noStrike" cap="none">
              <a:solidFill>
                <a:srgbClr val="000000"/>
              </a:solidFill>
              <a:latin typeface="Helvetica Neue"/>
              <a:ea typeface="Helvetica Neue"/>
              <a:cs typeface="Helvetica Neue"/>
              <a:sym typeface="Helvetica Neue"/>
            </a:endParaRPr>
          </a:p>
        </p:txBody>
      </p:sp>
      <p:grpSp>
        <p:nvGrpSpPr>
          <p:cNvPr id="1053" name="Google Shape;1053;p76"/>
          <p:cNvGrpSpPr/>
          <p:nvPr/>
        </p:nvGrpSpPr>
        <p:grpSpPr>
          <a:xfrm>
            <a:off x="1305547" y="2013125"/>
            <a:ext cx="3065906" cy="2426893"/>
            <a:chOff x="0" y="0"/>
            <a:chExt cx="2462575" cy="1711370"/>
          </a:xfrm>
        </p:grpSpPr>
        <p:pic>
          <p:nvPicPr>
            <p:cNvPr id="1054" name="Google Shape;1054;p76" descr="Picture 3"/>
            <p:cNvPicPr preferRelativeResize="0"/>
            <p:nvPr/>
          </p:nvPicPr>
          <p:blipFill rotWithShape="1">
            <a:blip r:embed="rId3">
              <a:alphaModFix/>
            </a:blip>
            <a:srcRect/>
            <a:stretch/>
          </p:blipFill>
          <p:spPr>
            <a:xfrm>
              <a:off x="0" y="97515"/>
              <a:ext cx="2462575" cy="1613855"/>
            </a:xfrm>
            <a:prstGeom prst="rect">
              <a:avLst/>
            </a:prstGeom>
            <a:noFill/>
            <a:ln>
              <a:noFill/>
            </a:ln>
          </p:spPr>
        </p:pic>
        <p:sp>
          <p:nvSpPr>
            <p:cNvPr id="1055" name="Google Shape;1055;p76"/>
            <p:cNvSpPr txBox="1"/>
            <p:nvPr/>
          </p:nvSpPr>
          <p:spPr>
            <a:xfrm>
              <a:off x="23917" y="0"/>
              <a:ext cx="2414700" cy="221400"/>
            </a:xfrm>
            <a:prstGeom prst="rect">
              <a:avLst/>
            </a:prstGeom>
            <a:solidFill>
              <a:srgbClr val="000000"/>
            </a:solidFill>
            <a:ln>
              <a:noFill/>
            </a:ln>
          </p:spPr>
          <p:txBody>
            <a:bodyPr spcFirstLastPara="1" wrap="square" lIns="50775" tIns="50775" rIns="50775" bIns="50775" anchor="t" anchorCtr="0">
              <a:noAutofit/>
            </a:bodyPr>
            <a:lstStyle/>
            <a:p>
              <a:pPr marL="0" marR="0" lvl="0" indent="0" algn="ctr" rtl="0">
                <a:lnSpc>
                  <a:spcPct val="100000"/>
                </a:lnSpc>
                <a:spcBef>
                  <a:spcPts val="0"/>
                </a:spcBef>
                <a:spcAft>
                  <a:spcPts val="0"/>
                </a:spcAft>
                <a:buClr>
                  <a:srgbClr val="FFFFFF"/>
                </a:buClr>
                <a:buSzPts val="1300"/>
                <a:buFont typeface="Tahoma"/>
                <a:buNone/>
              </a:pPr>
              <a:r>
                <a:rPr lang="en" sz="1300" b="1" i="0" u="none" strike="noStrike" cap="none">
                  <a:solidFill>
                    <a:srgbClr val="FFFFFF"/>
                  </a:solidFill>
                  <a:latin typeface="Tahoma"/>
                  <a:ea typeface="Tahoma"/>
                  <a:cs typeface="Tahoma"/>
                  <a:sym typeface="Tahoma"/>
                </a:rPr>
                <a:t>Gasoline-powered Truck</a:t>
              </a:r>
              <a:endParaRPr sz="1300" b="1" i="0" u="none" strike="noStrike" cap="none">
                <a:solidFill>
                  <a:srgbClr val="FFFFFF"/>
                </a:solidFill>
                <a:latin typeface="Tahoma"/>
                <a:ea typeface="Tahoma"/>
                <a:cs typeface="Tahoma"/>
                <a:sym typeface="Tahoma"/>
              </a:endParaRPr>
            </a:p>
          </p:txBody>
        </p:sp>
      </p:grpSp>
      <p:grpSp>
        <p:nvGrpSpPr>
          <p:cNvPr id="1056" name="Google Shape;1056;p76"/>
          <p:cNvGrpSpPr/>
          <p:nvPr/>
        </p:nvGrpSpPr>
        <p:grpSpPr>
          <a:xfrm>
            <a:off x="5603205" y="1987339"/>
            <a:ext cx="3149634" cy="2470769"/>
            <a:chOff x="0" y="0"/>
            <a:chExt cx="2462576" cy="1737165"/>
          </a:xfrm>
        </p:grpSpPr>
        <p:pic>
          <p:nvPicPr>
            <p:cNvPr id="1057" name="Google Shape;1057;p76" descr="Picture 4"/>
            <p:cNvPicPr preferRelativeResize="0"/>
            <p:nvPr/>
          </p:nvPicPr>
          <p:blipFill rotWithShape="1">
            <a:blip r:embed="rId4">
              <a:alphaModFix/>
            </a:blip>
            <a:srcRect/>
            <a:stretch/>
          </p:blipFill>
          <p:spPr>
            <a:xfrm>
              <a:off x="0" y="0"/>
              <a:ext cx="2462576" cy="1737165"/>
            </a:xfrm>
            <a:prstGeom prst="rect">
              <a:avLst/>
            </a:prstGeom>
            <a:noFill/>
            <a:ln>
              <a:noFill/>
            </a:ln>
          </p:spPr>
        </p:pic>
        <p:sp>
          <p:nvSpPr>
            <p:cNvPr id="1058" name="Google Shape;1058;p76"/>
            <p:cNvSpPr txBox="1"/>
            <p:nvPr/>
          </p:nvSpPr>
          <p:spPr>
            <a:xfrm>
              <a:off x="38749" y="28230"/>
              <a:ext cx="2348400" cy="220800"/>
            </a:xfrm>
            <a:prstGeom prst="rect">
              <a:avLst/>
            </a:prstGeom>
            <a:solidFill>
              <a:srgbClr val="000000"/>
            </a:solidFill>
            <a:ln>
              <a:noFill/>
            </a:ln>
          </p:spPr>
          <p:txBody>
            <a:bodyPr spcFirstLastPara="1" wrap="square" lIns="50775" tIns="50775" rIns="50775" bIns="50775" anchor="t" anchorCtr="0">
              <a:noAutofit/>
            </a:bodyPr>
            <a:lstStyle/>
            <a:p>
              <a:pPr marL="0" marR="0" lvl="0" indent="0" algn="ctr" rtl="0">
                <a:lnSpc>
                  <a:spcPct val="100000"/>
                </a:lnSpc>
                <a:spcBef>
                  <a:spcPts val="0"/>
                </a:spcBef>
                <a:spcAft>
                  <a:spcPts val="0"/>
                </a:spcAft>
                <a:buClr>
                  <a:srgbClr val="FFFFFF"/>
                </a:buClr>
                <a:buSzPts val="1300"/>
                <a:buFont typeface="Tahoma"/>
                <a:buNone/>
              </a:pPr>
              <a:r>
                <a:rPr lang="en" sz="1300" b="1" i="0" u="none" strike="noStrike" cap="none">
                  <a:solidFill>
                    <a:srgbClr val="FFFFFF"/>
                  </a:solidFill>
                  <a:latin typeface="Tahoma"/>
                  <a:ea typeface="Tahoma"/>
                  <a:cs typeface="Tahoma"/>
                  <a:sym typeface="Tahoma"/>
                </a:rPr>
                <a:t>Electric Car</a:t>
              </a:r>
              <a:endParaRPr sz="1300" b="1" i="0" u="none" strike="noStrike" cap="none">
                <a:solidFill>
                  <a:srgbClr val="FFFFFF"/>
                </a:solidFill>
                <a:latin typeface="Tahoma"/>
                <a:ea typeface="Tahoma"/>
                <a:cs typeface="Tahoma"/>
                <a:sym typeface="Tahoma"/>
              </a:endParaRPr>
            </a:p>
          </p:txBody>
        </p:sp>
      </p:grpSp>
      <p:pic>
        <p:nvPicPr>
          <p:cNvPr id="1059" name="Google Shape;1059;p76"/>
          <p:cNvPicPr preferRelativeResize="0"/>
          <p:nvPr/>
        </p:nvPicPr>
        <p:blipFill rotWithShape="1">
          <a:blip r:embed="rId5">
            <a:alphaModFix/>
          </a:blip>
          <a:srcRect t="7407" b="43984"/>
          <a:stretch/>
        </p:blipFill>
        <p:spPr>
          <a:xfrm>
            <a:off x="6141150" y="5396125"/>
            <a:ext cx="3711900" cy="1353150"/>
          </a:xfrm>
          <a:prstGeom prst="rect">
            <a:avLst/>
          </a:prstGeom>
          <a:noFill/>
          <a:ln>
            <a:noFill/>
          </a:ln>
        </p:spPr>
      </p:pic>
      <p:sp>
        <p:nvSpPr>
          <p:cNvPr id="1060" name="Google Shape;1060;p76"/>
          <p:cNvSpPr txBox="1"/>
          <p:nvPr/>
        </p:nvSpPr>
        <p:spPr>
          <a:xfrm>
            <a:off x="175425" y="5396125"/>
            <a:ext cx="5748900" cy="2240100"/>
          </a:xfrm>
          <a:prstGeom prst="rect">
            <a:avLst/>
          </a:prstGeom>
          <a:solidFill>
            <a:srgbClr val="FFFF00">
              <a:alpha val="24710"/>
            </a:srgbClr>
          </a:solidFill>
          <a:ln w="15875" cap="flat" cmpd="sng">
            <a:solidFill>
              <a:schemeClr val="accent2"/>
            </a:solidFill>
            <a:prstDash val="solid"/>
            <a:miter lim="400000"/>
            <a:headEnd type="none" w="sm" len="sm"/>
            <a:tailEnd type="none" w="sm" len="sm"/>
          </a:ln>
        </p:spPr>
        <p:txBody>
          <a:bodyPr spcFirstLastPara="1" wrap="square" lIns="50775" tIns="50775" rIns="50775" bIns="50775" anchor="t" anchorCtr="0">
            <a:noAutofit/>
          </a:bodyPr>
          <a:lstStyle/>
          <a:p>
            <a:pPr marL="0" marR="0" lvl="0" indent="0" algn="l" rtl="0">
              <a:lnSpc>
                <a:spcPct val="100000"/>
              </a:lnSpc>
              <a:spcBef>
                <a:spcPts val="0"/>
              </a:spcBef>
              <a:spcAft>
                <a:spcPts val="0"/>
              </a:spcAft>
              <a:buClr>
                <a:srgbClr val="000000"/>
              </a:buClr>
              <a:buSzPts val="1800"/>
              <a:buFont typeface="Calibri"/>
              <a:buNone/>
            </a:pPr>
            <a:r>
              <a:rPr lang="en" sz="1800" b="1" i="0" u="none" strike="noStrike" cap="none">
                <a:solidFill>
                  <a:srgbClr val="000000"/>
                </a:solidFill>
                <a:latin typeface="Calibri"/>
                <a:ea typeface="Calibri"/>
                <a:cs typeface="Calibri"/>
                <a:sym typeface="Calibri"/>
              </a:rPr>
              <a:t>Instructions:</a:t>
            </a:r>
            <a:endParaRPr sz="1600"/>
          </a:p>
          <a:p>
            <a:pPr marL="381000" marR="0" lvl="0" indent="-381000" algn="l" rtl="0">
              <a:lnSpc>
                <a:spcPct val="100000"/>
              </a:lnSpc>
              <a:spcBef>
                <a:spcPts val="0"/>
              </a:spcBef>
              <a:spcAft>
                <a:spcPts val="0"/>
              </a:spcAft>
              <a:buClr>
                <a:srgbClr val="000000"/>
              </a:buClr>
              <a:buSzPts val="1800"/>
              <a:buFont typeface="Helvetica Neue"/>
              <a:buAutoNum type="arabicPeriod"/>
            </a:pPr>
            <a:r>
              <a:rPr lang="en" sz="1800" b="0" i="0" u="none" strike="noStrike" cap="none">
                <a:solidFill>
                  <a:srgbClr val="000000"/>
                </a:solidFill>
                <a:latin typeface="Calibri"/>
                <a:ea typeface="Calibri"/>
                <a:cs typeface="Calibri"/>
                <a:sym typeface="Calibri"/>
              </a:rPr>
              <a:t>Revisit your initial decision on effectiveness and consider whether your reasoning fits with the criteria presented on the previous slide.</a:t>
            </a:r>
            <a:endParaRPr sz="1600"/>
          </a:p>
          <a:p>
            <a:pPr marL="381000" marR="0" lvl="0" indent="-381000" algn="l" rtl="0">
              <a:lnSpc>
                <a:spcPct val="100000"/>
              </a:lnSpc>
              <a:spcBef>
                <a:spcPts val="0"/>
              </a:spcBef>
              <a:spcAft>
                <a:spcPts val="0"/>
              </a:spcAft>
              <a:buClr>
                <a:srgbClr val="000000"/>
              </a:buClr>
              <a:buSzPts val="1800"/>
              <a:buFont typeface="Helvetica Neue"/>
              <a:buAutoNum type="arabicPeriod"/>
            </a:pPr>
            <a:r>
              <a:rPr lang="en" sz="1800" b="0" i="0" u="none" strike="noStrike" cap="none">
                <a:solidFill>
                  <a:srgbClr val="000000"/>
                </a:solidFill>
                <a:latin typeface="Calibri"/>
                <a:ea typeface="Calibri"/>
                <a:cs typeface="Calibri"/>
                <a:sym typeface="Calibri"/>
              </a:rPr>
              <a:t>Would you adjust your initial decision and/or reasoning? Indicate any changes on Activity Sheet: </a:t>
            </a:r>
            <a:r>
              <a:rPr lang="en" sz="1800" b="1" i="0" u="none" strike="noStrike" cap="none">
                <a:solidFill>
                  <a:srgbClr val="000000"/>
                </a:solidFill>
                <a:latin typeface="Calibri"/>
                <a:ea typeface="Calibri"/>
                <a:cs typeface="Calibri"/>
                <a:sym typeface="Calibri"/>
              </a:rPr>
              <a:t>Reassess my initial decision</a:t>
            </a:r>
            <a:r>
              <a:rPr lang="en" sz="1800" b="0" i="0" u="none" strike="noStrike" cap="none">
                <a:solidFill>
                  <a:srgbClr val="000000"/>
                </a:solidFill>
                <a:latin typeface="Calibri"/>
                <a:ea typeface="Calibri"/>
                <a:cs typeface="Calibri"/>
                <a:sym typeface="Calibri"/>
              </a:rPr>
              <a:t>.</a:t>
            </a:r>
            <a:endParaRPr sz="1800" b="0" i="0" u="none" strike="noStrike" cap="none">
              <a:solidFill>
                <a:srgbClr val="000000"/>
              </a:solidFill>
              <a:latin typeface="Calibri"/>
              <a:ea typeface="Calibri"/>
              <a:cs typeface="Calibri"/>
              <a:sym typeface="Calibri"/>
            </a:endParaRPr>
          </a:p>
        </p:txBody>
      </p:sp>
      <p:sp>
        <p:nvSpPr>
          <p:cNvPr id="1061" name="Google Shape;1061;p76"/>
          <p:cNvSpPr txBox="1"/>
          <p:nvPr/>
        </p:nvSpPr>
        <p:spPr>
          <a:xfrm>
            <a:off x="5328138" y="7420708"/>
            <a:ext cx="4730287" cy="35164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Nunito"/>
                <a:ea typeface="Nunito"/>
                <a:cs typeface="Nunito"/>
                <a:sym typeface="Nunito"/>
              </a:rPr>
              <a:t>Source: The Thinking Consortium </a:t>
            </a:r>
            <a:r>
              <a:rPr lang="en" u="sng" dirty="0">
                <a:solidFill>
                  <a:schemeClr val="hlink"/>
                </a:solidFill>
                <a:latin typeface="Nunito"/>
                <a:ea typeface="Nunito"/>
                <a:cs typeface="Nunito"/>
                <a:sym typeface="Nunito"/>
                <a:hlinkClick r:id="rId6"/>
              </a:rPr>
              <a:t>https://tc2.ca/online/</a:t>
            </a:r>
            <a:r>
              <a:rPr lang="en" dirty="0">
                <a:latin typeface="Nunito"/>
                <a:ea typeface="Nunito"/>
                <a:cs typeface="Nunito"/>
                <a:sym typeface="Nunito"/>
              </a:rPr>
              <a:t> </a:t>
            </a:r>
            <a:endParaRPr b="1" dirty="0">
              <a:latin typeface="Nunito"/>
              <a:ea typeface="Nunito"/>
              <a:cs typeface="Nunito"/>
              <a:sym typeface="Nuni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65"/>
        <p:cNvGrpSpPr/>
        <p:nvPr/>
      </p:nvGrpSpPr>
      <p:grpSpPr>
        <a:xfrm>
          <a:off x="0" y="0"/>
          <a:ext cx="0" cy="0"/>
          <a:chOff x="0" y="0"/>
          <a:chExt cx="0" cy="0"/>
        </a:xfrm>
      </p:grpSpPr>
      <p:sp>
        <p:nvSpPr>
          <p:cNvPr id="1066" name="Google Shape;1066;p77"/>
          <p:cNvSpPr txBox="1"/>
          <p:nvPr/>
        </p:nvSpPr>
        <p:spPr>
          <a:xfrm>
            <a:off x="367016" y="2149335"/>
            <a:ext cx="9443700" cy="1133100"/>
          </a:xfrm>
          <a:prstGeom prst="rect">
            <a:avLst/>
          </a:prstGeom>
          <a:solidFill>
            <a:srgbClr val="FBF6BD"/>
          </a:solidFill>
          <a:ln w="25400" cap="flat" cmpd="sng">
            <a:solidFill>
              <a:schemeClr val="accent2"/>
            </a:solidFill>
            <a:prstDash val="solid"/>
            <a:round/>
            <a:headEnd type="none" w="sm" len="sm"/>
            <a:tailEnd type="none" w="sm" len="sm"/>
          </a:ln>
        </p:spPr>
        <p:txBody>
          <a:bodyPr spcFirstLastPara="1" wrap="square" lIns="50775" tIns="50775" rIns="50775" bIns="50775" anchor="t" anchorCtr="0">
            <a:noAutofit/>
          </a:bodyPr>
          <a:lstStyle/>
          <a:p>
            <a:pPr marL="0" marR="0" lvl="0" indent="0" algn="l" rtl="0">
              <a:lnSpc>
                <a:spcPct val="80000"/>
              </a:lnSpc>
              <a:spcBef>
                <a:spcPts val="0"/>
              </a:spcBef>
              <a:spcAft>
                <a:spcPts val="0"/>
              </a:spcAft>
              <a:buClr>
                <a:srgbClr val="000000"/>
              </a:buClr>
              <a:buSzPts val="1200"/>
              <a:buFont typeface="Arial"/>
              <a:buNone/>
            </a:pPr>
            <a:r>
              <a:rPr lang="en" sz="1200" b="1" i="0" u="none" strike="noStrike" cap="none">
                <a:solidFill>
                  <a:srgbClr val="000000"/>
                </a:solidFill>
                <a:latin typeface="Arial"/>
                <a:ea typeface="Arial"/>
                <a:cs typeface="Arial"/>
                <a:sym typeface="Arial"/>
              </a:rPr>
              <a:t>Instructions</a:t>
            </a:r>
            <a:endParaRPr sz="1600"/>
          </a:p>
          <a:p>
            <a:pPr marL="254000" marR="0" lvl="0" indent="-254000" algn="l" rtl="0">
              <a:lnSpc>
                <a:spcPct val="80000"/>
              </a:lnSpc>
              <a:spcBef>
                <a:spcPts val="400"/>
              </a:spcBef>
              <a:spcAft>
                <a:spcPts val="0"/>
              </a:spcAft>
              <a:buClr>
                <a:srgbClr val="000000"/>
              </a:buClr>
              <a:buSzPts val="1200"/>
              <a:buFont typeface="Arial"/>
              <a:buAutoNum type="arabicPeriod"/>
            </a:pPr>
            <a:r>
              <a:rPr lang="en" sz="1200" b="0" i="0" u="none" strike="noStrike" cap="none">
                <a:solidFill>
                  <a:srgbClr val="000000"/>
                </a:solidFill>
                <a:latin typeface="Arial"/>
                <a:ea typeface="Arial"/>
                <a:cs typeface="Arial"/>
                <a:sym typeface="Arial"/>
              </a:rPr>
              <a:t>Read each statement below.</a:t>
            </a:r>
            <a:endParaRPr sz="2000" b="0" i="0" u="none" strike="noStrike" cap="none">
              <a:solidFill>
                <a:srgbClr val="000000"/>
              </a:solidFill>
              <a:latin typeface="Calibri"/>
              <a:ea typeface="Calibri"/>
              <a:cs typeface="Calibri"/>
              <a:sym typeface="Calibri"/>
            </a:endParaRPr>
          </a:p>
          <a:p>
            <a:pPr marL="254000" marR="0" lvl="0" indent="-254000" algn="l" rtl="0">
              <a:lnSpc>
                <a:spcPct val="80000"/>
              </a:lnSpc>
              <a:spcBef>
                <a:spcPts val="400"/>
              </a:spcBef>
              <a:spcAft>
                <a:spcPts val="0"/>
              </a:spcAft>
              <a:buClr>
                <a:srgbClr val="000000"/>
              </a:buClr>
              <a:buSzPts val="1200"/>
              <a:buFont typeface="Arial"/>
              <a:buAutoNum type="arabicPeriod"/>
            </a:pPr>
            <a:r>
              <a:rPr lang="en" sz="1200" b="0" i="0" u="none" strike="noStrike" cap="none">
                <a:solidFill>
                  <a:srgbClr val="000000"/>
                </a:solidFill>
                <a:latin typeface="Arial"/>
                <a:ea typeface="Arial"/>
                <a:cs typeface="Arial"/>
                <a:sym typeface="Arial"/>
              </a:rPr>
              <a:t>Determine if it is fact, evidence or a conclusion by placing an ‘</a:t>
            </a:r>
            <a:r>
              <a:rPr lang="en" sz="1200" b="1" i="0" u="none" strike="noStrike" cap="none">
                <a:solidFill>
                  <a:srgbClr val="000000"/>
                </a:solidFill>
                <a:latin typeface="Arial"/>
                <a:ea typeface="Arial"/>
                <a:cs typeface="Arial"/>
                <a:sym typeface="Arial"/>
              </a:rPr>
              <a:t>X</a:t>
            </a:r>
            <a:r>
              <a:rPr lang="en" sz="1200" b="0" i="0" u="none" strike="noStrike" cap="none">
                <a:solidFill>
                  <a:srgbClr val="000000"/>
                </a:solidFill>
                <a:latin typeface="Arial"/>
                <a:ea typeface="Arial"/>
                <a:cs typeface="Arial"/>
                <a:sym typeface="Arial"/>
              </a:rPr>
              <a:t>’ in the appropriate box on </a:t>
            </a:r>
            <a:r>
              <a:rPr lang="en" sz="1200" b="1" i="0" u="none" strike="noStrike" cap="none">
                <a:solidFill>
                  <a:srgbClr val="000000"/>
                </a:solidFill>
                <a:latin typeface="Arial"/>
                <a:ea typeface="Arial"/>
                <a:cs typeface="Arial"/>
                <a:sym typeface="Arial"/>
              </a:rPr>
              <a:t>Activity Sheet: Locate Evidence</a:t>
            </a:r>
            <a:r>
              <a:rPr lang="en" sz="1200" b="0" i="0" u="none" strike="noStrike" cap="none">
                <a:solidFill>
                  <a:srgbClr val="000000"/>
                </a:solidFill>
                <a:latin typeface="Arial"/>
                <a:ea typeface="Arial"/>
                <a:cs typeface="Arial"/>
                <a:sym typeface="Arial"/>
              </a:rPr>
              <a:t>.</a:t>
            </a:r>
            <a:endParaRPr sz="1600"/>
          </a:p>
          <a:p>
            <a:pPr marL="254000" marR="0" lvl="0" indent="-254000" algn="l" rtl="0">
              <a:lnSpc>
                <a:spcPct val="80000"/>
              </a:lnSpc>
              <a:spcBef>
                <a:spcPts val="400"/>
              </a:spcBef>
              <a:spcAft>
                <a:spcPts val="0"/>
              </a:spcAft>
              <a:buClr>
                <a:srgbClr val="000000"/>
              </a:buClr>
              <a:buSzPts val="1200"/>
              <a:buFont typeface="Arial"/>
              <a:buAutoNum type="arabicPeriod"/>
            </a:pPr>
            <a:r>
              <a:rPr lang="en" sz="1200" b="0" i="0" u="none" strike="noStrike" cap="none">
                <a:solidFill>
                  <a:srgbClr val="000000"/>
                </a:solidFill>
                <a:latin typeface="Arial"/>
                <a:ea typeface="Arial"/>
                <a:cs typeface="Arial"/>
                <a:sym typeface="Arial"/>
              </a:rPr>
              <a:t>Use online resources to research information about cars.</a:t>
            </a:r>
            <a:endParaRPr sz="1600"/>
          </a:p>
          <a:p>
            <a:pPr marL="254000" marR="0" lvl="0" indent="-254000" algn="l" rtl="0">
              <a:lnSpc>
                <a:spcPct val="80000"/>
              </a:lnSpc>
              <a:spcBef>
                <a:spcPts val="400"/>
              </a:spcBef>
              <a:spcAft>
                <a:spcPts val="0"/>
              </a:spcAft>
              <a:buClr>
                <a:srgbClr val="000000"/>
              </a:buClr>
              <a:buSzPts val="1200"/>
              <a:buFont typeface="Arial"/>
              <a:buAutoNum type="arabicPeriod"/>
            </a:pPr>
            <a:r>
              <a:rPr lang="en" sz="1200" b="0" i="0" u="none" strike="noStrike" cap="none">
                <a:solidFill>
                  <a:srgbClr val="000000"/>
                </a:solidFill>
                <a:latin typeface="Arial"/>
                <a:ea typeface="Arial"/>
                <a:cs typeface="Arial"/>
                <a:sym typeface="Arial"/>
              </a:rPr>
              <a:t>Add two new pieces of information to the list and complete the chart</a:t>
            </a:r>
            <a:endParaRPr sz="1600"/>
          </a:p>
        </p:txBody>
      </p:sp>
      <p:sp>
        <p:nvSpPr>
          <p:cNvPr id="1067" name="Google Shape;1067;p77"/>
          <p:cNvSpPr txBox="1"/>
          <p:nvPr/>
        </p:nvSpPr>
        <p:spPr>
          <a:xfrm>
            <a:off x="365084" y="93407"/>
            <a:ext cx="9447300" cy="841500"/>
          </a:xfrm>
          <a:prstGeom prst="rect">
            <a:avLst/>
          </a:prstGeom>
          <a:noFill/>
          <a:ln>
            <a:noFill/>
          </a:ln>
        </p:spPr>
        <p:txBody>
          <a:bodyPr spcFirstLastPara="1" wrap="square" lIns="50775" tIns="50775" rIns="50775" bIns="50775" anchor="ctr" anchorCtr="0">
            <a:noAutofit/>
          </a:bodyPr>
          <a:lstStyle/>
          <a:p>
            <a:pPr marL="0" marR="0" lvl="0" indent="0" algn="ctr" rtl="0">
              <a:lnSpc>
                <a:spcPct val="90000"/>
              </a:lnSpc>
              <a:spcBef>
                <a:spcPts val="0"/>
              </a:spcBef>
              <a:spcAft>
                <a:spcPts val="0"/>
              </a:spcAft>
              <a:buClr>
                <a:srgbClr val="000000"/>
              </a:buClr>
              <a:buSzPts val="4900"/>
              <a:buFont typeface="Arial"/>
              <a:buNone/>
            </a:pPr>
            <a:r>
              <a:rPr lang="en" sz="4900" b="1" i="0" u="none" strike="noStrike" cap="none">
                <a:solidFill>
                  <a:srgbClr val="000000"/>
                </a:solidFill>
                <a:latin typeface="Arial"/>
                <a:ea typeface="Arial"/>
                <a:cs typeface="Arial"/>
                <a:sym typeface="Arial"/>
              </a:rPr>
              <a:t>Locate Evidence</a:t>
            </a:r>
            <a:endParaRPr sz="1600"/>
          </a:p>
        </p:txBody>
      </p:sp>
      <p:graphicFrame>
        <p:nvGraphicFramePr>
          <p:cNvPr id="1068" name="Google Shape;1068;p77"/>
          <p:cNvGraphicFramePr/>
          <p:nvPr/>
        </p:nvGraphicFramePr>
        <p:xfrm>
          <a:off x="301234" y="3485857"/>
          <a:ext cx="9575075" cy="4110245"/>
        </p:xfrm>
        <a:graphic>
          <a:graphicData uri="http://schemas.openxmlformats.org/drawingml/2006/table">
            <a:tbl>
              <a:tblPr firstRow="1" bandRow="1">
                <a:noFill/>
                <a:tableStyleId>{BE158A41-00A2-44F3-80AF-1CDAFE0FBE2F}</a:tableStyleId>
              </a:tblPr>
              <a:tblGrid>
                <a:gridCol w="6585200">
                  <a:extLst>
                    <a:ext uri="{9D8B030D-6E8A-4147-A177-3AD203B41FA5}">
                      <a16:colId xmlns:a16="http://schemas.microsoft.com/office/drawing/2014/main" val="20000"/>
                    </a:ext>
                  </a:extLst>
                </a:gridCol>
                <a:gridCol w="828200">
                  <a:extLst>
                    <a:ext uri="{9D8B030D-6E8A-4147-A177-3AD203B41FA5}">
                      <a16:colId xmlns:a16="http://schemas.microsoft.com/office/drawing/2014/main" val="20001"/>
                    </a:ext>
                  </a:extLst>
                </a:gridCol>
                <a:gridCol w="1019875">
                  <a:extLst>
                    <a:ext uri="{9D8B030D-6E8A-4147-A177-3AD203B41FA5}">
                      <a16:colId xmlns:a16="http://schemas.microsoft.com/office/drawing/2014/main" val="20002"/>
                    </a:ext>
                  </a:extLst>
                </a:gridCol>
                <a:gridCol w="1141800">
                  <a:extLst>
                    <a:ext uri="{9D8B030D-6E8A-4147-A177-3AD203B41FA5}">
                      <a16:colId xmlns:a16="http://schemas.microsoft.com/office/drawing/2014/main" val="20003"/>
                    </a:ext>
                  </a:extLst>
                </a:gridCol>
              </a:tblGrid>
              <a:tr h="346600">
                <a:tc>
                  <a:txBody>
                    <a:bodyPr/>
                    <a:lstStyle/>
                    <a:p>
                      <a:pPr marL="0" marR="0" lvl="0" indent="0" algn="l" rtl="0">
                        <a:lnSpc>
                          <a:spcPct val="100000"/>
                        </a:lnSpc>
                        <a:spcBef>
                          <a:spcPts val="0"/>
                        </a:spcBef>
                        <a:spcAft>
                          <a:spcPts val="0"/>
                        </a:spcAft>
                        <a:buClr>
                          <a:srgbClr val="FFFFFF"/>
                        </a:buClr>
                        <a:buSzPts val="1400"/>
                        <a:buFont typeface="Calibri"/>
                        <a:buNone/>
                      </a:pPr>
                      <a:r>
                        <a:rPr lang="en" sz="1400" b="1" u="none" strike="noStrike" cap="none">
                          <a:solidFill>
                            <a:srgbClr val="FFFFFF"/>
                          </a:solidFill>
                        </a:rPr>
                        <a:t>Statement </a:t>
                      </a:r>
                      <a:endParaRPr sz="1600"/>
                    </a:p>
                  </a:txBody>
                  <a:tcPr marL="50300" marR="50300" marT="51825" marB="51825">
                    <a:solidFill>
                      <a:schemeClr val="accent2"/>
                    </a:solidFill>
                  </a:tcPr>
                </a:tc>
                <a:tc>
                  <a:txBody>
                    <a:bodyPr/>
                    <a:lstStyle/>
                    <a:p>
                      <a:pPr marL="0" marR="0" lvl="0" indent="0" algn="ctr" rtl="0">
                        <a:lnSpc>
                          <a:spcPct val="100000"/>
                        </a:lnSpc>
                        <a:spcBef>
                          <a:spcPts val="0"/>
                        </a:spcBef>
                        <a:spcAft>
                          <a:spcPts val="0"/>
                        </a:spcAft>
                        <a:buClr>
                          <a:srgbClr val="FFFFFF"/>
                        </a:buClr>
                        <a:buSzPts val="1400"/>
                        <a:buFont typeface="Calibri"/>
                        <a:buNone/>
                      </a:pPr>
                      <a:r>
                        <a:rPr lang="en" sz="1400" b="1" u="none" strike="noStrike" cap="none">
                          <a:solidFill>
                            <a:srgbClr val="FFFFFF"/>
                          </a:solidFill>
                        </a:rPr>
                        <a:t>Fact</a:t>
                      </a:r>
                      <a:endParaRPr sz="1600"/>
                    </a:p>
                  </a:txBody>
                  <a:tcPr marL="50300" marR="50300" marT="51825" marB="51825">
                    <a:solidFill>
                      <a:schemeClr val="accent2"/>
                    </a:solidFill>
                  </a:tcPr>
                </a:tc>
                <a:tc>
                  <a:txBody>
                    <a:bodyPr/>
                    <a:lstStyle/>
                    <a:p>
                      <a:pPr marL="0" marR="0" lvl="0" indent="0" algn="ctr" rtl="0">
                        <a:lnSpc>
                          <a:spcPct val="100000"/>
                        </a:lnSpc>
                        <a:spcBef>
                          <a:spcPts val="0"/>
                        </a:spcBef>
                        <a:spcAft>
                          <a:spcPts val="0"/>
                        </a:spcAft>
                        <a:buClr>
                          <a:srgbClr val="FFFFFF"/>
                        </a:buClr>
                        <a:buSzPts val="1400"/>
                        <a:buFont typeface="Calibri"/>
                        <a:buNone/>
                      </a:pPr>
                      <a:r>
                        <a:rPr lang="en" sz="1400" b="1" u="none" strike="noStrike" cap="none">
                          <a:solidFill>
                            <a:srgbClr val="FFFFFF"/>
                          </a:solidFill>
                        </a:rPr>
                        <a:t>Evidence</a:t>
                      </a:r>
                      <a:endParaRPr sz="1600"/>
                    </a:p>
                  </a:txBody>
                  <a:tcPr marL="50300" marR="50300" marT="51825" marB="51825">
                    <a:solidFill>
                      <a:schemeClr val="accent2"/>
                    </a:solidFill>
                  </a:tcPr>
                </a:tc>
                <a:tc>
                  <a:txBody>
                    <a:bodyPr/>
                    <a:lstStyle/>
                    <a:p>
                      <a:pPr marL="0" marR="0" lvl="0" indent="0" algn="ctr" rtl="0">
                        <a:lnSpc>
                          <a:spcPct val="100000"/>
                        </a:lnSpc>
                        <a:spcBef>
                          <a:spcPts val="0"/>
                        </a:spcBef>
                        <a:spcAft>
                          <a:spcPts val="0"/>
                        </a:spcAft>
                        <a:buClr>
                          <a:srgbClr val="FFFFFF"/>
                        </a:buClr>
                        <a:buSzPts val="1400"/>
                        <a:buFont typeface="Calibri"/>
                        <a:buNone/>
                      </a:pPr>
                      <a:r>
                        <a:rPr lang="en" sz="1400" b="1" u="none" strike="noStrike" cap="none">
                          <a:solidFill>
                            <a:srgbClr val="FFFFFF"/>
                          </a:solidFill>
                        </a:rPr>
                        <a:t>Conclusion</a:t>
                      </a:r>
                      <a:endParaRPr sz="1600"/>
                    </a:p>
                  </a:txBody>
                  <a:tcPr marL="50300" marR="50300" marT="51825" marB="51825">
                    <a:solidFill>
                      <a:schemeClr val="accent2"/>
                    </a:solidFill>
                  </a:tcPr>
                </a:tc>
                <a:extLst>
                  <a:ext uri="{0D108BD9-81ED-4DB2-BD59-A6C34878D82A}">
                    <a16:rowId xmlns:a16="http://schemas.microsoft.com/office/drawing/2014/main" val="10000"/>
                  </a:ext>
                </a:extLst>
              </a:tr>
              <a:tr h="346600">
                <a:tc>
                  <a:txBody>
                    <a:bodyPr/>
                    <a:lstStyle/>
                    <a:p>
                      <a:pPr marL="0" marR="0" lvl="0" indent="0" algn="l" rtl="0">
                        <a:lnSpc>
                          <a:spcPct val="100000"/>
                        </a:lnSpc>
                        <a:spcBef>
                          <a:spcPts val="0"/>
                        </a:spcBef>
                        <a:spcAft>
                          <a:spcPts val="0"/>
                        </a:spcAft>
                        <a:buClr>
                          <a:schemeClr val="dk1"/>
                        </a:buClr>
                        <a:buSzPts val="1400"/>
                        <a:buFont typeface="Calibri"/>
                        <a:buNone/>
                      </a:pPr>
                      <a:r>
                        <a:rPr lang="en" sz="1400" u="none" strike="noStrike" cap="none"/>
                        <a:t>In 2017, 81 per cent of new vehicles purchased in Alberta were trucks. </a:t>
                      </a:r>
                      <a:endParaRPr sz="1600"/>
                    </a:p>
                  </a:txBody>
                  <a:tcPr marL="50300" marR="50300" marT="51825" marB="51825" anchor="ctr"/>
                </a:tc>
                <a:tc>
                  <a:txBody>
                    <a:bodyPr/>
                    <a:lstStyle/>
                    <a:p>
                      <a:pPr marL="0" marR="0" lvl="0" indent="0" algn="ctr" rtl="0">
                        <a:lnSpc>
                          <a:spcPct val="100000"/>
                        </a:lnSpc>
                        <a:spcBef>
                          <a:spcPts val="0"/>
                        </a:spcBef>
                        <a:spcAft>
                          <a:spcPts val="0"/>
                        </a:spcAft>
                        <a:buClr>
                          <a:schemeClr val="dk1"/>
                        </a:buClr>
                        <a:buSzPts val="1400"/>
                        <a:buFont typeface="Helvetica Neue"/>
                        <a:buNone/>
                      </a:pPr>
                      <a:endParaRPr sz="1400" u="none" strike="noStrike" cap="none"/>
                    </a:p>
                  </a:txBody>
                  <a:tcPr marL="50300" marR="50300" marT="51825" marB="51825"/>
                </a:tc>
                <a:tc>
                  <a:txBody>
                    <a:bodyPr/>
                    <a:lstStyle/>
                    <a:p>
                      <a:pPr marL="0" marR="0" lvl="0" indent="0" algn="l" rtl="0">
                        <a:lnSpc>
                          <a:spcPct val="100000"/>
                        </a:lnSpc>
                        <a:spcBef>
                          <a:spcPts val="0"/>
                        </a:spcBef>
                        <a:spcAft>
                          <a:spcPts val="0"/>
                        </a:spcAft>
                        <a:buClr>
                          <a:schemeClr val="dk1"/>
                        </a:buClr>
                        <a:buSzPts val="1400"/>
                        <a:buFont typeface="Calibri"/>
                        <a:buNone/>
                      </a:pPr>
                      <a:endParaRPr sz="1400" u="none" strike="noStrike" cap="none"/>
                    </a:p>
                  </a:txBody>
                  <a:tcPr marL="50300" marR="50300" marT="51825" marB="51825"/>
                </a:tc>
                <a:tc>
                  <a:txBody>
                    <a:bodyPr/>
                    <a:lstStyle/>
                    <a:p>
                      <a:pPr marL="0" marR="0" lvl="0" indent="0" algn="l" rtl="0">
                        <a:lnSpc>
                          <a:spcPct val="100000"/>
                        </a:lnSpc>
                        <a:spcBef>
                          <a:spcPts val="0"/>
                        </a:spcBef>
                        <a:spcAft>
                          <a:spcPts val="0"/>
                        </a:spcAft>
                        <a:buClr>
                          <a:schemeClr val="dk1"/>
                        </a:buClr>
                        <a:buSzPts val="1400"/>
                        <a:buFont typeface="Calibri"/>
                        <a:buNone/>
                      </a:pPr>
                      <a:endParaRPr sz="1400" u="none" strike="noStrike" cap="none"/>
                    </a:p>
                  </a:txBody>
                  <a:tcPr marL="50300" marR="50300" marT="51825" marB="51825"/>
                </a:tc>
                <a:extLst>
                  <a:ext uri="{0D108BD9-81ED-4DB2-BD59-A6C34878D82A}">
                    <a16:rowId xmlns:a16="http://schemas.microsoft.com/office/drawing/2014/main" val="10001"/>
                  </a:ext>
                </a:extLst>
              </a:tr>
              <a:tr h="361475">
                <a:tc>
                  <a:txBody>
                    <a:bodyPr/>
                    <a:lstStyle/>
                    <a:p>
                      <a:pPr marL="0" marR="0" lvl="0" indent="0" algn="l" rtl="0">
                        <a:lnSpc>
                          <a:spcPct val="100000"/>
                        </a:lnSpc>
                        <a:spcBef>
                          <a:spcPts val="0"/>
                        </a:spcBef>
                        <a:spcAft>
                          <a:spcPts val="0"/>
                        </a:spcAft>
                        <a:buClr>
                          <a:schemeClr val="dk1"/>
                        </a:buClr>
                        <a:buSzPts val="1400"/>
                        <a:buFont typeface="Calibri"/>
                        <a:buNone/>
                      </a:pPr>
                      <a:r>
                        <a:rPr lang="en" sz="1400" u="none" strike="noStrike" cap="none"/>
                        <a:t>Driving an electric vehicle (EV) is better for the environment than a gasoline- powered vehicle. </a:t>
                      </a:r>
                      <a:endParaRPr sz="1600"/>
                    </a:p>
                  </a:txBody>
                  <a:tcPr marL="50300" marR="50300" marT="51825" marB="51825" anchor="ctr"/>
                </a:tc>
                <a:tc>
                  <a:txBody>
                    <a:bodyPr/>
                    <a:lstStyle/>
                    <a:p>
                      <a:pPr marL="0" marR="0" lvl="0" indent="0" algn="l" rtl="0">
                        <a:lnSpc>
                          <a:spcPct val="100000"/>
                        </a:lnSpc>
                        <a:spcBef>
                          <a:spcPts val="0"/>
                        </a:spcBef>
                        <a:spcAft>
                          <a:spcPts val="0"/>
                        </a:spcAft>
                        <a:buClr>
                          <a:schemeClr val="dk1"/>
                        </a:buClr>
                        <a:buSzPts val="1400"/>
                        <a:buFont typeface="Calibri"/>
                        <a:buNone/>
                      </a:pPr>
                      <a:endParaRPr sz="1400" u="none" strike="noStrike" cap="none"/>
                    </a:p>
                  </a:txBody>
                  <a:tcPr marL="50300" marR="50300" marT="51825" marB="51825"/>
                </a:tc>
                <a:tc>
                  <a:txBody>
                    <a:bodyPr/>
                    <a:lstStyle/>
                    <a:p>
                      <a:pPr marL="0" marR="0" lvl="0" indent="0" algn="l" rtl="0">
                        <a:lnSpc>
                          <a:spcPct val="100000"/>
                        </a:lnSpc>
                        <a:spcBef>
                          <a:spcPts val="0"/>
                        </a:spcBef>
                        <a:spcAft>
                          <a:spcPts val="0"/>
                        </a:spcAft>
                        <a:buClr>
                          <a:schemeClr val="dk1"/>
                        </a:buClr>
                        <a:buSzPts val="1400"/>
                        <a:buFont typeface="Calibri"/>
                        <a:buNone/>
                      </a:pPr>
                      <a:endParaRPr sz="1400" u="none" strike="noStrike" cap="none"/>
                    </a:p>
                  </a:txBody>
                  <a:tcPr marL="50300" marR="50300" marT="51825" marB="51825"/>
                </a:tc>
                <a:tc>
                  <a:txBody>
                    <a:bodyPr/>
                    <a:lstStyle/>
                    <a:p>
                      <a:pPr marL="0" marR="0" lvl="0" indent="0" algn="l" rtl="0">
                        <a:lnSpc>
                          <a:spcPct val="100000"/>
                        </a:lnSpc>
                        <a:spcBef>
                          <a:spcPts val="0"/>
                        </a:spcBef>
                        <a:spcAft>
                          <a:spcPts val="0"/>
                        </a:spcAft>
                        <a:buClr>
                          <a:schemeClr val="dk1"/>
                        </a:buClr>
                        <a:buSzPts val="1400"/>
                        <a:buFont typeface="Calibri"/>
                        <a:buNone/>
                      </a:pPr>
                      <a:endParaRPr sz="1400" u="none" strike="noStrike" cap="none"/>
                    </a:p>
                  </a:txBody>
                  <a:tcPr marL="50300" marR="50300" marT="51825" marB="51825"/>
                </a:tc>
                <a:extLst>
                  <a:ext uri="{0D108BD9-81ED-4DB2-BD59-A6C34878D82A}">
                    <a16:rowId xmlns:a16="http://schemas.microsoft.com/office/drawing/2014/main" val="10002"/>
                  </a:ext>
                </a:extLst>
              </a:tr>
              <a:tr h="331750">
                <a:tc>
                  <a:txBody>
                    <a:bodyPr/>
                    <a:lstStyle/>
                    <a:p>
                      <a:pPr marL="0" marR="0" lvl="0" indent="0" algn="l" rtl="0">
                        <a:lnSpc>
                          <a:spcPct val="100000"/>
                        </a:lnSpc>
                        <a:spcBef>
                          <a:spcPts val="0"/>
                        </a:spcBef>
                        <a:spcAft>
                          <a:spcPts val="0"/>
                        </a:spcAft>
                        <a:buClr>
                          <a:schemeClr val="dk1"/>
                        </a:buClr>
                        <a:buSzPts val="1400"/>
                        <a:buFont typeface="Calibri"/>
                        <a:buNone/>
                      </a:pPr>
                      <a:r>
                        <a:rPr lang="en" sz="1400" u="none" strike="noStrike" cap="none"/>
                        <a:t>The combined (highway and city) mileage of Ford F-series trucks is 10.9L/100km. </a:t>
                      </a:r>
                      <a:endParaRPr sz="1600"/>
                    </a:p>
                  </a:txBody>
                  <a:tcPr marL="50300" marR="50300" marT="51825" marB="51825" anchor="ctr"/>
                </a:tc>
                <a:tc>
                  <a:txBody>
                    <a:bodyPr/>
                    <a:lstStyle/>
                    <a:p>
                      <a:pPr marL="0" marR="0" lvl="0" indent="0" algn="l" rtl="0">
                        <a:lnSpc>
                          <a:spcPct val="100000"/>
                        </a:lnSpc>
                        <a:spcBef>
                          <a:spcPts val="0"/>
                        </a:spcBef>
                        <a:spcAft>
                          <a:spcPts val="0"/>
                        </a:spcAft>
                        <a:buClr>
                          <a:schemeClr val="dk1"/>
                        </a:buClr>
                        <a:buSzPts val="1400"/>
                        <a:buFont typeface="Calibri"/>
                        <a:buNone/>
                      </a:pPr>
                      <a:endParaRPr sz="1400" u="none" strike="noStrike" cap="none"/>
                    </a:p>
                  </a:txBody>
                  <a:tcPr marL="50300" marR="50300" marT="51825" marB="51825"/>
                </a:tc>
                <a:tc>
                  <a:txBody>
                    <a:bodyPr/>
                    <a:lstStyle/>
                    <a:p>
                      <a:pPr marL="0" marR="0" lvl="0" indent="0" algn="l" rtl="0">
                        <a:lnSpc>
                          <a:spcPct val="100000"/>
                        </a:lnSpc>
                        <a:spcBef>
                          <a:spcPts val="0"/>
                        </a:spcBef>
                        <a:spcAft>
                          <a:spcPts val="0"/>
                        </a:spcAft>
                        <a:buClr>
                          <a:schemeClr val="dk1"/>
                        </a:buClr>
                        <a:buSzPts val="1400"/>
                        <a:buFont typeface="Calibri"/>
                        <a:buNone/>
                      </a:pPr>
                      <a:endParaRPr sz="1400" u="none" strike="noStrike" cap="none"/>
                    </a:p>
                  </a:txBody>
                  <a:tcPr marL="50300" marR="50300" marT="51825" marB="51825"/>
                </a:tc>
                <a:tc>
                  <a:txBody>
                    <a:bodyPr/>
                    <a:lstStyle/>
                    <a:p>
                      <a:pPr marL="0" marR="0" lvl="0" indent="0" algn="l" rtl="0">
                        <a:lnSpc>
                          <a:spcPct val="100000"/>
                        </a:lnSpc>
                        <a:spcBef>
                          <a:spcPts val="0"/>
                        </a:spcBef>
                        <a:spcAft>
                          <a:spcPts val="0"/>
                        </a:spcAft>
                        <a:buClr>
                          <a:schemeClr val="dk1"/>
                        </a:buClr>
                        <a:buSzPts val="1400"/>
                        <a:buFont typeface="Calibri"/>
                        <a:buNone/>
                      </a:pPr>
                      <a:endParaRPr sz="1400" u="none" strike="noStrike" cap="none"/>
                    </a:p>
                  </a:txBody>
                  <a:tcPr marL="50300" marR="50300" marT="51825" marB="51825"/>
                </a:tc>
                <a:extLst>
                  <a:ext uri="{0D108BD9-81ED-4DB2-BD59-A6C34878D82A}">
                    <a16:rowId xmlns:a16="http://schemas.microsoft.com/office/drawing/2014/main" val="10003"/>
                  </a:ext>
                </a:extLst>
              </a:tr>
              <a:tr h="330525">
                <a:tc>
                  <a:txBody>
                    <a:bodyPr/>
                    <a:lstStyle/>
                    <a:p>
                      <a:pPr marL="0" marR="0" lvl="0" indent="0" algn="l" rtl="0">
                        <a:lnSpc>
                          <a:spcPct val="100000"/>
                        </a:lnSpc>
                        <a:spcBef>
                          <a:spcPts val="0"/>
                        </a:spcBef>
                        <a:spcAft>
                          <a:spcPts val="0"/>
                        </a:spcAft>
                        <a:buClr>
                          <a:schemeClr val="dk1"/>
                        </a:buClr>
                        <a:buSzPts val="1400"/>
                        <a:buFont typeface="Calibri"/>
                        <a:buNone/>
                      </a:pPr>
                      <a:r>
                        <a:rPr lang="en" sz="1400" u="none" strike="noStrike" cap="none"/>
                        <a:t>89 per cent of Alberta’s electricity is produced using fossil fuels. </a:t>
                      </a:r>
                      <a:endParaRPr sz="1600"/>
                    </a:p>
                  </a:txBody>
                  <a:tcPr marL="50300" marR="50300" marT="51825" marB="51825" anchor="ctr"/>
                </a:tc>
                <a:tc>
                  <a:txBody>
                    <a:bodyPr/>
                    <a:lstStyle/>
                    <a:p>
                      <a:pPr marL="0" marR="0" lvl="0" indent="0" algn="l" rtl="0">
                        <a:lnSpc>
                          <a:spcPct val="100000"/>
                        </a:lnSpc>
                        <a:spcBef>
                          <a:spcPts val="0"/>
                        </a:spcBef>
                        <a:spcAft>
                          <a:spcPts val="0"/>
                        </a:spcAft>
                        <a:buClr>
                          <a:schemeClr val="dk1"/>
                        </a:buClr>
                        <a:buSzPts val="1400"/>
                        <a:buFont typeface="Calibri"/>
                        <a:buNone/>
                      </a:pPr>
                      <a:endParaRPr sz="1400" u="none" strike="noStrike" cap="none"/>
                    </a:p>
                  </a:txBody>
                  <a:tcPr marL="50300" marR="50300" marT="51825" marB="51825"/>
                </a:tc>
                <a:tc>
                  <a:txBody>
                    <a:bodyPr/>
                    <a:lstStyle/>
                    <a:p>
                      <a:pPr marL="0" marR="0" lvl="0" indent="0" algn="l" rtl="0">
                        <a:lnSpc>
                          <a:spcPct val="100000"/>
                        </a:lnSpc>
                        <a:spcBef>
                          <a:spcPts val="0"/>
                        </a:spcBef>
                        <a:spcAft>
                          <a:spcPts val="0"/>
                        </a:spcAft>
                        <a:buClr>
                          <a:schemeClr val="dk1"/>
                        </a:buClr>
                        <a:buSzPts val="1400"/>
                        <a:buFont typeface="Calibri"/>
                        <a:buNone/>
                      </a:pPr>
                      <a:endParaRPr sz="1400" u="none" strike="noStrike" cap="none"/>
                    </a:p>
                  </a:txBody>
                  <a:tcPr marL="50300" marR="50300" marT="51825" marB="51825"/>
                </a:tc>
                <a:tc>
                  <a:txBody>
                    <a:bodyPr/>
                    <a:lstStyle/>
                    <a:p>
                      <a:pPr marL="0" marR="0" lvl="0" indent="0" algn="l" rtl="0">
                        <a:lnSpc>
                          <a:spcPct val="100000"/>
                        </a:lnSpc>
                        <a:spcBef>
                          <a:spcPts val="0"/>
                        </a:spcBef>
                        <a:spcAft>
                          <a:spcPts val="0"/>
                        </a:spcAft>
                        <a:buClr>
                          <a:schemeClr val="dk1"/>
                        </a:buClr>
                        <a:buSzPts val="1400"/>
                        <a:buFont typeface="Calibri"/>
                        <a:buNone/>
                      </a:pPr>
                      <a:endParaRPr sz="1400" u="none" strike="noStrike" cap="none"/>
                    </a:p>
                  </a:txBody>
                  <a:tcPr marL="50300" marR="50300" marT="51825" marB="51825"/>
                </a:tc>
                <a:extLst>
                  <a:ext uri="{0D108BD9-81ED-4DB2-BD59-A6C34878D82A}">
                    <a16:rowId xmlns:a16="http://schemas.microsoft.com/office/drawing/2014/main" val="10004"/>
                  </a:ext>
                </a:extLst>
              </a:tr>
              <a:tr h="330525">
                <a:tc>
                  <a:txBody>
                    <a:bodyPr/>
                    <a:lstStyle/>
                    <a:p>
                      <a:pPr marL="0" marR="0" lvl="0" indent="0" algn="l" rtl="0">
                        <a:lnSpc>
                          <a:spcPct val="100000"/>
                        </a:lnSpc>
                        <a:spcBef>
                          <a:spcPts val="0"/>
                        </a:spcBef>
                        <a:spcAft>
                          <a:spcPts val="0"/>
                        </a:spcAft>
                        <a:buClr>
                          <a:schemeClr val="dk1"/>
                        </a:buClr>
                        <a:buSzPts val="1400"/>
                        <a:buFont typeface="Calibri"/>
                        <a:buNone/>
                      </a:pPr>
                      <a:r>
                        <a:rPr lang="en" sz="1400" u="none" strike="noStrike" cap="none"/>
                        <a:t>Driving a Ford F-series truck produces the equivalent of 7,900 kg of CO2 in a year. </a:t>
                      </a:r>
                      <a:endParaRPr sz="1600"/>
                    </a:p>
                  </a:txBody>
                  <a:tcPr marL="50300" marR="50300" marT="51825" marB="51825" anchor="ctr"/>
                </a:tc>
                <a:tc>
                  <a:txBody>
                    <a:bodyPr/>
                    <a:lstStyle/>
                    <a:p>
                      <a:pPr marL="0" marR="0" lvl="0" indent="0" algn="l" rtl="0">
                        <a:lnSpc>
                          <a:spcPct val="100000"/>
                        </a:lnSpc>
                        <a:spcBef>
                          <a:spcPts val="0"/>
                        </a:spcBef>
                        <a:spcAft>
                          <a:spcPts val="0"/>
                        </a:spcAft>
                        <a:buClr>
                          <a:schemeClr val="dk1"/>
                        </a:buClr>
                        <a:buSzPts val="1400"/>
                        <a:buFont typeface="Calibri"/>
                        <a:buNone/>
                      </a:pPr>
                      <a:endParaRPr sz="1400" u="none" strike="noStrike" cap="none"/>
                    </a:p>
                  </a:txBody>
                  <a:tcPr marL="50300" marR="50300" marT="51825" marB="51825"/>
                </a:tc>
                <a:tc>
                  <a:txBody>
                    <a:bodyPr/>
                    <a:lstStyle/>
                    <a:p>
                      <a:pPr marL="0" marR="0" lvl="0" indent="0" algn="l" rtl="0">
                        <a:lnSpc>
                          <a:spcPct val="100000"/>
                        </a:lnSpc>
                        <a:spcBef>
                          <a:spcPts val="0"/>
                        </a:spcBef>
                        <a:spcAft>
                          <a:spcPts val="0"/>
                        </a:spcAft>
                        <a:buClr>
                          <a:schemeClr val="dk1"/>
                        </a:buClr>
                        <a:buSzPts val="1400"/>
                        <a:buFont typeface="Calibri"/>
                        <a:buNone/>
                      </a:pPr>
                      <a:endParaRPr sz="1400" u="none" strike="noStrike" cap="none"/>
                    </a:p>
                  </a:txBody>
                  <a:tcPr marL="50300" marR="50300" marT="51825" marB="51825"/>
                </a:tc>
                <a:tc>
                  <a:txBody>
                    <a:bodyPr/>
                    <a:lstStyle/>
                    <a:p>
                      <a:pPr marL="0" marR="0" lvl="0" indent="0" algn="l" rtl="0">
                        <a:lnSpc>
                          <a:spcPct val="100000"/>
                        </a:lnSpc>
                        <a:spcBef>
                          <a:spcPts val="0"/>
                        </a:spcBef>
                        <a:spcAft>
                          <a:spcPts val="0"/>
                        </a:spcAft>
                        <a:buClr>
                          <a:schemeClr val="dk1"/>
                        </a:buClr>
                        <a:buSzPts val="1400"/>
                        <a:buFont typeface="Calibri"/>
                        <a:buNone/>
                      </a:pPr>
                      <a:endParaRPr sz="1400" u="none" strike="noStrike" cap="none"/>
                    </a:p>
                  </a:txBody>
                  <a:tcPr marL="50300" marR="50300" marT="51825" marB="51825"/>
                </a:tc>
                <a:extLst>
                  <a:ext uri="{0D108BD9-81ED-4DB2-BD59-A6C34878D82A}">
                    <a16:rowId xmlns:a16="http://schemas.microsoft.com/office/drawing/2014/main" val="10005"/>
                  </a:ext>
                </a:extLst>
              </a:tr>
              <a:tr h="571775">
                <a:tc>
                  <a:txBody>
                    <a:bodyPr/>
                    <a:lstStyle/>
                    <a:p>
                      <a:pPr marL="0" marR="0" lvl="0" indent="0" algn="l" rtl="0">
                        <a:lnSpc>
                          <a:spcPct val="100000"/>
                        </a:lnSpc>
                        <a:spcBef>
                          <a:spcPts val="0"/>
                        </a:spcBef>
                        <a:spcAft>
                          <a:spcPts val="0"/>
                        </a:spcAft>
                        <a:buClr>
                          <a:schemeClr val="dk1"/>
                        </a:buClr>
                        <a:buSzPts val="1400"/>
                        <a:buFont typeface="Calibri"/>
                        <a:buNone/>
                      </a:pPr>
                      <a:r>
                        <a:rPr lang="en" sz="1400" u="none" strike="noStrike" cap="none"/>
                        <a:t>Using coal-fired generated electricity to charge a Tesla Model S produces the equivalent of 4,120 kg of CO2 in a year. </a:t>
                      </a:r>
                      <a:endParaRPr sz="1600"/>
                    </a:p>
                  </a:txBody>
                  <a:tcPr marL="50300" marR="50300" marT="51825" marB="51825" anchor="ctr"/>
                </a:tc>
                <a:tc>
                  <a:txBody>
                    <a:bodyPr/>
                    <a:lstStyle/>
                    <a:p>
                      <a:pPr marL="0" marR="0" lvl="0" indent="0" algn="l" rtl="0">
                        <a:lnSpc>
                          <a:spcPct val="100000"/>
                        </a:lnSpc>
                        <a:spcBef>
                          <a:spcPts val="0"/>
                        </a:spcBef>
                        <a:spcAft>
                          <a:spcPts val="0"/>
                        </a:spcAft>
                        <a:buClr>
                          <a:schemeClr val="dk1"/>
                        </a:buClr>
                        <a:buSzPts val="1400"/>
                        <a:buFont typeface="Calibri"/>
                        <a:buNone/>
                      </a:pPr>
                      <a:endParaRPr sz="1400" u="none" strike="noStrike" cap="none"/>
                    </a:p>
                  </a:txBody>
                  <a:tcPr marL="50300" marR="50300" marT="51825" marB="51825"/>
                </a:tc>
                <a:tc>
                  <a:txBody>
                    <a:bodyPr/>
                    <a:lstStyle/>
                    <a:p>
                      <a:pPr marL="0" marR="0" lvl="0" indent="0" algn="l" rtl="0">
                        <a:lnSpc>
                          <a:spcPct val="100000"/>
                        </a:lnSpc>
                        <a:spcBef>
                          <a:spcPts val="0"/>
                        </a:spcBef>
                        <a:spcAft>
                          <a:spcPts val="0"/>
                        </a:spcAft>
                        <a:buClr>
                          <a:schemeClr val="dk1"/>
                        </a:buClr>
                        <a:buSzPts val="1400"/>
                        <a:buFont typeface="Calibri"/>
                        <a:buNone/>
                      </a:pPr>
                      <a:endParaRPr sz="1400" u="none" strike="noStrike" cap="none"/>
                    </a:p>
                  </a:txBody>
                  <a:tcPr marL="50300" marR="50300" marT="51825" marB="51825"/>
                </a:tc>
                <a:tc>
                  <a:txBody>
                    <a:bodyPr/>
                    <a:lstStyle/>
                    <a:p>
                      <a:pPr marL="0" marR="0" lvl="0" indent="0" algn="l" rtl="0">
                        <a:lnSpc>
                          <a:spcPct val="100000"/>
                        </a:lnSpc>
                        <a:spcBef>
                          <a:spcPts val="0"/>
                        </a:spcBef>
                        <a:spcAft>
                          <a:spcPts val="0"/>
                        </a:spcAft>
                        <a:buClr>
                          <a:schemeClr val="dk1"/>
                        </a:buClr>
                        <a:buSzPts val="1400"/>
                        <a:buFont typeface="Calibri"/>
                        <a:buNone/>
                      </a:pPr>
                      <a:endParaRPr sz="1400" u="none" strike="noStrike" cap="none"/>
                    </a:p>
                  </a:txBody>
                  <a:tcPr marL="50300" marR="50300" marT="51825" marB="51825"/>
                </a:tc>
                <a:extLst>
                  <a:ext uri="{0D108BD9-81ED-4DB2-BD59-A6C34878D82A}">
                    <a16:rowId xmlns:a16="http://schemas.microsoft.com/office/drawing/2014/main" val="10006"/>
                  </a:ext>
                </a:extLst>
              </a:tr>
              <a:tr h="330525">
                <a:tc>
                  <a:txBody>
                    <a:bodyPr/>
                    <a:lstStyle/>
                    <a:p>
                      <a:pPr marL="0" marR="0" lvl="0" indent="0" algn="l" rtl="0">
                        <a:lnSpc>
                          <a:spcPct val="100000"/>
                        </a:lnSpc>
                        <a:spcBef>
                          <a:spcPts val="0"/>
                        </a:spcBef>
                        <a:spcAft>
                          <a:spcPts val="0"/>
                        </a:spcAft>
                        <a:buClr>
                          <a:schemeClr val="dk1"/>
                        </a:buClr>
                        <a:buSzPts val="1400"/>
                        <a:buFont typeface="Calibri"/>
                        <a:buNone/>
                      </a:pPr>
                      <a:r>
                        <a:rPr lang="en" sz="1400" u="none" strike="noStrike" cap="none"/>
                        <a:t>CO2 emissions are a cause of global climate change. </a:t>
                      </a:r>
                      <a:endParaRPr sz="1600"/>
                    </a:p>
                  </a:txBody>
                  <a:tcPr marL="50300" marR="50300" marT="51825" marB="51825" anchor="ctr"/>
                </a:tc>
                <a:tc>
                  <a:txBody>
                    <a:bodyPr/>
                    <a:lstStyle/>
                    <a:p>
                      <a:pPr marL="0" marR="0" lvl="0" indent="0" algn="l" rtl="0">
                        <a:lnSpc>
                          <a:spcPct val="100000"/>
                        </a:lnSpc>
                        <a:spcBef>
                          <a:spcPts val="0"/>
                        </a:spcBef>
                        <a:spcAft>
                          <a:spcPts val="0"/>
                        </a:spcAft>
                        <a:buClr>
                          <a:schemeClr val="dk1"/>
                        </a:buClr>
                        <a:buSzPts val="1400"/>
                        <a:buFont typeface="Calibri"/>
                        <a:buNone/>
                      </a:pPr>
                      <a:endParaRPr sz="1400" u="none" strike="noStrike" cap="none"/>
                    </a:p>
                  </a:txBody>
                  <a:tcPr marL="50300" marR="50300" marT="51825" marB="51825"/>
                </a:tc>
                <a:tc>
                  <a:txBody>
                    <a:bodyPr/>
                    <a:lstStyle/>
                    <a:p>
                      <a:pPr marL="0" marR="0" lvl="0" indent="0" algn="l" rtl="0">
                        <a:lnSpc>
                          <a:spcPct val="100000"/>
                        </a:lnSpc>
                        <a:spcBef>
                          <a:spcPts val="0"/>
                        </a:spcBef>
                        <a:spcAft>
                          <a:spcPts val="0"/>
                        </a:spcAft>
                        <a:buClr>
                          <a:schemeClr val="dk1"/>
                        </a:buClr>
                        <a:buSzPts val="1400"/>
                        <a:buFont typeface="Calibri"/>
                        <a:buNone/>
                      </a:pPr>
                      <a:endParaRPr sz="1400" u="none" strike="noStrike" cap="none"/>
                    </a:p>
                  </a:txBody>
                  <a:tcPr marL="50300" marR="50300" marT="51825" marB="51825"/>
                </a:tc>
                <a:tc>
                  <a:txBody>
                    <a:bodyPr/>
                    <a:lstStyle/>
                    <a:p>
                      <a:pPr marL="0" marR="0" lvl="0" indent="0" algn="l" rtl="0">
                        <a:lnSpc>
                          <a:spcPct val="100000"/>
                        </a:lnSpc>
                        <a:spcBef>
                          <a:spcPts val="0"/>
                        </a:spcBef>
                        <a:spcAft>
                          <a:spcPts val="0"/>
                        </a:spcAft>
                        <a:buClr>
                          <a:schemeClr val="dk1"/>
                        </a:buClr>
                        <a:buSzPts val="1400"/>
                        <a:buFont typeface="Calibri"/>
                        <a:buNone/>
                      </a:pPr>
                      <a:endParaRPr sz="1400" u="none" strike="noStrike" cap="none"/>
                    </a:p>
                  </a:txBody>
                  <a:tcPr marL="50300" marR="50300" marT="51825" marB="51825"/>
                </a:tc>
                <a:extLst>
                  <a:ext uri="{0D108BD9-81ED-4DB2-BD59-A6C34878D82A}">
                    <a16:rowId xmlns:a16="http://schemas.microsoft.com/office/drawing/2014/main" val="10007"/>
                  </a:ext>
                </a:extLst>
              </a:tr>
              <a:tr h="330525">
                <a:tc>
                  <a:txBody>
                    <a:bodyPr/>
                    <a:lstStyle/>
                    <a:p>
                      <a:pPr marL="0" marR="0" lvl="0" indent="0" algn="l" rtl="0">
                        <a:lnSpc>
                          <a:spcPct val="100000"/>
                        </a:lnSpc>
                        <a:spcBef>
                          <a:spcPts val="0"/>
                        </a:spcBef>
                        <a:spcAft>
                          <a:spcPts val="0"/>
                        </a:spcAft>
                        <a:buClr>
                          <a:schemeClr val="dk1"/>
                        </a:buClr>
                        <a:buSzPts val="1400"/>
                        <a:buFont typeface="Calibri"/>
                        <a:buNone/>
                      </a:pPr>
                      <a:r>
                        <a:rPr lang="en" sz="1400" u="none" strike="noStrike" cap="none"/>
                        <a:t>Solar-generated electricity creates no emissions. </a:t>
                      </a:r>
                      <a:endParaRPr sz="1600"/>
                    </a:p>
                  </a:txBody>
                  <a:tcPr marL="50300" marR="50300" marT="51825" marB="51825" anchor="ctr"/>
                </a:tc>
                <a:tc>
                  <a:txBody>
                    <a:bodyPr/>
                    <a:lstStyle/>
                    <a:p>
                      <a:pPr marL="0" marR="0" lvl="0" indent="0" algn="l" rtl="0">
                        <a:lnSpc>
                          <a:spcPct val="100000"/>
                        </a:lnSpc>
                        <a:spcBef>
                          <a:spcPts val="0"/>
                        </a:spcBef>
                        <a:spcAft>
                          <a:spcPts val="0"/>
                        </a:spcAft>
                        <a:buClr>
                          <a:schemeClr val="dk1"/>
                        </a:buClr>
                        <a:buSzPts val="1400"/>
                        <a:buFont typeface="Calibri"/>
                        <a:buNone/>
                      </a:pPr>
                      <a:endParaRPr sz="1400" u="none" strike="noStrike" cap="none"/>
                    </a:p>
                  </a:txBody>
                  <a:tcPr marL="50300" marR="50300" marT="51825" marB="51825"/>
                </a:tc>
                <a:tc>
                  <a:txBody>
                    <a:bodyPr/>
                    <a:lstStyle/>
                    <a:p>
                      <a:pPr marL="0" marR="0" lvl="0" indent="0" algn="l" rtl="0">
                        <a:lnSpc>
                          <a:spcPct val="100000"/>
                        </a:lnSpc>
                        <a:spcBef>
                          <a:spcPts val="0"/>
                        </a:spcBef>
                        <a:spcAft>
                          <a:spcPts val="0"/>
                        </a:spcAft>
                        <a:buClr>
                          <a:schemeClr val="dk1"/>
                        </a:buClr>
                        <a:buSzPts val="1400"/>
                        <a:buFont typeface="Calibri"/>
                        <a:buNone/>
                      </a:pPr>
                      <a:endParaRPr sz="1400" u="none" strike="noStrike" cap="none"/>
                    </a:p>
                  </a:txBody>
                  <a:tcPr marL="50300" marR="50300" marT="51825" marB="51825"/>
                </a:tc>
                <a:tc>
                  <a:txBody>
                    <a:bodyPr/>
                    <a:lstStyle/>
                    <a:p>
                      <a:pPr marL="0" marR="0" lvl="0" indent="0" algn="l" rtl="0">
                        <a:lnSpc>
                          <a:spcPct val="100000"/>
                        </a:lnSpc>
                        <a:spcBef>
                          <a:spcPts val="0"/>
                        </a:spcBef>
                        <a:spcAft>
                          <a:spcPts val="0"/>
                        </a:spcAft>
                        <a:buClr>
                          <a:schemeClr val="dk1"/>
                        </a:buClr>
                        <a:buSzPts val="1400"/>
                        <a:buFont typeface="Calibri"/>
                        <a:buNone/>
                      </a:pPr>
                      <a:endParaRPr sz="1400" u="none" strike="noStrike" cap="none"/>
                    </a:p>
                  </a:txBody>
                  <a:tcPr marL="50300" marR="50300" marT="51825" marB="51825"/>
                </a:tc>
                <a:extLst>
                  <a:ext uri="{0D108BD9-81ED-4DB2-BD59-A6C34878D82A}">
                    <a16:rowId xmlns:a16="http://schemas.microsoft.com/office/drawing/2014/main" val="10008"/>
                  </a:ext>
                </a:extLst>
              </a:tr>
              <a:tr h="330525">
                <a:tc>
                  <a:txBody>
                    <a:bodyPr/>
                    <a:lstStyle/>
                    <a:p>
                      <a:pPr marL="0" marR="0" lvl="0" indent="0" algn="l" rtl="0">
                        <a:lnSpc>
                          <a:spcPct val="100000"/>
                        </a:lnSpc>
                        <a:spcBef>
                          <a:spcPts val="0"/>
                        </a:spcBef>
                        <a:spcAft>
                          <a:spcPts val="0"/>
                        </a:spcAft>
                        <a:buClr>
                          <a:schemeClr val="dk1"/>
                        </a:buClr>
                        <a:buSzPts val="1400"/>
                        <a:buFont typeface="Helvetica Neue"/>
                        <a:buNone/>
                      </a:pPr>
                      <a:r>
                        <a:rPr lang="en" sz="1400" i="1" u="none" strike="noStrike" cap="none">
                          <a:latin typeface="Helvetica Neue"/>
                          <a:ea typeface="Helvetica Neue"/>
                          <a:cs typeface="Helvetica Neue"/>
                          <a:sym typeface="Helvetica Neue"/>
                        </a:rPr>
                        <a:t>Add: </a:t>
                      </a:r>
                      <a:endParaRPr sz="1600"/>
                    </a:p>
                  </a:txBody>
                  <a:tcPr marL="50300" marR="50300" marT="51825" marB="51825" anchor="ctr"/>
                </a:tc>
                <a:tc>
                  <a:txBody>
                    <a:bodyPr/>
                    <a:lstStyle/>
                    <a:p>
                      <a:pPr marL="0" marR="0" lvl="0" indent="0" algn="l" rtl="0">
                        <a:lnSpc>
                          <a:spcPct val="100000"/>
                        </a:lnSpc>
                        <a:spcBef>
                          <a:spcPts val="0"/>
                        </a:spcBef>
                        <a:spcAft>
                          <a:spcPts val="0"/>
                        </a:spcAft>
                        <a:buClr>
                          <a:schemeClr val="dk1"/>
                        </a:buClr>
                        <a:buSzPts val="1400"/>
                        <a:buFont typeface="Calibri"/>
                        <a:buNone/>
                      </a:pPr>
                      <a:endParaRPr sz="1400" u="none" strike="noStrike" cap="none"/>
                    </a:p>
                  </a:txBody>
                  <a:tcPr marL="50300" marR="50300" marT="51825" marB="51825"/>
                </a:tc>
                <a:tc>
                  <a:txBody>
                    <a:bodyPr/>
                    <a:lstStyle/>
                    <a:p>
                      <a:pPr marL="0" marR="0" lvl="0" indent="0" algn="l" rtl="0">
                        <a:lnSpc>
                          <a:spcPct val="100000"/>
                        </a:lnSpc>
                        <a:spcBef>
                          <a:spcPts val="0"/>
                        </a:spcBef>
                        <a:spcAft>
                          <a:spcPts val="0"/>
                        </a:spcAft>
                        <a:buClr>
                          <a:schemeClr val="dk1"/>
                        </a:buClr>
                        <a:buSzPts val="1400"/>
                        <a:buFont typeface="Calibri"/>
                        <a:buNone/>
                      </a:pPr>
                      <a:endParaRPr sz="1400" u="none" strike="noStrike" cap="none"/>
                    </a:p>
                  </a:txBody>
                  <a:tcPr marL="50300" marR="50300" marT="51825" marB="51825"/>
                </a:tc>
                <a:tc>
                  <a:txBody>
                    <a:bodyPr/>
                    <a:lstStyle/>
                    <a:p>
                      <a:pPr marL="0" marR="0" lvl="0" indent="0" algn="l" rtl="0">
                        <a:lnSpc>
                          <a:spcPct val="100000"/>
                        </a:lnSpc>
                        <a:spcBef>
                          <a:spcPts val="0"/>
                        </a:spcBef>
                        <a:spcAft>
                          <a:spcPts val="0"/>
                        </a:spcAft>
                        <a:buClr>
                          <a:schemeClr val="dk1"/>
                        </a:buClr>
                        <a:buSzPts val="1400"/>
                        <a:buFont typeface="Calibri"/>
                        <a:buNone/>
                      </a:pPr>
                      <a:endParaRPr sz="1400" u="none" strike="noStrike" cap="none"/>
                    </a:p>
                  </a:txBody>
                  <a:tcPr marL="50300" marR="50300" marT="51825" marB="51825"/>
                </a:tc>
                <a:extLst>
                  <a:ext uri="{0D108BD9-81ED-4DB2-BD59-A6C34878D82A}">
                    <a16:rowId xmlns:a16="http://schemas.microsoft.com/office/drawing/2014/main" val="10009"/>
                  </a:ext>
                </a:extLst>
              </a:tr>
              <a:tr h="330525">
                <a:tc>
                  <a:txBody>
                    <a:bodyPr/>
                    <a:lstStyle/>
                    <a:p>
                      <a:pPr marL="0" marR="0" lvl="0" indent="0" algn="l" rtl="0">
                        <a:lnSpc>
                          <a:spcPct val="100000"/>
                        </a:lnSpc>
                        <a:spcBef>
                          <a:spcPts val="0"/>
                        </a:spcBef>
                        <a:spcAft>
                          <a:spcPts val="0"/>
                        </a:spcAft>
                        <a:buClr>
                          <a:schemeClr val="dk1"/>
                        </a:buClr>
                        <a:buSzPts val="1400"/>
                        <a:buFont typeface="Helvetica Neue"/>
                        <a:buNone/>
                      </a:pPr>
                      <a:r>
                        <a:rPr lang="en" sz="1400" i="1" u="none" strike="noStrike" cap="none">
                          <a:latin typeface="Helvetica Neue"/>
                          <a:ea typeface="Helvetica Neue"/>
                          <a:cs typeface="Helvetica Neue"/>
                          <a:sym typeface="Helvetica Neue"/>
                        </a:rPr>
                        <a:t>Add: </a:t>
                      </a:r>
                      <a:endParaRPr sz="1600"/>
                    </a:p>
                  </a:txBody>
                  <a:tcPr marL="50300" marR="50300" marT="51825" marB="51825" anchor="ctr"/>
                </a:tc>
                <a:tc>
                  <a:txBody>
                    <a:bodyPr/>
                    <a:lstStyle/>
                    <a:p>
                      <a:pPr marL="0" marR="0" lvl="0" indent="0" algn="l" rtl="0">
                        <a:lnSpc>
                          <a:spcPct val="100000"/>
                        </a:lnSpc>
                        <a:spcBef>
                          <a:spcPts val="0"/>
                        </a:spcBef>
                        <a:spcAft>
                          <a:spcPts val="0"/>
                        </a:spcAft>
                        <a:buClr>
                          <a:schemeClr val="dk1"/>
                        </a:buClr>
                        <a:buSzPts val="1400"/>
                        <a:buFont typeface="Calibri"/>
                        <a:buNone/>
                      </a:pPr>
                      <a:endParaRPr sz="1400" u="none" strike="noStrike" cap="none"/>
                    </a:p>
                  </a:txBody>
                  <a:tcPr marL="50300" marR="50300" marT="51825" marB="51825"/>
                </a:tc>
                <a:tc>
                  <a:txBody>
                    <a:bodyPr/>
                    <a:lstStyle/>
                    <a:p>
                      <a:pPr marL="0" marR="0" lvl="0" indent="0" algn="l" rtl="0">
                        <a:lnSpc>
                          <a:spcPct val="100000"/>
                        </a:lnSpc>
                        <a:spcBef>
                          <a:spcPts val="0"/>
                        </a:spcBef>
                        <a:spcAft>
                          <a:spcPts val="0"/>
                        </a:spcAft>
                        <a:buClr>
                          <a:schemeClr val="dk1"/>
                        </a:buClr>
                        <a:buSzPts val="1400"/>
                        <a:buFont typeface="Calibri"/>
                        <a:buNone/>
                      </a:pPr>
                      <a:endParaRPr sz="1400" u="none" strike="noStrike" cap="none"/>
                    </a:p>
                  </a:txBody>
                  <a:tcPr marL="50300" marR="50300" marT="51825" marB="51825"/>
                </a:tc>
                <a:tc>
                  <a:txBody>
                    <a:bodyPr/>
                    <a:lstStyle/>
                    <a:p>
                      <a:pPr marL="0" marR="0" lvl="0" indent="0" algn="l" rtl="0">
                        <a:lnSpc>
                          <a:spcPct val="100000"/>
                        </a:lnSpc>
                        <a:spcBef>
                          <a:spcPts val="0"/>
                        </a:spcBef>
                        <a:spcAft>
                          <a:spcPts val="0"/>
                        </a:spcAft>
                        <a:buClr>
                          <a:schemeClr val="dk1"/>
                        </a:buClr>
                        <a:buSzPts val="1400"/>
                        <a:buFont typeface="Calibri"/>
                        <a:buNone/>
                      </a:pPr>
                      <a:endParaRPr sz="1400" u="none" strike="noStrike" cap="none"/>
                    </a:p>
                  </a:txBody>
                  <a:tcPr marL="50300" marR="50300" marT="51825" marB="51825"/>
                </a:tc>
                <a:extLst>
                  <a:ext uri="{0D108BD9-81ED-4DB2-BD59-A6C34878D82A}">
                    <a16:rowId xmlns:a16="http://schemas.microsoft.com/office/drawing/2014/main" val="10010"/>
                  </a:ext>
                </a:extLst>
              </a:tr>
            </a:tbl>
          </a:graphicData>
        </a:graphic>
      </p:graphicFrame>
      <p:sp>
        <p:nvSpPr>
          <p:cNvPr id="1069" name="Google Shape;1069;p77"/>
          <p:cNvSpPr txBox="1"/>
          <p:nvPr/>
        </p:nvSpPr>
        <p:spPr>
          <a:xfrm>
            <a:off x="365084" y="1027242"/>
            <a:ext cx="9447300" cy="1029900"/>
          </a:xfrm>
          <a:prstGeom prst="rect">
            <a:avLst/>
          </a:prstGeom>
          <a:solidFill>
            <a:srgbClr val="DDDDDD"/>
          </a:solidFill>
          <a:ln w="25400" cap="flat" cmpd="sng">
            <a:solidFill>
              <a:schemeClr val="accent2"/>
            </a:solidFill>
            <a:prstDash val="solid"/>
            <a:round/>
            <a:headEnd type="none" w="sm" len="sm"/>
            <a:tailEnd type="none" w="sm" len="sm"/>
          </a:ln>
        </p:spPr>
        <p:txBody>
          <a:bodyPr spcFirstLastPara="1" wrap="square" lIns="50775" tIns="50775" rIns="50775" bIns="50775" anchor="t" anchorCtr="0">
            <a:noAutofit/>
          </a:bodyPr>
          <a:lstStyle/>
          <a:p>
            <a:pPr marL="0" marR="0" lvl="0" indent="0" algn="l" rtl="0">
              <a:lnSpc>
                <a:spcPct val="100000"/>
              </a:lnSpc>
              <a:spcBef>
                <a:spcPts val="0"/>
              </a:spcBef>
              <a:spcAft>
                <a:spcPts val="0"/>
              </a:spcAft>
              <a:buClr>
                <a:srgbClr val="000000"/>
              </a:buClr>
              <a:buSzPts val="1800"/>
              <a:buFont typeface="Helvetica Neue"/>
              <a:buNone/>
            </a:pPr>
            <a:r>
              <a:rPr lang="en" sz="1800" b="1" i="0" u="none" strike="noStrike" cap="none">
                <a:solidFill>
                  <a:srgbClr val="000000"/>
                </a:solidFill>
                <a:latin typeface="Helvetica Neue"/>
                <a:ea typeface="Helvetica Neue"/>
                <a:cs typeface="Helvetica Neue"/>
                <a:sym typeface="Helvetica Neue"/>
              </a:rPr>
              <a:t>Definitions</a:t>
            </a:r>
            <a:r>
              <a:rPr lang="en" sz="1800" b="1" i="1" u="none" strike="noStrike" cap="none">
                <a:solidFill>
                  <a:srgbClr val="000000"/>
                </a:solidFill>
                <a:latin typeface="Helvetica Neue"/>
                <a:ea typeface="Helvetica Neue"/>
                <a:cs typeface="Helvetica Neue"/>
                <a:sym typeface="Helvetica Neue"/>
              </a:rPr>
              <a:t>:</a:t>
            </a:r>
            <a:endParaRPr sz="1600"/>
          </a:p>
          <a:p>
            <a:pPr marL="0" marR="0" lvl="0" indent="0" algn="l" rtl="0">
              <a:lnSpc>
                <a:spcPct val="100000"/>
              </a:lnSpc>
              <a:spcBef>
                <a:spcPts val="0"/>
              </a:spcBef>
              <a:spcAft>
                <a:spcPts val="0"/>
              </a:spcAft>
              <a:buClr>
                <a:srgbClr val="000000"/>
              </a:buClr>
              <a:buSzPts val="1300"/>
              <a:buFont typeface="Helvetica Neue"/>
              <a:buNone/>
            </a:pPr>
            <a:r>
              <a:rPr lang="en" sz="1300" b="0" i="1" u="none" strike="noStrike" cap="none">
                <a:solidFill>
                  <a:srgbClr val="000000"/>
                </a:solidFill>
                <a:latin typeface="Helvetica Neue"/>
                <a:ea typeface="Helvetica Neue"/>
                <a:cs typeface="Helvetica Neue"/>
                <a:sym typeface="Helvetica Neue"/>
              </a:rPr>
              <a:t>• Fact: </a:t>
            </a:r>
            <a:r>
              <a:rPr lang="en" sz="1300" b="0" i="0" u="none" strike="noStrike" cap="none">
                <a:solidFill>
                  <a:srgbClr val="000000"/>
                </a:solidFill>
                <a:latin typeface="Calibri"/>
                <a:ea typeface="Calibri"/>
                <a:cs typeface="Calibri"/>
                <a:sym typeface="Calibri"/>
              </a:rPr>
              <a:t>a piece information that can observed and proven to be true</a:t>
            </a:r>
            <a:br>
              <a:rPr lang="en" sz="1300" b="0" i="0" u="none" strike="noStrike" cap="none">
                <a:solidFill>
                  <a:srgbClr val="000000"/>
                </a:solidFill>
                <a:latin typeface="Calibri"/>
                <a:ea typeface="Calibri"/>
                <a:cs typeface="Calibri"/>
                <a:sym typeface="Calibri"/>
              </a:rPr>
            </a:br>
            <a:r>
              <a:rPr lang="en" sz="1300" b="0" i="1" u="none" strike="noStrike" cap="none">
                <a:solidFill>
                  <a:srgbClr val="000000"/>
                </a:solidFill>
                <a:latin typeface="Helvetica Neue"/>
                <a:ea typeface="Helvetica Neue"/>
                <a:cs typeface="Helvetica Neue"/>
                <a:sym typeface="Helvetica Neue"/>
              </a:rPr>
              <a:t>• Evidence: </a:t>
            </a:r>
            <a:r>
              <a:rPr lang="en" sz="1300" b="0" i="0" u="none" strike="noStrike" cap="none">
                <a:solidFill>
                  <a:srgbClr val="000000"/>
                </a:solidFill>
                <a:latin typeface="Calibri"/>
                <a:ea typeface="Calibri"/>
                <a:cs typeface="Calibri"/>
                <a:sym typeface="Calibri"/>
              </a:rPr>
              <a:t>a fact or piece of information that helps determine whether a conclusion is believable</a:t>
            </a:r>
            <a:br>
              <a:rPr lang="en" sz="1300" b="0" i="0" u="none" strike="noStrike" cap="none">
                <a:solidFill>
                  <a:srgbClr val="000000"/>
                </a:solidFill>
                <a:latin typeface="Calibri"/>
                <a:ea typeface="Calibri"/>
                <a:cs typeface="Calibri"/>
                <a:sym typeface="Calibri"/>
              </a:rPr>
            </a:br>
            <a:r>
              <a:rPr lang="en" sz="1300" b="0" i="1" u="none" strike="noStrike" cap="none">
                <a:solidFill>
                  <a:srgbClr val="000000"/>
                </a:solidFill>
                <a:latin typeface="Helvetica Neue"/>
                <a:ea typeface="Helvetica Neue"/>
                <a:cs typeface="Helvetica Neue"/>
                <a:sym typeface="Helvetica Neue"/>
              </a:rPr>
              <a:t>• Conclusion: </a:t>
            </a:r>
            <a:r>
              <a:rPr lang="en" sz="1300" b="0" i="0" u="none" strike="noStrike" cap="none">
                <a:solidFill>
                  <a:srgbClr val="000000"/>
                </a:solidFill>
                <a:latin typeface="Calibri"/>
                <a:ea typeface="Calibri"/>
                <a:cs typeface="Calibri"/>
                <a:sym typeface="Calibri"/>
              </a:rPr>
              <a:t>a final decision or judgment reached by examining evidence </a:t>
            </a:r>
            <a:endParaRPr sz="1600"/>
          </a:p>
        </p:txBody>
      </p:sp>
      <p:sp>
        <p:nvSpPr>
          <p:cNvPr id="1070" name="Google Shape;1070;p77"/>
          <p:cNvSpPr txBox="1"/>
          <p:nvPr/>
        </p:nvSpPr>
        <p:spPr>
          <a:xfrm>
            <a:off x="5328138" y="7438292"/>
            <a:ext cx="4730287" cy="33405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Nunito"/>
                <a:ea typeface="Nunito"/>
                <a:cs typeface="Nunito"/>
                <a:sym typeface="Nunito"/>
              </a:rPr>
              <a:t>Source: The Thinking Consortium </a:t>
            </a:r>
            <a:r>
              <a:rPr lang="en" u="sng" dirty="0">
                <a:solidFill>
                  <a:schemeClr val="hlink"/>
                </a:solidFill>
                <a:latin typeface="Nunito"/>
                <a:ea typeface="Nunito"/>
                <a:cs typeface="Nunito"/>
                <a:sym typeface="Nunito"/>
                <a:hlinkClick r:id="rId3"/>
              </a:rPr>
              <a:t>https://tc2.ca/online/</a:t>
            </a:r>
            <a:r>
              <a:rPr lang="en" dirty="0">
                <a:latin typeface="Nunito"/>
                <a:ea typeface="Nunito"/>
                <a:cs typeface="Nunito"/>
                <a:sym typeface="Nunito"/>
              </a:rPr>
              <a:t> </a:t>
            </a:r>
            <a:endParaRPr b="1" dirty="0">
              <a:latin typeface="Nunito"/>
              <a:ea typeface="Nunito"/>
              <a:cs typeface="Nunito"/>
              <a:sym typeface="Nuni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74"/>
        <p:cNvGrpSpPr/>
        <p:nvPr/>
      </p:nvGrpSpPr>
      <p:grpSpPr>
        <a:xfrm>
          <a:off x="0" y="0"/>
          <a:ext cx="0" cy="0"/>
          <a:chOff x="0" y="0"/>
          <a:chExt cx="0" cy="0"/>
        </a:xfrm>
      </p:grpSpPr>
      <p:sp>
        <p:nvSpPr>
          <p:cNvPr id="1075" name="Google Shape;1075;p78"/>
          <p:cNvSpPr txBox="1"/>
          <p:nvPr/>
        </p:nvSpPr>
        <p:spPr>
          <a:xfrm>
            <a:off x="291546" y="1249756"/>
            <a:ext cx="9520800" cy="1245300"/>
          </a:xfrm>
          <a:prstGeom prst="rect">
            <a:avLst/>
          </a:prstGeom>
          <a:solidFill>
            <a:srgbClr val="FBF6BD"/>
          </a:solidFill>
          <a:ln w="25400" cap="flat" cmpd="sng">
            <a:solidFill>
              <a:schemeClr val="accent2"/>
            </a:solidFill>
            <a:prstDash val="solid"/>
            <a:round/>
            <a:headEnd type="none" w="sm" len="sm"/>
            <a:tailEnd type="none" w="sm" len="sm"/>
          </a:ln>
        </p:spPr>
        <p:txBody>
          <a:bodyPr spcFirstLastPara="1" wrap="square" lIns="50775" tIns="50775" rIns="50775" bIns="50775" anchor="t" anchorCtr="0">
            <a:noAutofit/>
          </a:bodyPr>
          <a:lstStyle/>
          <a:p>
            <a:pPr marL="0" marR="0" lvl="0" indent="0" algn="l" rtl="0">
              <a:lnSpc>
                <a:spcPct val="80000"/>
              </a:lnSpc>
              <a:spcBef>
                <a:spcPts val="0"/>
              </a:spcBef>
              <a:spcAft>
                <a:spcPts val="0"/>
              </a:spcAft>
              <a:buClr>
                <a:srgbClr val="000000"/>
              </a:buClr>
              <a:buSzPts val="1400"/>
              <a:buFont typeface="Arial"/>
              <a:buNone/>
            </a:pPr>
            <a:r>
              <a:rPr lang="en" sz="1400" b="1" i="0" u="none" strike="noStrike" cap="none">
                <a:solidFill>
                  <a:srgbClr val="000000"/>
                </a:solidFill>
                <a:latin typeface="Arial"/>
                <a:ea typeface="Arial"/>
                <a:cs typeface="Arial"/>
                <a:sym typeface="Arial"/>
              </a:rPr>
              <a:t>Instructions:</a:t>
            </a:r>
            <a:endParaRPr sz="1600"/>
          </a:p>
          <a:p>
            <a:pPr marL="254000" marR="0" lvl="0" indent="-254000" algn="l" rtl="0">
              <a:lnSpc>
                <a:spcPct val="100000"/>
              </a:lnSpc>
              <a:spcBef>
                <a:spcPts val="0"/>
              </a:spcBef>
              <a:spcAft>
                <a:spcPts val="0"/>
              </a:spcAft>
              <a:buClr>
                <a:srgbClr val="000000"/>
              </a:buClr>
              <a:buSzPts val="1200"/>
              <a:buFont typeface="Arial"/>
              <a:buAutoNum type="arabicPeriod"/>
            </a:pPr>
            <a:r>
              <a:rPr lang="en" sz="1200" b="0" i="0" u="none" strike="noStrike" cap="none">
                <a:solidFill>
                  <a:srgbClr val="000000"/>
                </a:solidFill>
                <a:latin typeface="Arial"/>
                <a:ea typeface="Arial"/>
                <a:cs typeface="Arial"/>
                <a:sym typeface="Arial"/>
              </a:rPr>
              <a:t>Read Briefing Sheet: </a:t>
            </a:r>
            <a:r>
              <a:rPr lang="en" sz="1200" b="1" i="0" u="none" strike="noStrike" cap="none">
                <a:solidFill>
                  <a:srgbClr val="000000"/>
                </a:solidFill>
                <a:latin typeface="Arial"/>
                <a:ea typeface="Arial"/>
                <a:cs typeface="Arial"/>
                <a:sym typeface="Arial"/>
              </a:rPr>
              <a:t>Addressing the Environmental Impacts of Vehicle Use</a:t>
            </a:r>
            <a:r>
              <a:rPr lang="en" sz="1200" b="1" i="1" u="none" strike="noStrike" cap="none">
                <a:solidFill>
                  <a:srgbClr val="000000"/>
                </a:solidFill>
                <a:latin typeface="Arial"/>
                <a:ea typeface="Arial"/>
                <a:cs typeface="Arial"/>
                <a:sym typeface="Arial"/>
              </a:rPr>
              <a:t>.</a:t>
            </a:r>
            <a:r>
              <a:rPr lang="en" sz="1200" b="0" i="0" u="none" strike="noStrike" cap="none">
                <a:solidFill>
                  <a:srgbClr val="000000"/>
                </a:solidFill>
                <a:latin typeface="Arial"/>
                <a:ea typeface="Arial"/>
                <a:cs typeface="Arial"/>
                <a:sym typeface="Arial"/>
              </a:rPr>
              <a:t> </a:t>
            </a:r>
            <a:endParaRPr sz="1600"/>
          </a:p>
          <a:p>
            <a:pPr marL="254000" marR="0" lvl="0" indent="-254000" algn="l" rtl="0">
              <a:lnSpc>
                <a:spcPct val="100000"/>
              </a:lnSpc>
              <a:spcBef>
                <a:spcPts val="0"/>
              </a:spcBef>
              <a:spcAft>
                <a:spcPts val="0"/>
              </a:spcAft>
              <a:buClr>
                <a:srgbClr val="000000"/>
              </a:buClr>
              <a:buSzPts val="1200"/>
              <a:buFont typeface="Arial"/>
              <a:buAutoNum type="arabicPeriod"/>
            </a:pPr>
            <a:r>
              <a:rPr lang="en" sz="1200" b="0" i="0" u="none" strike="noStrike" cap="none">
                <a:solidFill>
                  <a:srgbClr val="000000"/>
                </a:solidFill>
                <a:latin typeface="Arial"/>
                <a:ea typeface="Arial"/>
                <a:cs typeface="Arial"/>
                <a:sym typeface="Arial"/>
              </a:rPr>
              <a:t>Using the information in the briefing sheet to guide your thinking, mark on the dashboards found on Activity Sheet: </a:t>
            </a:r>
            <a:r>
              <a:rPr lang="en" sz="1200" b="1" i="0" u="none" strike="noStrike" cap="none">
                <a:solidFill>
                  <a:srgbClr val="000000"/>
                </a:solidFill>
                <a:latin typeface="Arial"/>
                <a:ea typeface="Arial"/>
                <a:cs typeface="Arial"/>
                <a:sym typeface="Arial"/>
              </a:rPr>
              <a:t>Record initial thinking</a:t>
            </a:r>
            <a:r>
              <a:rPr lang="en" sz="1200" b="0" i="0" u="none" strike="noStrike" cap="none">
                <a:solidFill>
                  <a:srgbClr val="000000"/>
                </a:solidFill>
                <a:latin typeface="Arial"/>
                <a:ea typeface="Arial"/>
                <a:cs typeface="Arial"/>
                <a:sym typeface="Arial"/>
              </a:rPr>
              <a:t> a ranking for each criteria for an effective solution.  </a:t>
            </a:r>
            <a:endParaRPr sz="1600"/>
          </a:p>
          <a:p>
            <a:pPr marL="254000" marR="0" lvl="0" indent="-254000" algn="l" rtl="0">
              <a:lnSpc>
                <a:spcPct val="100000"/>
              </a:lnSpc>
              <a:spcBef>
                <a:spcPts val="0"/>
              </a:spcBef>
              <a:spcAft>
                <a:spcPts val="0"/>
              </a:spcAft>
              <a:buClr>
                <a:srgbClr val="000000"/>
              </a:buClr>
              <a:buSzPts val="1200"/>
              <a:buFont typeface="Arial"/>
              <a:buAutoNum type="arabicPeriod"/>
            </a:pPr>
            <a:r>
              <a:rPr lang="en" sz="1200" b="0" i="0" u="none" strike="noStrike" cap="none">
                <a:solidFill>
                  <a:srgbClr val="000000"/>
                </a:solidFill>
                <a:latin typeface="Arial"/>
                <a:ea typeface="Arial"/>
                <a:cs typeface="Arial"/>
                <a:sym typeface="Arial"/>
              </a:rPr>
              <a:t>Identify facts or evidence in the briefing sheet to support and justify your ranking for each criteria.</a:t>
            </a:r>
            <a:endParaRPr sz="1600"/>
          </a:p>
          <a:p>
            <a:pPr marL="254000" marR="0" lvl="0" indent="-254000" algn="l" rtl="0">
              <a:lnSpc>
                <a:spcPct val="100000"/>
              </a:lnSpc>
              <a:spcBef>
                <a:spcPts val="0"/>
              </a:spcBef>
              <a:spcAft>
                <a:spcPts val="0"/>
              </a:spcAft>
              <a:buClr>
                <a:srgbClr val="000000"/>
              </a:buClr>
              <a:buSzPts val="1200"/>
              <a:buFont typeface="Arial"/>
              <a:buAutoNum type="arabicPeriod"/>
            </a:pPr>
            <a:r>
              <a:rPr lang="en" sz="1200" b="0" i="0" u="none" strike="noStrike" cap="none">
                <a:solidFill>
                  <a:srgbClr val="000000"/>
                </a:solidFill>
                <a:latin typeface="Arial"/>
                <a:ea typeface="Arial"/>
                <a:cs typeface="Arial"/>
                <a:sym typeface="Arial"/>
              </a:rPr>
              <a:t>Remember: you might change your mind as you learn more!</a:t>
            </a:r>
            <a:endParaRPr sz="1600"/>
          </a:p>
        </p:txBody>
      </p:sp>
      <p:sp>
        <p:nvSpPr>
          <p:cNvPr id="1076" name="Google Shape;1076;p78"/>
          <p:cNvSpPr txBox="1"/>
          <p:nvPr/>
        </p:nvSpPr>
        <p:spPr>
          <a:xfrm>
            <a:off x="328316" y="322007"/>
            <a:ext cx="9447300" cy="841500"/>
          </a:xfrm>
          <a:prstGeom prst="rect">
            <a:avLst/>
          </a:prstGeom>
          <a:noFill/>
          <a:ln>
            <a:noFill/>
          </a:ln>
        </p:spPr>
        <p:txBody>
          <a:bodyPr spcFirstLastPara="1" wrap="square" lIns="50775" tIns="50775" rIns="50775" bIns="50775" anchor="ctr" anchorCtr="0">
            <a:noAutofit/>
          </a:bodyPr>
          <a:lstStyle/>
          <a:p>
            <a:pPr marL="0" marR="0" lvl="0" indent="0" algn="ctr" rtl="0">
              <a:lnSpc>
                <a:spcPct val="90000"/>
              </a:lnSpc>
              <a:spcBef>
                <a:spcPts val="0"/>
              </a:spcBef>
              <a:spcAft>
                <a:spcPts val="0"/>
              </a:spcAft>
              <a:buClr>
                <a:srgbClr val="000000"/>
              </a:buClr>
              <a:buSzPts val="4900"/>
              <a:buFont typeface="Arial"/>
              <a:buNone/>
            </a:pPr>
            <a:r>
              <a:rPr lang="en" sz="4900" b="1" i="0" u="none" strike="noStrike" cap="none">
                <a:solidFill>
                  <a:srgbClr val="000000"/>
                </a:solidFill>
                <a:latin typeface="Arial"/>
                <a:ea typeface="Arial"/>
                <a:cs typeface="Arial"/>
                <a:sym typeface="Arial"/>
              </a:rPr>
              <a:t>Record Initial Thinking</a:t>
            </a:r>
            <a:endParaRPr sz="1600"/>
          </a:p>
        </p:txBody>
      </p:sp>
      <p:graphicFrame>
        <p:nvGraphicFramePr>
          <p:cNvPr id="1077" name="Google Shape;1077;p78"/>
          <p:cNvGraphicFramePr/>
          <p:nvPr/>
        </p:nvGraphicFramePr>
        <p:xfrm>
          <a:off x="365080" y="2704971"/>
          <a:ext cx="9447400" cy="4562900"/>
        </p:xfrm>
        <a:graphic>
          <a:graphicData uri="http://schemas.openxmlformats.org/drawingml/2006/table">
            <a:tbl>
              <a:tblPr firstRow="1" bandRow="1">
                <a:noFill/>
                <a:tableStyleId>{0D0AFD83-7E02-4A04-ACBC-313A594CF623}</a:tableStyleId>
              </a:tblPr>
              <a:tblGrid>
                <a:gridCol w="2361850">
                  <a:extLst>
                    <a:ext uri="{9D8B030D-6E8A-4147-A177-3AD203B41FA5}">
                      <a16:colId xmlns:a16="http://schemas.microsoft.com/office/drawing/2014/main" val="20000"/>
                    </a:ext>
                  </a:extLst>
                </a:gridCol>
                <a:gridCol w="2361850">
                  <a:extLst>
                    <a:ext uri="{9D8B030D-6E8A-4147-A177-3AD203B41FA5}">
                      <a16:colId xmlns:a16="http://schemas.microsoft.com/office/drawing/2014/main" val="20001"/>
                    </a:ext>
                  </a:extLst>
                </a:gridCol>
                <a:gridCol w="2361850">
                  <a:extLst>
                    <a:ext uri="{9D8B030D-6E8A-4147-A177-3AD203B41FA5}">
                      <a16:colId xmlns:a16="http://schemas.microsoft.com/office/drawing/2014/main" val="20002"/>
                    </a:ext>
                  </a:extLst>
                </a:gridCol>
                <a:gridCol w="2361850">
                  <a:extLst>
                    <a:ext uri="{9D8B030D-6E8A-4147-A177-3AD203B41FA5}">
                      <a16:colId xmlns:a16="http://schemas.microsoft.com/office/drawing/2014/main" val="20003"/>
                    </a:ext>
                  </a:extLst>
                </a:gridCol>
              </a:tblGrid>
              <a:tr h="1014500">
                <a:tc gridSpan="4">
                  <a:txBody>
                    <a:bodyPr/>
                    <a:lstStyle/>
                    <a:p>
                      <a:pPr marL="0" marR="0" lvl="0" indent="0" algn="ctr" rtl="0">
                        <a:lnSpc>
                          <a:spcPct val="100000"/>
                        </a:lnSpc>
                        <a:spcBef>
                          <a:spcPts val="0"/>
                        </a:spcBef>
                        <a:spcAft>
                          <a:spcPts val="0"/>
                        </a:spcAft>
                        <a:buClr>
                          <a:schemeClr val="dk1"/>
                        </a:buClr>
                        <a:buSzPts val="2000"/>
                        <a:buFont typeface="Calibri"/>
                        <a:buNone/>
                      </a:pPr>
                      <a:r>
                        <a:rPr lang="en" sz="2000" b="1" u="none" strike="noStrike" cap="none"/>
                        <a:t>How Effectively do Electric Vehicles Solve the Problem of Gas-Powered Vehicles?</a:t>
                      </a:r>
                      <a:endParaRPr sz="1600"/>
                    </a:p>
                    <a:p>
                      <a:pPr marL="0" marR="0" lvl="0" indent="0" algn="r" rtl="0">
                        <a:lnSpc>
                          <a:spcPct val="100000"/>
                        </a:lnSpc>
                        <a:spcBef>
                          <a:spcPts val="0"/>
                        </a:spcBef>
                        <a:spcAft>
                          <a:spcPts val="0"/>
                        </a:spcAft>
                        <a:buClr>
                          <a:schemeClr val="dk1"/>
                        </a:buClr>
                        <a:buSzPts val="1400"/>
                        <a:buFont typeface="Calibri"/>
                        <a:buNone/>
                      </a:pPr>
                      <a:endParaRPr sz="1400" u="none" strike="noStrike" cap="none"/>
                    </a:p>
                  </a:txBody>
                  <a:tcPr marL="100600" marR="100600" marT="122400" marB="51825"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070175">
                <a:tc>
                  <a:txBody>
                    <a:bodyPr/>
                    <a:lstStyle/>
                    <a:p>
                      <a:pPr marL="0" marR="0" lvl="0" indent="0" algn="ctr" rtl="0">
                        <a:lnSpc>
                          <a:spcPct val="100000"/>
                        </a:lnSpc>
                        <a:spcBef>
                          <a:spcPts val="0"/>
                        </a:spcBef>
                        <a:spcAft>
                          <a:spcPts val="0"/>
                        </a:spcAft>
                        <a:buClr>
                          <a:schemeClr val="dk1"/>
                        </a:buClr>
                        <a:buSzPts val="1400"/>
                        <a:buFont typeface="Calibri"/>
                        <a:buNone/>
                      </a:pPr>
                      <a:r>
                        <a:rPr lang="en" sz="1400" u="sng" strike="noStrike" cap="none"/>
                        <a:t>Criterion 1</a:t>
                      </a:r>
                      <a:r>
                        <a:rPr lang="en" sz="1400" u="none" strike="noStrike" cap="none"/>
                        <a:t>: </a:t>
                      </a:r>
                      <a:endParaRPr sz="1600"/>
                    </a:p>
                    <a:p>
                      <a:pPr marL="0" marR="0" lvl="0" indent="0" algn="ctr" rtl="0">
                        <a:lnSpc>
                          <a:spcPct val="100000"/>
                        </a:lnSpc>
                        <a:spcBef>
                          <a:spcPts val="0"/>
                        </a:spcBef>
                        <a:spcAft>
                          <a:spcPts val="0"/>
                        </a:spcAft>
                        <a:buClr>
                          <a:schemeClr val="dk1"/>
                        </a:buClr>
                        <a:buSzPts val="1400"/>
                        <a:buFont typeface="Calibri"/>
                        <a:buNone/>
                      </a:pPr>
                      <a:r>
                        <a:rPr lang="en" sz="1400" u="none" strike="noStrike" cap="none"/>
                        <a:t>Significantly Reduces Consumption of Fossil Fuels</a:t>
                      </a:r>
                      <a:endParaRPr sz="1400" u="none" strike="noStrike" cap="none"/>
                    </a:p>
                    <a:p>
                      <a:pPr marL="0" marR="0" lvl="0" indent="0" algn="r" rtl="0">
                        <a:lnSpc>
                          <a:spcPct val="100000"/>
                        </a:lnSpc>
                        <a:spcBef>
                          <a:spcPts val="0"/>
                        </a:spcBef>
                        <a:spcAft>
                          <a:spcPts val="0"/>
                        </a:spcAft>
                        <a:buClr>
                          <a:schemeClr val="dk1"/>
                        </a:buClr>
                        <a:buSzPts val="1400"/>
                        <a:buFont typeface="Calibri"/>
                        <a:buNone/>
                      </a:pPr>
                      <a:endParaRPr sz="1400" u="none" strike="noStrike" cap="none"/>
                    </a:p>
                  </a:txBody>
                  <a:tcPr marL="100600" marR="100600" marT="51825" marB="51825" anchor="ctr"/>
                </a:tc>
                <a:tc>
                  <a:txBody>
                    <a:bodyPr/>
                    <a:lstStyle/>
                    <a:p>
                      <a:pPr marL="0" marR="0" lvl="0" indent="0" algn="ctr" rtl="0">
                        <a:lnSpc>
                          <a:spcPct val="100000"/>
                        </a:lnSpc>
                        <a:spcBef>
                          <a:spcPts val="0"/>
                        </a:spcBef>
                        <a:spcAft>
                          <a:spcPts val="0"/>
                        </a:spcAft>
                        <a:buClr>
                          <a:schemeClr val="dk1"/>
                        </a:buClr>
                        <a:buSzPts val="1400"/>
                        <a:buFont typeface="Calibri"/>
                        <a:buNone/>
                      </a:pPr>
                      <a:r>
                        <a:rPr lang="en" sz="1400" u="sng" strike="noStrike" cap="none"/>
                        <a:t>Criterion 2</a:t>
                      </a:r>
                      <a:r>
                        <a:rPr lang="en" sz="1400" u="none" strike="noStrike" cap="none"/>
                        <a:t>: </a:t>
                      </a:r>
                      <a:endParaRPr sz="1600"/>
                    </a:p>
                    <a:p>
                      <a:pPr marL="0" marR="0" lvl="0" indent="0" algn="ctr" rtl="0">
                        <a:lnSpc>
                          <a:spcPct val="100000"/>
                        </a:lnSpc>
                        <a:spcBef>
                          <a:spcPts val="0"/>
                        </a:spcBef>
                        <a:spcAft>
                          <a:spcPts val="0"/>
                        </a:spcAft>
                        <a:buClr>
                          <a:schemeClr val="dk1"/>
                        </a:buClr>
                        <a:buSzPts val="1400"/>
                        <a:buFont typeface="Calibri"/>
                        <a:buNone/>
                      </a:pPr>
                      <a:r>
                        <a:rPr lang="en" sz="1400" u="none" strike="noStrike" cap="none"/>
                        <a:t>Significantly Reduces Energy Consumption</a:t>
                      </a:r>
                      <a:endParaRPr sz="1600"/>
                    </a:p>
                    <a:p>
                      <a:pPr marL="0" marR="0" lvl="0" indent="0" algn="r" rtl="0">
                        <a:lnSpc>
                          <a:spcPct val="100000"/>
                        </a:lnSpc>
                        <a:spcBef>
                          <a:spcPts val="0"/>
                        </a:spcBef>
                        <a:spcAft>
                          <a:spcPts val="0"/>
                        </a:spcAft>
                        <a:buClr>
                          <a:schemeClr val="dk1"/>
                        </a:buClr>
                        <a:buSzPts val="1400"/>
                        <a:buFont typeface="Calibri"/>
                        <a:buNone/>
                      </a:pPr>
                      <a:endParaRPr sz="1400" u="none" strike="noStrike" cap="none"/>
                    </a:p>
                  </a:txBody>
                  <a:tcPr marL="100600" marR="100600" marT="51825" marB="51825" anchor="ctr"/>
                </a:tc>
                <a:tc>
                  <a:txBody>
                    <a:bodyPr/>
                    <a:lstStyle/>
                    <a:p>
                      <a:pPr marL="0" marR="0" lvl="0" indent="0" algn="ctr" rtl="0">
                        <a:lnSpc>
                          <a:spcPct val="100000"/>
                        </a:lnSpc>
                        <a:spcBef>
                          <a:spcPts val="0"/>
                        </a:spcBef>
                        <a:spcAft>
                          <a:spcPts val="0"/>
                        </a:spcAft>
                        <a:buClr>
                          <a:schemeClr val="dk1"/>
                        </a:buClr>
                        <a:buSzPts val="1400"/>
                        <a:buFont typeface="Calibri"/>
                        <a:buNone/>
                      </a:pPr>
                      <a:r>
                        <a:rPr lang="en" sz="1400" u="sng" strike="noStrike" cap="none"/>
                        <a:t>Criterion 3</a:t>
                      </a:r>
                      <a:r>
                        <a:rPr lang="en" sz="1400" u="none" strike="noStrike" cap="none"/>
                        <a:t>:</a:t>
                      </a:r>
                      <a:endParaRPr sz="1600"/>
                    </a:p>
                    <a:p>
                      <a:pPr marL="0" marR="0" lvl="0" indent="0" algn="ctr" rtl="0">
                        <a:lnSpc>
                          <a:spcPct val="100000"/>
                        </a:lnSpc>
                        <a:spcBef>
                          <a:spcPts val="0"/>
                        </a:spcBef>
                        <a:spcAft>
                          <a:spcPts val="0"/>
                        </a:spcAft>
                        <a:buClr>
                          <a:schemeClr val="dk1"/>
                        </a:buClr>
                        <a:buSzPts val="1400"/>
                        <a:buFont typeface="Calibri"/>
                        <a:buNone/>
                      </a:pPr>
                      <a:r>
                        <a:rPr lang="en" sz="1400" u="none" strike="noStrike" cap="none"/>
                        <a:t>Significantly Reduces Carbon Emissions Over the Vehicle’s Entire Lifecycle</a:t>
                      </a:r>
                      <a:endParaRPr sz="1600"/>
                    </a:p>
                    <a:p>
                      <a:pPr marL="0" marR="0" lvl="0" indent="0" algn="r" rtl="0">
                        <a:lnSpc>
                          <a:spcPct val="100000"/>
                        </a:lnSpc>
                        <a:spcBef>
                          <a:spcPts val="0"/>
                        </a:spcBef>
                        <a:spcAft>
                          <a:spcPts val="0"/>
                        </a:spcAft>
                        <a:buClr>
                          <a:schemeClr val="dk1"/>
                        </a:buClr>
                        <a:buSzPts val="1400"/>
                        <a:buFont typeface="Calibri"/>
                        <a:buNone/>
                      </a:pPr>
                      <a:endParaRPr sz="1400" u="none" strike="noStrike" cap="none"/>
                    </a:p>
                  </a:txBody>
                  <a:tcPr marL="100600" marR="100600" marT="122400" marB="0" anchor="ctr"/>
                </a:tc>
                <a:tc>
                  <a:txBody>
                    <a:bodyPr/>
                    <a:lstStyle/>
                    <a:p>
                      <a:pPr marL="0" marR="0" lvl="0" indent="0" algn="ctr" rtl="0">
                        <a:lnSpc>
                          <a:spcPct val="100000"/>
                        </a:lnSpc>
                        <a:spcBef>
                          <a:spcPts val="0"/>
                        </a:spcBef>
                        <a:spcAft>
                          <a:spcPts val="0"/>
                        </a:spcAft>
                        <a:buClr>
                          <a:schemeClr val="dk1"/>
                        </a:buClr>
                        <a:buSzPts val="1400"/>
                        <a:buFont typeface="Calibri"/>
                        <a:buNone/>
                      </a:pPr>
                      <a:r>
                        <a:rPr lang="en" sz="1400" u="sng" strike="noStrike" cap="none"/>
                        <a:t>Criterion 4</a:t>
                      </a:r>
                      <a:r>
                        <a:rPr lang="en" sz="1400" u="none" strike="noStrike" cap="none"/>
                        <a:t>:</a:t>
                      </a:r>
                      <a:endParaRPr sz="1600"/>
                    </a:p>
                    <a:p>
                      <a:pPr marL="0" marR="0" lvl="0" indent="0" algn="ctr" rtl="0">
                        <a:lnSpc>
                          <a:spcPct val="100000"/>
                        </a:lnSpc>
                        <a:spcBef>
                          <a:spcPts val="0"/>
                        </a:spcBef>
                        <a:spcAft>
                          <a:spcPts val="0"/>
                        </a:spcAft>
                        <a:buClr>
                          <a:schemeClr val="dk1"/>
                        </a:buClr>
                        <a:buSzPts val="1400"/>
                        <a:buFont typeface="Calibri"/>
                        <a:buNone/>
                      </a:pPr>
                      <a:r>
                        <a:rPr lang="en" sz="1400" u="none" strike="noStrike" cap="none"/>
                        <a:t>Maintains the Vehicle’s Utility</a:t>
                      </a:r>
                      <a:endParaRPr sz="1600"/>
                    </a:p>
                    <a:p>
                      <a:pPr marL="0" marR="0" lvl="0" indent="0" algn="r" rtl="0">
                        <a:lnSpc>
                          <a:spcPct val="100000"/>
                        </a:lnSpc>
                        <a:spcBef>
                          <a:spcPts val="0"/>
                        </a:spcBef>
                        <a:spcAft>
                          <a:spcPts val="0"/>
                        </a:spcAft>
                        <a:buClr>
                          <a:schemeClr val="dk1"/>
                        </a:buClr>
                        <a:buSzPts val="1400"/>
                        <a:buFont typeface="Calibri"/>
                        <a:buNone/>
                      </a:pPr>
                      <a:endParaRPr sz="1400" u="none" strike="noStrike" cap="none"/>
                    </a:p>
                  </a:txBody>
                  <a:tcPr marL="100600" marR="100600" marT="51825" marB="51825" anchor="ctr"/>
                </a:tc>
                <a:extLst>
                  <a:ext uri="{0D108BD9-81ED-4DB2-BD59-A6C34878D82A}">
                    <a16:rowId xmlns:a16="http://schemas.microsoft.com/office/drawing/2014/main" val="10001"/>
                  </a:ext>
                </a:extLst>
              </a:tr>
              <a:tr h="2359200">
                <a:tc>
                  <a:txBody>
                    <a:bodyPr/>
                    <a:lstStyle/>
                    <a:p>
                      <a:pPr marL="0" marR="0" lvl="0" indent="0" algn="r" rtl="0">
                        <a:lnSpc>
                          <a:spcPct val="100000"/>
                        </a:lnSpc>
                        <a:spcBef>
                          <a:spcPts val="0"/>
                        </a:spcBef>
                        <a:spcAft>
                          <a:spcPts val="0"/>
                        </a:spcAft>
                        <a:buClr>
                          <a:schemeClr val="dk1"/>
                        </a:buClr>
                        <a:buSzPts val="1400"/>
                        <a:buFont typeface="Calibri"/>
                        <a:buNone/>
                      </a:pPr>
                      <a:endParaRPr sz="1400" u="none" strike="noStrike" cap="none"/>
                    </a:p>
                  </a:txBody>
                  <a:tcPr marL="100600" marR="100600" marT="51825" marB="51825"/>
                </a:tc>
                <a:tc>
                  <a:txBody>
                    <a:bodyPr/>
                    <a:lstStyle/>
                    <a:p>
                      <a:pPr marL="0" marR="0" lvl="0" indent="0" algn="r" rtl="0">
                        <a:lnSpc>
                          <a:spcPct val="100000"/>
                        </a:lnSpc>
                        <a:spcBef>
                          <a:spcPts val="0"/>
                        </a:spcBef>
                        <a:spcAft>
                          <a:spcPts val="0"/>
                        </a:spcAft>
                        <a:buClr>
                          <a:schemeClr val="dk1"/>
                        </a:buClr>
                        <a:buSzPts val="1400"/>
                        <a:buFont typeface="Calibri"/>
                        <a:buNone/>
                      </a:pPr>
                      <a:endParaRPr sz="1400" u="none" strike="noStrike" cap="none"/>
                    </a:p>
                  </a:txBody>
                  <a:tcPr marL="100600" marR="100600" marT="51825" marB="51825"/>
                </a:tc>
                <a:tc>
                  <a:txBody>
                    <a:bodyPr/>
                    <a:lstStyle/>
                    <a:p>
                      <a:pPr marL="0" marR="0" lvl="0" indent="0" algn="r" rtl="0">
                        <a:lnSpc>
                          <a:spcPct val="100000"/>
                        </a:lnSpc>
                        <a:spcBef>
                          <a:spcPts val="0"/>
                        </a:spcBef>
                        <a:spcAft>
                          <a:spcPts val="0"/>
                        </a:spcAft>
                        <a:buClr>
                          <a:schemeClr val="dk1"/>
                        </a:buClr>
                        <a:buSzPts val="1400"/>
                        <a:buFont typeface="Calibri"/>
                        <a:buNone/>
                      </a:pPr>
                      <a:endParaRPr sz="1400" u="none" strike="noStrike" cap="none"/>
                    </a:p>
                  </a:txBody>
                  <a:tcPr marL="100600" marR="100600" marT="51825" marB="51825"/>
                </a:tc>
                <a:tc>
                  <a:txBody>
                    <a:bodyPr/>
                    <a:lstStyle/>
                    <a:p>
                      <a:pPr marL="0" marR="0" lvl="0" indent="0" algn="r" rtl="0">
                        <a:lnSpc>
                          <a:spcPct val="100000"/>
                        </a:lnSpc>
                        <a:spcBef>
                          <a:spcPts val="0"/>
                        </a:spcBef>
                        <a:spcAft>
                          <a:spcPts val="0"/>
                        </a:spcAft>
                        <a:buClr>
                          <a:schemeClr val="dk1"/>
                        </a:buClr>
                        <a:buSzPts val="1400"/>
                        <a:buFont typeface="Calibri"/>
                        <a:buNone/>
                      </a:pPr>
                      <a:endParaRPr sz="1400" u="none" strike="noStrike" cap="none"/>
                    </a:p>
                  </a:txBody>
                  <a:tcPr marL="100600" marR="100600" marT="51825" marB="51825"/>
                </a:tc>
                <a:extLst>
                  <a:ext uri="{0D108BD9-81ED-4DB2-BD59-A6C34878D82A}">
                    <a16:rowId xmlns:a16="http://schemas.microsoft.com/office/drawing/2014/main" val="10002"/>
                  </a:ext>
                </a:extLst>
              </a:tr>
            </a:tbl>
          </a:graphicData>
        </a:graphic>
      </p:graphicFrame>
      <p:sp>
        <p:nvSpPr>
          <p:cNvPr id="1078" name="Google Shape;1078;p78"/>
          <p:cNvSpPr txBox="1"/>
          <p:nvPr/>
        </p:nvSpPr>
        <p:spPr>
          <a:xfrm>
            <a:off x="497032" y="5900929"/>
            <a:ext cx="1092900" cy="296400"/>
          </a:xfrm>
          <a:prstGeom prst="rect">
            <a:avLst/>
          </a:prstGeom>
          <a:noFill/>
          <a:ln>
            <a:noFill/>
          </a:ln>
        </p:spPr>
        <p:txBody>
          <a:bodyPr spcFirstLastPara="1" wrap="square" lIns="50775" tIns="50775" rIns="50775" bIns="50775" anchor="t" anchorCtr="0">
            <a:noAutofit/>
          </a:bodyPr>
          <a:lstStyle/>
          <a:p>
            <a:pPr marL="0" marR="0" lvl="0" indent="0" algn="l" rtl="0">
              <a:lnSpc>
                <a:spcPct val="100000"/>
              </a:lnSpc>
              <a:spcBef>
                <a:spcPts val="0"/>
              </a:spcBef>
              <a:spcAft>
                <a:spcPts val="0"/>
              </a:spcAft>
              <a:buClr>
                <a:srgbClr val="000000"/>
              </a:buClr>
              <a:buSzPts val="1200"/>
              <a:buFont typeface="Calibri"/>
              <a:buNone/>
            </a:pPr>
            <a:r>
              <a:rPr lang="en" sz="1200" b="0" i="0" u="none" strike="noStrike" cap="none">
                <a:solidFill>
                  <a:srgbClr val="000000"/>
                </a:solidFill>
                <a:latin typeface="Calibri"/>
                <a:ea typeface="Calibri"/>
                <a:cs typeface="Calibri"/>
                <a:sym typeface="Calibri"/>
              </a:rPr>
              <a:t>Facts/Evidence:</a:t>
            </a:r>
            <a:endParaRPr sz="1600"/>
          </a:p>
        </p:txBody>
      </p:sp>
      <p:sp>
        <p:nvSpPr>
          <p:cNvPr id="1079" name="Google Shape;1079;p78"/>
          <p:cNvSpPr txBox="1"/>
          <p:nvPr/>
        </p:nvSpPr>
        <p:spPr>
          <a:xfrm>
            <a:off x="2814998" y="5897166"/>
            <a:ext cx="1092900" cy="296400"/>
          </a:xfrm>
          <a:prstGeom prst="rect">
            <a:avLst/>
          </a:prstGeom>
          <a:noFill/>
          <a:ln>
            <a:noFill/>
          </a:ln>
        </p:spPr>
        <p:txBody>
          <a:bodyPr spcFirstLastPara="1" wrap="square" lIns="50775" tIns="50775" rIns="50775" bIns="50775" anchor="t" anchorCtr="0">
            <a:noAutofit/>
          </a:bodyPr>
          <a:lstStyle/>
          <a:p>
            <a:pPr marL="0" marR="0" lvl="0" indent="0" algn="l" rtl="0">
              <a:lnSpc>
                <a:spcPct val="100000"/>
              </a:lnSpc>
              <a:spcBef>
                <a:spcPts val="0"/>
              </a:spcBef>
              <a:spcAft>
                <a:spcPts val="0"/>
              </a:spcAft>
              <a:buClr>
                <a:srgbClr val="000000"/>
              </a:buClr>
              <a:buSzPts val="1200"/>
              <a:buFont typeface="Calibri"/>
              <a:buNone/>
            </a:pPr>
            <a:r>
              <a:rPr lang="en" sz="1200" b="0" i="0" u="none" strike="noStrike" cap="none">
                <a:solidFill>
                  <a:srgbClr val="000000"/>
                </a:solidFill>
                <a:latin typeface="Calibri"/>
                <a:ea typeface="Calibri"/>
                <a:cs typeface="Calibri"/>
                <a:sym typeface="Calibri"/>
              </a:rPr>
              <a:t>Facts/Evidence:</a:t>
            </a:r>
            <a:endParaRPr sz="1600"/>
          </a:p>
        </p:txBody>
      </p:sp>
      <p:sp>
        <p:nvSpPr>
          <p:cNvPr id="1080" name="Google Shape;1080;p78"/>
          <p:cNvSpPr txBox="1"/>
          <p:nvPr/>
        </p:nvSpPr>
        <p:spPr>
          <a:xfrm>
            <a:off x="5132964" y="5897166"/>
            <a:ext cx="1092900" cy="296400"/>
          </a:xfrm>
          <a:prstGeom prst="rect">
            <a:avLst/>
          </a:prstGeom>
          <a:noFill/>
          <a:ln>
            <a:noFill/>
          </a:ln>
        </p:spPr>
        <p:txBody>
          <a:bodyPr spcFirstLastPara="1" wrap="square" lIns="50775" tIns="50775" rIns="50775" bIns="50775" anchor="t" anchorCtr="0">
            <a:noAutofit/>
          </a:bodyPr>
          <a:lstStyle/>
          <a:p>
            <a:pPr marL="0" marR="0" lvl="0" indent="0" algn="l" rtl="0">
              <a:lnSpc>
                <a:spcPct val="100000"/>
              </a:lnSpc>
              <a:spcBef>
                <a:spcPts val="0"/>
              </a:spcBef>
              <a:spcAft>
                <a:spcPts val="0"/>
              </a:spcAft>
              <a:buClr>
                <a:srgbClr val="000000"/>
              </a:buClr>
              <a:buSzPts val="1200"/>
              <a:buFont typeface="Calibri"/>
              <a:buNone/>
            </a:pPr>
            <a:r>
              <a:rPr lang="en" sz="1200" b="0" i="0" u="none" strike="noStrike" cap="none">
                <a:solidFill>
                  <a:srgbClr val="000000"/>
                </a:solidFill>
                <a:latin typeface="Calibri"/>
                <a:ea typeface="Calibri"/>
                <a:cs typeface="Calibri"/>
                <a:sym typeface="Calibri"/>
              </a:rPr>
              <a:t>Facts/Evidence:</a:t>
            </a:r>
            <a:endParaRPr sz="1600"/>
          </a:p>
        </p:txBody>
      </p:sp>
      <p:sp>
        <p:nvSpPr>
          <p:cNvPr id="1081" name="Google Shape;1081;p78"/>
          <p:cNvSpPr txBox="1"/>
          <p:nvPr/>
        </p:nvSpPr>
        <p:spPr>
          <a:xfrm>
            <a:off x="7544135" y="5897166"/>
            <a:ext cx="1092900" cy="296400"/>
          </a:xfrm>
          <a:prstGeom prst="rect">
            <a:avLst/>
          </a:prstGeom>
          <a:noFill/>
          <a:ln>
            <a:noFill/>
          </a:ln>
        </p:spPr>
        <p:txBody>
          <a:bodyPr spcFirstLastPara="1" wrap="square" lIns="50775" tIns="50775" rIns="50775" bIns="50775" anchor="t" anchorCtr="0">
            <a:noAutofit/>
          </a:bodyPr>
          <a:lstStyle/>
          <a:p>
            <a:pPr marL="0" marR="0" lvl="0" indent="0" algn="l" rtl="0">
              <a:lnSpc>
                <a:spcPct val="100000"/>
              </a:lnSpc>
              <a:spcBef>
                <a:spcPts val="0"/>
              </a:spcBef>
              <a:spcAft>
                <a:spcPts val="0"/>
              </a:spcAft>
              <a:buClr>
                <a:srgbClr val="000000"/>
              </a:buClr>
              <a:buSzPts val="1200"/>
              <a:buFont typeface="Calibri"/>
              <a:buNone/>
            </a:pPr>
            <a:r>
              <a:rPr lang="en" sz="1200" b="0" i="0" u="none" strike="noStrike" cap="none">
                <a:solidFill>
                  <a:srgbClr val="000000"/>
                </a:solidFill>
                <a:latin typeface="Calibri"/>
                <a:ea typeface="Calibri"/>
                <a:cs typeface="Calibri"/>
                <a:sym typeface="Calibri"/>
              </a:rPr>
              <a:t>Facts/Evidence:</a:t>
            </a:r>
            <a:endParaRPr sz="1600"/>
          </a:p>
        </p:txBody>
      </p:sp>
      <p:pic>
        <p:nvPicPr>
          <p:cNvPr id="1082" name="Google Shape;1082;p78"/>
          <p:cNvPicPr preferRelativeResize="0"/>
          <p:nvPr/>
        </p:nvPicPr>
        <p:blipFill rotWithShape="1">
          <a:blip r:embed="rId3">
            <a:alphaModFix/>
          </a:blip>
          <a:srcRect t="7408" b="44391"/>
          <a:stretch/>
        </p:blipFill>
        <p:spPr>
          <a:xfrm>
            <a:off x="434350" y="4951925"/>
            <a:ext cx="2214199" cy="800408"/>
          </a:xfrm>
          <a:prstGeom prst="rect">
            <a:avLst/>
          </a:prstGeom>
          <a:noFill/>
          <a:ln>
            <a:noFill/>
          </a:ln>
        </p:spPr>
      </p:pic>
      <p:pic>
        <p:nvPicPr>
          <p:cNvPr id="1083" name="Google Shape;1083;p78"/>
          <p:cNvPicPr preferRelativeResize="0"/>
          <p:nvPr/>
        </p:nvPicPr>
        <p:blipFill rotWithShape="1">
          <a:blip r:embed="rId3">
            <a:alphaModFix/>
          </a:blip>
          <a:srcRect t="7408" b="44391"/>
          <a:stretch/>
        </p:blipFill>
        <p:spPr>
          <a:xfrm>
            <a:off x="2815000" y="4951925"/>
            <a:ext cx="2214199" cy="800408"/>
          </a:xfrm>
          <a:prstGeom prst="rect">
            <a:avLst/>
          </a:prstGeom>
          <a:noFill/>
          <a:ln>
            <a:noFill/>
          </a:ln>
        </p:spPr>
      </p:pic>
      <p:pic>
        <p:nvPicPr>
          <p:cNvPr id="1084" name="Google Shape;1084;p78"/>
          <p:cNvPicPr preferRelativeResize="0"/>
          <p:nvPr/>
        </p:nvPicPr>
        <p:blipFill rotWithShape="1">
          <a:blip r:embed="rId3">
            <a:alphaModFix/>
          </a:blip>
          <a:srcRect t="7408" b="44391"/>
          <a:stretch/>
        </p:blipFill>
        <p:spPr>
          <a:xfrm>
            <a:off x="5195650" y="4951925"/>
            <a:ext cx="2214199" cy="800408"/>
          </a:xfrm>
          <a:prstGeom prst="rect">
            <a:avLst/>
          </a:prstGeom>
          <a:noFill/>
          <a:ln>
            <a:noFill/>
          </a:ln>
        </p:spPr>
      </p:pic>
      <p:pic>
        <p:nvPicPr>
          <p:cNvPr id="1085" name="Google Shape;1085;p78"/>
          <p:cNvPicPr preferRelativeResize="0"/>
          <p:nvPr/>
        </p:nvPicPr>
        <p:blipFill rotWithShape="1">
          <a:blip r:embed="rId3">
            <a:alphaModFix/>
          </a:blip>
          <a:srcRect t="7408" b="44391"/>
          <a:stretch/>
        </p:blipFill>
        <p:spPr>
          <a:xfrm>
            <a:off x="7544125" y="4951925"/>
            <a:ext cx="2214199" cy="800408"/>
          </a:xfrm>
          <a:prstGeom prst="rect">
            <a:avLst/>
          </a:prstGeom>
          <a:noFill/>
          <a:ln>
            <a:noFill/>
          </a:ln>
        </p:spPr>
      </p:pic>
      <p:sp>
        <p:nvSpPr>
          <p:cNvPr id="1086" name="Google Shape;1086;p78"/>
          <p:cNvSpPr txBox="1"/>
          <p:nvPr/>
        </p:nvSpPr>
        <p:spPr>
          <a:xfrm>
            <a:off x="5195650" y="7412704"/>
            <a:ext cx="4862775" cy="35964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Nunito"/>
                <a:ea typeface="Nunito"/>
                <a:cs typeface="Nunito"/>
                <a:sym typeface="Nunito"/>
              </a:rPr>
              <a:t>Source: The Thinking Consortium </a:t>
            </a:r>
            <a:r>
              <a:rPr lang="en" u="sng" dirty="0">
                <a:solidFill>
                  <a:schemeClr val="hlink"/>
                </a:solidFill>
                <a:latin typeface="Nunito"/>
                <a:ea typeface="Nunito"/>
                <a:cs typeface="Nunito"/>
                <a:sym typeface="Nunito"/>
                <a:hlinkClick r:id="rId4"/>
              </a:rPr>
              <a:t>https://tc2.ca/online/</a:t>
            </a:r>
            <a:r>
              <a:rPr lang="en" dirty="0">
                <a:latin typeface="Nunito"/>
                <a:ea typeface="Nunito"/>
                <a:cs typeface="Nunito"/>
                <a:sym typeface="Nunito"/>
              </a:rPr>
              <a:t> </a:t>
            </a:r>
            <a:endParaRPr b="1" dirty="0">
              <a:latin typeface="Nunito"/>
              <a:ea typeface="Nunito"/>
              <a:cs typeface="Nunito"/>
              <a:sym typeface="Nuni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90"/>
        <p:cNvGrpSpPr/>
        <p:nvPr/>
      </p:nvGrpSpPr>
      <p:grpSpPr>
        <a:xfrm>
          <a:off x="0" y="0"/>
          <a:ext cx="0" cy="0"/>
          <a:chOff x="0" y="0"/>
          <a:chExt cx="0" cy="0"/>
        </a:xfrm>
      </p:grpSpPr>
      <p:sp>
        <p:nvSpPr>
          <p:cNvPr id="1091" name="Google Shape;1091;p79"/>
          <p:cNvSpPr txBox="1"/>
          <p:nvPr/>
        </p:nvSpPr>
        <p:spPr>
          <a:xfrm>
            <a:off x="99000" y="322000"/>
            <a:ext cx="9713400" cy="841500"/>
          </a:xfrm>
          <a:prstGeom prst="rect">
            <a:avLst/>
          </a:prstGeom>
          <a:noFill/>
          <a:ln>
            <a:noFill/>
          </a:ln>
        </p:spPr>
        <p:txBody>
          <a:bodyPr spcFirstLastPara="1" wrap="square" lIns="50775" tIns="50775" rIns="50775" bIns="50775" anchor="ctr" anchorCtr="0">
            <a:noAutofit/>
          </a:bodyPr>
          <a:lstStyle/>
          <a:p>
            <a:pPr marL="0" marR="0" lvl="0" indent="0" algn="ctr" rtl="0">
              <a:lnSpc>
                <a:spcPct val="90000"/>
              </a:lnSpc>
              <a:spcBef>
                <a:spcPts val="0"/>
              </a:spcBef>
              <a:spcAft>
                <a:spcPts val="0"/>
              </a:spcAft>
              <a:buClr>
                <a:srgbClr val="000000"/>
              </a:buClr>
              <a:buSzPts val="4900"/>
              <a:buFont typeface="Arial"/>
              <a:buNone/>
            </a:pPr>
            <a:r>
              <a:rPr lang="en" sz="4900" b="1" i="0" u="none" strike="noStrike" cap="none">
                <a:solidFill>
                  <a:srgbClr val="000000"/>
                </a:solidFill>
                <a:latin typeface="Arial"/>
                <a:ea typeface="Arial"/>
                <a:cs typeface="Arial"/>
                <a:sym typeface="Arial"/>
              </a:rPr>
              <a:t> Explore Other Solutions: Part 1</a:t>
            </a:r>
            <a:endParaRPr sz="4900" b="1" i="0" u="none" strike="noStrike" cap="none">
              <a:solidFill>
                <a:srgbClr val="000000"/>
              </a:solidFill>
              <a:latin typeface="Arial"/>
              <a:ea typeface="Arial"/>
              <a:cs typeface="Arial"/>
              <a:sym typeface="Arial"/>
            </a:endParaRPr>
          </a:p>
        </p:txBody>
      </p:sp>
      <p:pic>
        <p:nvPicPr>
          <p:cNvPr id="1092" name="Google Shape;1092;p79"/>
          <p:cNvPicPr preferRelativeResize="0"/>
          <p:nvPr/>
        </p:nvPicPr>
        <p:blipFill rotWithShape="1">
          <a:blip r:embed="rId3">
            <a:alphaModFix/>
          </a:blip>
          <a:srcRect/>
          <a:stretch/>
        </p:blipFill>
        <p:spPr>
          <a:xfrm>
            <a:off x="192600" y="4780100"/>
            <a:ext cx="9713402" cy="2653647"/>
          </a:xfrm>
          <a:prstGeom prst="rect">
            <a:avLst/>
          </a:prstGeom>
          <a:noFill/>
          <a:ln>
            <a:noFill/>
          </a:ln>
        </p:spPr>
      </p:pic>
      <p:sp>
        <p:nvSpPr>
          <p:cNvPr id="1093" name="Google Shape;1093;p79"/>
          <p:cNvSpPr txBox="1"/>
          <p:nvPr/>
        </p:nvSpPr>
        <p:spPr>
          <a:xfrm>
            <a:off x="99000" y="1075550"/>
            <a:ext cx="9818700" cy="3310200"/>
          </a:xfrm>
          <a:prstGeom prst="rect">
            <a:avLst/>
          </a:prstGeom>
          <a:solidFill>
            <a:srgbClr val="FFFF00">
              <a:alpha val="24710"/>
            </a:srgbClr>
          </a:solidFill>
          <a:ln w="15875" cap="flat" cmpd="sng">
            <a:solidFill>
              <a:schemeClr val="accent2"/>
            </a:solidFill>
            <a:prstDash val="solid"/>
            <a:miter lim="400000"/>
            <a:headEnd type="none" w="sm" len="sm"/>
            <a:tailEnd type="none" w="sm" len="sm"/>
          </a:ln>
        </p:spPr>
        <p:txBody>
          <a:bodyPr spcFirstLastPara="1" wrap="square" lIns="50775" tIns="50775" rIns="50775" bIns="50775" anchor="t" anchorCtr="0">
            <a:noAutofit/>
          </a:bodyPr>
          <a:lstStyle/>
          <a:p>
            <a:pPr marL="0" marR="0" lvl="0" indent="0" algn="l" rtl="0">
              <a:lnSpc>
                <a:spcPct val="100000"/>
              </a:lnSpc>
              <a:spcBef>
                <a:spcPts val="0"/>
              </a:spcBef>
              <a:spcAft>
                <a:spcPts val="0"/>
              </a:spcAft>
              <a:buClr>
                <a:srgbClr val="000000"/>
              </a:buClr>
              <a:buSzPts val="1800"/>
              <a:buFont typeface="Calibri"/>
              <a:buNone/>
            </a:pPr>
            <a:r>
              <a:rPr lang="en" sz="1800" b="1" i="0" u="none" strike="noStrike" cap="none">
                <a:solidFill>
                  <a:srgbClr val="000000"/>
                </a:solidFill>
                <a:latin typeface="Calibri"/>
                <a:ea typeface="Calibri"/>
                <a:cs typeface="Calibri"/>
                <a:sym typeface="Calibri"/>
              </a:rPr>
              <a:t>Instructions</a:t>
            </a:r>
            <a:r>
              <a:rPr lang="en" sz="1800" b="0" i="0" u="none" strike="noStrike" cap="none">
                <a:solidFill>
                  <a:srgbClr val="000000"/>
                </a:solidFill>
                <a:latin typeface="Calibri"/>
                <a:ea typeface="Calibri"/>
                <a:cs typeface="Calibri"/>
                <a:sym typeface="Calibri"/>
              </a:rPr>
              <a:t>:</a:t>
            </a:r>
            <a:endParaRPr sz="1600"/>
          </a:p>
          <a:p>
            <a:pPr marL="381000" marR="0" lvl="0" indent="-387350" algn="l" rtl="0">
              <a:lnSpc>
                <a:spcPct val="100000"/>
              </a:lnSpc>
              <a:spcBef>
                <a:spcPts val="0"/>
              </a:spcBef>
              <a:spcAft>
                <a:spcPts val="0"/>
              </a:spcAft>
              <a:buClr>
                <a:srgbClr val="000000"/>
              </a:buClr>
              <a:buSzPts val="1700"/>
              <a:buFont typeface="Helvetica Neue"/>
              <a:buAutoNum type="arabicPeriod"/>
            </a:pPr>
            <a:r>
              <a:rPr lang="en" sz="1700" b="0" i="0" u="none" strike="noStrike" cap="none">
                <a:solidFill>
                  <a:srgbClr val="000000"/>
                </a:solidFill>
                <a:latin typeface="Calibri"/>
                <a:ea typeface="Calibri"/>
                <a:cs typeface="Calibri"/>
                <a:sym typeface="Calibri"/>
              </a:rPr>
              <a:t>Read “Part 1” below to learn about an alternative solution that addresses the problem of carbon emissions created by vehicles.</a:t>
            </a:r>
            <a:endParaRPr sz="1600"/>
          </a:p>
          <a:p>
            <a:pPr marL="381000" marR="0" lvl="0" indent="-387350" algn="l" rtl="0">
              <a:lnSpc>
                <a:spcPct val="100000"/>
              </a:lnSpc>
              <a:spcBef>
                <a:spcPts val="0"/>
              </a:spcBef>
              <a:spcAft>
                <a:spcPts val="0"/>
              </a:spcAft>
              <a:buClr>
                <a:srgbClr val="000000"/>
              </a:buClr>
              <a:buSzPts val="1700"/>
              <a:buFont typeface="Helvetica Neue"/>
              <a:buAutoNum type="arabicPeriod"/>
            </a:pPr>
            <a:r>
              <a:rPr lang="en" sz="1700" b="0" i="0" u="none" strike="noStrike" cap="none">
                <a:solidFill>
                  <a:srgbClr val="000000"/>
                </a:solidFill>
                <a:latin typeface="Calibri"/>
                <a:ea typeface="Calibri"/>
                <a:cs typeface="Calibri"/>
                <a:sym typeface="Calibri"/>
              </a:rPr>
              <a:t>Use this information, and the information on the next 3 slides, to determine if it is possible to offset the emissions produced by vehicles using solar energy.</a:t>
            </a:r>
            <a:endParaRPr sz="1600"/>
          </a:p>
          <a:p>
            <a:pPr marL="381000" marR="0" lvl="0" indent="-387350" algn="l" rtl="0">
              <a:lnSpc>
                <a:spcPct val="100000"/>
              </a:lnSpc>
              <a:spcBef>
                <a:spcPts val="0"/>
              </a:spcBef>
              <a:spcAft>
                <a:spcPts val="0"/>
              </a:spcAft>
              <a:buClr>
                <a:srgbClr val="000000"/>
              </a:buClr>
              <a:buSzPts val="1700"/>
              <a:buFont typeface="Helvetica Neue"/>
              <a:buAutoNum type="arabicPeriod"/>
            </a:pPr>
            <a:r>
              <a:rPr lang="en" sz="1700" b="0" i="0" u="none" strike="noStrike" cap="none">
                <a:solidFill>
                  <a:srgbClr val="000000"/>
                </a:solidFill>
                <a:latin typeface="Calibri"/>
                <a:ea typeface="Calibri"/>
                <a:cs typeface="Calibri"/>
                <a:sym typeface="Calibri"/>
              </a:rPr>
              <a:t>On the next two slides, read through </a:t>
            </a:r>
            <a:r>
              <a:rPr lang="en" sz="1700" b="1" i="0" u="none" strike="noStrike" cap="none">
                <a:solidFill>
                  <a:srgbClr val="000000"/>
                </a:solidFill>
                <a:latin typeface="Calibri"/>
                <a:ea typeface="Calibri"/>
                <a:cs typeface="Calibri"/>
                <a:sym typeface="Calibri"/>
              </a:rPr>
              <a:t>Steps 1-3 </a:t>
            </a:r>
            <a:r>
              <a:rPr lang="en" sz="1700" b="0" i="0" u="none" strike="noStrike" cap="none">
                <a:solidFill>
                  <a:srgbClr val="000000"/>
                </a:solidFill>
                <a:latin typeface="Calibri"/>
                <a:ea typeface="Calibri"/>
                <a:cs typeface="Calibri"/>
                <a:sym typeface="Calibri"/>
              </a:rPr>
              <a:t>and the formulae detailed in the left-hand column of the charts. This is what is required to determine the number of solar panels required to offset a vehicle’s emissions for one year of driving. </a:t>
            </a:r>
            <a:endParaRPr sz="1600"/>
          </a:p>
          <a:p>
            <a:pPr marL="381000" marR="0" lvl="0" indent="-387350" algn="l" rtl="0">
              <a:lnSpc>
                <a:spcPct val="100000"/>
              </a:lnSpc>
              <a:spcBef>
                <a:spcPts val="0"/>
              </a:spcBef>
              <a:spcAft>
                <a:spcPts val="0"/>
              </a:spcAft>
              <a:buClr>
                <a:srgbClr val="000000"/>
              </a:buClr>
              <a:buSzPts val="1700"/>
              <a:buFont typeface="Helvetica Neue"/>
              <a:buAutoNum type="arabicPeriod"/>
            </a:pPr>
            <a:r>
              <a:rPr lang="en" sz="1700" b="0" i="0" u="none" strike="noStrike" cap="none">
                <a:solidFill>
                  <a:srgbClr val="000000"/>
                </a:solidFill>
                <a:latin typeface="Calibri"/>
                <a:ea typeface="Calibri"/>
                <a:cs typeface="Calibri"/>
                <a:sym typeface="Calibri"/>
              </a:rPr>
              <a:t>Following the</a:t>
            </a:r>
            <a:r>
              <a:rPr lang="en" sz="1700" b="1" i="0" u="none" strike="noStrike" cap="none">
                <a:solidFill>
                  <a:srgbClr val="000000"/>
                </a:solidFill>
                <a:latin typeface="Calibri"/>
                <a:ea typeface="Calibri"/>
                <a:cs typeface="Calibri"/>
                <a:sym typeface="Calibri"/>
              </a:rPr>
              <a:t> sample calculation</a:t>
            </a:r>
            <a:r>
              <a:rPr lang="en" sz="1700" b="0" i="0" u="none" strike="noStrike" cap="none">
                <a:solidFill>
                  <a:srgbClr val="000000"/>
                </a:solidFill>
                <a:latin typeface="Calibri"/>
                <a:ea typeface="Calibri"/>
                <a:cs typeface="Calibri"/>
                <a:sym typeface="Calibri"/>
              </a:rPr>
              <a:t> provided for the Ford F-250 in the middle column, calculate the number of solar panels required to offset the emissions produced by a Tesla Model S electric vehicle in one year of driving. Write these calculations in the space provided in the far right column of the table found on Activity sheet: </a:t>
            </a:r>
            <a:r>
              <a:rPr lang="en" sz="1700" b="1" i="0" u="none" strike="noStrike" cap="none">
                <a:solidFill>
                  <a:srgbClr val="000000"/>
                </a:solidFill>
                <a:latin typeface="Calibri"/>
                <a:ea typeface="Calibri"/>
                <a:cs typeface="Calibri"/>
                <a:sym typeface="Calibri"/>
              </a:rPr>
              <a:t>Calculating Solar PV requirements for energy and emissions offsets.</a:t>
            </a:r>
            <a:r>
              <a:rPr lang="en" sz="1700" b="0" i="0" u="none" strike="noStrike" cap="none">
                <a:solidFill>
                  <a:srgbClr val="000000"/>
                </a:solidFill>
                <a:latin typeface="Calibri"/>
                <a:ea typeface="Calibri"/>
                <a:cs typeface="Calibri"/>
                <a:sym typeface="Calibri"/>
              </a:rPr>
              <a:t> </a:t>
            </a:r>
            <a:endParaRPr sz="1700" b="0" i="0" u="none" strike="noStrike" cap="none">
              <a:solidFill>
                <a:srgbClr val="000000"/>
              </a:solidFill>
              <a:latin typeface="Calibri"/>
              <a:ea typeface="Calibri"/>
              <a:cs typeface="Calibri"/>
              <a:sym typeface="Calibri"/>
            </a:endParaRPr>
          </a:p>
        </p:txBody>
      </p:sp>
      <p:sp>
        <p:nvSpPr>
          <p:cNvPr id="1094" name="Google Shape;1094;p79"/>
          <p:cNvSpPr txBox="1"/>
          <p:nvPr/>
        </p:nvSpPr>
        <p:spPr>
          <a:xfrm>
            <a:off x="5345723" y="7332786"/>
            <a:ext cx="4712702" cy="50990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Nunito"/>
                <a:ea typeface="Nunito"/>
                <a:cs typeface="Nunito"/>
                <a:sym typeface="Nunito"/>
              </a:rPr>
              <a:t>Source: The Thinking Consortium </a:t>
            </a:r>
            <a:r>
              <a:rPr lang="en" u="sng" dirty="0">
                <a:solidFill>
                  <a:schemeClr val="hlink"/>
                </a:solidFill>
                <a:latin typeface="Nunito"/>
                <a:ea typeface="Nunito"/>
                <a:cs typeface="Nunito"/>
                <a:sym typeface="Nunito"/>
                <a:hlinkClick r:id="rId4"/>
              </a:rPr>
              <a:t>https://tc2.ca/online/</a:t>
            </a:r>
            <a:r>
              <a:rPr lang="en" dirty="0">
                <a:latin typeface="Nunito"/>
                <a:ea typeface="Nunito"/>
                <a:cs typeface="Nunito"/>
                <a:sym typeface="Nunito"/>
              </a:rPr>
              <a:t> </a:t>
            </a:r>
            <a:endParaRPr b="1" dirty="0">
              <a:latin typeface="Nunito"/>
              <a:ea typeface="Nunito"/>
              <a:cs typeface="Nunito"/>
              <a:sym typeface="Nuni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9"/>
        <p:cNvGrpSpPr/>
        <p:nvPr/>
      </p:nvGrpSpPr>
      <p:grpSpPr>
        <a:xfrm>
          <a:off x="0" y="0"/>
          <a:ext cx="0" cy="0"/>
          <a:chOff x="0" y="0"/>
          <a:chExt cx="0" cy="0"/>
        </a:xfrm>
      </p:grpSpPr>
      <p:sp>
        <p:nvSpPr>
          <p:cNvPr id="900" name="Google Shape;900;p62">
            <a:hlinkClick r:id="rId3" action="ppaction://hlinksldjump"/>
          </p:cNvPr>
          <p:cNvSpPr txBox="1">
            <a:spLocks noGrp="1"/>
          </p:cNvSpPr>
          <p:nvPr>
            <p:ph type="subTitle" idx="1"/>
          </p:nvPr>
        </p:nvSpPr>
        <p:spPr>
          <a:xfrm>
            <a:off x="1015125" y="1394425"/>
            <a:ext cx="2961000" cy="1015800"/>
          </a:xfrm>
          <a:prstGeom prst="rect">
            <a:avLst/>
          </a:prstGeom>
        </p:spPr>
        <p:txBody>
          <a:bodyPr spcFirstLastPara="1" wrap="square" lIns="0" tIns="0" rIns="0" bIns="0" anchor="ctr" anchorCtr="0">
            <a:noAutofit/>
          </a:bodyPr>
          <a:lstStyle/>
          <a:p>
            <a:pPr marL="0" lvl="0" indent="0" algn="ctr" rtl="0">
              <a:spcBef>
                <a:spcPts val="0"/>
              </a:spcBef>
              <a:spcAft>
                <a:spcPts val="1200"/>
              </a:spcAft>
              <a:buNone/>
            </a:pPr>
            <a:r>
              <a:rPr lang="en">
                <a:solidFill>
                  <a:srgbClr val="000000"/>
                </a:solidFill>
                <a:uFill>
                  <a:noFill/>
                </a:uFill>
                <a:hlinkClick r:id="rId3" action="ppaction://hlinksldjump">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Electric Cars Vs. Gas Powered</a:t>
            </a:r>
            <a:endParaRPr>
              <a:solidFill>
                <a:srgbClr val="000000"/>
              </a:solidFill>
            </a:endParaRPr>
          </a:p>
        </p:txBody>
      </p:sp>
      <p:sp>
        <p:nvSpPr>
          <p:cNvPr id="901" name="Google Shape;901;p62">
            <a:hlinkClick r:id="rId4" action="ppaction://hlinksldjump"/>
          </p:cNvPr>
          <p:cNvSpPr txBox="1">
            <a:spLocks noGrp="1"/>
          </p:cNvSpPr>
          <p:nvPr>
            <p:ph type="subTitle" idx="2"/>
          </p:nvPr>
        </p:nvSpPr>
        <p:spPr>
          <a:xfrm>
            <a:off x="969375" y="5156950"/>
            <a:ext cx="2961000" cy="784800"/>
          </a:xfrm>
          <a:prstGeom prst="rect">
            <a:avLst/>
          </a:prstGeom>
        </p:spPr>
        <p:txBody>
          <a:bodyPr spcFirstLastPara="1" wrap="square" lIns="0" tIns="0" rIns="0" bIns="0" anchor="ctr" anchorCtr="0">
            <a:noAutofit/>
          </a:bodyPr>
          <a:lstStyle/>
          <a:p>
            <a:pPr marL="0" lvl="0" indent="0" algn="ctr" rtl="0">
              <a:spcBef>
                <a:spcPts val="0"/>
              </a:spcBef>
              <a:spcAft>
                <a:spcPts val="1200"/>
              </a:spcAft>
              <a:buNone/>
            </a:pPr>
            <a:r>
              <a:rPr lang="en">
                <a:solidFill>
                  <a:srgbClr val="000000"/>
                </a:solidFill>
                <a:uFill>
                  <a:noFill/>
                </a:uFill>
                <a:hlinkClick r:id="rId4" action="ppaction://hlinksldjump">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What Is The Best Way To Represent Electricity Data Graphically?</a:t>
            </a:r>
            <a:endParaRPr>
              <a:solidFill>
                <a:srgbClr val="000000"/>
              </a:solidFill>
            </a:endParaRPr>
          </a:p>
        </p:txBody>
      </p:sp>
      <p:sp>
        <p:nvSpPr>
          <p:cNvPr id="902" name="Google Shape;902;p62">
            <a:hlinkClick r:id="rId5" action="ppaction://hlinksldjump"/>
          </p:cNvPr>
          <p:cNvSpPr txBox="1">
            <a:spLocks noGrp="1"/>
          </p:cNvSpPr>
          <p:nvPr>
            <p:ph type="subTitle" idx="3"/>
          </p:nvPr>
        </p:nvSpPr>
        <p:spPr>
          <a:xfrm>
            <a:off x="6057400" y="956821"/>
            <a:ext cx="2961000" cy="1814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solidFill>
                  <a:srgbClr val="000000"/>
                </a:solidFill>
                <a:uFill>
                  <a:noFill/>
                </a:uFill>
                <a:hlinkClick r:id="rId5" action="ppaction://hlinksldjump">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Be Safe Around Electricity</a:t>
            </a:r>
            <a:endParaRPr dirty="0">
              <a:solidFill>
                <a:srgbClr val="000000"/>
              </a:solidFill>
            </a:endParaRPr>
          </a:p>
          <a:p>
            <a:pPr marL="0" lvl="0" indent="0" algn="ctr" rtl="0">
              <a:spcBef>
                <a:spcPts val="1200"/>
              </a:spcBef>
              <a:spcAft>
                <a:spcPts val="1200"/>
              </a:spcAft>
              <a:buNone/>
            </a:pPr>
            <a:r>
              <a:rPr lang="en" dirty="0">
                <a:solidFill>
                  <a:srgbClr val="000000"/>
                </a:solidFill>
                <a:uFill>
                  <a:noFill/>
                </a:uFill>
                <a:hlinkClick r:id="rId5" action="ppaction://hlinksldjump">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Create a Narrative of your choice.</a:t>
            </a:r>
            <a:endParaRPr dirty="0">
              <a:solidFill>
                <a:srgbClr val="000000"/>
              </a:solidFill>
            </a:endParaRPr>
          </a:p>
        </p:txBody>
      </p:sp>
      <p:sp>
        <p:nvSpPr>
          <p:cNvPr id="903" name="Google Shape;903;p62">
            <a:hlinkClick r:id="rId6" action="ppaction://hlinksldjump"/>
          </p:cNvPr>
          <p:cNvSpPr txBox="1">
            <a:spLocks noGrp="1"/>
          </p:cNvSpPr>
          <p:nvPr>
            <p:ph type="subTitle" idx="4"/>
          </p:nvPr>
        </p:nvSpPr>
        <p:spPr>
          <a:xfrm>
            <a:off x="6140463" y="5001613"/>
            <a:ext cx="2961000" cy="784800"/>
          </a:xfrm>
          <a:prstGeom prst="rect">
            <a:avLst/>
          </a:prstGeom>
        </p:spPr>
        <p:txBody>
          <a:bodyPr spcFirstLastPara="1" wrap="square" lIns="0" tIns="0" rIns="0" bIns="0" anchor="ctr" anchorCtr="0">
            <a:noAutofit/>
          </a:bodyPr>
          <a:lstStyle/>
          <a:p>
            <a:pPr marL="0" lvl="0" indent="0" algn="ctr" rtl="0">
              <a:spcBef>
                <a:spcPts val="0"/>
              </a:spcBef>
              <a:spcAft>
                <a:spcPts val="1200"/>
              </a:spcAft>
              <a:buNone/>
            </a:pPr>
            <a:r>
              <a:rPr lang="en">
                <a:solidFill>
                  <a:srgbClr val="000000"/>
                </a:solidFill>
                <a:uFill>
                  <a:noFill/>
                </a:uFill>
                <a:hlinkClick r:id="rId6" action="ppaction://hlinksldjump">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Energy Efficient Homes</a:t>
            </a:r>
            <a:endParaRPr>
              <a:solidFill>
                <a:srgbClr val="000000"/>
              </a:solidFill>
            </a:endParaRPr>
          </a:p>
        </p:txBody>
      </p:sp>
      <p:sp>
        <p:nvSpPr>
          <p:cNvPr id="904" name="Google Shape;904;p62"/>
          <p:cNvSpPr txBox="1">
            <a:spLocks noGrp="1"/>
          </p:cNvSpPr>
          <p:nvPr>
            <p:ph type="ctrTitle" idx="4294967295"/>
          </p:nvPr>
        </p:nvSpPr>
        <p:spPr>
          <a:xfrm>
            <a:off x="2952275" y="3378300"/>
            <a:ext cx="4281900" cy="1015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u="sng"/>
              <a:t>Student Choice Board</a:t>
            </a:r>
            <a:endParaRPr u="sng"/>
          </a:p>
        </p:txBody>
      </p:sp>
      <p:sp>
        <p:nvSpPr>
          <p:cNvPr id="905" name="Google Shape;905;p62">
            <a:hlinkClick r:id="rId7"/>
          </p:cNvPr>
          <p:cNvSpPr/>
          <p:nvPr/>
        </p:nvSpPr>
        <p:spPr>
          <a:xfrm rot="-1980399">
            <a:off x="4421808" y="6081086"/>
            <a:ext cx="1342842" cy="1414600"/>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rgbClr val="7F7F7F"/>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grpSp>
        <p:nvGrpSpPr>
          <p:cNvPr id="906" name="Google Shape;906;p62"/>
          <p:cNvGrpSpPr/>
          <p:nvPr/>
        </p:nvGrpSpPr>
        <p:grpSpPr>
          <a:xfrm>
            <a:off x="4382783" y="5985365"/>
            <a:ext cx="1340328" cy="1520140"/>
            <a:chOff x="576654" y="555403"/>
            <a:chExt cx="3865959" cy="3794658"/>
          </a:xfrm>
        </p:grpSpPr>
        <p:sp>
          <p:nvSpPr>
            <p:cNvPr id="907" name="Google Shape;907;p62"/>
            <p:cNvSpPr/>
            <p:nvPr/>
          </p:nvSpPr>
          <p:spPr>
            <a:xfrm>
              <a:off x="619289" y="555403"/>
              <a:ext cx="3823324" cy="3794658"/>
            </a:xfrm>
            <a:custGeom>
              <a:avLst/>
              <a:gdLst/>
              <a:ahLst/>
              <a:cxnLst/>
              <a:rect l="l" t="t" r="r" b="b"/>
              <a:pathLst>
                <a:path w="1812002" h="1798416" extrusionOk="0">
                  <a:moveTo>
                    <a:pt x="1803580" y="754533"/>
                  </a:moveTo>
                  <a:cubicBezTo>
                    <a:pt x="1755126" y="365965"/>
                    <a:pt x="1420404" y="43389"/>
                    <a:pt x="1031243" y="5415"/>
                  </a:cubicBezTo>
                  <a:cubicBezTo>
                    <a:pt x="982060" y="-66"/>
                    <a:pt x="932504" y="-1381"/>
                    <a:pt x="883099" y="1447"/>
                  </a:cubicBezTo>
                  <a:cubicBezTo>
                    <a:pt x="873803" y="1973"/>
                    <a:pt x="873957" y="16794"/>
                    <a:pt x="883691" y="16246"/>
                  </a:cubicBezTo>
                  <a:cubicBezTo>
                    <a:pt x="1757494" y="-18263"/>
                    <a:pt x="2121442" y="1058868"/>
                    <a:pt x="1445508" y="1590605"/>
                  </a:cubicBezTo>
                  <a:cubicBezTo>
                    <a:pt x="1154174" y="1812547"/>
                    <a:pt x="730088" y="1849314"/>
                    <a:pt x="411765" y="1663262"/>
                  </a:cubicBezTo>
                  <a:cubicBezTo>
                    <a:pt x="67769" y="1470874"/>
                    <a:pt x="-50821" y="1022824"/>
                    <a:pt x="50843" y="658548"/>
                  </a:cubicBezTo>
                  <a:cubicBezTo>
                    <a:pt x="145996" y="257328"/>
                    <a:pt x="571617" y="-46393"/>
                    <a:pt x="981233" y="77876"/>
                  </a:cubicBezTo>
                  <a:cubicBezTo>
                    <a:pt x="990003" y="80529"/>
                    <a:pt x="993533" y="65949"/>
                    <a:pt x="984391" y="63186"/>
                  </a:cubicBezTo>
                  <a:cubicBezTo>
                    <a:pt x="621232" y="-46436"/>
                    <a:pt x="223477" y="180680"/>
                    <a:pt x="83292" y="523010"/>
                  </a:cubicBezTo>
                  <a:cubicBezTo>
                    <a:pt x="-163184" y="1097697"/>
                    <a:pt x="154152" y="1768368"/>
                    <a:pt x="813533" y="1796542"/>
                  </a:cubicBezTo>
                  <a:cubicBezTo>
                    <a:pt x="1393503" y="1832827"/>
                    <a:pt x="1882662" y="1337310"/>
                    <a:pt x="1803580" y="754533"/>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908" name="Google Shape;908;p62"/>
            <p:cNvSpPr/>
            <p:nvPr/>
          </p:nvSpPr>
          <p:spPr>
            <a:xfrm>
              <a:off x="576654" y="3067330"/>
              <a:ext cx="620488" cy="986037"/>
            </a:xfrm>
            <a:custGeom>
              <a:avLst/>
              <a:gdLst/>
              <a:ahLst/>
              <a:cxnLst/>
              <a:rect l="l" t="t" r="r" b="b"/>
              <a:pathLst>
                <a:path w="294070" h="467316" extrusionOk="0">
                  <a:moveTo>
                    <a:pt x="291610" y="454155"/>
                  </a:moveTo>
                  <a:cubicBezTo>
                    <a:pt x="153814" y="339512"/>
                    <a:pt x="54825" y="179550"/>
                    <a:pt x="14308" y="4834"/>
                  </a:cubicBezTo>
                  <a:cubicBezTo>
                    <a:pt x="12116" y="-4528"/>
                    <a:pt x="-1872" y="1084"/>
                    <a:pt x="211" y="10007"/>
                  </a:cubicBezTo>
                  <a:cubicBezTo>
                    <a:pt x="42374" y="188276"/>
                    <a:pt x="141091" y="348128"/>
                    <a:pt x="281612" y="465666"/>
                  </a:cubicBezTo>
                  <a:cubicBezTo>
                    <a:pt x="288760" y="471585"/>
                    <a:pt x="298757" y="460141"/>
                    <a:pt x="291610" y="454155"/>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909" name="Google Shape;909;p62"/>
            <p:cNvSpPr/>
            <p:nvPr/>
          </p:nvSpPr>
          <p:spPr>
            <a:xfrm>
              <a:off x="625052" y="3542878"/>
              <a:ext cx="246686" cy="335935"/>
            </a:xfrm>
            <a:custGeom>
              <a:avLst/>
              <a:gdLst/>
              <a:ahLst/>
              <a:cxnLst/>
              <a:rect l="l" t="t" r="r" b="b"/>
              <a:pathLst>
                <a:path w="116913" h="159211" extrusionOk="0">
                  <a:moveTo>
                    <a:pt x="114759" y="145770"/>
                  </a:moveTo>
                  <a:cubicBezTo>
                    <a:pt x="73155" y="104376"/>
                    <a:pt x="38848" y="56252"/>
                    <a:pt x="13292" y="3435"/>
                  </a:cubicBezTo>
                  <a:cubicBezTo>
                    <a:pt x="9193" y="-5027"/>
                    <a:pt x="-3195" y="3808"/>
                    <a:pt x="774" y="12030"/>
                  </a:cubicBezTo>
                  <a:cubicBezTo>
                    <a:pt x="27012" y="65964"/>
                    <a:pt x="62178" y="115053"/>
                    <a:pt x="104784" y="157258"/>
                  </a:cubicBezTo>
                  <a:cubicBezTo>
                    <a:pt x="111361" y="163814"/>
                    <a:pt x="121337" y="152303"/>
                    <a:pt x="114759" y="14577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910" name="Google Shape;910;p62"/>
            <p:cNvSpPr/>
            <p:nvPr/>
          </p:nvSpPr>
          <p:spPr>
            <a:xfrm>
              <a:off x="3508732" y="703042"/>
              <a:ext cx="736985" cy="678722"/>
            </a:xfrm>
            <a:custGeom>
              <a:avLst/>
              <a:gdLst/>
              <a:ahLst/>
              <a:cxnLst/>
              <a:rect l="l" t="t" r="r" b="b"/>
              <a:pathLst>
                <a:path w="349282" h="321669" extrusionOk="0">
                  <a:moveTo>
                    <a:pt x="348469" y="309928"/>
                  </a:moveTo>
                  <a:cubicBezTo>
                    <a:pt x="278003" y="170664"/>
                    <a:pt x="156037" y="58585"/>
                    <a:pt x="11050" y="551"/>
                  </a:cubicBezTo>
                  <a:cubicBezTo>
                    <a:pt x="2543" y="-2847"/>
                    <a:pt x="-4823" y="10439"/>
                    <a:pt x="3968" y="13969"/>
                  </a:cubicBezTo>
                  <a:cubicBezTo>
                    <a:pt x="146478" y="70973"/>
                    <a:pt x="266844" y="180859"/>
                    <a:pt x="335709" y="318194"/>
                  </a:cubicBezTo>
                  <a:cubicBezTo>
                    <a:pt x="339918" y="326613"/>
                    <a:pt x="352591" y="318107"/>
                    <a:pt x="348469" y="309928"/>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911" name="Google Shape;911;p62"/>
            <p:cNvSpPr/>
            <p:nvPr/>
          </p:nvSpPr>
          <p:spPr>
            <a:xfrm>
              <a:off x="4237875" y="1405342"/>
              <a:ext cx="51220" cy="74504"/>
            </a:xfrm>
            <a:custGeom>
              <a:avLst/>
              <a:gdLst/>
              <a:ahLst/>
              <a:cxnLst/>
              <a:rect l="l" t="t" r="r" b="b"/>
              <a:pathLst>
                <a:path w="24275" h="35310" extrusionOk="0">
                  <a:moveTo>
                    <a:pt x="23295" y="23713"/>
                  </a:moveTo>
                  <a:lnTo>
                    <a:pt x="13692" y="3323"/>
                  </a:lnTo>
                  <a:cubicBezTo>
                    <a:pt x="8452" y="-4658"/>
                    <a:pt x="-3475" y="3191"/>
                    <a:pt x="975" y="11588"/>
                  </a:cubicBezTo>
                  <a:cubicBezTo>
                    <a:pt x="4176" y="18384"/>
                    <a:pt x="7371" y="25181"/>
                    <a:pt x="10556" y="31978"/>
                  </a:cubicBezTo>
                  <a:cubicBezTo>
                    <a:pt x="15906" y="39980"/>
                    <a:pt x="27745" y="32109"/>
                    <a:pt x="23295" y="23713"/>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grpSp>
      <p:sp>
        <p:nvSpPr>
          <p:cNvPr id="912" name="Google Shape;912;p62"/>
          <p:cNvSpPr txBox="1">
            <a:spLocks noGrp="1"/>
          </p:cNvSpPr>
          <p:nvPr>
            <p:ph type="subTitle" idx="4294967295"/>
          </p:nvPr>
        </p:nvSpPr>
        <p:spPr>
          <a:xfrm>
            <a:off x="4489525" y="6280475"/>
            <a:ext cx="1126800" cy="10158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1700" b="1"/>
              <a:t>BONUS</a:t>
            </a:r>
            <a:endParaRPr sz="1700" b="1"/>
          </a:p>
          <a:p>
            <a:pPr marL="0" lvl="0" indent="0" algn="ctr" rtl="0">
              <a:spcBef>
                <a:spcPts val="1200"/>
              </a:spcBef>
              <a:spcAft>
                <a:spcPts val="1200"/>
              </a:spcAft>
              <a:buNone/>
            </a:pPr>
            <a:r>
              <a:rPr lang="en" sz="1600">
                <a:solidFill>
                  <a:srgbClr val="FFFFFF"/>
                </a:solidFill>
                <a:uFill>
                  <a:noFill/>
                </a:uFill>
                <a:hlinkClick r:id="rId7">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Tinkercad Circuits</a:t>
            </a:r>
            <a:r>
              <a:rPr lang="en" sz="1600">
                <a:solidFill>
                  <a:srgbClr val="FFFFFF"/>
                </a:solidFill>
              </a:rPr>
              <a:t> </a:t>
            </a:r>
            <a:endParaRPr sz="1600">
              <a:solidFill>
                <a:srgbClr val="FFFFF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98"/>
        <p:cNvGrpSpPr/>
        <p:nvPr/>
      </p:nvGrpSpPr>
      <p:grpSpPr>
        <a:xfrm>
          <a:off x="0" y="0"/>
          <a:ext cx="0" cy="0"/>
          <a:chOff x="0" y="0"/>
          <a:chExt cx="0" cy="0"/>
        </a:xfrm>
      </p:grpSpPr>
      <p:pic>
        <p:nvPicPr>
          <p:cNvPr id="1099" name="Google Shape;1099;p80"/>
          <p:cNvPicPr preferRelativeResize="0"/>
          <p:nvPr/>
        </p:nvPicPr>
        <p:blipFill rotWithShape="1">
          <a:blip r:embed="rId3">
            <a:alphaModFix/>
          </a:blip>
          <a:srcRect/>
          <a:stretch/>
        </p:blipFill>
        <p:spPr>
          <a:xfrm>
            <a:off x="0" y="1990380"/>
            <a:ext cx="10058400" cy="4634817"/>
          </a:xfrm>
          <a:prstGeom prst="rect">
            <a:avLst/>
          </a:prstGeom>
          <a:noFill/>
          <a:ln>
            <a:noFill/>
          </a:ln>
        </p:spPr>
      </p:pic>
      <p:sp>
        <p:nvSpPr>
          <p:cNvPr id="1100" name="Google Shape;1100;p80"/>
          <p:cNvSpPr txBox="1"/>
          <p:nvPr/>
        </p:nvSpPr>
        <p:spPr>
          <a:xfrm>
            <a:off x="365084" y="322007"/>
            <a:ext cx="9447300" cy="841500"/>
          </a:xfrm>
          <a:prstGeom prst="rect">
            <a:avLst/>
          </a:prstGeom>
          <a:noFill/>
          <a:ln>
            <a:noFill/>
          </a:ln>
        </p:spPr>
        <p:txBody>
          <a:bodyPr spcFirstLastPara="1" wrap="square" lIns="50775" tIns="50775" rIns="50775" bIns="50775" anchor="ctr" anchorCtr="0">
            <a:noAutofit/>
          </a:bodyPr>
          <a:lstStyle/>
          <a:p>
            <a:pPr marL="0" marR="0" lvl="0" indent="0" algn="ctr" rtl="0">
              <a:lnSpc>
                <a:spcPct val="90000"/>
              </a:lnSpc>
              <a:spcBef>
                <a:spcPts val="0"/>
              </a:spcBef>
              <a:spcAft>
                <a:spcPts val="0"/>
              </a:spcAft>
              <a:buClr>
                <a:srgbClr val="000000"/>
              </a:buClr>
              <a:buSzPts val="4900"/>
              <a:buFont typeface="Arial"/>
              <a:buNone/>
            </a:pPr>
            <a:r>
              <a:rPr lang="en" sz="4900" b="1" i="0" u="none" strike="noStrike" cap="none">
                <a:solidFill>
                  <a:srgbClr val="000000"/>
                </a:solidFill>
                <a:latin typeface="Arial"/>
                <a:ea typeface="Arial"/>
                <a:cs typeface="Arial"/>
                <a:sym typeface="Arial"/>
              </a:rPr>
              <a:t> Explore Other Solutions </a:t>
            </a:r>
            <a:r>
              <a:rPr lang="en" sz="1800" b="1" i="0" u="none" strike="noStrike" cap="none">
                <a:solidFill>
                  <a:srgbClr val="000000"/>
                </a:solidFill>
                <a:latin typeface="Arial"/>
                <a:ea typeface="Arial"/>
                <a:cs typeface="Arial"/>
                <a:sym typeface="Arial"/>
              </a:rPr>
              <a:t>(continued)</a:t>
            </a:r>
            <a:endParaRPr sz="1800" b="1" i="0" u="none" strike="noStrike" cap="none">
              <a:solidFill>
                <a:srgbClr val="000000"/>
              </a:solidFill>
              <a:latin typeface="Arial"/>
              <a:ea typeface="Arial"/>
              <a:cs typeface="Arial"/>
              <a:sym typeface="Arial"/>
            </a:endParaRPr>
          </a:p>
        </p:txBody>
      </p:sp>
      <p:sp>
        <p:nvSpPr>
          <p:cNvPr id="1101" name="Google Shape;1101;p80"/>
          <p:cNvSpPr txBox="1"/>
          <p:nvPr/>
        </p:nvSpPr>
        <p:spPr>
          <a:xfrm>
            <a:off x="5328138" y="7297614"/>
            <a:ext cx="4730287" cy="47473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Nunito"/>
                <a:ea typeface="Nunito"/>
                <a:cs typeface="Nunito"/>
                <a:sym typeface="Nunito"/>
              </a:rPr>
              <a:t>Source: The Thinking Consortium </a:t>
            </a:r>
            <a:r>
              <a:rPr lang="en" u="sng" dirty="0">
                <a:solidFill>
                  <a:schemeClr val="hlink"/>
                </a:solidFill>
                <a:latin typeface="Nunito"/>
                <a:ea typeface="Nunito"/>
                <a:cs typeface="Nunito"/>
                <a:sym typeface="Nunito"/>
                <a:hlinkClick r:id="rId4"/>
              </a:rPr>
              <a:t>https://tc2.ca/online/</a:t>
            </a:r>
            <a:r>
              <a:rPr lang="en" dirty="0">
                <a:latin typeface="Nunito"/>
                <a:ea typeface="Nunito"/>
                <a:cs typeface="Nunito"/>
                <a:sym typeface="Nunito"/>
              </a:rPr>
              <a:t> </a:t>
            </a:r>
            <a:endParaRPr b="1" dirty="0">
              <a:latin typeface="Nunito"/>
              <a:ea typeface="Nunito"/>
              <a:cs typeface="Nunito"/>
              <a:sym typeface="Nunit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05"/>
        <p:cNvGrpSpPr/>
        <p:nvPr/>
      </p:nvGrpSpPr>
      <p:grpSpPr>
        <a:xfrm>
          <a:off x="0" y="0"/>
          <a:ext cx="0" cy="0"/>
          <a:chOff x="0" y="0"/>
          <a:chExt cx="0" cy="0"/>
        </a:xfrm>
      </p:grpSpPr>
      <p:sp>
        <p:nvSpPr>
          <p:cNvPr id="1106" name="Google Shape;1106;p81"/>
          <p:cNvSpPr txBox="1"/>
          <p:nvPr/>
        </p:nvSpPr>
        <p:spPr>
          <a:xfrm>
            <a:off x="365084" y="322007"/>
            <a:ext cx="9447300" cy="841500"/>
          </a:xfrm>
          <a:prstGeom prst="rect">
            <a:avLst/>
          </a:prstGeom>
          <a:noFill/>
          <a:ln>
            <a:noFill/>
          </a:ln>
        </p:spPr>
        <p:txBody>
          <a:bodyPr spcFirstLastPara="1" wrap="square" lIns="50775" tIns="50775" rIns="50775" bIns="50775" anchor="ctr" anchorCtr="0">
            <a:noAutofit/>
          </a:bodyPr>
          <a:lstStyle/>
          <a:p>
            <a:pPr marL="0" marR="0" lvl="0" indent="0" algn="ctr" rtl="0">
              <a:lnSpc>
                <a:spcPct val="90000"/>
              </a:lnSpc>
              <a:spcBef>
                <a:spcPts val="0"/>
              </a:spcBef>
              <a:spcAft>
                <a:spcPts val="0"/>
              </a:spcAft>
              <a:buClr>
                <a:srgbClr val="000000"/>
              </a:buClr>
              <a:buSzPts val="4900"/>
              <a:buFont typeface="Arial"/>
              <a:buNone/>
            </a:pPr>
            <a:r>
              <a:rPr lang="en" sz="4900" b="1" i="0" u="none" strike="noStrike" cap="none">
                <a:solidFill>
                  <a:srgbClr val="000000"/>
                </a:solidFill>
                <a:latin typeface="Arial"/>
                <a:ea typeface="Arial"/>
                <a:cs typeface="Arial"/>
                <a:sym typeface="Arial"/>
              </a:rPr>
              <a:t> Explore Other Solutions </a:t>
            </a:r>
            <a:r>
              <a:rPr lang="en" sz="1800" b="1" i="0" u="none" strike="noStrike" cap="none">
                <a:solidFill>
                  <a:srgbClr val="000000"/>
                </a:solidFill>
                <a:latin typeface="Arial"/>
                <a:ea typeface="Arial"/>
                <a:cs typeface="Arial"/>
                <a:sym typeface="Arial"/>
              </a:rPr>
              <a:t>(continued)</a:t>
            </a:r>
            <a:endParaRPr sz="1800" b="1" i="0" u="none" strike="noStrike" cap="none">
              <a:solidFill>
                <a:srgbClr val="000000"/>
              </a:solidFill>
              <a:latin typeface="Arial"/>
              <a:ea typeface="Arial"/>
              <a:cs typeface="Arial"/>
              <a:sym typeface="Arial"/>
            </a:endParaRPr>
          </a:p>
        </p:txBody>
      </p:sp>
      <p:pic>
        <p:nvPicPr>
          <p:cNvPr id="1107" name="Google Shape;1107;p81"/>
          <p:cNvPicPr preferRelativeResize="0"/>
          <p:nvPr/>
        </p:nvPicPr>
        <p:blipFill rotWithShape="1">
          <a:blip r:embed="rId3">
            <a:alphaModFix/>
          </a:blip>
          <a:srcRect/>
          <a:stretch/>
        </p:blipFill>
        <p:spPr>
          <a:xfrm>
            <a:off x="0" y="1372356"/>
            <a:ext cx="10058400" cy="5931211"/>
          </a:xfrm>
          <a:prstGeom prst="rect">
            <a:avLst/>
          </a:prstGeom>
          <a:noFill/>
          <a:ln>
            <a:noFill/>
          </a:ln>
        </p:spPr>
      </p:pic>
      <p:sp>
        <p:nvSpPr>
          <p:cNvPr id="1108" name="Google Shape;1108;p81"/>
          <p:cNvSpPr txBox="1"/>
          <p:nvPr/>
        </p:nvSpPr>
        <p:spPr>
          <a:xfrm>
            <a:off x="5416062" y="7303566"/>
            <a:ext cx="4642363" cy="46878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Nunito"/>
                <a:ea typeface="Nunito"/>
                <a:cs typeface="Nunito"/>
                <a:sym typeface="Nunito"/>
              </a:rPr>
              <a:t>Source: The Thinking Consortium </a:t>
            </a:r>
            <a:r>
              <a:rPr lang="en" u="sng" dirty="0">
                <a:solidFill>
                  <a:schemeClr val="hlink"/>
                </a:solidFill>
                <a:latin typeface="Nunito"/>
                <a:ea typeface="Nunito"/>
                <a:cs typeface="Nunito"/>
                <a:sym typeface="Nunito"/>
                <a:hlinkClick r:id="rId4"/>
              </a:rPr>
              <a:t>https://tc2.ca/online/</a:t>
            </a:r>
            <a:r>
              <a:rPr lang="en" dirty="0">
                <a:latin typeface="Nunito"/>
                <a:ea typeface="Nunito"/>
                <a:cs typeface="Nunito"/>
                <a:sym typeface="Nunito"/>
              </a:rPr>
              <a:t> </a:t>
            </a:r>
            <a:endParaRPr b="1" dirty="0">
              <a:latin typeface="Nunito"/>
              <a:ea typeface="Nunito"/>
              <a:cs typeface="Nunito"/>
              <a:sym typeface="Nunit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12"/>
        <p:cNvGrpSpPr/>
        <p:nvPr/>
      </p:nvGrpSpPr>
      <p:grpSpPr>
        <a:xfrm>
          <a:off x="0" y="0"/>
          <a:ext cx="0" cy="0"/>
          <a:chOff x="0" y="0"/>
          <a:chExt cx="0" cy="0"/>
        </a:xfrm>
      </p:grpSpPr>
      <p:sp>
        <p:nvSpPr>
          <p:cNvPr id="1113" name="Google Shape;1113;p82"/>
          <p:cNvSpPr txBox="1"/>
          <p:nvPr/>
        </p:nvSpPr>
        <p:spPr>
          <a:xfrm>
            <a:off x="119325" y="322000"/>
            <a:ext cx="9693000" cy="841500"/>
          </a:xfrm>
          <a:prstGeom prst="rect">
            <a:avLst/>
          </a:prstGeom>
          <a:noFill/>
          <a:ln>
            <a:noFill/>
          </a:ln>
        </p:spPr>
        <p:txBody>
          <a:bodyPr spcFirstLastPara="1" wrap="square" lIns="50775" tIns="50775" rIns="50775" bIns="50775" anchor="ctr" anchorCtr="0">
            <a:noAutofit/>
          </a:bodyPr>
          <a:lstStyle/>
          <a:p>
            <a:pPr marL="0" marR="0" lvl="0" indent="0" algn="ctr" rtl="0">
              <a:lnSpc>
                <a:spcPct val="90000"/>
              </a:lnSpc>
              <a:spcBef>
                <a:spcPts val="0"/>
              </a:spcBef>
              <a:spcAft>
                <a:spcPts val="0"/>
              </a:spcAft>
              <a:buClr>
                <a:srgbClr val="000000"/>
              </a:buClr>
              <a:buSzPts val="4900"/>
              <a:buFont typeface="Arial"/>
              <a:buNone/>
            </a:pPr>
            <a:r>
              <a:rPr lang="en" sz="4900" b="1" i="0" u="none" strike="noStrike" cap="none">
                <a:solidFill>
                  <a:srgbClr val="000000"/>
                </a:solidFill>
                <a:latin typeface="Arial"/>
                <a:ea typeface="Arial"/>
                <a:cs typeface="Arial"/>
                <a:sym typeface="Arial"/>
              </a:rPr>
              <a:t> Explore Other Solutions: Part 2</a:t>
            </a:r>
            <a:endParaRPr sz="4900" b="1" i="0" u="none" strike="noStrike" cap="none">
              <a:solidFill>
                <a:srgbClr val="000000"/>
              </a:solidFill>
              <a:latin typeface="Arial"/>
              <a:ea typeface="Arial"/>
              <a:cs typeface="Arial"/>
              <a:sym typeface="Arial"/>
            </a:endParaRPr>
          </a:p>
        </p:txBody>
      </p:sp>
      <p:sp>
        <p:nvSpPr>
          <p:cNvPr id="1114" name="Google Shape;1114;p82"/>
          <p:cNvSpPr txBox="1"/>
          <p:nvPr/>
        </p:nvSpPr>
        <p:spPr>
          <a:xfrm>
            <a:off x="214525" y="1112550"/>
            <a:ext cx="9597900" cy="3220800"/>
          </a:xfrm>
          <a:prstGeom prst="rect">
            <a:avLst/>
          </a:prstGeom>
          <a:solidFill>
            <a:srgbClr val="FFFF00">
              <a:alpha val="24710"/>
            </a:srgbClr>
          </a:solidFill>
          <a:ln w="15875" cap="flat" cmpd="sng">
            <a:solidFill>
              <a:schemeClr val="accent2"/>
            </a:solidFill>
            <a:prstDash val="solid"/>
            <a:miter lim="400000"/>
            <a:headEnd type="none" w="sm" len="sm"/>
            <a:tailEnd type="none" w="sm" len="sm"/>
          </a:ln>
        </p:spPr>
        <p:txBody>
          <a:bodyPr spcFirstLastPara="1" wrap="square" lIns="50775" tIns="50775" rIns="50775" bIns="50775" anchor="t" anchorCtr="0">
            <a:noAutofit/>
          </a:bodyPr>
          <a:lstStyle/>
          <a:p>
            <a:pPr marL="0" marR="0" lvl="0" indent="0" algn="l" rtl="0">
              <a:lnSpc>
                <a:spcPct val="100000"/>
              </a:lnSpc>
              <a:spcBef>
                <a:spcPts val="0"/>
              </a:spcBef>
              <a:spcAft>
                <a:spcPts val="0"/>
              </a:spcAft>
              <a:buClr>
                <a:srgbClr val="000000"/>
              </a:buClr>
              <a:buSzPts val="1800"/>
              <a:buFont typeface="Calibri"/>
              <a:buNone/>
            </a:pPr>
            <a:r>
              <a:rPr lang="en" sz="1800" b="1" i="0" u="none" strike="noStrike" cap="none">
                <a:solidFill>
                  <a:srgbClr val="000000"/>
                </a:solidFill>
                <a:latin typeface="Calibri"/>
                <a:ea typeface="Calibri"/>
                <a:cs typeface="Calibri"/>
                <a:sym typeface="Calibri"/>
              </a:rPr>
              <a:t>Instructions</a:t>
            </a:r>
            <a:r>
              <a:rPr lang="en" sz="1800" b="0" i="0" u="none" strike="noStrike" cap="none">
                <a:solidFill>
                  <a:srgbClr val="000000"/>
                </a:solidFill>
                <a:latin typeface="Calibri"/>
                <a:ea typeface="Calibri"/>
                <a:cs typeface="Calibri"/>
                <a:sym typeface="Calibri"/>
              </a:rPr>
              <a:t>:</a:t>
            </a:r>
            <a:endParaRPr sz="1600"/>
          </a:p>
          <a:p>
            <a:pPr marL="381000" marR="0" lvl="0" indent="-387350" algn="l" rtl="0">
              <a:lnSpc>
                <a:spcPct val="100000"/>
              </a:lnSpc>
              <a:spcBef>
                <a:spcPts val="0"/>
              </a:spcBef>
              <a:spcAft>
                <a:spcPts val="0"/>
              </a:spcAft>
              <a:buClr>
                <a:srgbClr val="000000"/>
              </a:buClr>
              <a:buSzPts val="1700"/>
              <a:buFont typeface="Helvetica Neue"/>
              <a:buAutoNum type="arabicPeriod"/>
            </a:pPr>
            <a:r>
              <a:rPr lang="en" sz="1700" b="0" i="0" u="none" strike="noStrike" cap="none">
                <a:solidFill>
                  <a:srgbClr val="000000"/>
                </a:solidFill>
                <a:latin typeface="Calibri"/>
                <a:ea typeface="Calibri"/>
                <a:cs typeface="Calibri"/>
                <a:sym typeface="Calibri"/>
              </a:rPr>
              <a:t>Read “Part 2” below to learn about an alternative solution that addresses the problem of energy consumption created by electric vehicles. You can also find this information on Activity Sheet D.</a:t>
            </a:r>
            <a:endParaRPr sz="1600"/>
          </a:p>
          <a:p>
            <a:pPr marL="381000" marR="0" lvl="0" indent="-387350" algn="l" rtl="0">
              <a:lnSpc>
                <a:spcPct val="100000"/>
              </a:lnSpc>
              <a:spcBef>
                <a:spcPts val="0"/>
              </a:spcBef>
              <a:spcAft>
                <a:spcPts val="0"/>
              </a:spcAft>
              <a:buClr>
                <a:srgbClr val="000000"/>
              </a:buClr>
              <a:buSzPts val="1700"/>
              <a:buFont typeface="Helvetica Neue"/>
              <a:buAutoNum type="arabicPeriod"/>
            </a:pPr>
            <a:r>
              <a:rPr lang="en" sz="1700" b="0" i="0" u="none" strike="noStrike" cap="none">
                <a:solidFill>
                  <a:srgbClr val="000000"/>
                </a:solidFill>
                <a:latin typeface="Calibri"/>
                <a:ea typeface="Calibri"/>
                <a:cs typeface="Calibri"/>
                <a:sym typeface="Calibri"/>
              </a:rPr>
              <a:t>Use this information, and the information on the next slide, to determine if it is possible to offset the annual energy consumption by electric vehicles using solar energy.</a:t>
            </a:r>
            <a:endParaRPr sz="1600"/>
          </a:p>
          <a:p>
            <a:pPr marL="381000" marR="0" lvl="0" indent="-387350" algn="l" rtl="0">
              <a:lnSpc>
                <a:spcPct val="100000"/>
              </a:lnSpc>
              <a:spcBef>
                <a:spcPts val="0"/>
              </a:spcBef>
              <a:spcAft>
                <a:spcPts val="0"/>
              </a:spcAft>
              <a:buClr>
                <a:srgbClr val="000000"/>
              </a:buClr>
              <a:buSzPts val="1700"/>
              <a:buFont typeface="Helvetica Neue"/>
              <a:buAutoNum type="arabicPeriod"/>
            </a:pPr>
            <a:r>
              <a:rPr lang="en" sz="1700" b="0" i="0" u="none" strike="noStrike" cap="none">
                <a:solidFill>
                  <a:srgbClr val="000000"/>
                </a:solidFill>
                <a:latin typeface="Calibri"/>
                <a:ea typeface="Calibri"/>
                <a:cs typeface="Calibri"/>
                <a:sym typeface="Calibri"/>
              </a:rPr>
              <a:t>On the next slide, read through </a:t>
            </a:r>
            <a:r>
              <a:rPr lang="en" sz="1700" b="1" i="0" u="none" strike="noStrike" cap="none">
                <a:solidFill>
                  <a:srgbClr val="000000"/>
                </a:solidFill>
                <a:latin typeface="Calibri"/>
                <a:ea typeface="Calibri"/>
                <a:cs typeface="Calibri"/>
                <a:sym typeface="Calibri"/>
              </a:rPr>
              <a:t>Steps 1 and 2 </a:t>
            </a:r>
            <a:r>
              <a:rPr lang="en" sz="1700" b="0" i="0" u="none" strike="noStrike" cap="none">
                <a:solidFill>
                  <a:srgbClr val="000000"/>
                </a:solidFill>
                <a:latin typeface="Calibri"/>
                <a:ea typeface="Calibri"/>
                <a:cs typeface="Calibri"/>
                <a:sym typeface="Calibri"/>
              </a:rPr>
              <a:t>and the formulae detailed in the left-hand column of the charts. This is what is required to determine the number of solar panels required to offset the energy consumed by an electric vehicle for one year of driving. </a:t>
            </a:r>
            <a:endParaRPr sz="1600"/>
          </a:p>
          <a:p>
            <a:pPr marL="381000" marR="0" lvl="0" indent="-387350" algn="l" rtl="0">
              <a:lnSpc>
                <a:spcPct val="100000"/>
              </a:lnSpc>
              <a:spcBef>
                <a:spcPts val="0"/>
              </a:spcBef>
              <a:spcAft>
                <a:spcPts val="0"/>
              </a:spcAft>
              <a:buClr>
                <a:srgbClr val="000000"/>
              </a:buClr>
              <a:buSzPts val="1700"/>
              <a:buFont typeface="Helvetica Neue"/>
              <a:buAutoNum type="arabicPeriod"/>
            </a:pPr>
            <a:r>
              <a:rPr lang="en" sz="1700" b="0" i="0" u="none" strike="noStrike" cap="none">
                <a:solidFill>
                  <a:srgbClr val="000000"/>
                </a:solidFill>
                <a:latin typeface="Calibri"/>
                <a:ea typeface="Calibri"/>
                <a:cs typeface="Calibri"/>
                <a:sym typeface="Calibri"/>
              </a:rPr>
              <a:t>Following the sample calculation provided for the Nissan LEAF in the middle column, calculate the number of solar panels required to offset the energy consumed by a Tesla Model S electric vehicle in one year of driving. Write these calculations in the space provided in the far right column of Activity Sheet D.</a:t>
            </a:r>
            <a:endParaRPr sz="1700" b="0" i="0" u="none" strike="noStrike" cap="none">
              <a:solidFill>
                <a:srgbClr val="000000"/>
              </a:solidFill>
              <a:latin typeface="Calibri"/>
              <a:ea typeface="Calibri"/>
              <a:cs typeface="Calibri"/>
              <a:sym typeface="Calibri"/>
            </a:endParaRPr>
          </a:p>
        </p:txBody>
      </p:sp>
      <p:pic>
        <p:nvPicPr>
          <p:cNvPr id="1115" name="Google Shape;1115;p82"/>
          <p:cNvPicPr preferRelativeResize="0"/>
          <p:nvPr/>
        </p:nvPicPr>
        <p:blipFill rotWithShape="1">
          <a:blip r:embed="rId3">
            <a:alphaModFix/>
          </a:blip>
          <a:srcRect/>
          <a:stretch/>
        </p:blipFill>
        <p:spPr>
          <a:xfrm>
            <a:off x="119337" y="4780096"/>
            <a:ext cx="9812702" cy="2437307"/>
          </a:xfrm>
          <a:prstGeom prst="rect">
            <a:avLst/>
          </a:prstGeom>
          <a:noFill/>
          <a:ln>
            <a:noFill/>
          </a:ln>
        </p:spPr>
      </p:pic>
      <p:sp>
        <p:nvSpPr>
          <p:cNvPr id="1116" name="Google Shape;1116;p82"/>
          <p:cNvSpPr txBox="1"/>
          <p:nvPr/>
        </p:nvSpPr>
        <p:spPr>
          <a:xfrm>
            <a:off x="5292969" y="7217403"/>
            <a:ext cx="4765456" cy="55494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Nunito"/>
                <a:ea typeface="Nunito"/>
                <a:cs typeface="Nunito"/>
                <a:sym typeface="Nunito"/>
              </a:rPr>
              <a:t>Source: The Thinking Consortium </a:t>
            </a:r>
            <a:r>
              <a:rPr lang="en" u="sng" dirty="0">
                <a:solidFill>
                  <a:schemeClr val="hlink"/>
                </a:solidFill>
                <a:latin typeface="Nunito"/>
                <a:ea typeface="Nunito"/>
                <a:cs typeface="Nunito"/>
                <a:sym typeface="Nunito"/>
                <a:hlinkClick r:id="rId4"/>
              </a:rPr>
              <a:t>https://tc2.ca/online/</a:t>
            </a:r>
            <a:r>
              <a:rPr lang="en" dirty="0">
                <a:latin typeface="Nunito"/>
                <a:ea typeface="Nunito"/>
                <a:cs typeface="Nunito"/>
                <a:sym typeface="Nunito"/>
              </a:rPr>
              <a:t> </a:t>
            </a:r>
            <a:endParaRPr b="1" dirty="0">
              <a:latin typeface="Nunito"/>
              <a:ea typeface="Nunito"/>
              <a:cs typeface="Nunito"/>
              <a:sym typeface="Nunito"/>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20"/>
        <p:cNvGrpSpPr/>
        <p:nvPr/>
      </p:nvGrpSpPr>
      <p:grpSpPr>
        <a:xfrm>
          <a:off x="0" y="0"/>
          <a:ext cx="0" cy="0"/>
          <a:chOff x="0" y="0"/>
          <a:chExt cx="0" cy="0"/>
        </a:xfrm>
      </p:grpSpPr>
      <p:sp>
        <p:nvSpPr>
          <p:cNvPr id="1121" name="Google Shape;1121;p83"/>
          <p:cNvSpPr txBox="1"/>
          <p:nvPr/>
        </p:nvSpPr>
        <p:spPr>
          <a:xfrm>
            <a:off x="365084" y="322007"/>
            <a:ext cx="9447300" cy="841500"/>
          </a:xfrm>
          <a:prstGeom prst="rect">
            <a:avLst/>
          </a:prstGeom>
          <a:noFill/>
          <a:ln>
            <a:noFill/>
          </a:ln>
        </p:spPr>
        <p:txBody>
          <a:bodyPr spcFirstLastPara="1" wrap="square" lIns="50775" tIns="50775" rIns="50775" bIns="50775" anchor="ctr" anchorCtr="0">
            <a:noAutofit/>
          </a:bodyPr>
          <a:lstStyle/>
          <a:p>
            <a:pPr marL="0" marR="0" lvl="0" indent="0" algn="ctr" rtl="0">
              <a:lnSpc>
                <a:spcPct val="90000"/>
              </a:lnSpc>
              <a:spcBef>
                <a:spcPts val="0"/>
              </a:spcBef>
              <a:spcAft>
                <a:spcPts val="0"/>
              </a:spcAft>
              <a:buClr>
                <a:srgbClr val="000000"/>
              </a:buClr>
              <a:buSzPts val="4900"/>
              <a:buFont typeface="Arial"/>
              <a:buNone/>
            </a:pPr>
            <a:r>
              <a:rPr lang="en" sz="4900" b="1" i="0" u="none" strike="noStrike" cap="none">
                <a:solidFill>
                  <a:srgbClr val="000000"/>
                </a:solidFill>
                <a:latin typeface="Arial"/>
                <a:ea typeface="Arial"/>
                <a:cs typeface="Arial"/>
                <a:sym typeface="Arial"/>
              </a:rPr>
              <a:t> Explore Other Solutions </a:t>
            </a:r>
            <a:r>
              <a:rPr lang="en" sz="1800" b="1" i="0" u="none" strike="noStrike" cap="none">
                <a:solidFill>
                  <a:srgbClr val="000000"/>
                </a:solidFill>
                <a:latin typeface="Arial"/>
                <a:ea typeface="Arial"/>
                <a:cs typeface="Arial"/>
                <a:sym typeface="Arial"/>
              </a:rPr>
              <a:t>(continued)</a:t>
            </a:r>
            <a:endParaRPr sz="1800" b="1" i="0" u="none" strike="noStrike" cap="none">
              <a:solidFill>
                <a:srgbClr val="000000"/>
              </a:solidFill>
              <a:latin typeface="Arial"/>
              <a:ea typeface="Arial"/>
              <a:cs typeface="Arial"/>
              <a:sym typeface="Arial"/>
            </a:endParaRPr>
          </a:p>
        </p:txBody>
      </p:sp>
      <p:pic>
        <p:nvPicPr>
          <p:cNvPr id="1122" name="Google Shape;1122;p83"/>
          <p:cNvPicPr preferRelativeResize="0"/>
          <p:nvPr/>
        </p:nvPicPr>
        <p:blipFill rotWithShape="1">
          <a:blip r:embed="rId3">
            <a:alphaModFix/>
          </a:blip>
          <a:srcRect/>
          <a:stretch/>
        </p:blipFill>
        <p:spPr>
          <a:xfrm>
            <a:off x="0" y="1455796"/>
            <a:ext cx="10058401" cy="5808921"/>
          </a:xfrm>
          <a:prstGeom prst="rect">
            <a:avLst/>
          </a:prstGeom>
          <a:noFill/>
          <a:ln>
            <a:noFill/>
          </a:ln>
        </p:spPr>
      </p:pic>
      <p:sp>
        <p:nvSpPr>
          <p:cNvPr id="1123" name="Google Shape;1123;p83"/>
          <p:cNvSpPr txBox="1"/>
          <p:nvPr/>
        </p:nvSpPr>
        <p:spPr>
          <a:xfrm>
            <a:off x="5363308" y="7403122"/>
            <a:ext cx="4695117" cy="36922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Nunito"/>
                <a:ea typeface="Nunito"/>
                <a:cs typeface="Nunito"/>
                <a:sym typeface="Nunito"/>
              </a:rPr>
              <a:t>Source: The Thinking Consortium </a:t>
            </a:r>
            <a:r>
              <a:rPr lang="en" u="sng" dirty="0">
                <a:solidFill>
                  <a:schemeClr val="hlink"/>
                </a:solidFill>
                <a:latin typeface="Nunito"/>
                <a:ea typeface="Nunito"/>
                <a:cs typeface="Nunito"/>
                <a:sym typeface="Nunito"/>
                <a:hlinkClick r:id="rId4"/>
              </a:rPr>
              <a:t>https://tc2.ca/online/</a:t>
            </a:r>
            <a:r>
              <a:rPr lang="en" dirty="0">
                <a:latin typeface="Nunito"/>
                <a:ea typeface="Nunito"/>
                <a:cs typeface="Nunito"/>
                <a:sym typeface="Nunito"/>
              </a:rPr>
              <a:t> </a:t>
            </a:r>
            <a:endParaRPr b="1" dirty="0">
              <a:latin typeface="Nunito"/>
              <a:ea typeface="Nunito"/>
              <a:cs typeface="Nunito"/>
              <a:sym typeface="Nunit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27"/>
        <p:cNvGrpSpPr/>
        <p:nvPr/>
      </p:nvGrpSpPr>
      <p:grpSpPr>
        <a:xfrm>
          <a:off x="0" y="0"/>
          <a:ext cx="0" cy="0"/>
          <a:chOff x="0" y="0"/>
          <a:chExt cx="0" cy="0"/>
        </a:xfrm>
      </p:grpSpPr>
      <p:sp>
        <p:nvSpPr>
          <p:cNvPr id="1128" name="Google Shape;1128;p84"/>
          <p:cNvSpPr txBox="1"/>
          <p:nvPr/>
        </p:nvSpPr>
        <p:spPr>
          <a:xfrm>
            <a:off x="291546" y="1249756"/>
            <a:ext cx="9520800" cy="1437300"/>
          </a:xfrm>
          <a:prstGeom prst="rect">
            <a:avLst/>
          </a:prstGeom>
          <a:solidFill>
            <a:srgbClr val="FBF6BD"/>
          </a:solidFill>
          <a:ln w="25400" cap="flat" cmpd="sng">
            <a:solidFill>
              <a:schemeClr val="accent2"/>
            </a:solidFill>
            <a:prstDash val="solid"/>
            <a:round/>
            <a:headEnd type="none" w="sm" len="sm"/>
            <a:tailEnd type="none" w="sm" len="sm"/>
          </a:ln>
        </p:spPr>
        <p:txBody>
          <a:bodyPr spcFirstLastPara="1" wrap="square" lIns="50775" tIns="50775" rIns="50775" bIns="50775" anchor="t" anchorCtr="0">
            <a:noAutofit/>
          </a:bodyPr>
          <a:lstStyle/>
          <a:p>
            <a:pPr marL="0" marR="0" lvl="0" indent="0" algn="l" rtl="0">
              <a:lnSpc>
                <a:spcPct val="80000"/>
              </a:lnSpc>
              <a:spcBef>
                <a:spcPts val="0"/>
              </a:spcBef>
              <a:spcAft>
                <a:spcPts val="0"/>
              </a:spcAft>
              <a:buClr>
                <a:srgbClr val="000000"/>
              </a:buClr>
              <a:buSzPts val="1400"/>
              <a:buFont typeface="Arial"/>
              <a:buNone/>
            </a:pPr>
            <a:r>
              <a:rPr lang="en" sz="1400" b="1" i="0" u="none" strike="noStrike" cap="none">
                <a:solidFill>
                  <a:srgbClr val="000000"/>
                </a:solidFill>
                <a:latin typeface="Arial"/>
                <a:ea typeface="Arial"/>
                <a:cs typeface="Arial"/>
                <a:sym typeface="Arial"/>
              </a:rPr>
              <a:t>Instructions:</a:t>
            </a:r>
            <a:endParaRPr sz="1600"/>
          </a:p>
          <a:p>
            <a:pPr marL="254000" marR="0" lvl="0" indent="-254000" algn="l" rtl="0">
              <a:lnSpc>
                <a:spcPct val="100000"/>
              </a:lnSpc>
              <a:spcBef>
                <a:spcPts val="0"/>
              </a:spcBef>
              <a:spcAft>
                <a:spcPts val="0"/>
              </a:spcAft>
              <a:buClr>
                <a:srgbClr val="000000"/>
              </a:buClr>
              <a:buSzPts val="1200"/>
              <a:buFont typeface="Arial"/>
              <a:buAutoNum type="arabicPeriod"/>
            </a:pPr>
            <a:r>
              <a:rPr lang="en" sz="1200" b="0" i="0" u="none" strike="noStrike" cap="none">
                <a:solidFill>
                  <a:srgbClr val="000000"/>
                </a:solidFill>
                <a:latin typeface="Arial"/>
                <a:ea typeface="Arial"/>
                <a:cs typeface="Arial"/>
                <a:sym typeface="Arial"/>
              </a:rPr>
              <a:t>Now that we have considered alternative solutions to the problems created by gas-powered vehicles, think again about the question below.</a:t>
            </a:r>
            <a:endParaRPr sz="1600"/>
          </a:p>
          <a:p>
            <a:pPr marL="254000" marR="0" lvl="0" indent="-254000" algn="l" rtl="0">
              <a:lnSpc>
                <a:spcPct val="100000"/>
              </a:lnSpc>
              <a:spcBef>
                <a:spcPts val="0"/>
              </a:spcBef>
              <a:spcAft>
                <a:spcPts val="0"/>
              </a:spcAft>
              <a:buClr>
                <a:srgbClr val="000000"/>
              </a:buClr>
              <a:buSzPts val="1200"/>
              <a:buFont typeface="Arial"/>
              <a:buAutoNum type="arabicPeriod"/>
            </a:pPr>
            <a:r>
              <a:rPr lang="en" sz="1200" b="0" i="0" u="none" strike="noStrike" cap="none">
                <a:solidFill>
                  <a:srgbClr val="000000"/>
                </a:solidFill>
                <a:latin typeface="Arial"/>
                <a:ea typeface="Arial"/>
                <a:cs typeface="Arial"/>
                <a:sym typeface="Arial"/>
              </a:rPr>
              <a:t>Using all the information that has been presented in this lesson—briefing sheets and sample calculations—re-consider how electric vehicles satisfy the four criteria for “</a:t>
            </a:r>
            <a:r>
              <a:rPr lang="en" sz="1200" b="1" i="1" u="none" strike="noStrike" cap="none">
                <a:solidFill>
                  <a:srgbClr val="000000"/>
                </a:solidFill>
                <a:latin typeface="Arial"/>
                <a:ea typeface="Arial"/>
                <a:cs typeface="Arial"/>
                <a:sym typeface="Arial"/>
              </a:rPr>
              <a:t>an effective solution</a:t>
            </a:r>
            <a:r>
              <a:rPr lang="en" sz="1200" b="0" i="0" u="none" strike="noStrike" cap="none">
                <a:solidFill>
                  <a:srgbClr val="000000"/>
                </a:solidFill>
                <a:latin typeface="Arial"/>
                <a:ea typeface="Arial"/>
                <a:cs typeface="Arial"/>
                <a:sym typeface="Arial"/>
              </a:rPr>
              <a:t>.” </a:t>
            </a:r>
            <a:endParaRPr sz="1600"/>
          </a:p>
          <a:p>
            <a:pPr marL="254000" marR="0" lvl="0" indent="-254000" algn="l" rtl="0">
              <a:lnSpc>
                <a:spcPct val="100000"/>
              </a:lnSpc>
              <a:spcBef>
                <a:spcPts val="0"/>
              </a:spcBef>
              <a:spcAft>
                <a:spcPts val="0"/>
              </a:spcAft>
              <a:buClr>
                <a:srgbClr val="000000"/>
              </a:buClr>
              <a:buSzPts val="1200"/>
              <a:buFont typeface="Arial"/>
              <a:buAutoNum type="arabicPeriod"/>
            </a:pPr>
            <a:r>
              <a:rPr lang="en" sz="1200" b="0" i="0" u="none" strike="noStrike" cap="none">
                <a:solidFill>
                  <a:srgbClr val="000000"/>
                </a:solidFill>
                <a:latin typeface="Arial"/>
                <a:ea typeface="Arial"/>
                <a:cs typeface="Arial"/>
                <a:sym typeface="Arial"/>
              </a:rPr>
              <a:t>Mark on the dashboards below a ranking for each criteria for an effective solution.  </a:t>
            </a:r>
            <a:endParaRPr sz="1600"/>
          </a:p>
          <a:p>
            <a:pPr marL="254000" marR="0" lvl="0" indent="-254000" algn="l" rtl="0">
              <a:lnSpc>
                <a:spcPct val="100000"/>
              </a:lnSpc>
              <a:spcBef>
                <a:spcPts val="0"/>
              </a:spcBef>
              <a:spcAft>
                <a:spcPts val="0"/>
              </a:spcAft>
              <a:buClr>
                <a:srgbClr val="000000"/>
              </a:buClr>
              <a:buSzPts val="1200"/>
              <a:buFont typeface="Arial"/>
              <a:buAutoNum type="arabicPeriod"/>
            </a:pPr>
            <a:r>
              <a:rPr lang="en" sz="1200" b="0" i="0" u="none" strike="noStrike" cap="none">
                <a:solidFill>
                  <a:srgbClr val="000000"/>
                </a:solidFill>
                <a:latin typeface="Arial"/>
                <a:ea typeface="Arial"/>
                <a:cs typeface="Arial"/>
                <a:sym typeface="Arial"/>
              </a:rPr>
              <a:t>Add or change the facts/evidence provided to support and justify your ranking for each criteria.</a:t>
            </a:r>
            <a:endParaRPr sz="1600"/>
          </a:p>
        </p:txBody>
      </p:sp>
      <p:sp>
        <p:nvSpPr>
          <p:cNvPr id="1129" name="Google Shape;1129;p84"/>
          <p:cNvSpPr txBox="1"/>
          <p:nvPr/>
        </p:nvSpPr>
        <p:spPr>
          <a:xfrm>
            <a:off x="328316" y="322007"/>
            <a:ext cx="9447300" cy="841500"/>
          </a:xfrm>
          <a:prstGeom prst="rect">
            <a:avLst/>
          </a:prstGeom>
          <a:noFill/>
          <a:ln>
            <a:noFill/>
          </a:ln>
        </p:spPr>
        <p:txBody>
          <a:bodyPr spcFirstLastPara="1" wrap="square" lIns="50775" tIns="50775" rIns="50775" bIns="50775" anchor="ctr" anchorCtr="0">
            <a:noAutofit/>
          </a:bodyPr>
          <a:lstStyle/>
          <a:p>
            <a:pPr marL="0" marR="0" lvl="0" indent="0" algn="ctr" rtl="0">
              <a:lnSpc>
                <a:spcPct val="90000"/>
              </a:lnSpc>
              <a:spcBef>
                <a:spcPts val="0"/>
              </a:spcBef>
              <a:spcAft>
                <a:spcPts val="0"/>
              </a:spcAft>
              <a:buClr>
                <a:srgbClr val="000000"/>
              </a:buClr>
              <a:buSzPts val="4900"/>
              <a:buFont typeface="Arial"/>
              <a:buNone/>
            </a:pPr>
            <a:r>
              <a:rPr lang="en" sz="4900" b="1" i="0" u="none" strike="noStrike" cap="none">
                <a:solidFill>
                  <a:srgbClr val="000000"/>
                </a:solidFill>
                <a:latin typeface="Arial"/>
                <a:ea typeface="Arial"/>
                <a:cs typeface="Arial"/>
                <a:sym typeface="Arial"/>
              </a:rPr>
              <a:t>Reassess Initial Thinking</a:t>
            </a:r>
            <a:endParaRPr sz="1600"/>
          </a:p>
        </p:txBody>
      </p:sp>
      <p:graphicFrame>
        <p:nvGraphicFramePr>
          <p:cNvPr id="1130" name="Google Shape;1130;p84"/>
          <p:cNvGraphicFramePr/>
          <p:nvPr/>
        </p:nvGraphicFramePr>
        <p:xfrm>
          <a:off x="291546" y="2773006"/>
          <a:ext cx="9447400" cy="4562900"/>
        </p:xfrm>
        <a:graphic>
          <a:graphicData uri="http://schemas.openxmlformats.org/drawingml/2006/table">
            <a:tbl>
              <a:tblPr firstRow="1" bandRow="1">
                <a:noFill/>
                <a:tableStyleId>{0D0AFD83-7E02-4A04-ACBC-313A594CF623}</a:tableStyleId>
              </a:tblPr>
              <a:tblGrid>
                <a:gridCol w="2361850">
                  <a:extLst>
                    <a:ext uri="{9D8B030D-6E8A-4147-A177-3AD203B41FA5}">
                      <a16:colId xmlns:a16="http://schemas.microsoft.com/office/drawing/2014/main" val="20000"/>
                    </a:ext>
                  </a:extLst>
                </a:gridCol>
                <a:gridCol w="2361850">
                  <a:extLst>
                    <a:ext uri="{9D8B030D-6E8A-4147-A177-3AD203B41FA5}">
                      <a16:colId xmlns:a16="http://schemas.microsoft.com/office/drawing/2014/main" val="20001"/>
                    </a:ext>
                  </a:extLst>
                </a:gridCol>
                <a:gridCol w="2361850">
                  <a:extLst>
                    <a:ext uri="{9D8B030D-6E8A-4147-A177-3AD203B41FA5}">
                      <a16:colId xmlns:a16="http://schemas.microsoft.com/office/drawing/2014/main" val="20002"/>
                    </a:ext>
                  </a:extLst>
                </a:gridCol>
                <a:gridCol w="2361850">
                  <a:extLst>
                    <a:ext uri="{9D8B030D-6E8A-4147-A177-3AD203B41FA5}">
                      <a16:colId xmlns:a16="http://schemas.microsoft.com/office/drawing/2014/main" val="20003"/>
                    </a:ext>
                  </a:extLst>
                </a:gridCol>
              </a:tblGrid>
              <a:tr h="1014500">
                <a:tc gridSpan="4">
                  <a:txBody>
                    <a:bodyPr/>
                    <a:lstStyle/>
                    <a:p>
                      <a:pPr marL="0" marR="0" lvl="0" indent="0" algn="ctr" rtl="0">
                        <a:lnSpc>
                          <a:spcPct val="100000"/>
                        </a:lnSpc>
                        <a:spcBef>
                          <a:spcPts val="0"/>
                        </a:spcBef>
                        <a:spcAft>
                          <a:spcPts val="0"/>
                        </a:spcAft>
                        <a:buClr>
                          <a:schemeClr val="dk1"/>
                        </a:buClr>
                        <a:buSzPts val="2000"/>
                        <a:buFont typeface="Calibri"/>
                        <a:buNone/>
                      </a:pPr>
                      <a:r>
                        <a:rPr lang="en" sz="2000" b="1" u="none" strike="noStrike" cap="none"/>
                        <a:t>How Effectively do Electric Vehicles Solve the Problem of Gas-Powered Vehicles?</a:t>
                      </a:r>
                      <a:endParaRPr sz="1600"/>
                    </a:p>
                    <a:p>
                      <a:pPr marL="0" marR="0" lvl="0" indent="0" algn="r" rtl="0">
                        <a:lnSpc>
                          <a:spcPct val="100000"/>
                        </a:lnSpc>
                        <a:spcBef>
                          <a:spcPts val="0"/>
                        </a:spcBef>
                        <a:spcAft>
                          <a:spcPts val="0"/>
                        </a:spcAft>
                        <a:buClr>
                          <a:schemeClr val="dk1"/>
                        </a:buClr>
                        <a:buSzPts val="1400"/>
                        <a:buFont typeface="Calibri"/>
                        <a:buNone/>
                      </a:pPr>
                      <a:endParaRPr sz="1400" u="none" strike="noStrike" cap="none"/>
                    </a:p>
                  </a:txBody>
                  <a:tcPr marL="100600" marR="100600" marT="122400" marB="51825"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070175">
                <a:tc>
                  <a:txBody>
                    <a:bodyPr/>
                    <a:lstStyle/>
                    <a:p>
                      <a:pPr marL="0" marR="0" lvl="0" indent="0" algn="ctr" rtl="0">
                        <a:lnSpc>
                          <a:spcPct val="100000"/>
                        </a:lnSpc>
                        <a:spcBef>
                          <a:spcPts val="0"/>
                        </a:spcBef>
                        <a:spcAft>
                          <a:spcPts val="0"/>
                        </a:spcAft>
                        <a:buClr>
                          <a:schemeClr val="dk1"/>
                        </a:buClr>
                        <a:buSzPts val="1400"/>
                        <a:buFont typeface="Calibri"/>
                        <a:buNone/>
                      </a:pPr>
                      <a:r>
                        <a:rPr lang="en" sz="1400" u="sng" strike="noStrike" cap="none"/>
                        <a:t>Criterion 1</a:t>
                      </a:r>
                      <a:r>
                        <a:rPr lang="en" sz="1400" u="none" strike="noStrike" cap="none"/>
                        <a:t>: </a:t>
                      </a:r>
                      <a:endParaRPr sz="1600"/>
                    </a:p>
                    <a:p>
                      <a:pPr marL="0" marR="0" lvl="0" indent="0" algn="ctr" rtl="0">
                        <a:lnSpc>
                          <a:spcPct val="100000"/>
                        </a:lnSpc>
                        <a:spcBef>
                          <a:spcPts val="0"/>
                        </a:spcBef>
                        <a:spcAft>
                          <a:spcPts val="0"/>
                        </a:spcAft>
                        <a:buClr>
                          <a:schemeClr val="dk1"/>
                        </a:buClr>
                        <a:buSzPts val="1400"/>
                        <a:buFont typeface="Calibri"/>
                        <a:buNone/>
                      </a:pPr>
                      <a:r>
                        <a:rPr lang="en" sz="1400" u="none" strike="noStrike" cap="none"/>
                        <a:t>Significantly Reduces Consumption of Fossil Fuels</a:t>
                      </a:r>
                      <a:endParaRPr sz="1400" u="none" strike="noStrike" cap="none"/>
                    </a:p>
                    <a:p>
                      <a:pPr marL="0" marR="0" lvl="0" indent="0" algn="r" rtl="0">
                        <a:lnSpc>
                          <a:spcPct val="100000"/>
                        </a:lnSpc>
                        <a:spcBef>
                          <a:spcPts val="0"/>
                        </a:spcBef>
                        <a:spcAft>
                          <a:spcPts val="0"/>
                        </a:spcAft>
                        <a:buClr>
                          <a:schemeClr val="dk1"/>
                        </a:buClr>
                        <a:buSzPts val="1400"/>
                        <a:buFont typeface="Calibri"/>
                        <a:buNone/>
                      </a:pPr>
                      <a:endParaRPr sz="1400" u="none" strike="noStrike" cap="none"/>
                    </a:p>
                  </a:txBody>
                  <a:tcPr marL="100600" marR="100600" marT="51825" marB="51825" anchor="ctr"/>
                </a:tc>
                <a:tc>
                  <a:txBody>
                    <a:bodyPr/>
                    <a:lstStyle/>
                    <a:p>
                      <a:pPr marL="0" marR="0" lvl="0" indent="0" algn="ctr" rtl="0">
                        <a:lnSpc>
                          <a:spcPct val="100000"/>
                        </a:lnSpc>
                        <a:spcBef>
                          <a:spcPts val="0"/>
                        </a:spcBef>
                        <a:spcAft>
                          <a:spcPts val="0"/>
                        </a:spcAft>
                        <a:buClr>
                          <a:schemeClr val="dk1"/>
                        </a:buClr>
                        <a:buSzPts val="1400"/>
                        <a:buFont typeface="Calibri"/>
                        <a:buNone/>
                      </a:pPr>
                      <a:r>
                        <a:rPr lang="en" sz="1400" u="sng" strike="noStrike" cap="none"/>
                        <a:t>Criterion 2</a:t>
                      </a:r>
                      <a:r>
                        <a:rPr lang="en" sz="1400" u="none" strike="noStrike" cap="none"/>
                        <a:t>: </a:t>
                      </a:r>
                      <a:endParaRPr sz="1600"/>
                    </a:p>
                    <a:p>
                      <a:pPr marL="0" marR="0" lvl="0" indent="0" algn="ctr" rtl="0">
                        <a:lnSpc>
                          <a:spcPct val="100000"/>
                        </a:lnSpc>
                        <a:spcBef>
                          <a:spcPts val="0"/>
                        </a:spcBef>
                        <a:spcAft>
                          <a:spcPts val="0"/>
                        </a:spcAft>
                        <a:buClr>
                          <a:schemeClr val="dk1"/>
                        </a:buClr>
                        <a:buSzPts val="1400"/>
                        <a:buFont typeface="Calibri"/>
                        <a:buNone/>
                      </a:pPr>
                      <a:r>
                        <a:rPr lang="en" sz="1400" u="none" strike="noStrike" cap="none"/>
                        <a:t>Significantly Reduces Energy Consumption</a:t>
                      </a:r>
                      <a:endParaRPr sz="1600"/>
                    </a:p>
                    <a:p>
                      <a:pPr marL="0" marR="0" lvl="0" indent="0" algn="r" rtl="0">
                        <a:lnSpc>
                          <a:spcPct val="100000"/>
                        </a:lnSpc>
                        <a:spcBef>
                          <a:spcPts val="0"/>
                        </a:spcBef>
                        <a:spcAft>
                          <a:spcPts val="0"/>
                        </a:spcAft>
                        <a:buClr>
                          <a:schemeClr val="dk1"/>
                        </a:buClr>
                        <a:buSzPts val="1400"/>
                        <a:buFont typeface="Calibri"/>
                        <a:buNone/>
                      </a:pPr>
                      <a:endParaRPr sz="1400" u="none" strike="noStrike" cap="none"/>
                    </a:p>
                  </a:txBody>
                  <a:tcPr marL="100600" marR="100600" marT="51825" marB="51825" anchor="ctr"/>
                </a:tc>
                <a:tc>
                  <a:txBody>
                    <a:bodyPr/>
                    <a:lstStyle/>
                    <a:p>
                      <a:pPr marL="0" marR="0" lvl="0" indent="0" algn="ctr" rtl="0">
                        <a:lnSpc>
                          <a:spcPct val="100000"/>
                        </a:lnSpc>
                        <a:spcBef>
                          <a:spcPts val="0"/>
                        </a:spcBef>
                        <a:spcAft>
                          <a:spcPts val="0"/>
                        </a:spcAft>
                        <a:buClr>
                          <a:schemeClr val="dk1"/>
                        </a:buClr>
                        <a:buSzPts val="1400"/>
                        <a:buFont typeface="Calibri"/>
                        <a:buNone/>
                      </a:pPr>
                      <a:r>
                        <a:rPr lang="en" sz="1400" u="sng" strike="noStrike" cap="none"/>
                        <a:t>Criterion 3</a:t>
                      </a:r>
                      <a:r>
                        <a:rPr lang="en" sz="1400" u="none" strike="noStrike" cap="none"/>
                        <a:t>:</a:t>
                      </a:r>
                      <a:endParaRPr sz="1600"/>
                    </a:p>
                    <a:p>
                      <a:pPr marL="0" marR="0" lvl="0" indent="0" algn="ctr" rtl="0">
                        <a:lnSpc>
                          <a:spcPct val="100000"/>
                        </a:lnSpc>
                        <a:spcBef>
                          <a:spcPts val="0"/>
                        </a:spcBef>
                        <a:spcAft>
                          <a:spcPts val="0"/>
                        </a:spcAft>
                        <a:buClr>
                          <a:schemeClr val="dk1"/>
                        </a:buClr>
                        <a:buSzPts val="1400"/>
                        <a:buFont typeface="Calibri"/>
                        <a:buNone/>
                      </a:pPr>
                      <a:r>
                        <a:rPr lang="en" sz="1400" u="none" strike="noStrike" cap="none"/>
                        <a:t>Significantly Reduces Carbon Emissions Over the Vehicle’s Entire Lifecycle</a:t>
                      </a:r>
                      <a:endParaRPr sz="1600"/>
                    </a:p>
                    <a:p>
                      <a:pPr marL="0" marR="0" lvl="0" indent="0" algn="r" rtl="0">
                        <a:lnSpc>
                          <a:spcPct val="100000"/>
                        </a:lnSpc>
                        <a:spcBef>
                          <a:spcPts val="0"/>
                        </a:spcBef>
                        <a:spcAft>
                          <a:spcPts val="0"/>
                        </a:spcAft>
                        <a:buClr>
                          <a:schemeClr val="dk1"/>
                        </a:buClr>
                        <a:buSzPts val="1400"/>
                        <a:buFont typeface="Calibri"/>
                        <a:buNone/>
                      </a:pPr>
                      <a:endParaRPr sz="1400" u="none" strike="noStrike" cap="none"/>
                    </a:p>
                  </a:txBody>
                  <a:tcPr marL="100600" marR="100600" marT="122400" marB="0" anchor="ctr"/>
                </a:tc>
                <a:tc>
                  <a:txBody>
                    <a:bodyPr/>
                    <a:lstStyle/>
                    <a:p>
                      <a:pPr marL="0" marR="0" lvl="0" indent="0" algn="ctr" rtl="0">
                        <a:lnSpc>
                          <a:spcPct val="100000"/>
                        </a:lnSpc>
                        <a:spcBef>
                          <a:spcPts val="0"/>
                        </a:spcBef>
                        <a:spcAft>
                          <a:spcPts val="0"/>
                        </a:spcAft>
                        <a:buClr>
                          <a:schemeClr val="dk1"/>
                        </a:buClr>
                        <a:buSzPts val="1400"/>
                        <a:buFont typeface="Calibri"/>
                        <a:buNone/>
                      </a:pPr>
                      <a:r>
                        <a:rPr lang="en" sz="1400" u="sng" strike="noStrike" cap="none"/>
                        <a:t>Criterion 4</a:t>
                      </a:r>
                      <a:r>
                        <a:rPr lang="en" sz="1400" u="none" strike="noStrike" cap="none"/>
                        <a:t>:</a:t>
                      </a:r>
                      <a:endParaRPr sz="1600"/>
                    </a:p>
                    <a:p>
                      <a:pPr marL="0" marR="0" lvl="0" indent="0" algn="ctr" rtl="0">
                        <a:lnSpc>
                          <a:spcPct val="100000"/>
                        </a:lnSpc>
                        <a:spcBef>
                          <a:spcPts val="0"/>
                        </a:spcBef>
                        <a:spcAft>
                          <a:spcPts val="0"/>
                        </a:spcAft>
                        <a:buClr>
                          <a:schemeClr val="dk1"/>
                        </a:buClr>
                        <a:buSzPts val="1400"/>
                        <a:buFont typeface="Calibri"/>
                        <a:buNone/>
                      </a:pPr>
                      <a:r>
                        <a:rPr lang="en" sz="1400" u="none" strike="noStrike" cap="none"/>
                        <a:t>Maintains the Vehicle’s Utility</a:t>
                      </a:r>
                      <a:endParaRPr sz="1600"/>
                    </a:p>
                    <a:p>
                      <a:pPr marL="0" marR="0" lvl="0" indent="0" algn="r" rtl="0">
                        <a:lnSpc>
                          <a:spcPct val="100000"/>
                        </a:lnSpc>
                        <a:spcBef>
                          <a:spcPts val="0"/>
                        </a:spcBef>
                        <a:spcAft>
                          <a:spcPts val="0"/>
                        </a:spcAft>
                        <a:buClr>
                          <a:schemeClr val="dk1"/>
                        </a:buClr>
                        <a:buSzPts val="1400"/>
                        <a:buFont typeface="Calibri"/>
                        <a:buNone/>
                      </a:pPr>
                      <a:endParaRPr sz="1400" u="none" strike="noStrike" cap="none"/>
                    </a:p>
                  </a:txBody>
                  <a:tcPr marL="100600" marR="100600" marT="51825" marB="51825" anchor="ctr"/>
                </a:tc>
                <a:extLst>
                  <a:ext uri="{0D108BD9-81ED-4DB2-BD59-A6C34878D82A}">
                    <a16:rowId xmlns:a16="http://schemas.microsoft.com/office/drawing/2014/main" val="10001"/>
                  </a:ext>
                </a:extLst>
              </a:tr>
              <a:tr h="2359200">
                <a:tc>
                  <a:txBody>
                    <a:bodyPr/>
                    <a:lstStyle/>
                    <a:p>
                      <a:pPr marL="0" marR="0" lvl="0" indent="0" algn="r" rtl="0">
                        <a:lnSpc>
                          <a:spcPct val="100000"/>
                        </a:lnSpc>
                        <a:spcBef>
                          <a:spcPts val="0"/>
                        </a:spcBef>
                        <a:spcAft>
                          <a:spcPts val="0"/>
                        </a:spcAft>
                        <a:buClr>
                          <a:schemeClr val="dk1"/>
                        </a:buClr>
                        <a:buSzPts val="1400"/>
                        <a:buFont typeface="Calibri"/>
                        <a:buNone/>
                      </a:pPr>
                      <a:endParaRPr sz="1400" u="none" strike="noStrike" cap="none"/>
                    </a:p>
                  </a:txBody>
                  <a:tcPr marL="100600" marR="100600" marT="51825" marB="51825"/>
                </a:tc>
                <a:tc>
                  <a:txBody>
                    <a:bodyPr/>
                    <a:lstStyle/>
                    <a:p>
                      <a:pPr marL="0" marR="0" lvl="0" indent="0" algn="r" rtl="0">
                        <a:lnSpc>
                          <a:spcPct val="100000"/>
                        </a:lnSpc>
                        <a:spcBef>
                          <a:spcPts val="0"/>
                        </a:spcBef>
                        <a:spcAft>
                          <a:spcPts val="0"/>
                        </a:spcAft>
                        <a:buClr>
                          <a:schemeClr val="dk1"/>
                        </a:buClr>
                        <a:buSzPts val="1400"/>
                        <a:buFont typeface="Calibri"/>
                        <a:buNone/>
                      </a:pPr>
                      <a:endParaRPr sz="1400" u="none" strike="noStrike" cap="none"/>
                    </a:p>
                  </a:txBody>
                  <a:tcPr marL="100600" marR="100600" marT="51825" marB="51825"/>
                </a:tc>
                <a:tc>
                  <a:txBody>
                    <a:bodyPr/>
                    <a:lstStyle/>
                    <a:p>
                      <a:pPr marL="0" marR="0" lvl="0" indent="0" algn="r" rtl="0">
                        <a:lnSpc>
                          <a:spcPct val="100000"/>
                        </a:lnSpc>
                        <a:spcBef>
                          <a:spcPts val="0"/>
                        </a:spcBef>
                        <a:spcAft>
                          <a:spcPts val="0"/>
                        </a:spcAft>
                        <a:buClr>
                          <a:schemeClr val="dk1"/>
                        </a:buClr>
                        <a:buSzPts val="1400"/>
                        <a:buFont typeface="Calibri"/>
                        <a:buNone/>
                      </a:pPr>
                      <a:endParaRPr sz="1400" u="none" strike="noStrike" cap="none"/>
                    </a:p>
                  </a:txBody>
                  <a:tcPr marL="100600" marR="100600" marT="51825" marB="51825"/>
                </a:tc>
                <a:tc>
                  <a:txBody>
                    <a:bodyPr/>
                    <a:lstStyle/>
                    <a:p>
                      <a:pPr marL="0" marR="0" lvl="0" indent="0" algn="r" rtl="0">
                        <a:lnSpc>
                          <a:spcPct val="100000"/>
                        </a:lnSpc>
                        <a:spcBef>
                          <a:spcPts val="0"/>
                        </a:spcBef>
                        <a:spcAft>
                          <a:spcPts val="0"/>
                        </a:spcAft>
                        <a:buClr>
                          <a:schemeClr val="dk1"/>
                        </a:buClr>
                        <a:buSzPts val="1400"/>
                        <a:buFont typeface="Calibri"/>
                        <a:buNone/>
                      </a:pPr>
                      <a:endParaRPr sz="1400" u="none" strike="noStrike" cap="none"/>
                    </a:p>
                  </a:txBody>
                  <a:tcPr marL="100600" marR="100600" marT="51825" marB="51825"/>
                </a:tc>
                <a:extLst>
                  <a:ext uri="{0D108BD9-81ED-4DB2-BD59-A6C34878D82A}">
                    <a16:rowId xmlns:a16="http://schemas.microsoft.com/office/drawing/2014/main" val="10002"/>
                  </a:ext>
                </a:extLst>
              </a:tr>
            </a:tbl>
          </a:graphicData>
        </a:graphic>
      </p:graphicFrame>
      <p:sp>
        <p:nvSpPr>
          <p:cNvPr id="1131" name="Google Shape;1131;p84"/>
          <p:cNvSpPr txBox="1"/>
          <p:nvPr/>
        </p:nvSpPr>
        <p:spPr>
          <a:xfrm>
            <a:off x="497032" y="5900929"/>
            <a:ext cx="1092900" cy="296400"/>
          </a:xfrm>
          <a:prstGeom prst="rect">
            <a:avLst/>
          </a:prstGeom>
          <a:noFill/>
          <a:ln>
            <a:noFill/>
          </a:ln>
        </p:spPr>
        <p:txBody>
          <a:bodyPr spcFirstLastPara="1" wrap="square" lIns="50775" tIns="50775" rIns="50775" bIns="50775" anchor="t" anchorCtr="0">
            <a:noAutofit/>
          </a:bodyPr>
          <a:lstStyle/>
          <a:p>
            <a:pPr marL="0" marR="0" lvl="0" indent="0" algn="l" rtl="0">
              <a:lnSpc>
                <a:spcPct val="100000"/>
              </a:lnSpc>
              <a:spcBef>
                <a:spcPts val="0"/>
              </a:spcBef>
              <a:spcAft>
                <a:spcPts val="0"/>
              </a:spcAft>
              <a:buClr>
                <a:srgbClr val="000000"/>
              </a:buClr>
              <a:buSzPts val="1200"/>
              <a:buFont typeface="Calibri"/>
              <a:buNone/>
            </a:pPr>
            <a:r>
              <a:rPr lang="en" sz="1200" b="0" i="0" u="none" strike="noStrike" cap="none">
                <a:solidFill>
                  <a:srgbClr val="000000"/>
                </a:solidFill>
                <a:latin typeface="Calibri"/>
                <a:ea typeface="Calibri"/>
                <a:cs typeface="Calibri"/>
                <a:sym typeface="Calibri"/>
              </a:rPr>
              <a:t>Facts/Evidence:</a:t>
            </a:r>
            <a:endParaRPr sz="1600"/>
          </a:p>
        </p:txBody>
      </p:sp>
      <p:sp>
        <p:nvSpPr>
          <p:cNvPr id="1132" name="Google Shape;1132;p84"/>
          <p:cNvSpPr txBox="1"/>
          <p:nvPr/>
        </p:nvSpPr>
        <p:spPr>
          <a:xfrm>
            <a:off x="2814998" y="5897166"/>
            <a:ext cx="1092900" cy="296400"/>
          </a:xfrm>
          <a:prstGeom prst="rect">
            <a:avLst/>
          </a:prstGeom>
          <a:noFill/>
          <a:ln>
            <a:noFill/>
          </a:ln>
        </p:spPr>
        <p:txBody>
          <a:bodyPr spcFirstLastPara="1" wrap="square" lIns="50775" tIns="50775" rIns="50775" bIns="50775" anchor="t" anchorCtr="0">
            <a:noAutofit/>
          </a:bodyPr>
          <a:lstStyle/>
          <a:p>
            <a:pPr marL="0" marR="0" lvl="0" indent="0" algn="l" rtl="0">
              <a:lnSpc>
                <a:spcPct val="100000"/>
              </a:lnSpc>
              <a:spcBef>
                <a:spcPts val="0"/>
              </a:spcBef>
              <a:spcAft>
                <a:spcPts val="0"/>
              </a:spcAft>
              <a:buClr>
                <a:srgbClr val="000000"/>
              </a:buClr>
              <a:buSzPts val="1200"/>
              <a:buFont typeface="Calibri"/>
              <a:buNone/>
            </a:pPr>
            <a:r>
              <a:rPr lang="en" sz="1200" b="0" i="0" u="none" strike="noStrike" cap="none">
                <a:solidFill>
                  <a:srgbClr val="000000"/>
                </a:solidFill>
                <a:latin typeface="Calibri"/>
                <a:ea typeface="Calibri"/>
                <a:cs typeface="Calibri"/>
                <a:sym typeface="Calibri"/>
              </a:rPr>
              <a:t>Facts/Evidence:</a:t>
            </a:r>
            <a:endParaRPr sz="1600"/>
          </a:p>
        </p:txBody>
      </p:sp>
      <p:sp>
        <p:nvSpPr>
          <p:cNvPr id="1133" name="Google Shape;1133;p84"/>
          <p:cNvSpPr txBox="1"/>
          <p:nvPr/>
        </p:nvSpPr>
        <p:spPr>
          <a:xfrm>
            <a:off x="5132964" y="5897166"/>
            <a:ext cx="1092900" cy="296400"/>
          </a:xfrm>
          <a:prstGeom prst="rect">
            <a:avLst/>
          </a:prstGeom>
          <a:noFill/>
          <a:ln>
            <a:noFill/>
          </a:ln>
        </p:spPr>
        <p:txBody>
          <a:bodyPr spcFirstLastPara="1" wrap="square" lIns="50775" tIns="50775" rIns="50775" bIns="50775" anchor="t" anchorCtr="0">
            <a:noAutofit/>
          </a:bodyPr>
          <a:lstStyle/>
          <a:p>
            <a:pPr marL="0" marR="0" lvl="0" indent="0" algn="l" rtl="0">
              <a:lnSpc>
                <a:spcPct val="100000"/>
              </a:lnSpc>
              <a:spcBef>
                <a:spcPts val="0"/>
              </a:spcBef>
              <a:spcAft>
                <a:spcPts val="0"/>
              </a:spcAft>
              <a:buClr>
                <a:srgbClr val="000000"/>
              </a:buClr>
              <a:buSzPts val="1200"/>
              <a:buFont typeface="Calibri"/>
              <a:buNone/>
            </a:pPr>
            <a:r>
              <a:rPr lang="en" sz="1200" b="0" i="0" u="none" strike="noStrike" cap="none">
                <a:solidFill>
                  <a:srgbClr val="000000"/>
                </a:solidFill>
                <a:latin typeface="Calibri"/>
                <a:ea typeface="Calibri"/>
                <a:cs typeface="Calibri"/>
                <a:sym typeface="Calibri"/>
              </a:rPr>
              <a:t>Facts/Evidence:</a:t>
            </a:r>
            <a:endParaRPr sz="1600"/>
          </a:p>
        </p:txBody>
      </p:sp>
      <p:sp>
        <p:nvSpPr>
          <p:cNvPr id="1134" name="Google Shape;1134;p84"/>
          <p:cNvSpPr txBox="1"/>
          <p:nvPr/>
        </p:nvSpPr>
        <p:spPr>
          <a:xfrm>
            <a:off x="7544135" y="5897166"/>
            <a:ext cx="1092900" cy="296400"/>
          </a:xfrm>
          <a:prstGeom prst="rect">
            <a:avLst/>
          </a:prstGeom>
          <a:noFill/>
          <a:ln>
            <a:noFill/>
          </a:ln>
        </p:spPr>
        <p:txBody>
          <a:bodyPr spcFirstLastPara="1" wrap="square" lIns="50775" tIns="50775" rIns="50775" bIns="50775" anchor="t" anchorCtr="0">
            <a:noAutofit/>
          </a:bodyPr>
          <a:lstStyle/>
          <a:p>
            <a:pPr marL="0" marR="0" lvl="0" indent="0" algn="l" rtl="0">
              <a:lnSpc>
                <a:spcPct val="100000"/>
              </a:lnSpc>
              <a:spcBef>
                <a:spcPts val="0"/>
              </a:spcBef>
              <a:spcAft>
                <a:spcPts val="0"/>
              </a:spcAft>
              <a:buClr>
                <a:srgbClr val="000000"/>
              </a:buClr>
              <a:buSzPts val="1200"/>
              <a:buFont typeface="Calibri"/>
              <a:buNone/>
            </a:pPr>
            <a:r>
              <a:rPr lang="en" sz="1200" b="0" i="0" u="none" strike="noStrike" cap="none">
                <a:solidFill>
                  <a:srgbClr val="000000"/>
                </a:solidFill>
                <a:latin typeface="Calibri"/>
                <a:ea typeface="Calibri"/>
                <a:cs typeface="Calibri"/>
                <a:sym typeface="Calibri"/>
              </a:rPr>
              <a:t>Facts/Evidence:</a:t>
            </a:r>
            <a:endParaRPr sz="1600"/>
          </a:p>
        </p:txBody>
      </p:sp>
      <p:pic>
        <p:nvPicPr>
          <p:cNvPr id="1135" name="Google Shape;1135;p84"/>
          <p:cNvPicPr preferRelativeResize="0"/>
          <p:nvPr/>
        </p:nvPicPr>
        <p:blipFill rotWithShape="1">
          <a:blip r:embed="rId3">
            <a:alphaModFix/>
          </a:blip>
          <a:srcRect t="7408" b="44391"/>
          <a:stretch/>
        </p:blipFill>
        <p:spPr>
          <a:xfrm>
            <a:off x="358150" y="5028125"/>
            <a:ext cx="2214199" cy="800408"/>
          </a:xfrm>
          <a:prstGeom prst="rect">
            <a:avLst/>
          </a:prstGeom>
          <a:noFill/>
          <a:ln>
            <a:noFill/>
          </a:ln>
        </p:spPr>
      </p:pic>
      <p:pic>
        <p:nvPicPr>
          <p:cNvPr id="1136" name="Google Shape;1136;p84"/>
          <p:cNvPicPr preferRelativeResize="0"/>
          <p:nvPr/>
        </p:nvPicPr>
        <p:blipFill rotWithShape="1">
          <a:blip r:embed="rId3">
            <a:alphaModFix/>
          </a:blip>
          <a:srcRect t="7408" b="44391"/>
          <a:stretch/>
        </p:blipFill>
        <p:spPr>
          <a:xfrm>
            <a:off x="2738800" y="5028125"/>
            <a:ext cx="2214199" cy="800408"/>
          </a:xfrm>
          <a:prstGeom prst="rect">
            <a:avLst/>
          </a:prstGeom>
          <a:noFill/>
          <a:ln>
            <a:noFill/>
          </a:ln>
        </p:spPr>
      </p:pic>
      <p:pic>
        <p:nvPicPr>
          <p:cNvPr id="1137" name="Google Shape;1137;p84"/>
          <p:cNvPicPr preferRelativeResize="0"/>
          <p:nvPr/>
        </p:nvPicPr>
        <p:blipFill rotWithShape="1">
          <a:blip r:embed="rId3">
            <a:alphaModFix/>
          </a:blip>
          <a:srcRect t="7408" b="44391"/>
          <a:stretch/>
        </p:blipFill>
        <p:spPr>
          <a:xfrm>
            <a:off x="5119450" y="5028125"/>
            <a:ext cx="2214199" cy="800408"/>
          </a:xfrm>
          <a:prstGeom prst="rect">
            <a:avLst/>
          </a:prstGeom>
          <a:noFill/>
          <a:ln>
            <a:noFill/>
          </a:ln>
        </p:spPr>
      </p:pic>
      <p:pic>
        <p:nvPicPr>
          <p:cNvPr id="1138" name="Google Shape;1138;p84"/>
          <p:cNvPicPr preferRelativeResize="0"/>
          <p:nvPr/>
        </p:nvPicPr>
        <p:blipFill rotWithShape="1">
          <a:blip r:embed="rId3">
            <a:alphaModFix/>
          </a:blip>
          <a:srcRect t="7408" b="44391"/>
          <a:stretch/>
        </p:blipFill>
        <p:spPr>
          <a:xfrm>
            <a:off x="7467925" y="5028125"/>
            <a:ext cx="2214199" cy="800408"/>
          </a:xfrm>
          <a:prstGeom prst="rect">
            <a:avLst/>
          </a:prstGeom>
          <a:noFill/>
          <a:ln>
            <a:noFill/>
          </a:ln>
        </p:spPr>
      </p:pic>
      <p:sp>
        <p:nvSpPr>
          <p:cNvPr id="1139" name="Google Shape;1139;p84"/>
          <p:cNvSpPr txBox="1"/>
          <p:nvPr/>
        </p:nvSpPr>
        <p:spPr>
          <a:xfrm>
            <a:off x="5275385" y="7335906"/>
            <a:ext cx="4783040" cy="43644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Nunito"/>
                <a:ea typeface="Nunito"/>
                <a:cs typeface="Nunito"/>
                <a:sym typeface="Nunito"/>
              </a:rPr>
              <a:t>Source: The Thinking Consortium </a:t>
            </a:r>
            <a:r>
              <a:rPr lang="en" u="sng" dirty="0">
                <a:solidFill>
                  <a:schemeClr val="hlink"/>
                </a:solidFill>
                <a:latin typeface="Nunito"/>
                <a:ea typeface="Nunito"/>
                <a:cs typeface="Nunito"/>
                <a:sym typeface="Nunito"/>
                <a:hlinkClick r:id="rId4"/>
              </a:rPr>
              <a:t>https://tc2.ca/online/</a:t>
            </a:r>
            <a:r>
              <a:rPr lang="en" dirty="0">
                <a:latin typeface="Nunito"/>
                <a:ea typeface="Nunito"/>
                <a:cs typeface="Nunito"/>
                <a:sym typeface="Nunito"/>
              </a:rPr>
              <a:t> </a:t>
            </a:r>
            <a:endParaRPr b="1" dirty="0">
              <a:latin typeface="Nunito"/>
              <a:ea typeface="Nunito"/>
              <a:cs typeface="Nunito"/>
              <a:sym typeface="Nunit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43"/>
        <p:cNvGrpSpPr/>
        <p:nvPr/>
      </p:nvGrpSpPr>
      <p:grpSpPr>
        <a:xfrm>
          <a:off x="0" y="0"/>
          <a:ext cx="0" cy="0"/>
          <a:chOff x="0" y="0"/>
          <a:chExt cx="0" cy="0"/>
        </a:xfrm>
      </p:grpSpPr>
      <p:sp>
        <p:nvSpPr>
          <p:cNvPr id="1144" name="Google Shape;1144;p85"/>
          <p:cNvSpPr txBox="1"/>
          <p:nvPr/>
        </p:nvSpPr>
        <p:spPr>
          <a:xfrm>
            <a:off x="-75441" y="845207"/>
            <a:ext cx="9447300" cy="841500"/>
          </a:xfrm>
          <a:prstGeom prst="rect">
            <a:avLst/>
          </a:prstGeom>
          <a:noFill/>
          <a:ln>
            <a:noFill/>
          </a:ln>
        </p:spPr>
        <p:txBody>
          <a:bodyPr spcFirstLastPara="1" wrap="square" lIns="50775" tIns="50775" rIns="50775" bIns="50775" anchor="ctr" anchorCtr="0">
            <a:noAutofit/>
          </a:bodyPr>
          <a:lstStyle/>
          <a:p>
            <a:pPr marL="0" marR="0" lvl="0" indent="0" algn="ctr" rtl="0">
              <a:lnSpc>
                <a:spcPct val="90000"/>
              </a:lnSpc>
              <a:spcBef>
                <a:spcPts val="0"/>
              </a:spcBef>
              <a:spcAft>
                <a:spcPts val="0"/>
              </a:spcAft>
              <a:buClr>
                <a:srgbClr val="000000"/>
              </a:buClr>
              <a:buSzPts val="4900"/>
              <a:buFont typeface="Arial"/>
              <a:buNone/>
            </a:pPr>
            <a:r>
              <a:rPr lang="en" sz="4900" b="1" i="0" u="none" strike="noStrike" cap="none">
                <a:solidFill>
                  <a:srgbClr val="000000"/>
                </a:solidFill>
                <a:latin typeface="Arial"/>
                <a:ea typeface="Arial"/>
                <a:cs typeface="Arial"/>
                <a:sym typeface="Arial"/>
              </a:rPr>
              <a:t>Make an Final Decision</a:t>
            </a:r>
            <a:endParaRPr sz="1600"/>
          </a:p>
        </p:txBody>
      </p:sp>
      <p:sp>
        <p:nvSpPr>
          <p:cNvPr id="1145" name="Google Shape;1145;p85"/>
          <p:cNvSpPr/>
          <p:nvPr/>
        </p:nvSpPr>
        <p:spPr>
          <a:xfrm>
            <a:off x="311400" y="2065651"/>
            <a:ext cx="9554700" cy="998100"/>
          </a:xfrm>
          <a:prstGeom prst="rect">
            <a:avLst/>
          </a:prstGeom>
          <a:noFill/>
          <a:ln>
            <a:noFill/>
          </a:ln>
          <a:effectLst>
            <a:outerShdw blurRad="38100" dist="23000" dir="5400000" rotWithShape="0">
              <a:srgbClr val="000000">
                <a:alpha val="34900"/>
              </a:srgbClr>
            </a:outerShdw>
          </a:effectLst>
        </p:spPr>
        <p:txBody>
          <a:bodyPr spcFirstLastPara="1" wrap="square" lIns="50775" tIns="50775" rIns="50775" bIns="50775" anchor="t" anchorCtr="0">
            <a:noAutofit/>
          </a:bodyPr>
          <a:lstStyle/>
          <a:p>
            <a:pPr marL="0" marR="0" lvl="0" indent="0" algn="ctr" rtl="0">
              <a:lnSpc>
                <a:spcPct val="80000"/>
              </a:lnSpc>
              <a:spcBef>
                <a:spcPts val="0"/>
              </a:spcBef>
              <a:spcAft>
                <a:spcPts val="0"/>
              </a:spcAft>
              <a:buClr>
                <a:srgbClr val="000000"/>
              </a:buClr>
              <a:buSzPts val="2700"/>
              <a:buFont typeface="Arial"/>
              <a:buNone/>
            </a:pPr>
            <a:r>
              <a:rPr lang="en" sz="2700" b="1" i="0" u="none" strike="noStrike" cap="none">
                <a:solidFill>
                  <a:srgbClr val="000000"/>
                </a:solidFill>
                <a:latin typeface="Helvetica Neue"/>
                <a:ea typeface="Helvetica Neue"/>
                <a:cs typeface="Helvetica Neue"/>
                <a:sym typeface="Helvetica Neue"/>
              </a:rPr>
              <a:t>How effectively does the electric car address the problems created by the gas-powered truck?</a:t>
            </a:r>
            <a:endParaRPr sz="5700" b="1" i="0" u="none" strike="noStrike" cap="none">
              <a:solidFill>
                <a:srgbClr val="000000"/>
              </a:solidFill>
              <a:latin typeface="Helvetica Neue"/>
              <a:ea typeface="Helvetica Neue"/>
              <a:cs typeface="Helvetica Neue"/>
              <a:sym typeface="Helvetica Neue"/>
            </a:endParaRPr>
          </a:p>
        </p:txBody>
      </p:sp>
      <p:sp>
        <p:nvSpPr>
          <p:cNvPr id="1146" name="Google Shape;1146;p85"/>
          <p:cNvSpPr txBox="1"/>
          <p:nvPr/>
        </p:nvSpPr>
        <p:spPr>
          <a:xfrm>
            <a:off x="513653" y="5303478"/>
            <a:ext cx="7920900" cy="418500"/>
          </a:xfrm>
          <a:prstGeom prst="rect">
            <a:avLst/>
          </a:prstGeom>
          <a:noFill/>
          <a:ln>
            <a:noFill/>
          </a:ln>
        </p:spPr>
        <p:txBody>
          <a:bodyPr spcFirstLastPara="1" wrap="square" lIns="50775" tIns="50775" rIns="50775" bIns="50775" anchor="t" anchorCtr="0">
            <a:noAutofit/>
          </a:bodyPr>
          <a:lstStyle/>
          <a:p>
            <a:pPr marL="0" marR="0" lvl="0" indent="0" algn="l" rtl="0">
              <a:lnSpc>
                <a:spcPct val="100000"/>
              </a:lnSpc>
              <a:spcBef>
                <a:spcPts val="0"/>
              </a:spcBef>
              <a:spcAft>
                <a:spcPts val="0"/>
              </a:spcAft>
              <a:buClr>
                <a:srgbClr val="000000"/>
              </a:buClr>
              <a:buSzPts val="2000"/>
              <a:buFont typeface="Calibri"/>
              <a:buNone/>
            </a:pPr>
            <a:r>
              <a:rPr lang="en" sz="2000" b="0" i="0" u="none" strike="noStrike" cap="none">
                <a:solidFill>
                  <a:srgbClr val="000000"/>
                </a:solidFill>
                <a:latin typeface="Calibri"/>
                <a:ea typeface="Calibri"/>
                <a:cs typeface="Calibri"/>
                <a:sym typeface="Calibri"/>
              </a:rPr>
              <a:t>Provide the four most compelling reasons that support your final decision:</a:t>
            </a:r>
            <a:endParaRPr sz="2000" b="0" i="0" u="none" strike="noStrike" cap="none">
              <a:solidFill>
                <a:srgbClr val="000000"/>
              </a:solidFill>
              <a:latin typeface="Calibri"/>
              <a:ea typeface="Calibri"/>
              <a:cs typeface="Calibri"/>
              <a:sym typeface="Calibri"/>
            </a:endParaRPr>
          </a:p>
        </p:txBody>
      </p:sp>
      <p:cxnSp>
        <p:nvCxnSpPr>
          <p:cNvPr id="1147" name="Google Shape;1147;p85"/>
          <p:cNvCxnSpPr/>
          <p:nvPr/>
        </p:nvCxnSpPr>
        <p:spPr>
          <a:xfrm>
            <a:off x="513653" y="6604946"/>
            <a:ext cx="8745600" cy="0"/>
          </a:xfrm>
          <a:prstGeom prst="straightConnector1">
            <a:avLst/>
          </a:prstGeom>
          <a:noFill/>
          <a:ln w="22225" cap="flat" cmpd="sng">
            <a:solidFill>
              <a:schemeClr val="dk1"/>
            </a:solidFill>
            <a:prstDash val="solid"/>
            <a:round/>
            <a:headEnd type="none" w="sm" len="sm"/>
            <a:tailEnd type="none" w="sm" len="sm"/>
          </a:ln>
        </p:spPr>
      </p:cxnSp>
      <p:cxnSp>
        <p:nvCxnSpPr>
          <p:cNvPr id="1148" name="Google Shape;1148;p85"/>
          <p:cNvCxnSpPr/>
          <p:nvPr/>
        </p:nvCxnSpPr>
        <p:spPr>
          <a:xfrm>
            <a:off x="513653" y="7087651"/>
            <a:ext cx="8745600" cy="0"/>
          </a:xfrm>
          <a:prstGeom prst="straightConnector1">
            <a:avLst/>
          </a:prstGeom>
          <a:noFill/>
          <a:ln w="22225" cap="flat" cmpd="sng">
            <a:solidFill>
              <a:schemeClr val="dk1"/>
            </a:solidFill>
            <a:prstDash val="solid"/>
            <a:round/>
            <a:headEnd type="none" w="sm" len="sm"/>
            <a:tailEnd type="none" w="sm" len="sm"/>
          </a:ln>
        </p:spPr>
      </p:cxnSp>
      <p:cxnSp>
        <p:nvCxnSpPr>
          <p:cNvPr id="1149" name="Google Shape;1149;p85"/>
          <p:cNvCxnSpPr/>
          <p:nvPr/>
        </p:nvCxnSpPr>
        <p:spPr>
          <a:xfrm>
            <a:off x="513653" y="7638429"/>
            <a:ext cx="8745600" cy="0"/>
          </a:xfrm>
          <a:prstGeom prst="straightConnector1">
            <a:avLst/>
          </a:prstGeom>
          <a:noFill/>
          <a:ln w="22225" cap="flat" cmpd="sng">
            <a:solidFill>
              <a:schemeClr val="dk1"/>
            </a:solidFill>
            <a:prstDash val="solid"/>
            <a:round/>
            <a:headEnd type="none" w="sm" len="sm"/>
            <a:tailEnd type="none" w="sm" len="sm"/>
          </a:ln>
        </p:spPr>
      </p:cxnSp>
      <p:sp>
        <p:nvSpPr>
          <p:cNvPr id="1150" name="Google Shape;1150;p85"/>
          <p:cNvSpPr txBox="1"/>
          <p:nvPr/>
        </p:nvSpPr>
        <p:spPr>
          <a:xfrm>
            <a:off x="311403" y="2924623"/>
            <a:ext cx="4761300" cy="2058000"/>
          </a:xfrm>
          <a:prstGeom prst="rect">
            <a:avLst/>
          </a:prstGeom>
          <a:solidFill>
            <a:srgbClr val="FFFF00">
              <a:alpha val="24710"/>
            </a:srgbClr>
          </a:solidFill>
          <a:ln w="15875" cap="flat" cmpd="sng">
            <a:solidFill>
              <a:schemeClr val="accent2"/>
            </a:solidFill>
            <a:prstDash val="solid"/>
            <a:miter lim="400000"/>
            <a:headEnd type="none" w="sm" len="sm"/>
            <a:tailEnd type="none" w="sm" len="sm"/>
          </a:ln>
        </p:spPr>
        <p:txBody>
          <a:bodyPr spcFirstLastPara="1" wrap="square" lIns="50775" tIns="50775" rIns="50775" bIns="50775" anchor="t" anchorCtr="0">
            <a:noAutofit/>
          </a:bodyPr>
          <a:lstStyle/>
          <a:p>
            <a:pPr marL="0" marR="0" lvl="0" indent="0" algn="l" rtl="0">
              <a:lnSpc>
                <a:spcPct val="100000"/>
              </a:lnSpc>
              <a:spcBef>
                <a:spcPts val="0"/>
              </a:spcBef>
              <a:spcAft>
                <a:spcPts val="0"/>
              </a:spcAft>
              <a:buClr>
                <a:srgbClr val="000000"/>
              </a:buClr>
              <a:buSzPts val="1800"/>
              <a:buFont typeface="Calibri"/>
              <a:buNone/>
            </a:pPr>
            <a:r>
              <a:rPr lang="en" sz="1800" b="1" i="0" u="none" strike="noStrike" cap="none">
                <a:solidFill>
                  <a:srgbClr val="000000"/>
                </a:solidFill>
                <a:latin typeface="Calibri"/>
                <a:ea typeface="Calibri"/>
                <a:cs typeface="Calibri"/>
                <a:sym typeface="Calibri"/>
              </a:rPr>
              <a:t>Instructions:</a:t>
            </a:r>
            <a:endParaRPr sz="1600"/>
          </a:p>
          <a:p>
            <a:pPr marL="381000" marR="0" lvl="0" indent="-381000" algn="l" rtl="0">
              <a:lnSpc>
                <a:spcPct val="100000"/>
              </a:lnSpc>
              <a:spcBef>
                <a:spcPts val="0"/>
              </a:spcBef>
              <a:spcAft>
                <a:spcPts val="0"/>
              </a:spcAft>
              <a:buClr>
                <a:srgbClr val="000000"/>
              </a:buClr>
              <a:buSzPts val="1800"/>
              <a:buFont typeface="Helvetica Neue"/>
              <a:buAutoNum type="arabicPeriod"/>
            </a:pPr>
            <a:r>
              <a:rPr lang="en" sz="1800" b="0" i="0" u="none" strike="noStrike" cap="none">
                <a:solidFill>
                  <a:srgbClr val="000000"/>
                </a:solidFill>
                <a:latin typeface="Calibri"/>
                <a:ea typeface="Calibri"/>
                <a:cs typeface="Calibri"/>
                <a:sym typeface="Calibri"/>
              </a:rPr>
              <a:t>Based on what you have learned throughout this lesson, answer the above question by circling the level of effectiveness on the dashboard. </a:t>
            </a:r>
            <a:endParaRPr sz="1600"/>
          </a:p>
          <a:p>
            <a:pPr marL="381000" marR="0" lvl="0" indent="-381000" algn="l" rtl="0">
              <a:lnSpc>
                <a:spcPct val="100000"/>
              </a:lnSpc>
              <a:spcBef>
                <a:spcPts val="0"/>
              </a:spcBef>
              <a:spcAft>
                <a:spcPts val="0"/>
              </a:spcAft>
              <a:buClr>
                <a:srgbClr val="000000"/>
              </a:buClr>
              <a:buSzPts val="1800"/>
              <a:buFont typeface="Helvetica Neue"/>
              <a:buAutoNum type="arabicPeriod"/>
            </a:pPr>
            <a:r>
              <a:rPr lang="en" sz="1800" b="0" i="0" u="none" strike="noStrike" cap="none">
                <a:solidFill>
                  <a:srgbClr val="000000"/>
                </a:solidFill>
                <a:latin typeface="Calibri"/>
                <a:ea typeface="Calibri"/>
                <a:cs typeface="Calibri"/>
                <a:sym typeface="Calibri"/>
              </a:rPr>
              <a:t>Detail below your justification for adjusting your initial decision. </a:t>
            </a:r>
            <a:endParaRPr sz="1800" b="0" i="0" u="none" strike="noStrike" cap="none">
              <a:solidFill>
                <a:srgbClr val="000000"/>
              </a:solidFill>
              <a:latin typeface="Calibri"/>
              <a:ea typeface="Calibri"/>
              <a:cs typeface="Calibri"/>
              <a:sym typeface="Calibri"/>
            </a:endParaRPr>
          </a:p>
        </p:txBody>
      </p:sp>
      <p:cxnSp>
        <p:nvCxnSpPr>
          <p:cNvPr id="1151" name="Google Shape;1151;p85"/>
          <p:cNvCxnSpPr/>
          <p:nvPr/>
        </p:nvCxnSpPr>
        <p:spPr>
          <a:xfrm>
            <a:off x="513653" y="6155873"/>
            <a:ext cx="8745600" cy="0"/>
          </a:xfrm>
          <a:prstGeom prst="straightConnector1">
            <a:avLst/>
          </a:prstGeom>
          <a:noFill/>
          <a:ln w="22225" cap="flat" cmpd="sng">
            <a:solidFill>
              <a:schemeClr val="dk1"/>
            </a:solidFill>
            <a:prstDash val="solid"/>
            <a:round/>
            <a:headEnd type="none" w="sm" len="sm"/>
            <a:tailEnd type="none" w="sm" len="sm"/>
          </a:ln>
        </p:spPr>
      </p:cxnSp>
      <p:sp>
        <p:nvSpPr>
          <p:cNvPr id="1152" name="Google Shape;1152;p85"/>
          <p:cNvSpPr txBox="1"/>
          <p:nvPr/>
        </p:nvSpPr>
        <p:spPr>
          <a:xfrm>
            <a:off x="513653" y="5722051"/>
            <a:ext cx="463200" cy="418500"/>
          </a:xfrm>
          <a:prstGeom prst="rect">
            <a:avLst/>
          </a:prstGeom>
          <a:noFill/>
          <a:ln>
            <a:noFill/>
          </a:ln>
        </p:spPr>
        <p:txBody>
          <a:bodyPr spcFirstLastPara="1" wrap="square" lIns="50775" tIns="50775" rIns="50775" bIns="50775" anchor="t" anchorCtr="0">
            <a:noAutofit/>
          </a:bodyPr>
          <a:lstStyle/>
          <a:p>
            <a:pPr marL="0" marR="0" lvl="0" indent="0" algn="l" rtl="0">
              <a:lnSpc>
                <a:spcPct val="100000"/>
              </a:lnSpc>
              <a:spcBef>
                <a:spcPts val="0"/>
              </a:spcBef>
              <a:spcAft>
                <a:spcPts val="0"/>
              </a:spcAft>
              <a:buClr>
                <a:srgbClr val="000000"/>
              </a:buClr>
              <a:buSzPts val="2000"/>
              <a:buFont typeface="Calibri"/>
              <a:buNone/>
            </a:pPr>
            <a:r>
              <a:rPr lang="en" sz="2000" b="0" i="0" u="none" strike="noStrike" cap="none">
                <a:solidFill>
                  <a:srgbClr val="000000"/>
                </a:solidFill>
                <a:latin typeface="Calibri"/>
                <a:ea typeface="Calibri"/>
                <a:cs typeface="Calibri"/>
                <a:sym typeface="Calibri"/>
              </a:rPr>
              <a:t>1.</a:t>
            </a:r>
            <a:endParaRPr sz="1600"/>
          </a:p>
        </p:txBody>
      </p:sp>
      <p:sp>
        <p:nvSpPr>
          <p:cNvPr id="1153" name="Google Shape;1153;p85"/>
          <p:cNvSpPr txBox="1"/>
          <p:nvPr/>
        </p:nvSpPr>
        <p:spPr>
          <a:xfrm>
            <a:off x="527843" y="6220527"/>
            <a:ext cx="463200" cy="418500"/>
          </a:xfrm>
          <a:prstGeom prst="rect">
            <a:avLst/>
          </a:prstGeom>
          <a:noFill/>
          <a:ln>
            <a:noFill/>
          </a:ln>
        </p:spPr>
        <p:txBody>
          <a:bodyPr spcFirstLastPara="1" wrap="square" lIns="50775" tIns="50775" rIns="50775" bIns="50775" anchor="t" anchorCtr="0">
            <a:noAutofit/>
          </a:bodyPr>
          <a:lstStyle/>
          <a:p>
            <a:pPr marL="0" marR="0" lvl="0" indent="0" algn="l" rtl="0">
              <a:lnSpc>
                <a:spcPct val="100000"/>
              </a:lnSpc>
              <a:spcBef>
                <a:spcPts val="0"/>
              </a:spcBef>
              <a:spcAft>
                <a:spcPts val="0"/>
              </a:spcAft>
              <a:buClr>
                <a:srgbClr val="000000"/>
              </a:buClr>
              <a:buSzPts val="2000"/>
              <a:buFont typeface="Calibri"/>
              <a:buNone/>
            </a:pPr>
            <a:r>
              <a:rPr lang="en" sz="2000" b="0" i="0" u="none" strike="noStrike" cap="none">
                <a:solidFill>
                  <a:srgbClr val="000000"/>
                </a:solidFill>
                <a:latin typeface="Calibri"/>
                <a:ea typeface="Calibri"/>
                <a:cs typeface="Calibri"/>
                <a:sym typeface="Calibri"/>
              </a:rPr>
              <a:t>2.</a:t>
            </a:r>
            <a:endParaRPr sz="1600"/>
          </a:p>
        </p:txBody>
      </p:sp>
      <p:sp>
        <p:nvSpPr>
          <p:cNvPr id="1154" name="Google Shape;1154;p85"/>
          <p:cNvSpPr txBox="1"/>
          <p:nvPr/>
        </p:nvSpPr>
        <p:spPr>
          <a:xfrm>
            <a:off x="514731" y="6687260"/>
            <a:ext cx="463200" cy="418500"/>
          </a:xfrm>
          <a:prstGeom prst="rect">
            <a:avLst/>
          </a:prstGeom>
          <a:noFill/>
          <a:ln>
            <a:noFill/>
          </a:ln>
        </p:spPr>
        <p:txBody>
          <a:bodyPr spcFirstLastPara="1" wrap="square" lIns="50775" tIns="50775" rIns="50775" bIns="50775" anchor="t" anchorCtr="0">
            <a:noAutofit/>
          </a:bodyPr>
          <a:lstStyle/>
          <a:p>
            <a:pPr marL="0" marR="0" lvl="0" indent="0" algn="l" rtl="0">
              <a:lnSpc>
                <a:spcPct val="100000"/>
              </a:lnSpc>
              <a:spcBef>
                <a:spcPts val="0"/>
              </a:spcBef>
              <a:spcAft>
                <a:spcPts val="0"/>
              </a:spcAft>
              <a:buClr>
                <a:srgbClr val="000000"/>
              </a:buClr>
              <a:buSzPts val="2000"/>
              <a:buFont typeface="Calibri"/>
              <a:buNone/>
            </a:pPr>
            <a:r>
              <a:rPr lang="en" sz="2000" b="0" i="0" u="none" strike="noStrike" cap="none">
                <a:solidFill>
                  <a:srgbClr val="000000"/>
                </a:solidFill>
                <a:latin typeface="Calibri"/>
                <a:ea typeface="Calibri"/>
                <a:cs typeface="Calibri"/>
                <a:sym typeface="Calibri"/>
              </a:rPr>
              <a:t>3.</a:t>
            </a:r>
            <a:endParaRPr sz="1600"/>
          </a:p>
        </p:txBody>
      </p:sp>
      <p:sp>
        <p:nvSpPr>
          <p:cNvPr id="1155" name="Google Shape;1155;p85"/>
          <p:cNvSpPr txBox="1"/>
          <p:nvPr/>
        </p:nvSpPr>
        <p:spPr>
          <a:xfrm>
            <a:off x="513653" y="7202151"/>
            <a:ext cx="463200" cy="418500"/>
          </a:xfrm>
          <a:prstGeom prst="rect">
            <a:avLst/>
          </a:prstGeom>
          <a:noFill/>
          <a:ln>
            <a:noFill/>
          </a:ln>
        </p:spPr>
        <p:txBody>
          <a:bodyPr spcFirstLastPara="1" wrap="square" lIns="50775" tIns="50775" rIns="50775" bIns="50775" anchor="t" anchorCtr="0">
            <a:noAutofit/>
          </a:bodyPr>
          <a:lstStyle/>
          <a:p>
            <a:pPr marL="0" marR="0" lvl="0" indent="0" algn="l" rtl="0">
              <a:lnSpc>
                <a:spcPct val="100000"/>
              </a:lnSpc>
              <a:spcBef>
                <a:spcPts val="0"/>
              </a:spcBef>
              <a:spcAft>
                <a:spcPts val="0"/>
              </a:spcAft>
              <a:buClr>
                <a:srgbClr val="000000"/>
              </a:buClr>
              <a:buSzPts val="2000"/>
              <a:buFont typeface="Calibri"/>
              <a:buNone/>
            </a:pPr>
            <a:r>
              <a:rPr lang="en" sz="2000" b="0" i="0" u="none" strike="noStrike" cap="none">
                <a:solidFill>
                  <a:srgbClr val="000000"/>
                </a:solidFill>
                <a:latin typeface="Calibri"/>
                <a:ea typeface="Calibri"/>
                <a:cs typeface="Calibri"/>
                <a:sym typeface="Calibri"/>
              </a:rPr>
              <a:t>4.</a:t>
            </a:r>
            <a:endParaRPr sz="1600"/>
          </a:p>
        </p:txBody>
      </p:sp>
      <p:pic>
        <p:nvPicPr>
          <p:cNvPr id="1156" name="Google Shape;1156;p85"/>
          <p:cNvPicPr preferRelativeResize="0"/>
          <p:nvPr/>
        </p:nvPicPr>
        <p:blipFill rotWithShape="1">
          <a:blip r:embed="rId3">
            <a:alphaModFix/>
          </a:blip>
          <a:srcRect t="7408" b="44391"/>
          <a:stretch/>
        </p:blipFill>
        <p:spPr>
          <a:xfrm>
            <a:off x="5482738" y="3244844"/>
            <a:ext cx="3998275" cy="1445324"/>
          </a:xfrm>
          <a:prstGeom prst="rect">
            <a:avLst/>
          </a:prstGeom>
          <a:noFill/>
          <a:ln>
            <a:noFill/>
          </a:ln>
        </p:spPr>
      </p:pic>
      <p:sp>
        <p:nvSpPr>
          <p:cNvPr id="1157" name="Google Shape;1157;p85"/>
          <p:cNvSpPr txBox="1"/>
          <p:nvPr/>
        </p:nvSpPr>
        <p:spPr>
          <a:xfrm>
            <a:off x="5257775" y="181163"/>
            <a:ext cx="4800625" cy="570199"/>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Nunito"/>
                <a:ea typeface="Nunito"/>
                <a:cs typeface="Nunito"/>
                <a:sym typeface="Nunito"/>
              </a:rPr>
              <a:t>Source: The Thinking Consortium </a:t>
            </a:r>
            <a:r>
              <a:rPr lang="en" u="sng" dirty="0">
                <a:solidFill>
                  <a:schemeClr val="hlink"/>
                </a:solidFill>
                <a:latin typeface="Nunito"/>
                <a:ea typeface="Nunito"/>
                <a:cs typeface="Nunito"/>
                <a:sym typeface="Nunito"/>
                <a:hlinkClick r:id="rId4"/>
              </a:rPr>
              <a:t>https://tc2.ca/online/</a:t>
            </a:r>
            <a:r>
              <a:rPr lang="en" dirty="0">
                <a:latin typeface="Nunito"/>
                <a:ea typeface="Nunito"/>
                <a:cs typeface="Nunito"/>
                <a:sym typeface="Nunito"/>
              </a:rPr>
              <a:t> </a:t>
            </a:r>
            <a:endParaRPr b="1" dirty="0">
              <a:latin typeface="Nunito"/>
              <a:ea typeface="Nunito"/>
              <a:cs typeface="Nunito"/>
              <a:sym typeface="Nunito"/>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61"/>
        <p:cNvGrpSpPr/>
        <p:nvPr/>
      </p:nvGrpSpPr>
      <p:grpSpPr>
        <a:xfrm>
          <a:off x="0" y="0"/>
          <a:ext cx="0" cy="0"/>
          <a:chOff x="0" y="0"/>
          <a:chExt cx="0" cy="0"/>
        </a:xfrm>
      </p:grpSpPr>
      <p:sp>
        <p:nvSpPr>
          <p:cNvPr id="1162" name="Google Shape;1162;p86"/>
          <p:cNvSpPr txBox="1"/>
          <p:nvPr/>
        </p:nvSpPr>
        <p:spPr>
          <a:xfrm>
            <a:off x="-156011" y="611710"/>
            <a:ext cx="9303600" cy="871500"/>
          </a:xfrm>
          <a:prstGeom prst="rect">
            <a:avLst/>
          </a:prstGeom>
          <a:noFill/>
          <a:ln>
            <a:noFill/>
          </a:ln>
        </p:spPr>
        <p:txBody>
          <a:bodyPr spcFirstLastPara="1" wrap="square" lIns="50775" tIns="50775" rIns="50775" bIns="50775" anchor="ctr" anchorCtr="0">
            <a:noAutofit/>
          </a:bodyPr>
          <a:lstStyle/>
          <a:p>
            <a:pPr marL="0" marR="0" lvl="0" indent="0" algn="ctr" rtl="0">
              <a:lnSpc>
                <a:spcPct val="100000"/>
              </a:lnSpc>
              <a:spcBef>
                <a:spcPts val="0"/>
              </a:spcBef>
              <a:spcAft>
                <a:spcPts val="0"/>
              </a:spcAft>
              <a:buClr>
                <a:srgbClr val="000000"/>
              </a:buClr>
              <a:buSzPts val="4500"/>
              <a:buFont typeface="Arial"/>
              <a:buNone/>
            </a:pPr>
            <a:r>
              <a:rPr lang="en" sz="3800" b="1" i="0" u="none" strike="noStrike" cap="none">
                <a:solidFill>
                  <a:srgbClr val="000000"/>
                </a:solidFill>
                <a:latin typeface="Arial"/>
                <a:ea typeface="Arial"/>
                <a:cs typeface="Arial"/>
                <a:sym typeface="Arial"/>
              </a:rPr>
              <a:t>Reflect on What You’ve Learned</a:t>
            </a:r>
            <a:endParaRPr sz="3800" b="1" i="0" u="none" strike="noStrike" cap="none">
              <a:solidFill>
                <a:srgbClr val="000000"/>
              </a:solidFill>
              <a:latin typeface="Arial"/>
              <a:ea typeface="Arial"/>
              <a:cs typeface="Arial"/>
              <a:sym typeface="Arial"/>
            </a:endParaRPr>
          </a:p>
        </p:txBody>
      </p:sp>
      <p:sp>
        <p:nvSpPr>
          <p:cNvPr id="1163" name="Google Shape;1163;p86"/>
          <p:cNvSpPr txBox="1"/>
          <p:nvPr/>
        </p:nvSpPr>
        <p:spPr>
          <a:xfrm>
            <a:off x="5046125" y="2017324"/>
            <a:ext cx="4244400" cy="1445400"/>
          </a:xfrm>
          <a:prstGeom prst="rect">
            <a:avLst/>
          </a:prstGeom>
          <a:solidFill>
            <a:srgbClr val="FBF6BD"/>
          </a:solidFill>
          <a:ln w="25400" cap="flat" cmpd="sng">
            <a:solidFill>
              <a:schemeClr val="accent2"/>
            </a:solidFill>
            <a:prstDash val="solid"/>
            <a:round/>
            <a:headEnd type="none" w="sm" len="sm"/>
            <a:tailEnd type="none" w="sm" len="sm"/>
          </a:ln>
        </p:spPr>
        <p:txBody>
          <a:bodyPr spcFirstLastPara="1" wrap="square" lIns="50775" tIns="50775" rIns="50775" bIns="50775" anchor="t" anchorCtr="0">
            <a:noAutofit/>
          </a:bodyPr>
          <a:lstStyle/>
          <a:p>
            <a:pPr marL="0" marR="0" lvl="0" indent="0" algn="l" rtl="0">
              <a:lnSpc>
                <a:spcPct val="80000"/>
              </a:lnSpc>
              <a:spcBef>
                <a:spcPts val="0"/>
              </a:spcBef>
              <a:spcAft>
                <a:spcPts val="0"/>
              </a:spcAft>
              <a:buClr>
                <a:srgbClr val="000000"/>
              </a:buClr>
              <a:buSzPts val="1600"/>
              <a:buFont typeface="Arial"/>
              <a:buNone/>
            </a:pPr>
            <a:r>
              <a:rPr lang="en" sz="1600" b="1" i="0" u="none" strike="noStrike" cap="none">
                <a:solidFill>
                  <a:srgbClr val="000000"/>
                </a:solidFill>
                <a:latin typeface="Arial"/>
                <a:ea typeface="Arial"/>
                <a:cs typeface="Arial"/>
                <a:sym typeface="Arial"/>
              </a:rPr>
              <a:t>Instructions</a:t>
            </a:r>
            <a:endParaRPr sz="1600"/>
          </a:p>
          <a:p>
            <a:pPr marL="0" marR="0" lvl="0" indent="0" algn="l" rtl="0">
              <a:lnSpc>
                <a:spcPct val="100000"/>
              </a:lnSpc>
              <a:spcBef>
                <a:spcPts val="400"/>
              </a:spcBef>
              <a:spcAft>
                <a:spcPts val="0"/>
              </a:spcAft>
              <a:buClr>
                <a:srgbClr val="000000"/>
              </a:buClr>
              <a:buSzPts val="1600"/>
              <a:buFont typeface="Arial"/>
              <a:buNone/>
            </a:pPr>
            <a:r>
              <a:rPr lang="en" sz="1600" b="0" i="0" u="none" strike="noStrike" cap="none">
                <a:solidFill>
                  <a:srgbClr val="000000"/>
                </a:solidFill>
                <a:latin typeface="Arial"/>
                <a:ea typeface="Arial"/>
                <a:cs typeface="Arial"/>
                <a:sym typeface="Arial"/>
              </a:rPr>
              <a:t>Refer to Assessment Material </a:t>
            </a:r>
            <a:r>
              <a:rPr lang="en" sz="1600" b="1" i="0" u="none" strike="noStrike" cap="none">
                <a:solidFill>
                  <a:srgbClr val="000000"/>
                </a:solidFill>
                <a:latin typeface="Arial"/>
                <a:ea typeface="Arial"/>
                <a:cs typeface="Arial"/>
                <a:sym typeface="Arial"/>
              </a:rPr>
              <a:t>Assessing my ability to judge the vehicles</a:t>
            </a:r>
            <a:r>
              <a:rPr lang="en" sz="1600" b="0" i="0" u="none" strike="noStrike" cap="none">
                <a:solidFill>
                  <a:srgbClr val="000000"/>
                </a:solidFill>
                <a:latin typeface="Arial"/>
                <a:ea typeface="Arial"/>
                <a:cs typeface="Arial"/>
                <a:sym typeface="Arial"/>
              </a:rPr>
              <a:t> to reflect on what you have learned by completing this lesson. </a:t>
            </a:r>
            <a:endParaRPr sz="1600" b="0" i="0" u="none" strike="noStrike" cap="none">
              <a:solidFill>
                <a:srgbClr val="000000"/>
              </a:solidFill>
              <a:latin typeface="Arial"/>
              <a:ea typeface="Arial"/>
              <a:cs typeface="Arial"/>
              <a:sym typeface="Arial"/>
            </a:endParaRPr>
          </a:p>
        </p:txBody>
      </p:sp>
      <p:pic>
        <p:nvPicPr>
          <p:cNvPr id="1164" name="Google Shape;1164;p86"/>
          <p:cNvPicPr preferRelativeResize="0"/>
          <p:nvPr/>
        </p:nvPicPr>
        <p:blipFill rotWithShape="1">
          <a:blip r:embed="rId3">
            <a:alphaModFix/>
          </a:blip>
          <a:srcRect/>
          <a:stretch/>
        </p:blipFill>
        <p:spPr>
          <a:xfrm rot="-436508">
            <a:off x="810778" y="1711595"/>
            <a:ext cx="3929834" cy="5074951"/>
          </a:xfrm>
          <a:prstGeom prst="rect">
            <a:avLst/>
          </a:prstGeom>
          <a:noFill/>
          <a:ln w="9525" cap="flat" cmpd="sng">
            <a:solidFill>
              <a:srgbClr val="0070C0"/>
            </a:solidFill>
            <a:prstDash val="solid"/>
            <a:round/>
            <a:headEnd type="none" w="sm" len="sm"/>
            <a:tailEnd type="none" w="sm" len="sm"/>
          </a:ln>
          <a:effectLst>
            <a:outerShdw blurRad="50800" dist="38100" dir="2700000" algn="tl" rotWithShape="0">
              <a:srgbClr val="000000">
                <a:alpha val="40000"/>
              </a:srgbClr>
            </a:outerShdw>
          </a:effectLst>
        </p:spPr>
      </p:pic>
      <p:sp>
        <p:nvSpPr>
          <p:cNvPr id="1165" name="Google Shape;1165;p86"/>
          <p:cNvSpPr txBox="1"/>
          <p:nvPr/>
        </p:nvSpPr>
        <p:spPr>
          <a:xfrm>
            <a:off x="5046125" y="7315200"/>
            <a:ext cx="5012300" cy="4571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Nunito"/>
                <a:ea typeface="Nunito"/>
                <a:cs typeface="Nunito"/>
                <a:sym typeface="Nunito"/>
              </a:rPr>
              <a:t>Source: The Thinking Consortium </a:t>
            </a:r>
            <a:r>
              <a:rPr lang="en" u="sng" dirty="0">
                <a:solidFill>
                  <a:schemeClr val="hlink"/>
                </a:solidFill>
                <a:latin typeface="Nunito"/>
                <a:ea typeface="Nunito"/>
                <a:cs typeface="Nunito"/>
                <a:sym typeface="Nunito"/>
                <a:hlinkClick r:id="rId4"/>
              </a:rPr>
              <a:t>https://tc2.ca/online/</a:t>
            </a:r>
            <a:r>
              <a:rPr lang="en" dirty="0">
                <a:latin typeface="Nunito"/>
                <a:ea typeface="Nunito"/>
                <a:cs typeface="Nunito"/>
                <a:sym typeface="Nunito"/>
              </a:rPr>
              <a:t> </a:t>
            </a:r>
            <a:endParaRPr b="1" dirty="0">
              <a:latin typeface="Nunito"/>
              <a:ea typeface="Nunito"/>
              <a:cs typeface="Nunito"/>
              <a:sym typeface="Nunito"/>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69"/>
        <p:cNvGrpSpPr/>
        <p:nvPr/>
      </p:nvGrpSpPr>
      <p:grpSpPr>
        <a:xfrm>
          <a:off x="0" y="0"/>
          <a:ext cx="0" cy="0"/>
          <a:chOff x="0" y="0"/>
          <a:chExt cx="0" cy="0"/>
        </a:xfrm>
      </p:grpSpPr>
      <p:sp>
        <p:nvSpPr>
          <p:cNvPr id="1170" name="Google Shape;1170;p87"/>
          <p:cNvSpPr/>
          <p:nvPr/>
        </p:nvSpPr>
        <p:spPr>
          <a:xfrm>
            <a:off x="2504415" y="1195900"/>
            <a:ext cx="5049570" cy="1151101"/>
          </a:xfrm>
          <a:prstGeom prst="rect">
            <a:avLst/>
          </a:prstGeom>
        </p:spPr>
        <p:txBody>
          <a:bodyPr>
            <a:prstTxWarp prst="textPlain">
              <a:avLst/>
            </a:prstTxWarp>
          </a:bodyPr>
          <a:lstStyle/>
          <a:p>
            <a:pPr lvl="0" algn="l"/>
            <a:r>
              <a:rPr b="1" i="0">
                <a:ln w="12700" cap="flat" cmpd="sng">
                  <a:solidFill>
                    <a:srgbClr val="244061"/>
                  </a:solidFill>
                  <a:prstDash val="solid"/>
                  <a:round/>
                  <a:headEnd type="none" w="sm" len="sm"/>
                  <a:tailEnd type="none" w="sm" len="sm"/>
                </a:ln>
                <a:solidFill>
                  <a:schemeClr val="accent2"/>
                </a:solidFill>
                <a:latin typeface="Helvetica Neue"/>
              </a:rPr>
              <a:t>CONGRATULATIONS!</a:t>
            </a:r>
          </a:p>
        </p:txBody>
      </p:sp>
      <p:sp>
        <p:nvSpPr>
          <p:cNvPr id="1171" name="Google Shape;1171;p87"/>
          <p:cNvSpPr txBox="1"/>
          <p:nvPr/>
        </p:nvSpPr>
        <p:spPr>
          <a:xfrm>
            <a:off x="1266750" y="3346500"/>
            <a:ext cx="7524900" cy="1079400"/>
          </a:xfrm>
          <a:prstGeom prst="rect">
            <a:avLst/>
          </a:prstGeom>
          <a:noFill/>
          <a:ln>
            <a:noFill/>
          </a:ln>
        </p:spPr>
        <p:txBody>
          <a:bodyPr spcFirstLastPara="1" wrap="square" lIns="50775" tIns="50775" rIns="50775" bIns="50775" anchor="t" anchorCtr="0">
            <a:noAutofit/>
          </a:bodyPr>
          <a:lstStyle/>
          <a:p>
            <a:pPr marL="0" marR="0" lvl="0" indent="0" algn="ctr" rtl="0">
              <a:lnSpc>
                <a:spcPct val="100000"/>
              </a:lnSpc>
              <a:spcBef>
                <a:spcPts val="0"/>
              </a:spcBef>
              <a:spcAft>
                <a:spcPts val="0"/>
              </a:spcAft>
              <a:buClr>
                <a:srgbClr val="244061"/>
              </a:buClr>
              <a:buSzPts val="8900"/>
              <a:buFont typeface="Helvetica Neue"/>
              <a:buNone/>
            </a:pPr>
            <a:r>
              <a:rPr lang="en" sz="4800" b="1">
                <a:solidFill>
                  <a:schemeClr val="accent2"/>
                </a:solidFill>
                <a:latin typeface="Helvetica Neue"/>
                <a:ea typeface="Helvetica Neue"/>
                <a:cs typeface="Helvetica Neue"/>
                <a:sym typeface="Helvetica Neue"/>
              </a:rPr>
              <a:t>Challenge Completed</a:t>
            </a:r>
            <a:endParaRPr sz="4800">
              <a:solidFill>
                <a:schemeClr val="accent2"/>
              </a:solidFill>
            </a:endParaRPr>
          </a:p>
        </p:txBody>
      </p:sp>
      <p:sp>
        <p:nvSpPr>
          <p:cNvPr id="1172" name="Google Shape;1172;p87"/>
          <p:cNvSpPr txBox="1"/>
          <p:nvPr/>
        </p:nvSpPr>
        <p:spPr>
          <a:xfrm>
            <a:off x="1434254" y="5489664"/>
            <a:ext cx="7096800" cy="1151100"/>
          </a:xfrm>
          <a:prstGeom prst="rect">
            <a:avLst/>
          </a:prstGeom>
          <a:noFill/>
          <a:ln>
            <a:noFill/>
          </a:ln>
        </p:spPr>
        <p:txBody>
          <a:bodyPr spcFirstLastPara="1" wrap="square" lIns="50775" tIns="50775" rIns="50775" bIns="50775" anchor="t" anchorCtr="0">
            <a:noAutofit/>
          </a:bodyPr>
          <a:lstStyle/>
          <a:p>
            <a:pPr marL="0" marR="0" lvl="0" indent="0" algn="ctr" rtl="0">
              <a:lnSpc>
                <a:spcPct val="100000"/>
              </a:lnSpc>
              <a:spcBef>
                <a:spcPts val="0"/>
              </a:spcBef>
              <a:spcAft>
                <a:spcPts val="0"/>
              </a:spcAft>
              <a:buClr>
                <a:srgbClr val="244061"/>
              </a:buClr>
              <a:buSzPts val="3300"/>
              <a:buFont typeface="Helvetica Neue"/>
              <a:buNone/>
            </a:pPr>
            <a:r>
              <a:rPr lang="en" sz="3300" b="1">
                <a:solidFill>
                  <a:schemeClr val="accent2"/>
                </a:solidFill>
                <a:latin typeface="Helvetica Neue"/>
                <a:ea typeface="Helvetica Neue"/>
                <a:cs typeface="Helvetica Neue"/>
                <a:sym typeface="Helvetica Neue"/>
              </a:rPr>
              <a:t>Share with your Teacher</a:t>
            </a:r>
            <a:endParaRPr sz="3300" b="1">
              <a:solidFill>
                <a:schemeClr val="accent2"/>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244061"/>
              </a:buClr>
              <a:buSzPts val="3300"/>
              <a:buFont typeface="Helvetica Neue"/>
              <a:buNone/>
            </a:pPr>
            <a:r>
              <a:rPr lang="en" sz="3300" b="1">
                <a:solidFill>
                  <a:schemeClr val="accent2"/>
                </a:solidFill>
                <a:latin typeface="Helvetica Neue"/>
                <a:ea typeface="Helvetica Neue"/>
                <a:cs typeface="Helvetica Neue"/>
                <a:sym typeface="Helvetica Neue"/>
              </a:rPr>
              <a:t>Return to </a:t>
            </a:r>
            <a:r>
              <a:rPr lang="en" sz="3300" b="1" u="sng">
                <a:solidFill>
                  <a:schemeClr val="accent2"/>
                </a:solidFill>
                <a:latin typeface="Helvetica Neue"/>
                <a:ea typeface="Helvetica Neue"/>
                <a:cs typeface="Helvetica Neue"/>
                <a:sym typeface="Helvetica Neue"/>
                <a:hlinkClick r:id="rId3" action="ppaction://hlinksldjump">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Student Choice Board</a:t>
            </a:r>
            <a:r>
              <a:rPr lang="en" sz="3300" b="1" i="0" u="sng" strike="noStrike" cap="none">
                <a:solidFill>
                  <a:schemeClr val="accent2"/>
                </a:solidFill>
                <a:latin typeface="Helvetica Neue"/>
                <a:ea typeface="Helvetica Neue"/>
                <a:cs typeface="Helvetica Neue"/>
                <a:sym typeface="Helvetica Neue"/>
                <a:hlinkClick r:id="rId3" action="ppaction://hlinksldjump">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a:t>
            </a:r>
            <a:endParaRPr sz="3300" b="1" i="0" u="none" strike="noStrike" cap="none">
              <a:solidFill>
                <a:schemeClr val="accent2"/>
              </a:solidFill>
              <a:latin typeface="Helvetica Neue"/>
              <a:ea typeface="Helvetica Neue"/>
              <a:cs typeface="Helvetica Neue"/>
              <a:sym typeface="Helvetica Neue"/>
            </a:endParaRPr>
          </a:p>
        </p:txBody>
      </p:sp>
      <p:cxnSp>
        <p:nvCxnSpPr>
          <p:cNvPr id="1173" name="Google Shape;1173;p87"/>
          <p:cNvCxnSpPr/>
          <p:nvPr/>
        </p:nvCxnSpPr>
        <p:spPr>
          <a:xfrm>
            <a:off x="1620521" y="5230854"/>
            <a:ext cx="6724200" cy="0"/>
          </a:xfrm>
          <a:prstGeom prst="straightConnector1">
            <a:avLst/>
          </a:prstGeom>
          <a:noFill/>
          <a:ln w="50800" cap="flat" cmpd="sng">
            <a:solidFill>
              <a:schemeClr val="accent2"/>
            </a:solidFill>
            <a:prstDash val="solid"/>
            <a:round/>
            <a:headEnd type="none" w="sm" len="sm"/>
            <a:tailEnd type="none" w="sm" len="sm"/>
          </a:ln>
        </p:spPr>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77"/>
        <p:cNvGrpSpPr/>
        <p:nvPr/>
      </p:nvGrpSpPr>
      <p:grpSpPr>
        <a:xfrm>
          <a:off x="0" y="0"/>
          <a:ext cx="0" cy="0"/>
          <a:chOff x="0" y="0"/>
          <a:chExt cx="0" cy="0"/>
        </a:xfrm>
      </p:grpSpPr>
      <p:sp>
        <p:nvSpPr>
          <p:cNvPr id="1178" name="Google Shape;1178;p88"/>
          <p:cNvSpPr txBox="1">
            <a:spLocks noGrp="1"/>
          </p:cNvSpPr>
          <p:nvPr>
            <p:ph type="ctrTitle"/>
          </p:nvPr>
        </p:nvSpPr>
        <p:spPr>
          <a:xfrm>
            <a:off x="1950850" y="1626757"/>
            <a:ext cx="6156900" cy="1617300"/>
          </a:xfrm>
          <a:prstGeom prst="rect">
            <a:avLst/>
          </a:prstGeom>
        </p:spPr>
        <p:txBody>
          <a:bodyPr spcFirstLastPara="1" wrap="square" lIns="0" tIns="0" rIns="0" bIns="0" anchor="b" anchorCtr="0">
            <a:noAutofit/>
          </a:bodyPr>
          <a:lstStyle/>
          <a:p>
            <a:pPr marL="0" lvl="0" indent="0" algn="ctr" rtl="0">
              <a:lnSpc>
                <a:spcPct val="100000"/>
              </a:lnSpc>
              <a:spcBef>
                <a:spcPts val="0"/>
              </a:spcBef>
              <a:spcAft>
                <a:spcPts val="0"/>
              </a:spcAft>
              <a:buNone/>
            </a:pPr>
            <a:r>
              <a:rPr lang="en" sz="3300">
                <a:solidFill>
                  <a:srgbClr val="000000"/>
                </a:solidFill>
                <a:latin typeface="Tahoma"/>
                <a:ea typeface="Tahoma"/>
                <a:cs typeface="Tahoma"/>
                <a:sym typeface="Tahoma"/>
              </a:rPr>
              <a:t>How Can You Stay Safe Around Electricity?</a:t>
            </a:r>
            <a:endParaRPr/>
          </a:p>
        </p:txBody>
      </p:sp>
      <p:sp>
        <p:nvSpPr>
          <p:cNvPr id="1179" name="Google Shape;1179;p88"/>
          <p:cNvSpPr txBox="1">
            <a:spLocks noGrp="1"/>
          </p:cNvSpPr>
          <p:nvPr>
            <p:ph type="subTitle" idx="1"/>
          </p:nvPr>
        </p:nvSpPr>
        <p:spPr>
          <a:xfrm>
            <a:off x="1950850" y="3264249"/>
            <a:ext cx="6156900" cy="1617300"/>
          </a:xfrm>
          <a:prstGeom prst="rect">
            <a:avLst/>
          </a:prstGeom>
        </p:spPr>
        <p:txBody>
          <a:bodyPr spcFirstLastPara="1" wrap="square" lIns="0" tIns="0" rIns="0" bIns="0" anchor="t" anchorCtr="0">
            <a:noAutofit/>
          </a:bodyPr>
          <a:lstStyle/>
          <a:p>
            <a:pPr marL="0" lvl="0" indent="0" algn="ctr" rtl="0">
              <a:spcBef>
                <a:spcPts val="0"/>
              </a:spcBef>
              <a:spcAft>
                <a:spcPts val="1200"/>
              </a:spcAft>
              <a:buNone/>
            </a:pPr>
            <a:r>
              <a:rPr lang="en"/>
              <a:t>Challenge: Create a narrative to demonstrate the electrical safety precautions you can take at home or out in the community.</a:t>
            </a:r>
            <a:endParaRPr/>
          </a:p>
        </p:txBody>
      </p:sp>
      <p:sp>
        <p:nvSpPr>
          <p:cNvPr id="1180" name="Google Shape;1180;p88"/>
          <p:cNvSpPr txBox="1">
            <a:spLocks noGrp="1"/>
          </p:cNvSpPr>
          <p:nvPr>
            <p:ph type="subTitle" idx="1"/>
          </p:nvPr>
        </p:nvSpPr>
        <p:spPr>
          <a:xfrm>
            <a:off x="3745925" y="5313400"/>
            <a:ext cx="4988700" cy="1221300"/>
          </a:xfrm>
          <a:prstGeom prst="rect">
            <a:avLst/>
          </a:prstGeom>
          <a:noFill/>
          <a:ln>
            <a:noFill/>
          </a:ln>
        </p:spPr>
        <p:txBody>
          <a:bodyPr spcFirstLastPara="1" wrap="square" lIns="50775" tIns="50775" rIns="50775" bIns="50775" anchor="t" anchorCtr="0">
            <a:noAutofit/>
          </a:bodyPr>
          <a:lstStyle/>
          <a:p>
            <a:pPr marL="0" marR="0" lvl="0" indent="0" algn="r" rtl="0">
              <a:lnSpc>
                <a:spcPct val="100000"/>
              </a:lnSpc>
              <a:spcBef>
                <a:spcPts val="0"/>
              </a:spcBef>
              <a:spcAft>
                <a:spcPts val="0"/>
              </a:spcAft>
              <a:buClr>
                <a:srgbClr val="000000"/>
              </a:buClr>
              <a:buSzPts val="2200"/>
              <a:buFont typeface="Arial"/>
              <a:buNone/>
            </a:pPr>
            <a:r>
              <a:rPr lang="en" sz="2200" dirty="0">
                <a:solidFill>
                  <a:srgbClr val="000000"/>
                </a:solidFill>
                <a:latin typeface="Calibri"/>
                <a:ea typeface="Calibri"/>
                <a:cs typeface="Calibri"/>
                <a:sym typeface="Calibri"/>
              </a:rPr>
              <a:t>Student Name</a:t>
            </a:r>
            <a:r>
              <a:rPr lang="en" sz="2200" b="0" i="0" u="none" strike="noStrike" cap="none" dirty="0">
                <a:solidFill>
                  <a:srgbClr val="000000"/>
                </a:solidFill>
                <a:latin typeface="Calibri"/>
                <a:ea typeface="Calibri"/>
                <a:cs typeface="Calibri"/>
                <a:sym typeface="Calibri"/>
              </a:rPr>
              <a:t>:  _______________</a:t>
            </a:r>
            <a:endParaRPr dirty="0"/>
          </a:p>
          <a:p>
            <a:pPr marL="0" marR="0" lvl="0" indent="0" algn="r" rtl="0">
              <a:lnSpc>
                <a:spcPct val="100000"/>
              </a:lnSpc>
              <a:spcBef>
                <a:spcPts val="0"/>
              </a:spcBef>
              <a:spcAft>
                <a:spcPts val="0"/>
              </a:spcAft>
              <a:buClr>
                <a:srgbClr val="000000"/>
              </a:buClr>
              <a:buSzPts val="2200"/>
              <a:buFont typeface="Arial"/>
              <a:buNone/>
            </a:pPr>
            <a:r>
              <a:rPr lang="en" sz="2200" dirty="0">
                <a:solidFill>
                  <a:srgbClr val="000000"/>
                </a:solidFill>
                <a:latin typeface="Calibri"/>
                <a:ea typeface="Calibri"/>
                <a:cs typeface="Calibri"/>
                <a:sym typeface="Calibri"/>
              </a:rPr>
              <a:t>Teacher Name</a:t>
            </a:r>
            <a:r>
              <a:rPr lang="en" sz="2200" b="0" i="0" u="none" strike="noStrike" cap="none" dirty="0">
                <a:solidFill>
                  <a:srgbClr val="000000"/>
                </a:solidFill>
                <a:latin typeface="Calibri"/>
                <a:ea typeface="Calibri"/>
                <a:cs typeface="Calibri"/>
                <a:sym typeface="Calibri"/>
              </a:rPr>
              <a:t>:	_______________</a:t>
            </a:r>
            <a:endParaRPr dirty="0"/>
          </a:p>
          <a:p>
            <a:pPr marL="0" marR="0" lvl="0" indent="0" algn="r" rtl="0">
              <a:lnSpc>
                <a:spcPct val="100000"/>
              </a:lnSpc>
              <a:spcBef>
                <a:spcPts val="0"/>
              </a:spcBef>
              <a:spcAft>
                <a:spcPts val="0"/>
              </a:spcAft>
              <a:buClr>
                <a:srgbClr val="000000"/>
              </a:buClr>
              <a:buSzPts val="2200"/>
              <a:buFont typeface="Arial"/>
              <a:buNone/>
            </a:pPr>
            <a:r>
              <a:rPr lang="en" sz="2200" b="0" i="0" u="none" strike="noStrike" cap="none" dirty="0">
                <a:solidFill>
                  <a:srgbClr val="000000"/>
                </a:solidFill>
                <a:latin typeface="Calibri"/>
                <a:ea typeface="Calibri"/>
                <a:cs typeface="Calibri"/>
                <a:sym typeface="Calibri"/>
              </a:rPr>
              <a:t>Grade</a:t>
            </a:r>
            <a:r>
              <a:rPr lang="en" sz="2200" b="0" i="0" u="none" strike="noStrike" cap="none" dirty="0" smtClean="0">
                <a:solidFill>
                  <a:srgbClr val="000000"/>
                </a:solidFill>
                <a:latin typeface="Calibri"/>
                <a:ea typeface="Calibri"/>
                <a:cs typeface="Calibri"/>
                <a:sym typeface="Calibri"/>
              </a:rPr>
              <a:t>:  _______________</a:t>
            </a:r>
            <a:endParaRPr dirty="0"/>
          </a:p>
        </p:txBody>
      </p:sp>
      <p:pic>
        <p:nvPicPr>
          <p:cNvPr id="1181" name="Google Shape;1181;p88"/>
          <p:cNvPicPr preferRelativeResize="0"/>
          <p:nvPr/>
        </p:nvPicPr>
        <p:blipFill>
          <a:blip r:embed="rId3">
            <a:alphaModFix/>
          </a:blip>
          <a:stretch>
            <a:fillRect/>
          </a:stretch>
        </p:blipFill>
        <p:spPr>
          <a:xfrm>
            <a:off x="867775" y="1089125"/>
            <a:ext cx="1589074" cy="1501675"/>
          </a:xfrm>
          <a:prstGeom prst="rect">
            <a:avLst/>
          </a:prstGeom>
          <a:noFill/>
          <a:ln>
            <a:noFill/>
          </a:ln>
        </p:spPr>
      </p:pic>
      <p:sp>
        <p:nvSpPr>
          <p:cNvPr id="1182" name="Google Shape;1182;p88">
            <a:hlinkClick r:id="rId4" action="ppaction://hlinksldjump"/>
          </p:cNvPr>
          <p:cNvSpPr/>
          <p:nvPr/>
        </p:nvSpPr>
        <p:spPr>
          <a:xfrm rot="-1823515">
            <a:off x="246121" y="6025253"/>
            <a:ext cx="1464917" cy="1463937"/>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4"/>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1183" name="Google Shape;1183;p88">
            <a:hlinkClick r:id="rId4" action="ppaction://hlinksldjump"/>
          </p:cNvPr>
          <p:cNvSpPr/>
          <p:nvPr/>
        </p:nvSpPr>
        <p:spPr>
          <a:xfrm>
            <a:off x="197934" y="5943921"/>
            <a:ext cx="1485842" cy="1537646"/>
          </a:xfrm>
          <a:custGeom>
            <a:avLst/>
            <a:gdLst/>
            <a:ahLst/>
            <a:cxnLst/>
            <a:rect l="l" t="t" r="r" b="b"/>
            <a:pathLst>
              <a:path w="1812002" h="1798416" extrusionOk="0">
                <a:moveTo>
                  <a:pt x="1803580" y="754533"/>
                </a:moveTo>
                <a:cubicBezTo>
                  <a:pt x="1755126" y="365965"/>
                  <a:pt x="1420404" y="43389"/>
                  <a:pt x="1031243" y="5415"/>
                </a:cubicBezTo>
                <a:cubicBezTo>
                  <a:pt x="982060" y="-66"/>
                  <a:pt x="932504" y="-1381"/>
                  <a:pt x="883099" y="1447"/>
                </a:cubicBezTo>
                <a:cubicBezTo>
                  <a:pt x="873803" y="1973"/>
                  <a:pt x="873957" y="16794"/>
                  <a:pt x="883691" y="16246"/>
                </a:cubicBezTo>
                <a:cubicBezTo>
                  <a:pt x="1757494" y="-18263"/>
                  <a:pt x="2121442" y="1058868"/>
                  <a:pt x="1445508" y="1590605"/>
                </a:cubicBezTo>
                <a:cubicBezTo>
                  <a:pt x="1154174" y="1812547"/>
                  <a:pt x="730088" y="1849314"/>
                  <a:pt x="411765" y="1663262"/>
                </a:cubicBezTo>
                <a:cubicBezTo>
                  <a:pt x="67769" y="1470874"/>
                  <a:pt x="-50821" y="1022824"/>
                  <a:pt x="50843" y="658548"/>
                </a:cubicBezTo>
                <a:cubicBezTo>
                  <a:pt x="145996" y="257328"/>
                  <a:pt x="571617" y="-46393"/>
                  <a:pt x="981233" y="77876"/>
                </a:cubicBezTo>
                <a:cubicBezTo>
                  <a:pt x="990003" y="80529"/>
                  <a:pt x="993533" y="65949"/>
                  <a:pt x="984391" y="63186"/>
                </a:cubicBezTo>
                <a:cubicBezTo>
                  <a:pt x="621232" y="-46436"/>
                  <a:pt x="223477" y="180680"/>
                  <a:pt x="83292" y="523010"/>
                </a:cubicBezTo>
                <a:cubicBezTo>
                  <a:pt x="-163184" y="1097697"/>
                  <a:pt x="154152" y="1768368"/>
                  <a:pt x="813533" y="1796542"/>
                </a:cubicBezTo>
                <a:cubicBezTo>
                  <a:pt x="1393503" y="1832827"/>
                  <a:pt x="1882662" y="1337310"/>
                  <a:pt x="1803580" y="754533"/>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1184" name="Google Shape;1184;p88"/>
          <p:cNvSpPr/>
          <p:nvPr/>
        </p:nvSpPr>
        <p:spPr>
          <a:xfrm>
            <a:off x="181349" y="6962758"/>
            <a:ext cx="241137" cy="399555"/>
          </a:xfrm>
          <a:custGeom>
            <a:avLst/>
            <a:gdLst/>
            <a:ahLst/>
            <a:cxnLst/>
            <a:rect l="l" t="t" r="r" b="b"/>
            <a:pathLst>
              <a:path w="294070" h="467316" extrusionOk="0">
                <a:moveTo>
                  <a:pt x="291610" y="454155"/>
                </a:moveTo>
                <a:cubicBezTo>
                  <a:pt x="153814" y="339512"/>
                  <a:pt x="54825" y="179550"/>
                  <a:pt x="14308" y="4834"/>
                </a:cubicBezTo>
                <a:cubicBezTo>
                  <a:pt x="12116" y="-4528"/>
                  <a:pt x="-1872" y="1084"/>
                  <a:pt x="211" y="10007"/>
                </a:cubicBezTo>
                <a:cubicBezTo>
                  <a:pt x="42374" y="188276"/>
                  <a:pt x="141091" y="348128"/>
                  <a:pt x="281612" y="465666"/>
                </a:cubicBezTo>
                <a:cubicBezTo>
                  <a:pt x="288760" y="471585"/>
                  <a:pt x="298757" y="460141"/>
                  <a:pt x="291610" y="454155"/>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1185" name="Google Shape;1185;p88"/>
          <p:cNvSpPr/>
          <p:nvPr/>
        </p:nvSpPr>
        <p:spPr>
          <a:xfrm>
            <a:off x="200176" y="7155640"/>
            <a:ext cx="95869" cy="136125"/>
          </a:xfrm>
          <a:custGeom>
            <a:avLst/>
            <a:gdLst/>
            <a:ahLst/>
            <a:cxnLst/>
            <a:rect l="l" t="t" r="r" b="b"/>
            <a:pathLst>
              <a:path w="116913" h="159211" extrusionOk="0">
                <a:moveTo>
                  <a:pt x="114759" y="145770"/>
                </a:moveTo>
                <a:cubicBezTo>
                  <a:pt x="73155" y="104376"/>
                  <a:pt x="38848" y="56252"/>
                  <a:pt x="13292" y="3435"/>
                </a:cubicBezTo>
                <a:cubicBezTo>
                  <a:pt x="9193" y="-5027"/>
                  <a:pt x="-3195" y="3808"/>
                  <a:pt x="774" y="12030"/>
                </a:cubicBezTo>
                <a:cubicBezTo>
                  <a:pt x="27012" y="65964"/>
                  <a:pt x="62178" y="115053"/>
                  <a:pt x="104784" y="157258"/>
                </a:cubicBezTo>
                <a:cubicBezTo>
                  <a:pt x="111361" y="163814"/>
                  <a:pt x="121337" y="152303"/>
                  <a:pt x="114759" y="14577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1186" name="Google Shape;1186;p88"/>
          <p:cNvSpPr/>
          <p:nvPr/>
        </p:nvSpPr>
        <p:spPr>
          <a:xfrm>
            <a:off x="1321928" y="6003803"/>
            <a:ext cx="286411" cy="275027"/>
          </a:xfrm>
          <a:custGeom>
            <a:avLst/>
            <a:gdLst/>
            <a:ahLst/>
            <a:cxnLst/>
            <a:rect l="l" t="t" r="r" b="b"/>
            <a:pathLst>
              <a:path w="349282" h="321669" extrusionOk="0">
                <a:moveTo>
                  <a:pt x="348469" y="309928"/>
                </a:moveTo>
                <a:cubicBezTo>
                  <a:pt x="278003" y="170664"/>
                  <a:pt x="156037" y="58585"/>
                  <a:pt x="11050" y="551"/>
                </a:cubicBezTo>
                <a:cubicBezTo>
                  <a:pt x="2543" y="-2847"/>
                  <a:pt x="-4823" y="10439"/>
                  <a:pt x="3968" y="13969"/>
                </a:cubicBezTo>
                <a:cubicBezTo>
                  <a:pt x="146478" y="70973"/>
                  <a:pt x="266844" y="180859"/>
                  <a:pt x="335709" y="318194"/>
                </a:cubicBezTo>
                <a:cubicBezTo>
                  <a:pt x="339918" y="326613"/>
                  <a:pt x="352591" y="318107"/>
                  <a:pt x="348469" y="309928"/>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1187" name="Google Shape;1187;p88"/>
          <p:cNvSpPr/>
          <p:nvPr/>
        </p:nvSpPr>
        <p:spPr>
          <a:xfrm>
            <a:off x="1605564" y="6288656"/>
            <a:ext cx="19906" cy="30190"/>
          </a:xfrm>
          <a:custGeom>
            <a:avLst/>
            <a:gdLst/>
            <a:ahLst/>
            <a:cxnLst/>
            <a:rect l="l" t="t" r="r" b="b"/>
            <a:pathLst>
              <a:path w="24275" h="35310" extrusionOk="0">
                <a:moveTo>
                  <a:pt x="23295" y="23713"/>
                </a:moveTo>
                <a:lnTo>
                  <a:pt x="13692" y="3323"/>
                </a:lnTo>
                <a:cubicBezTo>
                  <a:pt x="8452" y="-4658"/>
                  <a:pt x="-3475" y="3191"/>
                  <a:pt x="975" y="11588"/>
                </a:cubicBezTo>
                <a:cubicBezTo>
                  <a:pt x="4176" y="18384"/>
                  <a:pt x="7371" y="25181"/>
                  <a:pt x="10556" y="31978"/>
                </a:cubicBezTo>
                <a:cubicBezTo>
                  <a:pt x="15906" y="39980"/>
                  <a:pt x="27745" y="32109"/>
                  <a:pt x="23295" y="23713"/>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1188" name="Google Shape;1188;p88"/>
          <p:cNvSpPr/>
          <p:nvPr/>
        </p:nvSpPr>
        <p:spPr>
          <a:xfrm rot="2773480">
            <a:off x="384903" y="6132725"/>
            <a:ext cx="70877" cy="60960"/>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1189" name="Google Shape;1189;p88"/>
          <p:cNvSpPr/>
          <p:nvPr/>
        </p:nvSpPr>
        <p:spPr>
          <a:xfrm rot="8355095">
            <a:off x="1364301" y="7213219"/>
            <a:ext cx="189265" cy="93658"/>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1190" name="Google Shape;1190;p88"/>
          <p:cNvSpPr txBox="1">
            <a:spLocks noGrp="1"/>
          </p:cNvSpPr>
          <p:nvPr>
            <p:ph type="subTitle" idx="4294967295"/>
          </p:nvPr>
        </p:nvSpPr>
        <p:spPr>
          <a:xfrm>
            <a:off x="307700" y="6325574"/>
            <a:ext cx="1349700" cy="835800"/>
          </a:xfrm>
          <a:prstGeom prst="rect">
            <a:avLst/>
          </a:prstGeom>
        </p:spPr>
        <p:txBody>
          <a:bodyPr spcFirstLastPara="1" wrap="square" lIns="0" tIns="0" rIns="0" bIns="0" anchor="ctr" anchorCtr="0">
            <a:noAutofit/>
          </a:bodyPr>
          <a:lstStyle/>
          <a:p>
            <a:pPr marL="0" lvl="0" indent="0" algn="ctr" rtl="0">
              <a:spcBef>
                <a:spcPts val="0"/>
              </a:spcBef>
              <a:spcAft>
                <a:spcPts val="1200"/>
              </a:spcAft>
              <a:buNone/>
            </a:pPr>
            <a:r>
              <a:rPr lang="en" sz="1900" b="1">
                <a:solidFill>
                  <a:srgbClr val="000000"/>
                </a:solidFill>
                <a:uFill>
                  <a:noFill/>
                </a:uFill>
                <a:hlinkClick r:id="rId4" action="ppaction://hlinksldjump">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Back to Choice Board</a:t>
            </a:r>
            <a:endParaRPr sz="1900" b="1">
              <a:solidFill>
                <a:srgbClr val="00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94"/>
        <p:cNvGrpSpPr/>
        <p:nvPr/>
      </p:nvGrpSpPr>
      <p:grpSpPr>
        <a:xfrm>
          <a:off x="0" y="0"/>
          <a:ext cx="0" cy="0"/>
          <a:chOff x="0" y="0"/>
          <a:chExt cx="0" cy="0"/>
        </a:xfrm>
      </p:grpSpPr>
      <p:sp>
        <p:nvSpPr>
          <p:cNvPr id="1195" name="Google Shape;1195;p89"/>
          <p:cNvSpPr txBox="1">
            <a:spLocks noGrp="1"/>
          </p:cNvSpPr>
          <p:nvPr>
            <p:ph type="title"/>
          </p:nvPr>
        </p:nvSpPr>
        <p:spPr>
          <a:xfrm>
            <a:off x="971713" y="1032996"/>
            <a:ext cx="7068900" cy="598800"/>
          </a:xfrm>
          <a:prstGeom prst="rect">
            <a:avLst/>
          </a:prstGeom>
          <a:noFill/>
          <a:ln>
            <a:noFill/>
          </a:ln>
        </p:spPr>
        <p:txBody>
          <a:bodyPr spcFirstLastPara="1" wrap="square" lIns="50775" tIns="50775" rIns="50775" bIns="50775" anchor="ctr" anchorCtr="0">
            <a:noAutofit/>
          </a:bodyPr>
          <a:lstStyle/>
          <a:p>
            <a:pPr marL="0" lvl="0" indent="0" algn="ctr" rtl="0">
              <a:lnSpc>
                <a:spcPct val="100000"/>
              </a:lnSpc>
              <a:spcBef>
                <a:spcPts val="0"/>
              </a:spcBef>
              <a:spcAft>
                <a:spcPts val="0"/>
              </a:spcAft>
              <a:buClr>
                <a:srgbClr val="000000"/>
              </a:buClr>
              <a:buSzPts val="4400"/>
              <a:buFont typeface="Arial"/>
              <a:buNone/>
            </a:pPr>
            <a:r>
              <a:rPr lang="en" sz="4400" b="1">
                <a:latin typeface="Arial"/>
                <a:ea typeface="Arial"/>
                <a:cs typeface="Arial"/>
                <a:sym typeface="Arial"/>
              </a:rPr>
              <a:t>What will I learn?</a:t>
            </a:r>
            <a:endParaRPr/>
          </a:p>
        </p:txBody>
      </p:sp>
      <p:sp>
        <p:nvSpPr>
          <p:cNvPr id="1196" name="Google Shape;1196;p89"/>
          <p:cNvSpPr txBox="1">
            <a:spLocks noGrp="1"/>
          </p:cNvSpPr>
          <p:nvPr>
            <p:ph type="body" idx="1"/>
          </p:nvPr>
        </p:nvSpPr>
        <p:spPr>
          <a:xfrm>
            <a:off x="622375" y="2276250"/>
            <a:ext cx="8772600" cy="4292100"/>
          </a:xfrm>
          <a:prstGeom prst="rect">
            <a:avLst/>
          </a:prstGeom>
          <a:noFill/>
          <a:ln>
            <a:noFill/>
          </a:ln>
        </p:spPr>
        <p:txBody>
          <a:bodyPr spcFirstLastPara="1" wrap="square" lIns="50775" tIns="50775" rIns="50775" bIns="50775" anchor="t" anchorCtr="0">
            <a:noAutofit/>
          </a:bodyPr>
          <a:lstStyle/>
          <a:p>
            <a:pPr marL="457200" lvl="0" indent="-400050" algn="l" rtl="0">
              <a:lnSpc>
                <a:spcPct val="100000"/>
              </a:lnSpc>
              <a:spcBef>
                <a:spcPts val="0"/>
              </a:spcBef>
              <a:spcAft>
                <a:spcPts val="0"/>
              </a:spcAft>
              <a:buClr>
                <a:schemeClr val="accent5"/>
              </a:buClr>
              <a:buSzPts val="2700"/>
              <a:buChar char="✗"/>
            </a:pPr>
            <a:r>
              <a:rPr lang="en"/>
              <a:t>In this learning experience, I will look at electrical safety in my home and community</a:t>
            </a:r>
            <a:endParaRPr/>
          </a:p>
          <a:p>
            <a:pPr marL="457200" lvl="0" indent="0" algn="l" rtl="0">
              <a:lnSpc>
                <a:spcPct val="100000"/>
              </a:lnSpc>
              <a:spcBef>
                <a:spcPts val="0"/>
              </a:spcBef>
              <a:spcAft>
                <a:spcPts val="0"/>
              </a:spcAft>
              <a:buNone/>
            </a:pPr>
            <a:endParaRPr/>
          </a:p>
          <a:p>
            <a:pPr marL="457200" lvl="0" indent="-400050" algn="l" rtl="0">
              <a:lnSpc>
                <a:spcPct val="100000"/>
              </a:lnSpc>
              <a:spcBef>
                <a:spcPts val="0"/>
              </a:spcBef>
              <a:spcAft>
                <a:spcPts val="0"/>
              </a:spcAft>
              <a:buClr>
                <a:schemeClr val="accent5"/>
              </a:buClr>
              <a:buSzPts val="2700"/>
              <a:buChar char="✗"/>
            </a:pPr>
            <a:r>
              <a:rPr lang="en"/>
              <a:t>I will be deciding what actions my family can take to stay safe around current and static electricity.</a:t>
            </a:r>
            <a:endParaRPr/>
          </a:p>
          <a:p>
            <a:pPr marL="457200" lvl="0" indent="0" algn="l" rtl="0">
              <a:lnSpc>
                <a:spcPct val="100000"/>
              </a:lnSpc>
              <a:spcBef>
                <a:spcPts val="0"/>
              </a:spcBef>
              <a:spcAft>
                <a:spcPts val="0"/>
              </a:spcAft>
              <a:buNone/>
            </a:pPr>
            <a:endParaRPr/>
          </a:p>
          <a:p>
            <a:pPr marL="457200" lvl="0" indent="-400050" algn="l" rtl="0">
              <a:lnSpc>
                <a:spcPct val="100000"/>
              </a:lnSpc>
              <a:spcBef>
                <a:spcPts val="0"/>
              </a:spcBef>
              <a:spcAft>
                <a:spcPts val="0"/>
              </a:spcAft>
              <a:buClr>
                <a:schemeClr val="accent5"/>
              </a:buClr>
              <a:buSzPts val="2700"/>
              <a:buChar char="✗"/>
            </a:pPr>
            <a:r>
              <a:rPr lang="en"/>
              <a:t>You will analyze different text </a:t>
            </a:r>
            <a:endParaRPr/>
          </a:p>
          <a:p>
            <a:pPr marL="457200" lvl="0" indent="0" algn="l" rtl="0">
              <a:lnSpc>
                <a:spcPct val="100000"/>
              </a:lnSpc>
              <a:spcBef>
                <a:spcPts val="0"/>
              </a:spcBef>
              <a:spcAft>
                <a:spcPts val="0"/>
              </a:spcAft>
              <a:buNone/>
            </a:pPr>
            <a:endParaRPr/>
          </a:p>
          <a:p>
            <a:pPr marL="457200" lvl="0" indent="-400050" algn="l" rtl="0">
              <a:lnSpc>
                <a:spcPct val="100000"/>
              </a:lnSpc>
              <a:spcBef>
                <a:spcPts val="0"/>
              </a:spcBef>
              <a:spcAft>
                <a:spcPts val="0"/>
              </a:spcAft>
              <a:buClr>
                <a:schemeClr val="accent5"/>
              </a:buClr>
              <a:buSzPts val="2700"/>
              <a:buChar char="✗"/>
            </a:pPr>
            <a:r>
              <a:rPr lang="en"/>
              <a:t>You will create a narrative of your choice  and develop skills on planning, writing and presenting a narrative.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6"/>
        <p:cNvGrpSpPr/>
        <p:nvPr/>
      </p:nvGrpSpPr>
      <p:grpSpPr>
        <a:xfrm>
          <a:off x="0" y="0"/>
          <a:ext cx="0" cy="0"/>
          <a:chOff x="0" y="0"/>
          <a:chExt cx="0" cy="0"/>
        </a:xfrm>
      </p:grpSpPr>
      <p:sp>
        <p:nvSpPr>
          <p:cNvPr id="917" name="Google Shape;917;p63"/>
          <p:cNvSpPr txBox="1"/>
          <p:nvPr/>
        </p:nvSpPr>
        <p:spPr>
          <a:xfrm>
            <a:off x="2161750" y="3924500"/>
            <a:ext cx="5946000" cy="835800"/>
          </a:xfrm>
          <a:prstGeom prst="rect">
            <a:avLst/>
          </a:prstGeom>
          <a:noFill/>
          <a:ln>
            <a:noFill/>
          </a:ln>
        </p:spPr>
        <p:txBody>
          <a:bodyPr spcFirstLastPara="1" wrap="square" lIns="50775" tIns="50775" rIns="50775" bIns="50775" anchor="t" anchorCtr="0">
            <a:noAutofit/>
          </a:bodyPr>
          <a:lstStyle/>
          <a:p>
            <a:pPr marL="0" marR="0" lvl="0" indent="0" algn="ctr" rtl="0">
              <a:lnSpc>
                <a:spcPct val="100000"/>
              </a:lnSpc>
              <a:spcBef>
                <a:spcPts val="0"/>
              </a:spcBef>
              <a:spcAft>
                <a:spcPts val="0"/>
              </a:spcAft>
              <a:buClr>
                <a:srgbClr val="000000"/>
              </a:buClr>
              <a:buSzPts val="3300"/>
              <a:buFont typeface="Tahoma"/>
              <a:buNone/>
            </a:pPr>
            <a:r>
              <a:rPr lang="en" sz="2000" b="1" i="1" u="none" strike="noStrike" cap="none">
                <a:solidFill>
                  <a:schemeClr val="accent2"/>
                </a:solidFill>
                <a:latin typeface="Arial"/>
                <a:ea typeface="Arial"/>
                <a:cs typeface="Arial"/>
                <a:sym typeface="Arial"/>
              </a:rPr>
              <a:t>Challenge: </a:t>
            </a:r>
            <a:r>
              <a:rPr lang="en" sz="2000" b="0" i="1" u="none" strike="noStrike" cap="none">
                <a:solidFill>
                  <a:schemeClr val="accent2"/>
                </a:solidFill>
                <a:latin typeface="Arial"/>
                <a:ea typeface="Arial"/>
                <a:cs typeface="Arial"/>
                <a:sym typeface="Arial"/>
              </a:rPr>
              <a:t>Propose action to improve the energy efficiency of your house. </a:t>
            </a:r>
            <a:endParaRPr sz="1300" b="0" i="1" u="none" strike="noStrike" cap="none">
              <a:solidFill>
                <a:schemeClr val="accent2"/>
              </a:solidFill>
              <a:latin typeface="Arial"/>
              <a:ea typeface="Arial"/>
              <a:cs typeface="Arial"/>
              <a:sym typeface="Arial"/>
            </a:endParaRPr>
          </a:p>
        </p:txBody>
      </p:sp>
      <p:sp>
        <p:nvSpPr>
          <p:cNvPr id="918" name="Google Shape;918;p63"/>
          <p:cNvSpPr/>
          <p:nvPr/>
        </p:nvSpPr>
        <p:spPr>
          <a:xfrm>
            <a:off x="889494" y="1118052"/>
            <a:ext cx="1469448" cy="1355994"/>
          </a:xfrm>
          <a:custGeom>
            <a:avLst/>
            <a:gdLst/>
            <a:ahLst/>
            <a:cxnLst/>
            <a:rect l="l" t="t" r="r" b="b"/>
            <a:pathLst>
              <a:path w="21600" h="21600" extrusionOk="0">
                <a:moveTo>
                  <a:pt x="10800" y="0"/>
                </a:moveTo>
                <a:lnTo>
                  <a:pt x="0" y="11938"/>
                </a:lnTo>
                <a:lnTo>
                  <a:pt x="3392" y="11938"/>
                </a:lnTo>
                <a:lnTo>
                  <a:pt x="3392" y="21600"/>
                </a:lnTo>
                <a:lnTo>
                  <a:pt x="8837" y="21600"/>
                </a:lnTo>
                <a:lnTo>
                  <a:pt x="8837" y="13819"/>
                </a:lnTo>
                <a:lnTo>
                  <a:pt x="12694" y="13819"/>
                </a:lnTo>
                <a:lnTo>
                  <a:pt x="12694" y="21600"/>
                </a:lnTo>
                <a:lnTo>
                  <a:pt x="18160" y="21600"/>
                </a:lnTo>
                <a:lnTo>
                  <a:pt x="18160" y="11938"/>
                </a:lnTo>
                <a:lnTo>
                  <a:pt x="21600" y="11938"/>
                </a:lnTo>
                <a:lnTo>
                  <a:pt x="18160" y="8135"/>
                </a:lnTo>
                <a:lnTo>
                  <a:pt x="18160" y="3553"/>
                </a:lnTo>
                <a:lnTo>
                  <a:pt x="16218" y="3553"/>
                </a:lnTo>
                <a:lnTo>
                  <a:pt x="16218" y="5984"/>
                </a:lnTo>
                <a:lnTo>
                  <a:pt x="10800" y="0"/>
                </a:lnTo>
                <a:close/>
              </a:path>
            </a:pathLst>
          </a:custGeom>
          <a:solidFill>
            <a:srgbClr val="FFFFFF"/>
          </a:solidFill>
          <a:ln w="25400" cap="flat" cmpd="sng">
            <a:solidFill>
              <a:schemeClr val="accent1"/>
            </a:solidFill>
            <a:prstDash val="solid"/>
            <a:round/>
            <a:headEnd type="none" w="sm" len="sm"/>
            <a:tailEnd type="none" w="sm" len="sm"/>
          </a:ln>
          <a:effectLst>
            <a:outerShdw blurRad="38100" dist="23000" dir="5400000" rotWithShape="0">
              <a:srgbClr val="000000">
                <a:alpha val="34900"/>
              </a:srgbClr>
            </a:outerShdw>
          </a:effectLst>
        </p:spPr>
        <p:txBody>
          <a:bodyPr spcFirstLastPara="1" wrap="square" lIns="50775" tIns="50775" rIns="50775" bIns="50775" anchor="ctr" anchorCtr="0">
            <a:noAutofit/>
          </a:bodyPr>
          <a:lstStyle/>
          <a:p>
            <a:pPr marL="0" marR="0" lvl="0" indent="0" algn="l" rtl="0">
              <a:lnSpc>
                <a:spcPct val="100000"/>
              </a:lnSpc>
              <a:spcBef>
                <a:spcPts val="0"/>
              </a:spcBef>
              <a:spcAft>
                <a:spcPts val="0"/>
              </a:spcAft>
              <a:buClr>
                <a:srgbClr val="000000"/>
              </a:buClr>
              <a:buSzPts val="2000"/>
              <a:buFont typeface="Calibri"/>
              <a:buNone/>
            </a:pPr>
            <a:endParaRPr sz="2000" b="0" i="0" u="none" strike="noStrike" cap="none">
              <a:solidFill>
                <a:srgbClr val="000000"/>
              </a:solidFill>
              <a:latin typeface="Calibri"/>
              <a:ea typeface="Calibri"/>
              <a:cs typeface="Calibri"/>
              <a:sym typeface="Calibri"/>
            </a:endParaRPr>
          </a:p>
        </p:txBody>
      </p:sp>
      <p:sp>
        <p:nvSpPr>
          <p:cNvPr id="919" name="Google Shape;919;p63"/>
          <p:cNvSpPr txBox="1">
            <a:spLocks noGrp="1"/>
          </p:cNvSpPr>
          <p:nvPr>
            <p:ph type="ctrTitle"/>
          </p:nvPr>
        </p:nvSpPr>
        <p:spPr>
          <a:xfrm>
            <a:off x="2544925" y="1863506"/>
            <a:ext cx="6156900" cy="1532100"/>
          </a:xfrm>
          <a:prstGeom prst="rect">
            <a:avLst/>
          </a:prstGeom>
        </p:spPr>
        <p:txBody>
          <a:bodyPr spcFirstLastPara="1" wrap="square" lIns="0" tIns="0" rIns="0" bIns="0" anchor="b" anchorCtr="0">
            <a:noAutofit/>
          </a:bodyPr>
          <a:lstStyle/>
          <a:p>
            <a:pPr marL="0" lvl="0" indent="0" algn="ctr" rtl="0">
              <a:lnSpc>
                <a:spcPct val="100000"/>
              </a:lnSpc>
              <a:spcBef>
                <a:spcPts val="0"/>
              </a:spcBef>
              <a:spcAft>
                <a:spcPts val="0"/>
              </a:spcAft>
              <a:buClr>
                <a:srgbClr val="000000"/>
              </a:buClr>
              <a:buSzPts val="3300"/>
              <a:buFont typeface="Tahoma"/>
              <a:buNone/>
            </a:pPr>
            <a:r>
              <a:rPr lang="en" sz="3300">
                <a:solidFill>
                  <a:srgbClr val="000000"/>
                </a:solidFill>
                <a:latin typeface="Tahoma"/>
                <a:ea typeface="Tahoma"/>
                <a:cs typeface="Tahoma"/>
                <a:sym typeface="Tahoma"/>
              </a:rPr>
              <a:t>What can you do to make your home more energy-efficient? </a:t>
            </a:r>
            <a:endParaRPr>
              <a:latin typeface="Tahoma"/>
              <a:ea typeface="Tahoma"/>
              <a:cs typeface="Tahoma"/>
              <a:sym typeface="Tahoma"/>
            </a:endParaRPr>
          </a:p>
        </p:txBody>
      </p:sp>
      <p:sp>
        <p:nvSpPr>
          <p:cNvPr id="920" name="Google Shape;920;p63"/>
          <p:cNvSpPr txBox="1"/>
          <p:nvPr/>
        </p:nvSpPr>
        <p:spPr>
          <a:xfrm>
            <a:off x="4243000" y="7372400"/>
            <a:ext cx="5815500" cy="39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Nunito"/>
                <a:ea typeface="Nunito"/>
                <a:cs typeface="Nunito"/>
                <a:sym typeface="Nunito"/>
              </a:rPr>
              <a:t>Adapted from The Critical </a:t>
            </a:r>
            <a:r>
              <a:rPr lang="en" dirty="0" smtClean="0">
                <a:latin typeface="Nunito"/>
                <a:ea typeface="Nunito"/>
                <a:cs typeface="Nunito"/>
                <a:sym typeface="Nunito"/>
              </a:rPr>
              <a:t>Thinking </a:t>
            </a:r>
            <a:r>
              <a:rPr lang="en" dirty="0">
                <a:latin typeface="Nunito"/>
                <a:ea typeface="Nunito"/>
                <a:cs typeface="Nunito"/>
                <a:sym typeface="Nunito"/>
              </a:rPr>
              <a:t>Consortium </a:t>
            </a:r>
            <a:r>
              <a:rPr lang="en" u="sng" dirty="0">
                <a:solidFill>
                  <a:schemeClr val="hlink"/>
                </a:solidFill>
                <a:latin typeface="Nunito"/>
                <a:ea typeface="Nunito"/>
                <a:cs typeface="Nunito"/>
                <a:sym typeface="Nunito"/>
                <a:hlinkClick r:id="rId3"/>
              </a:rPr>
              <a:t>https://tc2.ca/online/</a:t>
            </a:r>
            <a:r>
              <a:rPr lang="en" dirty="0">
                <a:latin typeface="Nunito"/>
                <a:ea typeface="Nunito"/>
                <a:cs typeface="Nunito"/>
                <a:sym typeface="Nunito"/>
              </a:rPr>
              <a:t> </a:t>
            </a:r>
            <a:endParaRPr b="1" dirty="0">
              <a:latin typeface="Nunito"/>
              <a:ea typeface="Nunito"/>
              <a:cs typeface="Nunito"/>
              <a:sym typeface="Nunito"/>
            </a:endParaRPr>
          </a:p>
        </p:txBody>
      </p:sp>
      <p:sp>
        <p:nvSpPr>
          <p:cNvPr id="921" name="Google Shape;921;p63"/>
          <p:cNvSpPr txBox="1">
            <a:spLocks noGrp="1"/>
          </p:cNvSpPr>
          <p:nvPr>
            <p:ph type="subTitle" idx="1"/>
          </p:nvPr>
        </p:nvSpPr>
        <p:spPr>
          <a:xfrm>
            <a:off x="3745925" y="5313400"/>
            <a:ext cx="4988700" cy="1221300"/>
          </a:xfrm>
          <a:prstGeom prst="rect">
            <a:avLst/>
          </a:prstGeom>
          <a:noFill/>
          <a:ln>
            <a:noFill/>
          </a:ln>
        </p:spPr>
        <p:txBody>
          <a:bodyPr spcFirstLastPara="1" wrap="square" lIns="50775" tIns="50775" rIns="50775" bIns="50775" anchor="t" anchorCtr="0">
            <a:noAutofit/>
          </a:bodyPr>
          <a:lstStyle/>
          <a:p>
            <a:pPr marL="0" marR="0" lvl="0" indent="0" algn="r" rtl="0">
              <a:lnSpc>
                <a:spcPct val="100000"/>
              </a:lnSpc>
              <a:spcBef>
                <a:spcPts val="0"/>
              </a:spcBef>
              <a:spcAft>
                <a:spcPts val="0"/>
              </a:spcAft>
              <a:buClr>
                <a:srgbClr val="000000"/>
              </a:buClr>
              <a:buSzPts val="2200"/>
              <a:buFont typeface="Arial"/>
              <a:buNone/>
            </a:pPr>
            <a:r>
              <a:rPr lang="en" sz="2200" dirty="0">
                <a:solidFill>
                  <a:srgbClr val="000000"/>
                </a:solidFill>
                <a:latin typeface="Calibri"/>
                <a:ea typeface="Calibri"/>
                <a:cs typeface="Calibri"/>
                <a:sym typeface="Calibri"/>
              </a:rPr>
              <a:t>Student Name</a:t>
            </a:r>
            <a:r>
              <a:rPr lang="en" sz="2200" b="0" i="0" u="none" strike="noStrike" cap="none" dirty="0">
                <a:solidFill>
                  <a:srgbClr val="000000"/>
                </a:solidFill>
                <a:latin typeface="Calibri"/>
                <a:ea typeface="Calibri"/>
                <a:cs typeface="Calibri"/>
                <a:sym typeface="Calibri"/>
              </a:rPr>
              <a:t>:  _______________</a:t>
            </a:r>
            <a:endParaRPr dirty="0"/>
          </a:p>
          <a:p>
            <a:pPr marL="0" marR="0" lvl="0" indent="0" algn="r" rtl="0">
              <a:lnSpc>
                <a:spcPct val="100000"/>
              </a:lnSpc>
              <a:spcBef>
                <a:spcPts val="0"/>
              </a:spcBef>
              <a:spcAft>
                <a:spcPts val="0"/>
              </a:spcAft>
              <a:buClr>
                <a:srgbClr val="000000"/>
              </a:buClr>
              <a:buSzPts val="2200"/>
              <a:buFont typeface="Arial"/>
              <a:buNone/>
            </a:pPr>
            <a:r>
              <a:rPr lang="en" sz="2200" dirty="0">
                <a:solidFill>
                  <a:srgbClr val="000000"/>
                </a:solidFill>
                <a:latin typeface="Calibri"/>
                <a:ea typeface="Calibri"/>
                <a:cs typeface="Calibri"/>
                <a:sym typeface="Calibri"/>
              </a:rPr>
              <a:t>Teacher Name</a:t>
            </a:r>
            <a:r>
              <a:rPr lang="en" sz="2200" b="0" i="0" u="none" strike="noStrike" cap="none" dirty="0">
                <a:solidFill>
                  <a:srgbClr val="000000"/>
                </a:solidFill>
                <a:latin typeface="Calibri"/>
                <a:ea typeface="Calibri"/>
                <a:cs typeface="Calibri"/>
                <a:sym typeface="Calibri"/>
              </a:rPr>
              <a:t>:	_______________</a:t>
            </a:r>
            <a:endParaRPr dirty="0"/>
          </a:p>
          <a:p>
            <a:pPr marL="0" marR="0" lvl="0" indent="0" algn="r" rtl="0">
              <a:lnSpc>
                <a:spcPct val="100000"/>
              </a:lnSpc>
              <a:spcBef>
                <a:spcPts val="0"/>
              </a:spcBef>
              <a:spcAft>
                <a:spcPts val="0"/>
              </a:spcAft>
              <a:buClr>
                <a:srgbClr val="000000"/>
              </a:buClr>
              <a:buSzPts val="2200"/>
              <a:buFont typeface="Arial"/>
              <a:buNone/>
            </a:pPr>
            <a:r>
              <a:rPr lang="en" sz="2200" b="0" i="0" u="none" strike="noStrike" cap="none" dirty="0">
                <a:solidFill>
                  <a:srgbClr val="000000"/>
                </a:solidFill>
                <a:latin typeface="Calibri"/>
                <a:ea typeface="Calibri"/>
                <a:cs typeface="Calibri"/>
                <a:sym typeface="Calibri"/>
              </a:rPr>
              <a:t>Grade:	</a:t>
            </a:r>
            <a:r>
              <a:rPr lang="en" sz="2200" b="0" i="0" u="none" strike="noStrike" cap="none" dirty="0" smtClean="0">
                <a:solidFill>
                  <a:srgbClr val="000000"/>
                </a:solidFill>
                <a:latin typeface="Calibri"/>
                <a:ea typeface="Calibri"/>
                <a:cs typeface="Calibri"/>
                <a:sym typeface="Calibri"/>
              </a:rPr>
              <a:t>_______________</a:t>
            </a:r>
            <a:endParaRPr dirty="0"/>
          </a:p>
        </p:txBody>
      </p:sp>
      <p:sp>
        <p:nvSpPr>
          <p:cNvPr id="922" name="Google Shape;922;p63">
            <a:hlinkClick r:id="rId4" action="ppaction://hlinksldjump"/>
          </p:cNvPr>
          <p:cNvSpPr/>
          <p:nvPr/>
        </p:nvSpPr>
        <p:spPr>
          <a:xfrm rot="-1823515">
            <a:off x="246121" y="6025253"/>
            <a:ext cx="1464917" cy="1463937"/>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923" name="Google Shape;923;p63">
            <a:hlinkClick r:id="rId4" action="ppaction://hlinksldjump"/>
          </p:cNvPr>
          <p:cNvSpPr/>
          <p:nvPr/>
        </p:nvSpPr>
        <p:spPr>
          <a:xfrm>
            <a:off x="197934" y="5943921"/>
            <a:ext cx="1487273" cy="1539113"/>
          </a:xfrm>
          <a:custGeom>
            <a:avLst/>
            <a:gdLst/>
            <a:ahLst/>
            <a:cxnLst/>
            <a:rect l="l" t="t" r="r" b="b"/>
            <a:pathLst>
              <a:path w="1812002" h="1798416" extrusionOk="0">
                <a:moveTo>
                  <a:pt x="1803580" y="754533"/>
                </a:moveTo>
                <a:cubicBezTo>
                  <a:pt x="1755126" y="365965"/>
                  <a:pt x="1420404" y="43389"/>
                  <a:pt x="1031243" y="5415"/>
                </a:cubicBezTo>
                <a:cubicBezTo>
                  <a:pt x="982060" y="-66"/>
                  <a:pt x="932504" y="-1381"/>
                  <a:pt x="883099" y="1447"/>
                </a:cubicBezTo>
                <a:cubicBezTo>
                  <a:pt x="873803" y="1973"/>
                  <a:pt x="873957" y="16794"/>
                  <a:pt x="883691" y="16246"/>
                </a:cubicBezTo>
                <a:cubicBezTo>
                  <a:pt x="1757494" y="-18263"/>
                  <a:pt x="2121442" y="1058868"/>
                  <a:pt x="1445508" y="1590605"/>
                </a:cubicBezTo>
                <a:cubicBezTo>
                  <a:pt x="1154174" y="1812547"/>
                  <a:pt x="730088" y="1849314"/>
                  <a:pt x="411765" y="1663262"/>
                </a:cubicBezTo>
                <a:cubicBezTo>
                  <a:pt x="67769" y="1470874"/>
                  <a:pt x="-50821" y="1022824"/>
                  <a:pt x="50843" y="658548"/>
                </a:cubicBezTo>
                <a:cubicBezTo>
                  <a:pt x="145996" y="257328"/>
                  <a:pt x="571617" y="-46393"/>
                  <a:pt x="981233" y="77876"/>
                </a:cubicBezTo>
                <a:cubicBezTo>
                  <a:pt x="990003" y="80529"/>
                  <a:pt x="993533" y="65949"/>
                  <a:pt x="984391" y="63186"/>
                </a:cubicBezTo>
                <a:cubicBezTo>
                  <a:pt x="621232" y="-46436"/>
                  <a:pt x="223477" y="180680"/>
                  <a:pt x="83292" y="523010"/>
                </a:cubicBezTo>
                <a:cubicBezTo>
                  <a:pt x="-163184" y="1097697"/>
                  <a:pt x="154152" y="1768368"/>
                  <a:pt x="813533" y="1796542"/>
                </a:cubicBezTo>
                <a:cubicBezTo>
                  <a:pt x="1393503" y="1832827"/>
                  <a:pt x="1882662" y="1337310"/>
                  <a:pt x="1803580" y="754533"/>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924" name="Google Shape;924;p63"/>
          <p:cNvSpPr/>
          <p:nvPr/>
        </p:nvSpPr>
        <p:spPr>
          <a:xfrm>
            <a:off x="181349" y="6962758"/>
            <a:ext cx="241370" cy="399937"/>
          </a:xfrm>
          <a:custGeom>
            <a:avLst/>
            <a:gdLst/>
            <a:ahLst/>
            <a:cxnLst/>
            <a:rect l="l" t="t" r="r" b="b"/>
            <a:pathLst>
              <a:path w="294070" h="467316" extrusionOk="0">
                <a:moveTo>
                  <a:pt x="291610" y="454155"/>
                </a:moveTo>
                <a:cubicBezTo>
                  <a:pt x="153814" y="339512"/>
                  <a:pt x="54825" y="179550"/>
                  <a:pt x="14308" y="4834"/>
                </a:cubicBezTo>
                <a:cubicBezTo>
                  <a:pt x="12116" y="-4528"/>
                  <a:pt x="-1872" y="1084"/>
                  <a:pt x="211" y="10007"/>
                </a:cubicBezTo>
                <a:cubicBezTo>
                  <a:pt x="42374" y="188276"/>
                  <a:pt x="141091" y="348128"/>
                  <a:pt x="281612" y="465666"/>
                </a:cubicBezTo>
                <a:cubicBezTo>
                  <a:pt x="288760" y="471585"/>
                  <a:pt x="298757" y="460141"/>
                  <a:pt x="291610" y="454155"/>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925" name="Google Shape;925;p63"/>
          <p:cNvSpPr/>
          <p:nvPr/>
        </p:nvSpPr>
        <p:spPr>
          <a:xfrm>
            <a:off x="200176" y="7155640"/>
            <a:ext cx="95961" cy="136255"/>
          </a:xfrm>
          <a:custGeom>
            <a:avLst/>
            <a:gdLst/>
            <a:ahLst/>
            <a:cxnLst/>
            <a:rect l="l" t="t" r="r" b="b"/>
            <a:pathLst>
              <a:path w="116913" h="159211" extrusionOk="0">
                <a:moveTo>
                  <a:pt x="114759" y="145770"/>
                </a:moveTo>
                <a:cubicBezTo>
                  <a:pt x="73155" y="104376"/>
                  <a:pt x="38848" y="56252"/>
                  <a:pt x="13292" y="3435"/>
                </a:cubicBezTo>
                <a:cubicBezTo>
                  <a:pt x="9193" y="-5027"/>
                  <a:pt x="-3195" y="3808"/>
                  <a:pt x="774" y="12030"/>
                </a:cubicBezTo>
                <a:cubicBezTo>
                  <a:pt x="27012" y="65964"/>
                  <a:pt x="62178" y="115053"/>
                  <a:pt x="104784" y="157258"/>
                </a:cubicBezTo>
                <a:cubicBezTo>
                  <a:pt x="111361" y="163814"/>
                  <a:pt x="121337" y="152303"/>
                  <a:pt x="114759" y="14577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926" name="Google Shape;926;p63"/>
          <p:cNvSpPr/>
          <p:nvPr/>
        </p:nvSpPr>
        <p:spPr>
          <a:xfrm>
            <a:off x="1321928" y="6003803"/>
            <a:ext cx="286687" cy="275289"/>
          </a:xfrm>
          <a:custGeom>
            <a:avLst/>
            <a:gdLst/>
            <a:ahLst/>
            <a:cxnLst/>
            <a:rect l="l" t="t" r="r" b="b"/>
            <a:pathLst>
              <a:path w="349282" h="321669" extrusionOk="0">
                <a:moveTo>
                  <a:pt x="348469" y="309928"/>
                </a:moveTo>
                <a:cubicBezTo>
                  <a:pt x="278003" y="170664"/>
                  <a:pt x="156037" y="58585"/>
                  <a:pt x="11050" y="551"/>
                </a:cubicBezTo>
                <a:cubicBezTo>
                  <a:pt x="2543" y="-2847"/>
                  <a:pt x="-4823" y="10439"/>
                  <a:pt x="3968" y="13969"/>
                </a:cubicBezTo>
                <a:cubicBezTo>
                  <a:pt x="146478" y="70973"/>
                  <a:pt x="266844" y="180859"/>
                  <a:pt x="335709" y="318194"/>
                </a:cubicBezTo>
                <a:cubicBezTo>
                  <a:pt x="339918" y="326613"/>
                  <a:pt x="352591" y="318107"/>
                  <a:pt x="348469" y="309928"/>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927" name="Google Shape;927;p63"/>
          <p:cNvSpPr/>
          <p:nvPr/>
        </p:nvSpPr>
        <p:spPr>
          <a:xfrm>
            <a:off x="1605564" y="6288656"/>
            <a:ext cx="19925" cy="30219"/>
          </a:xfrm>
          <a:custGeom>
            <a:avLst/>
            <a:gdLst/>
            <a:ahLst/>
            <a:cxnLst/>
            <a:rect l="l" t="t" r="r" b="b"/>
            <a:pathLst>
              <a:path w="24275" h="35310" extrusionOk="0">
                <a:moveTo>
                  <a:pt x="23295" y="23713"/>
                </a:moveTo>
                <a:lnTo>
                  <a:pt x="13692" y="3323"/>
                </a:lnTo>
                <a:cubicBezTo>
                  <a:pt x="8452" y="-4658"/>
                  <a:pt x="-3475" y="3191"/>
                  <a:pt x="975" y="11588"/>
                </a:cubicBezTo>
                <a:cubicBezTo>
                  <a:pt x="4176" y="18384"/>
                  <a:pt x="7371" y="25181"/>
                  <a:pt x="10556" y="31978"/>
                </a:cubicBezTo>
                <a:cubicBezTo>
                  <a:pt x="15906" y="39980"/>
                  <a:pt x="27745" y="32109"/>
                  <a:pt x="23295" y="23713"/>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928" name="Google Shape;928;p63"/>
          <p:cNvSpPr/>
          <p:nvPr/>
        </p:nvSpPr>
        <p:spPr>
          <a:xfrm rot="2773480">
            <a:off x="384903" y="6132725"/>
            <a:ext cx="70877" cy="60960"/>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929" name="Google Shape;929;p63"/>
          <p:cNvSpPr/>
          <p:nvPr/>
        </p:nvSpPr>
        <p:spPr>
          <a:xfrm rot="8355095">
            <a:off x="1364301" y="7213219"/>
            <a:ext cx="189265" cy="93658"/>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930" name="Google Shape;930;p63"/>
          <p:cNvSpPr txBox="1">
            <a:spLocks noGrp="1"/>
          </p:cNvSpPr>
          <p:nvPr>
            <p:ph type="subTitle" idx="4294967295"/>
          </p:nvPr>
        </p:nvSpPr>
        <p:spPr>
          <a:xfrm>
            <a:off x="307700" y="6325574"/>
            <a:ext cx="1349700" cy="835800"/>
          </a:xfrm>
          <a:prstGeom prst="rect">
            <a:avLst/>
          </a:prstGeom>
        </p:spPr>
        <p:txBody>
          <a:bodyPr spcFirstLastPara="1" wrap="square" lIns="0" tIns="0" rIns="0" bIns="0" anchor="ctr" anchorCtr="0">
            <a:noAutofit/>
          </a:bodyPr>
          <a:lstStyle/>
          <a:p>
            <a:pPr marL="0" lvl="0" indent="0" algn="ctr" rtl="0">
              <a:spcBef>
                <a:spcPts val="0"/>
              </a:spcBef>
              <a:spcAft>
                <a:spcPts val="1200"/>
              </a:spcAft>
              <a:buNone/>
            </a:pPr>
            <a:r>
              <a:rPr lang="en" sz="1900" b="1">
                <a:solidFill>
                  <a:srgbClr val="000000"/>
                </a:solidFill>
                <a:uFill>
                  <a:noFill/>
                </a:uFill>
                <a:hlinkClick r:id="rId4" action="ppaction://hlinksldjump">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Back to Choice Board</a:t>
            </a:r>
            <a:endParaRPr sz="1900" b="1">
              <a:solidFill>
                <a:srgbClr val="0000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00"/>
        <p:cNvGrpSpPr/>
        <p:nvPr/>
      </p:nvGrpSpPr>
      <p:grpSpPr>
        <a:xfrm>
          <a:off x="0" y="0"/>
          <a:ext cx="0" cy="0"/>
          <a:chOff x="0" y="0"/>
          <a:chExt cx="0" cy="0"/>
        </a:xfrm>
      </p:grpSpPr>
      <p:sp>
        <p:nvSpPr>
          <p:cNvPr id="1201" name="Google Shape;1201;p90"/>
          <p:cNvSpPr txBox="1">
            <a:spLocks noGrp="1"/>
          </p:cNvSpPr>
          <p:nvPr>
            <p:ph type="subTitle" idx="1"/>
          </p:nvPr>
        </p:nvSpPr>
        <p:spPr>
          <a:xfrm>
            <a:off x="799450" y="1658099"/>
            <a:ext cx="2961000" cy="1003119"/>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2300" dirty="0"/>
              <a:t>When Charlie McButton Lost Power</a:t>
            </a:r>
            <a:endParaRPr sz="2300" dirty="0"/>
          </a:p>
          <a:p>
            <a:pPr marL="0" lvl="0" indent="0" algn="ctr" rtl="0">
              <a:spcBef>
                <a:spcPts val="1200"/>
              </a:spcBef>
              <a:spcAft>
                <a:spcPts val="1200"/>
              </a:spcAft>
              <a:buNone/>
            </a:pPr>
            <a:r>
              <a:rPr lang="en" sz="2300" dirty="0"/>
              <a:t>By Suzanne </a:t>
            </a:r>
            <a:r>
              <a:rPr lang="en" sz="2300" dirty="0" smtClean="0"/>
              <a:t>Collins</a:t>
            </a:r>
          </a:p>
          <a:p>
            <a:pPr marL="0" lvl="0" indent="0" algn="ctr" rtl="0">
              <a:spcBef>
                <a:spcPts val="1200"/>
              </a:spcBef>
              <a:spcAft>
                <a:spcPts val="1200"/>
              </a:spcAft>
              <a:buNone/>
            </a:pPr>
            <a:r>
              <a:rPr lang="en-CA" sz="2300" dirty="0" smtClean="0">
                <a:hlinkClick r:id="rId3"/>
              </a:rPr>
              <a:t>Video</a:t>
            </a:r>
            <a:endParaRPr sz="2300" dirty="0"/>
          </a:p>
        </p:txBody>
      </p:sp>
      <p:sp>
        <p:nvSpPr>
          <p:cNvPr id="1202" name="Google Shape;1202;p90"/>
          <p:cNvSpPr txBox="1">
            <a:spLocks noGrp="1"/>
          </p:cNvSpPr>
          <p:nvPr>
            <p:ph type="subTitle" idx="3"/>
          </p:nvPr>
        </p:nvSpPr>
        <p:spPr>
          <a:xfrm>
            <a:off x="6359900" y="1171625"/>
            <a:ext cx="2961000" cy="1633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2300" dirty="0"/>
              <a:t>The Magic School Bus: The Electrical Field Trip</a:t>
            </a:r>
            <a:endParaRPr sz="2300" dirty="0"/>
          </a:p>
          <a:p>
            <a:pPr marL="0" lvl="0" indent="0" algn="ctr" rtl="0">
              <a:spcBef>
                <a:spcPts val="1200"/>
              </a:spcBef>
              <a:spcAft>
                <a:spcPts val="1200"/>
              </a:spcAft>
              <a:buNone/>
            </a:pPr>
            <a:r>
              <a:rPr lang="en" sz="2300" dirty="0"/>
              <a:t>By Joanna </a:t>
            </a:r>
            <a:r>
              <a:rPr lang="en" sz="2300" dirty="0" smtClean="0"/>
              <a:t>Cole</a:t>
            </a:r>
          </a:p>
          <a:p>
            <a:pPr marL="0" lvl="0" indent="0" algn="ctr" rtl="0">
              <a:spcBef>
                <a:spcPts val="1200"/>
              </a:spcBef>
              <a:spcAft>
                <a:spcPts val="1200"/>
              </a:spcAft>
              <a:buNone/>
            </a:pPr>
            <a:r>
              <a:rPr lang="en" sz="2300" dirty="0" smtClean="0">
                <a:hlinkClick r:id="rId4"/>
              </a:rPr>
              <a:t>Video</a:t>
            </a:r>
            <a:endParaRPr sz="2300" dirty="0"/>
          </a:p>
        </p:txBody>
      </p:sp>
      <p:sp>
        <p:nvSpPr>
          <p:cNvPr id="1203" name="Google Shape;1203;p90"/>
          <p:cNvSpPr txBox="1">
            <a:spLocks noGrp="1"/>
          </p:cNvSpPr>
          <p:nvPr>
            <p:ph type="subTitle" idx="4"/>
          </p:nvPr>
        </p:nvSpPr>
        <p:spPr>
          <a:xfrm>
            <a:off x="6518250" y="4967075"/>
            <a:ext cx="2817600" cy="1749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2300" dirty="0"/>
              <a:t>Oscar and the Bird: A Book About Electricity </a:t>
            </a:r>
            <a:endParaRPr sz="2300" dirty="0"/>
          </a:p>
          <a:p>
            <a:pPr marL="0" lvl="0" indent="0" algn="ctr" rtl="0">
              <a:spcBef>
                <a:spcPts val="1200"/>
              </a:spcBef>
              <a:spcAft>
                <a:spcPts val="1200"/>
              </a:spcAft>
              <a:buNone/>
            </a:pPr>
            <a:r>
              <a:rPr lang="en" sz="2300" dirty="0"/>
              <a:t>By Geoff </a:t>
            </a:r>
            <a:r>
              <a:rPr lang="en" sz="2300" dirty="0" smtClean="0"/>
              <a:t>Waring</a:t>
            </a:r>
          </a:p>
          <a:p>
            <a:pPr marL="0" lvl="0" indent="0" algn="ctr" rtl="0">
              <a:spcBef>
                <a:spcPts val="1200"/>
              </a:spcBef>
              <a:spcAft>
                <a:spcPts val="1200"/>
              </a:spcAft>
              <a:buNone/>
            </a:pPr>
            <a:r>
              <a:rPr lang="en-CA" sz="2300" dirty="0" smtClean="0">
                <a:hlinkClick r:id="rId5"/>
              </a:rPr>
              <a:t>Video</a:t>
            </a:r>
            <a:endParaRPr sz="2300" dirty="0"/>
          </a:p>
        </p:txBody>
      </p:sp>
      <p:sp>
        <p:nvSpPr>
          <p:cNvPr id="1204" name="Google Shape;1204;p90"/>
          <p:cNvSpPr txBox="1">
            <a:spLocks noGrp="1"/>
          </p:cNvSpPr>
          <p:nvPr>
            <p:ph type="ctrTitle" idx="4294967295"/>
          </p:nvPr>
        </p:nvSpPr>
        <p:spPr>
          <a:xfrm>
            <a:off x="3760450" y="3064817"/>
            <a:ext cx="2757800" cy="1488264"/>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Get Inspired </a:t>
            </a:r>
            <a:endParaRPr dirty="0"/>
          </a:p>
          <a:p>
            <a:pPr marL="0" lvl="0" indent="0" algn="ctr" rtl="0">
              <a:spcBef>
                <a:spcPts val="0"/>
              </a:spcBef>
              <a:spcAft>
                <a:spcPts val="0"/>
              </a:spcAft>
              <a:buNone/>
            </a:pPr>
            <a:r>
              <a:rPr lang="en" dirty="0"/>
              <a:t>with </a:t>
            </a:r>
            <a:endParaRPr dirty="0"/>
          </a:p>
          <a:p>
            <a:pPr marL="0" lvl="0" indent="0" algn="ctr" rtl="0">
              <a:spcBef>
                <a:spcPts val="0"/>
              </a:spcBef>
              <a:spcAft>
                <a:spcPts val="0"/>
              </a:spcAft>
              <a:buNone/>
            </a:pPr>
            <a:r>
              <a:rPr lang="en" dirty="0"/>
              <a:t>These Great Books</a:t>
            </a:r>
            <a:endParaRPr dirty="0"/>
          </a:p>
        </p:txBody>
      </p:sp>
      <p:sp>
        <p:nvSpPr>
          <p:cNvPr id="1205" name="Google Shape;1205;p90"/>
          <p:cNvSpPr txBox="1">
            <a:spLocks noGrp="1"/>
          </p:cNvSpPr>
          <p:nvPr>
            <p:ph type="subTitle" idx="2"/>
          </p:nvPr>
        </p:nvSpPr>
        <p:spPr>
          <a:xfrm>
            <a:off x="664370" y="5322439"/>
            <a:ext cx="3140222" cy="1580822"/>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2300" dirty="0"/>
              <a:t>Electrical Wizard: How Nikola Tesla Lit Up the World</a:t>
            </a:r>
            <a:endParaRPr sz="2300" dirty="0"/>
          </a:p>
          <a:p>
            <a:pPr marL="0" lvl="0" indent="0" algn="ctr" rtl="0">
              <a:spcBef>
                <a:spcPts val="1200"/>
              </a:spcBef>
              <a:spcAft>
                <a:spcPts val="1200"/>
              </a:spcAft>
              <a:buNone/>
            </a:pPr>
            <a:r>
              <a:rPr lang="en" sz="2300" dirty="0"/>
              <a:t>By Elizabeth </a:t>
            </a:r>
            <a:r>
              <a:rPr lang="en" sz="2300" dirty="0" smtClean="0"/>
              <a:t>Rusch</a:t>
            </a:r>
          </a:p>
          <a:p>
            <a:pPr marL="0" lvl="0" indent="0" algn="ctr" rtl="0">
              <a:spcBef>
                <a:spcPts val="1200"/>
              </a:spcBef>
              <a:spcAft>
                <a:spcPts val="1200"/>
              </a:spcAft>
              <a:buNone/>
            </a:pPr>
            <a:r>
              <a:rPr lang="en" sz="2300" dirty="0" smtClean="0">
                <a:hlinkClick r:id="rId6"/>
              </a:rPr>
              <a:t>Video</a:t>
            </a:r>
            <a:endParaRPr sz="23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09"/>
        <p:cNvGrpSpPr/>
        <p:nvPr/>
      </p:nvGrpSpPr>
      <p:grpSpPr>
        <a:xfrm>
          <a:off x="0" y="0"/>
          <a:ext cx="0" cy="0"/>
          <a:chOff x="0" y="0"/>
          <a:chExt cx="0" cy="0"/>
        </a:xfrm>
      </p:grpSpPr>
      <p:sp>
        <p:nvSpPr>
          <p:cNvPr id="1210" name="Google Shape;1210;p91"/>
          <p:cNvSpPr txBox="1">
            <a:spLocks noGrp="1"/>
          </p:cNvSpPr>
          <p:nvPr>
            <p:ph type="subTitle" idx="2"/>
          </p:nvPr>
        </p:nvSpPr>
        <p:spPr>
          <a:xfrm>
            <a:off x="1138625" y="1392700"/>
            <a:ext cx="2887800" cy="818700"/>
          </a:xfrm>
          <a:prstGeom prst="rect">
            <a:avLst/>
          </a:prstGeom>
        </p:spPr>
        <p:txBody>
          <a:bodyPr spcFirstLastPara="1" wrap="square" lIns="0" tIns="0" rIns="0" bIns="0" anchor="t" anchorCtr="0">
            <a:noAutofit/>
          </a:bodyPr>
          <a:lstStyle/>
          <a:p>
            <a:pPr marL="0" lvl="0" indent="0" algn="ctr" rtl="0">
              <a:spcBef>
                <a:spcPts val="0"/>
              </a:spcBef>
              <a:spcAft>
                <a:spcPts val="1200"/>
              </a:spcAft>
              <a:buNone/>
            </a:pPr>
            <a:r>
              <a:rPr lang="en" sz="2400"/>
              <a:t>Static Electricity (Lightening) </a:t>
            </a:r>
            <a:endParaRPr sz="2400"/>
          </a:p>
        </p:txBody>
      </p:sp>
      <p:sp>
        <p:nvSpPr>
          <p:cNvPr id="1211" name="Google Shape;1211;p91"/>
          <p:cNvSpPr txBox="1">
            <a:spLocks noGrp="1"/>
          </p:cNvSpPr>
          <p:nvPr>
            <p:ph type="ctrTitle" idx="4294967295"/>
          </p:nvPr>
        </p:nvSpPr>
        <p:spPr>
          <a:xfrm>
            <a:off x="0" y="0"/>
            <a:ext cx="10058400" cy="667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3000"/>
              <a:t>Brainstorm Safety Considerations Regarding Both Static And Current Electricity</a:t>
            </a:r>
            <a:endParaRPr sz="3000"/>
          </a:p>
        </p:txBody>
      </p:sp>
      <p:sp>
        <p:nvSpPr>
          <p:cNvPr id="1212" name="Google Shape;1212;p91"/>
          <p:cNvSpPr txBox="1">
            <a:spLocks noGrp="1"/>
          </p:cNvSpPr>
          <p:nvPr>
            <p:ph type="subTitle" idx="2"/>
          </p:nvPr>
        </p:nvSpPr>
        <p:spPr>
          <a:xfrm>
            <a:off x="6023175" y="1392700"/>
            <a:ext cx="2887800" cy="818700"/>
          </a:xfrm>
          <a:prstGeom prst="rect">
            <a:avLst/>
          </a:prstGeom>
        </p:spPr>
        <p:txBody>
          <a:bodyPr spcFirstLastPara="1" wrap="square" lIns="0" tIns="0" rIns="0" bIns="0" anchor="t" anchorCtr="0">
            <a:noAutofit/>
          </a:bodyPr>
          <a:lstStyle/>
          <a:p>
            <a:pPr marL="0" lvl="0" indent="0" algn="ctr" rtl="0">
              <a:spcBef>
                <a:spcPts val="0"/>
              </a:spcBef>
              <a:spcAft>
                <a:spcPts val="1200"/>
              </a:spcAft>
              <a:buNone/>
            </a:pPr>
            <a:r>
              <a:rPr lang="en" sz="2400"/>
              <a:t>Current Electricity</a:t>
            </a:r>
            <a:endParaRPr sz="2400"/>
          </a:p>
        </p:txBody>
      </p:sp>
      <p:sp>
        <p:nvSpPr>
          <p:cNvPr id="1213" name="Google Shape;1213;p91"/>
          <p:cNvSpPr txBox="1"/>
          <p:nvPr/>
        </p:nvSpPr>
        <p:spPr>
          <a:xfrm>
            <a:off x="990125" y="2326775"/>
            <a:ext cx="3646800" cy="4604100"/>
          </a:xfrm>
          <a:prstGeom prst="rect">
            <a:avLst/>
          </a:prstGeom>
          <a:noFill/>
          <a:ln>
            <a:noFill/>
          </a:ln>
        </p:spPr>
        <p:txBody>
          <a:bodyPr spcFirstLastPara="1" wrap="square" lIns="91425" tIns="91425" rIns="91425" bIns="91425" anchor="t" anchorCtr="0">
            <a:noAutofit/>
          </a:bodyPr>
          <a:lstStyle/>
          <a:p>
            <a:pPr marL="457200" lvl="0" indent="-368300" algn="l" rtl="0">
              <a:lnSpc>
                <a:spcPct val="200000"/>
              </a:lnSpc>
              <a:spcBef>
                <a:spcPts val="0"/>
              </a:spcBef>
              <a:spcAft>
                <a:spcPts val="0"/>
              </a:spcAft>
              <a:buClr>
                <a:srgbClr val="FFFF00"/>
              </a:buClr>
              <a:buSzPts val="2200"/>
              <a:buFont typeface="Nunito"/>
              <a:buChar char="⌁"/>
            </a:pPr>
            <a:r>
              <a:rPr lang="en" sz="1800">
                <a:latin typeface="Nunito"/>
                <a:ea typeface="Nunito"/>
                <a:cs typeface="Nunito"/>
                <a:sym typeface="Nunito"/>
              </a:rPr>
              <a:t> </a:t>
            </a:r>
            <a:endParaRPr sz="1800">
              <a:latin typeface="Nunito"/>
              <a:ea typeface="Nunito"/>
              <a:cs typeface="Nunito"/>
              <a:sym typeface="Nunito"/>
            </a:endParaRPr>
          </a:p>
          <a:p>
            <a:pPr marL="457200" lvl="0" indent="-368300" algn="l" rtl="0">
              <a:lnSpc>
                <a:spcPct val="200000"/>
              </a:lnSpc>
              <a:spcBef>
                <a:spcPts val="0"/>
              </a:spcBef>
              <a:spcAft>
                <a:spcPts val="0"/>
              </a:spcAft>
              <a:buClr>
                <a:srgbClr val="FFFF00"/>
              </a:buClr>
              <a:buSzPts val="2200"/>
              <a:buFont typeface="Nunito"/>
              <a:buChar char="⌁"/>
            </a:pPr>
            <a:r>
              <a:rPr lang="en" sz="1800">
                <a:latin typeface="Nunito"/>
                <a:ea typeface="Nunito"/>
                <a:cs typeface="Nunito"/>
                <a:sym typeface="Nunito"/>
              </a:rPr>
              <a:t> </a:t>
            </a:r>
            <a:endParaRPr sz="1800">
              <a:latin typeface="Nunito"/>
              <a:ea typeface="Nunito"/>
              <a:cs typeface="Nunito"/>
              <a:sym typeface="Nunito"/>
            </a:endParaRPr>
          </a:p>
          <a:p>
            <a:pPr marL="457200" lvl="0" indent="-368300" algn="l" rtl="0">
              <a:lnSpc>
                <a:spcPct val="200000"/>
              </a:lnSpc>
              <a:spcBef>
                <a:spcPts val="0"/>
              </a:spcBef>
              <a:spcAft>
                <a:spcPts val="0"/>
              </a:spcAft>
              <a:buClr>
                <a:srgbClr val="FFFF00"/>
              </a:buClr>
              <a:buSzPts val="2200"/>
              <a:buFont typeface="Nunito"/>
              <a:buChar char="⌁"/>
            </a:pPr>
            <a:r>
              <a:rPr lang="en" sz="1800">
                <a:latin typeface="Nunito"/>
                <a:ea typeface="Nunito"/>
                <a:cs typeface="Nunito"/>
                <a:sym typeface="Nunito"/>
              </a:rPr>
              <a:t> </a:t>
            </a:r>
            <a:endParaRPr sz="1800">
              <a:latin typeface="Nunito"/>
              <a:ea typeface="Nunito"/>
              <a:cs typeface="Nunito"/>
              <a:sym typeface="Nunito"/>
            </a:endParaRPr>
          </a:p>
          <a:p>
            <a:pPr marL="457200" lvl="0" indent="-368300" algn="l" rtl="0">
              <a:lnSpc>
                <a:spcPct val="200000"/>
              </a:lnSpc>
              <a:spcBef>
                <a:spcPts val="0"/>
              </a:spcBef>
              <a:spcAft>
                <a:spcPts val="0"/>
              </a:spcAft>
              <a:buClr>
                <a:srgbClr val="FFFF00"/>
              </a:buClr>
              <a:buSzPts val="2200"/>
              <a:buFont typeface="Nunito"/>
              <a:buChar char="⌁"/>
            </a:pPr>
            <a:r>
              <a:rPr lang="en" sz="1800">
                <a:latin typeface="Nunito"/>
                <a:ea typeface="Nunito"/>
                <a:cs typeface="Nunito"/>
                <a:sym typeface="Nunito"/>
              </a:rPr>
              <a:t> </a:t>
            </a:r>
            <a:endParaRPr sz="1800">
              <a:latin typeface="Nunito"/>
              <a:ea typeface="Nunito"/>
              <a:cs typeface="Nunito"/>
              <a:sym typeface="Nunito"/>
            </a:endParaRPr>
          </a:p>
          <a:p>
            <a:pPr marL="457200" lvl="0" indent="-368300" algn="l" rtl="0">
              <a:lnSpc>
                <a:spcPct val="200000"/>
              </a:lnSpc>
              <a:spcBef>
                <a:spcPts val="0"/>
              </a:spcBef>
              <a:spcAft>
                <a:spcPts val="0"/>
              </a:spcAft>
              <a:buClr>
                <a:srgbClr val="FFFF00"/>
              </a:buClr>
              <a:buSzPts val="2200"/>
              <a:buFont typeface="Nunito"/>
              <a:buChar char="⌁"/>
            </a:pPr>
            <a:r>
              <a:rPr lang="en" sz="1800">
                <a:latin typeface="Nunito"/>
                <a:ea typeface="Nunito"/>
                <a:cs typeface="Nunito"/>
                <a:sym typeface="Nunito"/>
              </a:rPr>
              <a:t> </a:t>
            </a:r>
            <a:endParaRPr sz="1800">
              <a:latin typeface="Nunito"/>
              <a:ea typeface="Nunito"/>
              <a:cs typeface="Nunito"/>
              <a:sym typeface="Nunito"/>
            </a:endParaRPr>
          </a:p>
          <a:p>
            <a:pPr marL="457200" lvl="0" indent="-368300" algn="l" rtl="0">
              <a:lnSpc>
                <a:spcPct val="200000"/>
              </a:lnSpc>
              <a:spcBef>
                <a:spcPts val="0"/>
              </a:spcBef>
              <a:spcAft>
                <a:spcPts val="0"/>
              </a:spcAft>
              <a:buClr>
                <a:srgbClr val="FFFF00"/>
              </a:buClr>
              <a:buSzPts val="2200"/>
              <a:buFont typeface="Nunito"/>
              <a:buChar char="⌁"/>
            </a:pPr>
            <a:r>
              <a:rPr lang="en" sz="1800">
                <a:latin typeface="Nunito"/>
                <a:ea typeface="Nunito"/>
                <a:cs typeface="Nunito"/>
                <a:sym typeface="Nunito"/>
              </a:rPr>
              <a:t> </a:t>
            </a:r>
            <a:endParaRPr sz="1800">
              <a:latin typeface="Nunito"/>
              <a:ea typeface="Nunito"/>
              <a:cs typeface="Nunito"/>
              <a:sym typeface="Nunito"/>
            </a:endParaRPr>
          </a:p>
          <a:p>
            <a:pPr marL="457200" lvl="0" indent="-368300" algn="l" rtl="0">
              <a:lnSpc>
                <a:spcPct val="200000"/>
              </a:lnSpc>
              <a:spcBef>
                <a:spcPts val="0"/>
              </a:spcBef>
              <a:spcAft>
                <a:spcPts val="0"/>
              </a:spcAft>
              <a:buClr>
                <a:srgbClr val="FFFF00"/>
              </a:buClr>
              <a:buSzPts val="2200"/>
              <a:buFont typeface="Nunito"/>
              <a:buChar char="⌁"/>
            </a:pPr>
            <a:r>
              <a:rPr lang="en" sz="1800">
                <a:latin typeface="Nunito"/>
                <a:ea typeface="Nunito"/>
                <a:cs typeface="Nunito"/>
                <a:sym typeface="Nunito"/>
              </a:rPr>
              <a:t> </a:t>
            </a:r>
            <a:endParaRPr sz="1800">
              <a:latin typeface="Nunito"/>
              <a:ea typeface="Nunito"/>
              <a:cs typeface="Nunito"/>
              <a:sym typeface="Nunito"/>
            </a:endParaRPr>
          </a:p>
        </p:txBody>
      </p:sp>
      <p:sp>
        <p:nvSpPr>
          <p:cNvPr id="1214" name="Google Shape;1214;p91"/>
          <p:cNvSpPr txBox="1"/>
          <p:nvPr/>
        </p:nvSpPr>
        <p:spPr>
          <a:xfrm>
            <a:off x="5486925" y="2326775"/>
            <a:ext cx="3960300" cy="4604100"/>
          </a:xfrm>
          <a:prstGeom prst="rect">
            <a:avLst/>
          </a:prstGeom>
          <a:noFill/>
          <a:ln>
            <a:noFill/>
          </a:ln>
        </p:spPr>
        <p:txBody>
          <a:bodyPr spcFirstLastPara="1" wrap="square" lIns="91425" tIns="91425" rIns="91425" bIns="91425" anchor="t" anchorCtr="0">
            <a:noAutofit/>
          </a:bodyPr>
          <a:lstStyle/>
          <a:p>
            <a:pPr marL="457200" lvl="0" indent="-342900" algn="l" rtl="0">
              <a:lnSpc>
                <a:spcPct val="200000"/>
              </a:lnSpc>
              <a:spcBef>
                <a:spcPts val="0"/>
              </a:spcBef>
              <a:spcAft>
                <a:spcPts val="0"/>
              </a:spcAft>
              <a:buSzPts val="1800"/>
              <a:buFont typeface="Nunito"/>
              <a:buChar char="💡"/>
            </a:pPr>
            <a:endParaRPr sz="1800">
              <a:latin typeface="Nunito"/>
              <a:ea typeface="Nunito"/>
              <a:cs typeface="Nunito"/>
              <a:sym typeface="Nunito"/>
            </a:endParaRPr>
          </a:p>
          <a:p>
            <a:pPr marL="457200" lvl="0" indent="-342900" algn="l" rtl="0">
              <a:lnSpc>
                <a:spcPct val="200000"/>
              </a:lnSpc>
              <a:spcBef>
                <a:spcPts val="0"/>
              </a:spcBef>
              <a:spcAft>
                <a:spcPts val="0"/>
              </a:spcAft>
              <a:buSzPts val="1800"/>
              <a:buFont typeface="Nunito"/>
              <a:buChar char="💡"/>
            </a:pPr>
            <a:r>
              <a:rPr lang="en" sz="1800">
                <a:latin typeface="Nunito"/>
                <a:ea typeface="Nunito"/>
                <a:cs typeface="Nunito"/>
                <a:sym typeface="Nunito"/>
              </a:rPr>
              <a:t> </a:t>
            </a:r>
            <a:endParaRPr sz="1800">
              <a:latin typeface="Nunito"/>
              <a:ea typeface="Nunito"/>
              <a:cs typeface="Nunito"/>
              <a:sym typeface="Nunito"/>
            </a:endParaRPr>
          </a:p>
          <a:p>
            <a:pPr marL="457200" lvl="0" indent="-342900" algn="l" rtl="0">
              <a:lnSpc>
                <a:spcPct val="200000"/>
              </a:lnSpc>
              <a:spcBef>
                <a:spcPts val="0"/>
              </a:spcBef>
              <a:spcAft>
                <a:spcPts val="0"/>
              </a:spcAft>
              <a:buSzPts val="1800"/>
              <a:buFont typeface="Nunito"/>
              <a:buChar char="💡"/>
            </a:pPr>
            <a:r>
              <a:rPr lang="en" sz="1800">
                <a:latin typeface="Nunito"/>
                <a:ea typeface="Nunito"/>
                <a:cs typeface="Nunito"/>
                <a:sym typeface="Nunito"/>
              </a:rPr>
              <a:t> </a:t>
            </a:r>
            <a:endParaRPr sz="1800">
              <a:latin typeface="Nunito"/>
              <a:ea typeface="Nunito"/>
              <a:cs typeface="Nunito"/>
              <a:sym typeface="Nunito"/>
            </a:endParaRPr>
          </a:p>
          <a:p>
            <a:pPr marL="457200" lvl="0" indent="-342900" algn="l" rtl="0">
              <a:lnSpc>
                <a:spcPct val="200000"/>
              </a:lnSpc>
              <a:spcBef>
                <a:spcPts val="0"/>
              </a:spcBef>
              <a:spcAft>
                <a:spcPts val="0"/>
              </a:spcAft>
              <a:buSzPts val="1800"/>
              <a:buFont typeface="Nunito"/>
              <a:buChar char="💡"/>
            </a:pPr>
            <a:r>
              <a:rPr lang="en" sz="1800">
                <a:latin typeface="Nunito"/>
                <a:ea typeface="Nunito"/>
                <a:cs typeface="Nunito"/>
                <a:sym typeface="Nunito"/>
              </a:rPr>
              <a:t> </a:t>
            </a:r>
            <a:endParaRPr sz="1800">
              <a:latin typeface="Nunito"/>
              <a:ea typeface="Nunito"/>
              <a:cs typeface="Nunito"/>
              <a:sym typeface="Nunito"/>
            </a:endParaRPr>
          </a:p>
          <a:p>
            <a:pPr marL="457200" lvl="0" indent="-342900" algn="l" rtl="0">
              <a:lnSpc>
                <a:spcPct val="200000"/>
              </a:lnSpc>
              <a:spcBef>
                <a:spcPts val="0"/>
              </a:spcBef>
              <a:spcAft>
                <a:spcPts val="0"/>
              </a:spcAft>
              <a:buSzPts val="1800"/>
              <a:buFont typeface="Nunito"/>
              <a:buChar char="💡"/>
            </a:pPr>
            <a:r>
              <a:rPr lang="en" sz="1800">
                <a:latin typeface="Nunito"/>
                <a:ea typeface="Nunito"/>
                <a:cs typeface="Nunito"/>
                <a:sym typeface="Nunito"/>
              </a:rPr>
              <a:t> </a:t>
            </a:r>
            <a:endParaRPr sz="1800">
              <a:latin typeface="Nunito"/>
              <a:ea typeface="Nunito"/>
              <a:cs typeface="Nunito"/>
              <a:sym typeface="Nunito"/>
            </a:endParaRPr>
          </a:p>
          <a:p>
            <a:pPr marL="457200" lvl="0" indent="-342900" algn="l" rtl="0">
              <a:lnSpc>
                <a:spcPct val="200000"/>
              </a:lnSpc>
              <a:spcBef>
                <a:spcPts val="0"/>
              </a:spcBef>
              <a:spcAft>
                <a:spcPts val="0"/>
              </a:spcAft>
              <a:buSzPts val="1800"/>
              <a:buFont typeface="Nunito"/>
              <a:buChar char="💡"/>
            </a:pPr>
            <a:r>
              <a:rPr lang="en" sz="1800">
                <a:latin typeface="Nunito"/>
                <a:ea typeface="Nunito"/>
                <a:cs typeface="Nunito"/>
                <a:sym typeface="Nunito"/>
              </a:rPr>
              <a:t> </a:t>
            </a:r>
            <a:endParaRPr sz="1800">
              <a:latin typeface="Nunito"/>
              <a:ea typeface="Nunito"/>
              <a:cs typeface="Nunito"/>
              <a:sym typeface="Nunito"/>
            </a:endParaRPr>
          </a:p>
          <a:p>
            <a:pPr marL="457200" lvl="0" indent="-342900" algn="l" rtl="0">
              <a:lnSpc>
                <a:spcPct val="200000"/>
              </a:lnSpc>
              <a:spcBef>
                <a:spcPts val="0"/>
              </a:spcBef>
              <a:spcAft>
                <a:spcPts val="0"/>
              </a:spcAft>
              <a:buSzPts val="1800"/>
              <a:buFont typeface="Nunito"/>
              <a:buChar char="💡"/>
            </a:pPr>
            <a:r>
              <a:rPr lang="en" sz="1800">
                <a:latin typeface="Nunito"/>
                <a:ea typeface="Nunito"/>
                <a:cs typeface="Nunito"/>
                <a:sym typeface="Nunito"/>
              </a:rPr>
              <a:t> </a:t>
            </a:r>
            <a:endParaRPr sz="1800">
              <a:latin typeface="Nunito"/>
              <a:ea typeface="Nunito"/>
              <a:cs typeface="Nunito"/>
              <a:sym typeface="Nunito"/>
            </a:endParaRPr>
          </a:p>
        </p:txBody>
      </p:sp>
      <p:sp>
        <p:nvSpPr>
          <p:cNvPr id="1215" name="Google Shape;1215;p91"/>
          <p:cNvSpPr txBox="1"/>
          <p:nvPr/>
        </p:nvSpPr>
        <p:spPr>
          <a:xfrm>
            <a:off x="2424750" y="7183575"/>
            <a:ext cx="5208900" cy="566100"/>
          </a:xfrm>
          <a:prstGeom prst="rect">
            <a:avLst/>
          </a:prstGeom>
          <a:solidFill>
            <a:srgbClr val="FBF6BD"/>
          </a:solidFill>
          <a:ln w="9525" cap="flat" cmpd="sng">
            <a:solidFill>
              <a:schemeClr val="accent4"/>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Nunito"/>
                <a:ea typeface="Nunito"/>
                <a:cs typeface="Nunito"/>
                <a:sym typeface="Nunito"/>
              </a:rPr>
              <a:t>HINT</a:t>
            </a:r>
            <a:r>
              <a:rPr lang="en">
                <a:latin typeface="Nunito"/>
                <a:ea typeface="Nunito"/>
                <a:cs typeface="Nunito"/>
                <a:sym typeface="Nunito"/>
              </a:rPr>
              <a:t>: Feel free to look up videos or research different ways to stay safe around electricity to help you compile this list.</a:t>
            </a:r>
            <a:endParaRPr>
              <a:latin typeface="Nunito"/>
              <a:ea typeface="Nunito"/>
              <a:cs typeface="Nunito"/>
              <a:sym typeface="Nunito"/>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219"/>
        <p:cNvGrpSpPr/>
        <p:nvPr/>
      </p:nvGrpSpPr>
      <p:grpSpPr>
        <a:xfrm>
          <a:off x="0" y="0"/>
          <a:ext cx="0" cy="0"/>
          <a:chOff x="0" y="0"/>
          <a:chExt cx="0" cy="0"/>
        </a:xfrm>
      </p:grpSpPr>
      <p:sp>
        <p:nvSpPr>
          <p:cNvPr id="1220" name="Google Shape;1220;p92"/>
          <p:cNvSpPr txBox="1">
            <a:spLocks noGrp="1"/>
          </p:cNvSpPr>
          <p:nvPr>
            <p:ph type="body" idx="1"/>
          </p:nvPr>
        </p:nvSpPr>
        <p:spPr>
          <a:xfrm>
            <a:off x="1408050" y="1192350"/>
            <a:ext cx="7285800" cy="552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2900" b="1">
                <a:latin typeface="Nunito"/>
                <a:ea typeface="Nunito"/>
                <a:cs typeface="Nunito"/>
                <a:sym typeface="Nunito"/>
              </a:rPr>
              <a:t>Your Challenge: You will create an info-fiction text:</a:t>
            </a:r>
            <a:endParaRPr sz="2900"/>
          </a:p>
          <a:p>
            <a:pPr marL="457200" lvl="0" indent="-412750" algn="l" rtl="0">
              <a:spcBef>
                <a:spcPts val="1200"/>
              </a:spcBef>
              <a:spcAft>
                <a:spcPts val="0"/>
              </a:spcAft>
              <a:buSzPts val="2900"/>
              <a:buFont typeface="Nunito"/>
              <a:buChar char="❏"/>
            </a:pPr>
            <a:r>
              <a:rPr lang="en" sz="2900"/>
              <a:t>Poem</a:t>
            </a:r>
            <a:endParaRPr sz="2900"/>
          </a:p>
          <a:p>
            <a:pPr marL="457200" lvl="0" indent="-412750" algn="l" rtl="0">
              <a:spcBef>
                <a:spcPts val="0"/>
              </a:spcBef>
              <a:spcAft>
                <a:spcPts val="0"/>
              </a:spcAft>
              <a:buSzPts val="2900"/>
              <a:buChar char="❏"/>
            </a:pPr>
            <a:r>
              <a:rPr lang="en" sz="2900"/>
              <a:t>Screenplay</a:t>
            </a:r>
            <a:endParaRPr sz="2900"/>
          </a:p>
          <a:p>
            <a:pPr marL="457200" lvl="0" indent="-412750" algn="l" rtl="0">
              <a:spcBef>
                <a:spcPts val="0"/>
              </a:spcBef>
              <a:spcAft>
                <a:spcPts val="0"/>
              </a:spcAft>
              <a:buSzPts val="2900"/>
              <a:buChar char="❏"/>
            </a:pPr>
            <a:r>
              <a:rPr lang="en" sz="2900"/>
              <a:t>Children’s story</a:t>
            </a:r>
            <a:endParaRPr sz="29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224"/>
        <p:cNvGrpSpPr/>
        <p:nvPr/>
      </p:nvGrpSpPr>
      <p:grpSpPr>
        <a:xfrm>
          <a:off x="0" y="0"/>
          <a:ext cx="0" cy="0"/>
          <a:chOff x="0" y="0"/>
          <a:chExt cx="0" cy="0"/>
        </a:xfrm>
      </p:grpSpPr>
      <p:sp>
        <p:nvSpPr>
          <p:cNvPr id="1225" name="Google Shape;1225;p93"/>
          <p:cNvSpPr txBox="1">
            <a:spLocks noGrp="1"/>
          </p:cNvSpPr>
          <p:nvPr>
            <p:ph type="body" idx="1"/>
          </p:nvPr>
        </p:nvSpPr>
        <p:spPr>
          <a:xfrm>
            <a:off x="971725" y="2276250"/>
            <a:ext cx="3638400" cy="4671000"/>
          </a:xfrm>
          <a:prstGeom prst="rect">
            <a:avLst/>
          </a:prstGeom>
        </p:spPr>
        <p:txBody>
          <a:bodyPr spcFirstLastPara="1" wrap="square" lIns="0" tIns="0" rIns="0" bIns="0" anchor="t" anchorCtr="0">
            <a:noAutofit/>
          </a:bodyPr>
          <a:lstStyle/>
          <a:p>
            <a:pPr marL="457200" lvl="0" indent="-387350" algn="l" rtl="0">
              <a:spcBef>
                <a:spcPts val="0"/>
              </a:spcBef>
              <a:spcAft>
                <a:spcPts val="0"/>
              </a:spcAft>
              <a:buClr>
                <a:schemeClr val="accent4"/>
              </a:buClr>
              <a:buSzPts val="2500"/>
              <a:buChar char="●"/>
            </a:pPr>
            <a:r>
              <a:rPr lang="en" dirty="0"/>
              <a:t>Who will you be writing for? </a:t>
            </a:r>
            <a:r>
              <a:rPr lang="en" sz="2000" i="1" dirty="0"/>
              <a:t>(Audience)</a:t>
            </a:r>
            <a:endParaRPr sz="2000" i="1" dirty="0"/>
          </a:p>
          <a:p>
            <a:pPr marL="457200" lvl="0" indent="-387350" algn="l" rtl="0">
              <a:spcBef>
                <a:spcPts val="0"/>
              </a:spcBef>
              <a:spcAft>
                <a:spcPts val="0"/>
              </a:spcAft>
              <a:buClr>
                <a:schemeClr val="accent4"/>
              </a:buClr>
              <a:buSzPts val="2500"/>
              <a:buChar char="●"/>
            </a:pPr>
            <a:r>
              <a:rPr lang="en" dirty="0"/>
              <a:t>What age group will your </a:t>
            </a:r>
            <a:r>
              <a:rPr lang="en" dirty="0" smtClean="0"/>
              <a:t>text </a:t>
            </a:r>
            <a:r>
              <a:rPr lang="en" dirty="0"/>
              <a:t>be for?</a:t>
            </a:r>
            <a:endParaRPr dirty="0"/>
          </a:p>
          <a:p>
            <a:pPr marL="457200" lvl="0" indent="-387350" algn="l" rtl="0">
              <a:spcBef>
                <a:spcPts val="0"/>
              </a:spcBef>
              <a:spcAft>
                <a:spcPts val="0"/>
              </a:spcAft>
              <a:buClr>
                <a:schemeClr val="accent4"/>
              </a:buClr>
              <a:buSzPts val="2500"/>
              <a:buChar char="●"/>
            </a:pPr>
            <a:r>
              <a:rPr lang="en" dirty="0"/>
              <a:t>What message do you want to give them?</a:t>
            </a:r>
            <a:endParaRPr dirty="0"/>
          </a:p>
          <a:p>
            <a:pPr marL="457200" lvl="0" indent="-387350" algn="l" rtl="0">
              <a:spcBef>
                <a:spcPts val="0"/>
              </a:spcBef>
              <a:spcAft>
                <a:spcPts val="0"/>
              </a:spcAft>
              <a:buClr>
                <a:schemeClr val="accent4"/>
              </a:buClr>
              <a:buSzPts val="2500"/>
              <a:buChar char="●"/>
            </a:pPr>
            <a:r>
              <a:rPr lang="en" dirty="0"/>
              <a:t>What scientific vocabulary can you use?</a:t>
            </a:r>
            <a:endParaRPr dirty="0"/>
          </a:p>
          <a:p>
            <a:pPr marL="457200" lvl="0" indent="-387350" algn="l" rtl="0">
              <a:spcBef>
                <a:spcPts val="0"/>
              </a:spcBef>
              <a:spcAft>
                <a:spcPts val="0"/>
              </a:spcAft>
              <a:buClr>
                <a:schemeClr val="accent4"/>
              </a:buClr>
              <a:buSzPts val="2500"/>
              <a:buChar char="●"/>
            </a:pPr>
            <a:r>
              <a:rPr lang="en" dirty="0"/>
              <a:t>How long will your </a:t>
            </a:r>
            <a:r>
              <a:rPr lang="en" dirty="0" smtClean="0"/>
              <a:t>text </a:t>
            </a:r>
            <a:r>
              <a:rPr lang="en" dirty="0"/>
              <a:t>be?</a:t>
            </a:r>
            <a:endParaRPr dirty="0"/>
          </a:p>
        </p:txBody>
      </p:sp>
      <p:sp>
        <p:nvSpPr>
          <p:cNvPr id="1226" name="Google Shape;1226;p93"/>
          <p:cNvSpPr txBox="1">
            <a:spLocks noGrp="1"/>
          </p:cNvSpPr>
          <p:nvPr>
            <p:ph type="body" idx="2"/>
          </p:nvPr>
        </p:nvSpPr>
        <p:spPr>
          <a:xfrm>
            <a:off x="4835050" y="2277700"/>
            <a:ext cx="4752600" cy="4671000"/>
          </a:xfrm>
          <a:prstGeom prst="rect">
            <a:avLst/>
          </a:prstGeom>
        </p:spPr>
        <p:txBody>
          <a:bodyPr spcFirstLastPara="1" wrap="square" lIns="0" tIns="0" rIns="0" bIns="0" anchor="t" anchorCtr="0">
            <a:noAutofit/>
          </a:bodyPr>
          <a:lstStyle/>
          <a:p>
            <a:pPr marL="457200" lvl="0" indent="-387350" algn="l" rtl="0">
              <a:spcBef>
                <a:spcPts val="0"/>
              </a:spcBef>
              <a:spcAft>
                <a:spcPts val="0"/>
              </a:spcAft>
              <a:buClr>
                <a:schemeClr val="accent4"/>
              </a:buClr>
              <a:buSzPts val="2500"/>
              <a:buChar char="●"/>
            </a:pPr>
            <a:r>
              <a:rPr lang="en" dirty="0"/>
              <a:t>Where will your </a:t>
            </a:r>
            <a:r>
              <a:rPr lang="en" dirty="0" smtClean="0"/>
              <a:t>text </a:t>
            </a:r>
            <a:r>
              <a:rPr lang="en" dirty="0"/>
              <a:t>take place? </a:t>
            </a:r>
            <a:r>
              <a:rPr lang="en" sz="2000" i="1" dirty="0"/>
              <a:t>(Setting)</a:t>
            </a:r>
            <a:endParaRPr sz="2000" i="1" dirty="0"/>
          </a:p>
          <a:p>
            <a:pPr marL="457200" lvl="0" indent="-387350" algn="l" rtl="0">
              <a:spcBef>
                <a:spcPts val="0"/>
              </a:spcBef>
              <a:spcAft>
                <a:spcPts val="0"/>
              </a:spcAft>
              <a:buClr>
                <a:schemeClr val="accent4"/>
              </a:buClr>
              <a:buSzPts val="2500"/>
              <a:buChar char="●"/>
            </a:pPr>
            <a:r>
              <a:rPr lang="en" dirty="0"/>
              <a:t>Who are the characters going to be?</a:t>
            </a:r>
            <a:endParaRPr dirty="0"/>
          </a:p>
          <a:p>
            <a:pPr marL="457200" lvl="0" indent="-387350" algn="l" rtl="0">
              <a:spcBef>
                <a:spcPts val="0"/>
              </a:spcBef>
              <a:spcAft>
                <a:spcPts val="0"/>
              </a:spcAft>
              <a:buClr>
                <a:schemeClr val="accent4"/>
              </a:buClr>
              <a:buSzPts val="2500"/>
              <a:buChar char="●"/>
            </a:pPr>
            <a:r>
              <a:rPr lang="en" dirty="0"/>
              <a:t>What will their purpose in the </a:t>
            </a:r>
            <a:r>
              <a:rPr lang="en" dirty="0" smtClean="0"/>
              <a:t>text </a:t>
            </a:r>
            <a:r>
              <a:rPr lang="en" dirty="0"/>
              <a:t>be?</a:t>
            </a:r>
            <a:endParaRPr dirty="0"/>
          </a:p>
          <a:p>
            <a:pPr marL="914400" lvl="1" indent="-387350" algn="l" rtl="0">
              <a:spcBef>
                <a:spcPts val="0"/>
              </a:spcBef>
              <a:spcAft>
                <a:spcPts val="0"/>
              </a:spcAft>
              <a:buSzPts val="2500"/>
              <a:buChar char="○"/>
            </a:pPr>
            <a:r>
              <a:rPr lang="en" dirty="0"/>
              <a:t>Protagonist </a:t>
            </a:r>
            <a:r>
              <a:rPr lang="en" sz="2000" i="1" dirty="0"/>
              <a:t>(main character and/or hero)</a:t>
            </a:r>
            <a:endParaRPr sz="2000" i="1" dirty="0"/>
          </a:p>
          <a:p>
            <a:pPr marL="914400" lvl="1" indent="-387350" algn="l" rtl="0">
              <a:spcBef>
                <a:spcPts val="0"/>
              </a:spcBef>
              <a:spcAft>
                <a:spcPts val="0"/>
              </a:spcAft>
              <a:buSzPts val="2500"/>
              <a:buChar char="○"/>
            </a:pPr>
            <a:r>
              <a:rPr lang="en" dirty="0"/>
              <a:t>Antagonist </a:t>
            </a:r>
            <a:r>
              <a:rPr lang="en" sz="2000" i="1" dirty="0"/>
              <a:t>(villain)</a:t>
            </a:r>
            <a:endParaRPr sz="2000" i="1" dirty="0"/>
          </a:p>
          <a:p>
            <a:pPr marL="914400" lvl="1" indent="-387350" algn="l" rtl="0">
              <a:spcBef>
                <a:spcPts val="0"/>
              </a:spcBef>
              <a:spcAft>
                <a:spcPts val="0"/>
              </a:spcAft>
              <a:buSzPts val="2500"/>
              <a:buChar char="○"/>
            </a:pPr>
            <a:r>
              <a:rPr lang="en" dirty="0"/>
              <a:t>Secondary character </a:t>
            </a:r>
            <a:r>
              <a:rPr lang="en" sz="2000" i="1" dirty="0"/>
              <a:t>(Sidekick to the main character)</a:t>
            </a:r>
            <a:endParaRPr sz="2000" i="1" dirty="0"/>
          </a:p>
          <a:p>
            <a:pPr marL="914400" lvl="1" indent="-387350" algn="l" rtl="0">
              <a:spcBef>
                <a:spcPts val="0"/>
              </a:spcBef>
              <a:spcAft>
                <a:spcPts val="0"/>
              </a:spcAft>
              <a:buSzPts val="2500"/>
              <a:buChar char="○"/>
            </a:pPr>
            <a:r>
              <a:rPr lang="en" dirty="0"/>
              <a:t>Mentor </a:t>
            </a:r>
            <a:r>
              <a:rPr lang="en" sz="2000" i="1" dirty="0"/>
              <a:t>(Teaches the characters something important)</a:t>
            </a:r>
            <a:endParaRPr sz="2000" i="1" dirty="0"/>
          </a:p>
        </p:txBody>
      </p:sp>
      <p:sp>
        <p:nvSpPr>
          <p:cNvPr id="1227" name="Google Shape;1227;p93"/>
          <p:cNvSpPr txBox="1">
            <a:spLocks noGrp="1"/>
          </p:cNvSpPr>
          <p:nvPr>
            <p:ph type="title"/>
          </p:nvPr>
        </p:nvSpPr>
        <p:spPr>
          <a:xfrm>
            <a:off x="971713" y="1032996"/>
            <a:ext cx="7068900" cy="598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Pre-writing-Think about:</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231"/>
        <p:cNvGrpSpPr/>
        <p:nvPr/>
      </p:nvGrpSpPr>
      <p:grpSpPr>
        <a:xfrm>
          <a:off x="0" y="0"/>
          <a:ext cx="0" cy="0"/>
          <a:chOff x="0" y="0"/>
          <a:chExt cx="0" cy="0"/>
        </a:xfrm>
      </p:grpSpPr>
      <p:sp>
        <p:nvSpPr>
          <p:cNvPr id="1232" name="Google Shape;1232;p94"/>
          <p:cNvSpPr txBox="1">
            <a:spLocks noGrp="1"/>
          </p:cNvSpPr>
          <p:nvPr>
            <p:ph type="title"/>
          </p:nvPr>
        </p:nvSpPr>
        <p:spPr>
          <a:xfrm>
            <a:off x="971713" y="956796"/>
            <a:ext cx="7068900" cy="598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Plot Planner Part 1: </a:t>
            </a:r>
            <a:endParaRPr/>
          </a:p>
          <a:p>
            <a:pPr marL="0" lvl="0" indent="0" algn="l" rtl="0">
              <a:spcBef>
                <a:spcPts val="0"/>
              </a:spcBef>
              <a:spcAft>
                <a:spcPts val="0"/>
              </a:spcAft>
              <a:buNone/>
            </a:pPr>
            <a:r>
              <a:rPr lang="en" sz="2300" b="0"/>
              <a:t>Fill in the Graphic Organizer with your initial thoughts.</a:t>
            </a:r>
            <a:endParaRPr sz="2300" b="0"/>
          </a:p>
        </p:txBody>
      </p:sp>
      <p:sp>
        <p:nvSpPr>
          <p:cNvPr id="1233" name="Google Shape;1233;p94"/>
          <p:cNvSpPr/>
          <p:nvPr/>
        </p:nvSpPr>
        <p:spPr>
          <a:xfrm>
            <a:off x="759100" y="3399400"/>
            <a:ext cx="3630300" cy="3366300"/>
          </a:xfrm>
          <a:prstGeom prst="roundRect">
            <a:avLst>
              <a:gd name="adj" fmla="val 16667"/>
            </a:avLst>
          </a:prstGeom>
          <a:solidFill>
            <a:srgbClr val="FFFF00">
              <a:alpha val="24710"/>
            </a:srgbClr>
          </a:solidFill>
          <a:ln w="9525" cap="flat" cmpd="sng">
            <a:solidFill>
              <a:schemeClr val="accent4"/>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b="1" dirty="0"/>
              <a:t>Audience:</a:t>
            </a:r>
            <a:r>
              <a:rPr lang="en" dirty="0"/>
              <a:t> Who will enjoy this </a:t>
            </a:r>
            <a:r>
              <a:rPr lang="en" dirty="0" smtClean="0"/>
              <a:t>text </a:t>
            </a:r>
            <a:r>
              <a:rPr lang="en" dirty="0"/>
              <a:t>the most?</a:t>
            </a:r>
            <a:endParaRPr dirty="0"/>
          </a:p>
        </p:txBody>
      </p:sp>
      <p:sp>
        <p:nvSpPr>
          <p:cNvPr id="1234" name="Google Shape;1234;p94"/>
          <p:cNvSpPr/>
          <p:nvPr/>
        </p:nvSpPr>
        <p:spPr>
          <a:xfrm>
            <a:off x="726100" y="2095750"/>
            <a:ext cx="3630300" cy="1188000"/>
          </a:xfrm>
          <a:prstGeom prst="roundRect">
            <a:avLst>
              <a:gd name="adj" fmla="val 16667"/>
            </a:avLst>
          </a:prstGeom>
          <a:solidFill>
            <a:srgbClr val="FFFF00">
              <a:alpha val="24710"/>
            </a:srgbClr>
          </a:solidFill>
          <a:ln w="9525" cap="flat" cmpd="sng">
            <a:solidFill>
              <a:schemeClr val="accent4"/>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b="1" dirty="0"/>
              <a:t>Mood: </a:t>
            </a:r>
            <a:r>
              <a:rPr lang="en" dirty="0"/>
              <a:t>keywords to set the tone of your </a:t>
            </a:r>
            <a:r>
              <a:rPr lang="en" dirty="0" smtClean="0"/>
              <a:t>text:</a:t>
            </a:r>
            <a:endParaRPr dirty="0"/>
          </a:p>
        </p:txBody>
      </p:sp>
      <p:sp>
        <p:nvSpPr>
          <p:cNvPr id="1235" name="Google Shape;1235;p94"/>
          <p:cNvSpPr/>
          <p:nvPr/>
        </p:nvSpPr>
        <p:spPr>
          <a:xfrm>
            <a:off x="4851550" y="2095750"/>
            <a:ext cx="4109100" cy="2293800"/>
          </a:xfrm>
          <a:prstGeom prst="roundRect">
            <a:avLst>
              <a:gd name="adj" fmla="val 16667"/>
            </a:avLst>
          </a:prstGeom>
          <a:solidFill>
            <a:srgbClr val="FFFF00">
              <a:alpha val="24710"/>
            </a:srgbClr>
          </a:solidFill>
          <a:ln w="9525" cap="flat" cmpd="sng">
            <a:solidFill>
              <a:schemeClr val="accent4"/>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b="1"/>
              <a:t>Protagonist:</a:t>
            </a:r>
            <a:r>
              <a:rPr lang="en"/>
              <a:t>: Draw &amp; describe your main character:  </a:t>
            </a:r>
            <a:endParaRPr/>
          </a:p>
        </p:txBody>
      </p:sp>
      <p:sp>
        <p:nvSpPr>
          <p:cNvPr id="1236" name="Google Shape;1236;p94"/>
          <p:cNvSpPr/>
          <p:nvPr/>
        </p:nvSpPr>
        <p:spPr>
          <a:xfrm>
            <a:off x="4851550" y="4488525"/>
            <a:ext cx="4109100" cy="2293800"/>
          </a:xfrm>
          <a:prstGeom prst="roundRect">
            <a:avLst>
              <a:gd name="adj" fmla="val 16667"/>
            </a:avLst>
          </a:prstGeom>
          <a:solidFill>
            <a:srgbClr val="FFFF00">
              <a:alpha val="24710"/>
            </a:srgbClr>
          </a:solidFill>
          <a:ln w="9525" cap="flat" cmpd="sng">
            <a:solidFill>
              <a:schemeClr val="accent4"/>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b="1" dirty="0"/>
              <a:t>Antagonist:</a:t>
            </a:r>
            <a:r>
              <a:rPr lang="en" dirty="0"/>
              <a:t>: Draw &amp; describe the </a:t>
            </a:r>
            <a:r>
              <a:rPr lang="en" dirty="0" smtClean="0"/>
              <a:t>villain</a:t>
            </a:r>
            <a:endParaRP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240"/>
        <p:cNvGrpSpPr/>
        <p:nvPr/>
      </p:nvGrpSpPr>
      <p:grpSpPr>
        <a:xfrm>
          <a:off x="0" y="0"/>
          <a:ext cx="0" cy="0"/>
          <a:chOff x="0" y="0"/>
          <a:chExt cx="0" cy="0"/>
        </a:xfrm>
      </p:grpSpPr>
      <p:sp>
        <p:nvSpPr>
          <p:cNvPr id="1241" name="Google Shape;1241;p95"/>
          <p:cNvSpPr txBox="1">
            <a:spLocks noGrp="1"/>
          </p:cNvSpPr>
          <p:nvPr>
            <p:ph type="title"/>
          </p:nvPr>
        </p:nvSpPr>
        <p:spPr>
          <a:xfrm>
            <a:off x="971713" y="956796"/>
            <a:ext cx="7068900" cy="598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Plot Planner Part 2: </a:t>
            </a:r>
            <a:endParaRPr/>
          </a:p>
          <a:p>
            <a:pPr marL="0" lvl="0" indent="0" algn="l" rtl="0">
              <a:spcBef>
                <a:spcPts val="0"/>
              </a:spcBef>
              <a:spcAft>
                <a:spcPts val="0"/>
              </a:spcAft>
              <a:buNone/>
            </a:pPr>
            <a:r>
              <a:rPr lang="en" sz="2300" b="0"/>
              <a:t>Fill in the Graphic Organizer with your initial thoughts.</a:t>
            </a:r>
            <a:endParaRPr sz="2300" b="0"/>
          </a:p>
        </p:txBody>
      </p:sp>
      <p:sp>
        <p:nvSpPr>
          <p:cNvPr id="1242" name="Google Shape;1242;p95"/>
          <p:cNvSpPr/>
          <p:nvPr/>
        </p:nvSpPr>
        <p:spPr>
          <a:xfrm>
            <a:off x="759100" y="3399400"/>
            <a:ext cx="3630300" cy="3366300"/>
          </a:xfrm>
          <a:prstGeom prst="roundRect">
            <a:avLst>
              <a:gd name="adj" fmla="val 16667"/>
            </a:avLst>
          </a:prstGeom>
          <a:solidFill>
            <a:srgbClr val="FFFF00">
              <a:alpha val="24710"/>
            </a:srgbClr>
          </a:solidFill>
          <a:ln w="9525" cap="flat" cmpd="sng">
            <a:solidFill>
              <a:schemeClr val="accent4"/>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b="1" dirty="0"/>
              <a:t>Setting:</a:t>
            </a:r>
            <a:r>
              <a:rPr lang="en" dirty="0"/>
              <a:t> Describe or Draw where your </a:t>
            </a:r>
            <a:r>
              <a:rPr lang="en" dirty="0" smtClean="0"/>
              <a:t>text </a:t>
            </a:r>
            <a:r>
              <a:rPr lang="en" dirty="0"/>
              <a:t>will take place</a:t>
            </a:r>
            <a:endParaRPr dirty="0"/>
          </a:p>
        </p:txBody>
      </p:sp>
      <p:sp>
        <p:nvSpPr>
          <p:cNvPr id="1243" name="Google Shape;1243;p95"/>
          <p:cNvSpPr/>
          <p:nvPr/>
        </p:nvSpPr>
        <p:spPr>
          <a:xfrm>
            <a:off x="726100" y="2095750"/>
            <a:ext cx="3630300" cy="1188000"/>
          </a:xfrm>
          <a:prstGeom prst="roundRect">
            <a:avLst>
              <a:gd name="adj" fmla="val 16667"/>
            </a:avLst>
          </a:prstGeom>
          <a:solidFill>
            <a:srgbClr val="FFFF00">
              <a:alpha val="24710"/>
            </a:srgbClr>
          </a:solidFill>
          <a:ln w="9525" cap="flat" cmpd="sng">
            <a:solidFill>
              <a:schemeClr val="accent4"/>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b="1"/>
              <a:t>Scientific Vocabulary</a:t>
            </a:r>
            <a:r>
              <a:rPr lang="en"/>
              <a:t>:</a:t>
            </a:r>
            <a:endParaRPr/>
          </a:p>
        </p:txBody>
      </p:sp>
      <p:sp>
        <p:nvSpPr>
          <p:cNvPr id="1244" name="Google Shape;1244;p95"/>
          <p:cNvSpPr/>
          <p:nvPr/>
        </p:nvSpPr>
        <p:spPr>
          <a:xfrm>
            <a:off x="4851550" y="2095750"/>
            <a:ext cx="4109100" cy="2293800"/>
          </a:xfrm>
          <a:prstGeom prst="roundRect">
            <a:avLst>
              <a:gd name="adj" fmla="val 16667"/>
            </a:avLst>
          </a:prstGeom>
          <a:solidFill>
            <a:srgbClr val="FFFF00">
              <a:alpha val="24710"/>
            </a:srgbClr>
          </a:solidFill>
          <a:ln w="9525" cap="flat" cmpd="sng">
            <a:solidFill>
              <a:schemeClr val="accent4"/>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b="1" dirty="0"/>
              <a:t>Conflict: </a:t>
            </a:r>
            <a:r>
              <a:rPr lang="en" dirty="0"/>
              <a:t>What will be the problem in your </a:t>
            </a:r>
            <a:r>
              <a:rPr lang="en" dirty="0" smtClean="0"/>
              <a:t>info-fiction? </a:t>
            </a:r>
            <a:r>
              <a:rPr lang="en" i="1" dirty="0"/>
              <a:t>(Choose 3 or more electrical safety concerns from your list)</a:t>
            </a:r>
            <a:endParaRPr i="1" dirty="0"/>
          </a:p>
        </p:txBody>
      </p:sp>
      <p:sp>
        <p:nvSpPr>
          <p:cNvPr id="1245" name="Google Shape;1245;p95"/>
          <p:cNvSpPr/>
          <p:nvPr/>
        </p:nvSpPr>
        <p:spPr>
          <a:xfrm>
            <a:off x="4851550" y="4488525"/>
            <a:ext cx="4109100" cy="2293800"/>
          </a:xfrm>
          <a:prstGeom prst="roundRect">
            <a:avLst>
              <a:gd name="adj" fmla="val 16667"/>
            </a:avLst>
          </a:prstGeom>
          <a:solidFill>
            <a:srgbClr val="FFFF00">
              <a:alpha val="24710"/>
            </a:srgbClr>
          </a:solidFill>
          <a:ln w="9525" cap="flat" cmpd="sng">
            <a:solidFill>
              <a:schemeClr val="accent4"/>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b="1" dirty="0"/>
              <a:t>Lesson Learned:</a:t>
            </a:r>
            <a:r>
              <a:rPr lang="en" dirty="0"/>
              <a:t> What will the Characters and Audience learn from your </a:t>
            </a:r>
            <a:r>
              <a:rPr lang="en" dirty="0" smtClean="0"/>
              <a:t>info-fiction: </a:t>
            </a:r>
            <a:endParaRP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249"/>
        <p:cNvGrpSpPr/>
        <p:nvPr/>
      </p:nvGrpSpPr>
      <p:grpSpPr>
        <a:xfrm>
          <a:off x="0" y="0"/>
          <a:ext cx="0" cy="0"/>
          <a:chOff x="0" y="0"/>
          <a:chExt cx="0" cy="0"/>
        </a:xfrm>
      </p:grpSpPr>
      <p:sp>
        <p:nvSpPr>
          <p:cNvPr id="1250" name="Google Shape;1250;p96"/>
          <p:cNvSpPr txBox="1">
            <a:spLocks noGrp="1"/>
          </p:cNvSpPr>
          <p:nvPr>
            <p:ph type="title" idx="4294967295"/>
          </p:nvPr>
        </p:nvSpPr>
        <p:spPr>
          <a:xfrm>
            <a:off x="971713" y="956796"/>
            <a:ext cx="7068900" cy="598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Plot Planner Part 3: </a:t>
            </a:r>
            <a:endParaRPr/>
          </a:p>
          <a:p>
            <a:pPr marL="0" lvl="0" indent="0" algn="l" rtl="0">
              <a:spcBef>
                <a:spcPts val="0"/>
              </a:spcBef>
              <a:spcAft>
                <a:spcPts val="0"/>
              </a:spcAft>
              <a:buNone/>
            </a:pPr>
            <a:r>
              <a:rPr lang="en" sz="2300" b="0"/>
              <a:t>Fill in the Graphic Organizer with your initial thoughts.</a:t>
            </a:r>
            <a:endParaRPr sz="2300" b="0"/>
          </a:p>
        </p:txBody>
      </p:sp>
      <p:sp>
        <p:nvSpPr>
          <p:cNvPr id="1251" name="Google Shape;1251;p96"/>
          <p:cNvSpPr/>
          <p:nvPr/>
        </p:nvSpPr>
        <p:spPr>
          <a:xfrm>
            <a:off x="5050176" y="2789488"/>
            <a:ext cx="4758600" cy="2313300"/>
          </a:xfrm>
          <a:prstGeom prst="roundRect">
            <a:avLst>
              <a:gd name="adj" fmla="val 16667"/>
            </a:avLst>
          </a:prstGeom>
          <a:solidFill>
            <a:srgbClr val="FFFF00">
              <a:alpha val="24710"/>
            </a:srgbClr>
          </a:solidFill>
          <a:ln w="9525" cap="flat" cmpd="sng">
            <a:solidFill>
              <a:schemeClr val="accent4"/>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b="1"/>
              <a:t>Rising Action: </a:t>
            </a:r>
            <a:r>
              <a:rPr lang="en"/>
              <a:t>What happens in the middle?</a:t>
            </a:r>
            <a:endParaRPr i="1"/>
          </a:p>
        </p:txBody>
      </p:sp>
      <p:sp>
        <p:nvSpPr>
          <p:cNvPr id="1252" name="Google Shape;1252;p96"/>
          <p:cNvSpPr/>
          <p:nvPr/>
        </p:nvSpPr>
        <p:spPr>
          <a:xfrm>
            <a:off x="5050176" y="5210870"/>
            <a:ext cx="4758600" cy="2313300"/>
          </a:xfrm>
          <a:prstGeom prst="roundRect">
            <a:avLst>
              <a:gd name="adj" fmla="val 16667"/>
            </a:avLst>
          </a:prstGeom>
          <a:solidFill>
            <a:srgbClr val="FFFF00">
              <a:alpha val="24710"/>
            </a:srgbClr>
          </a:solidFill>
          <a:ln w="9525" cap="flat" cmpd="sng">
            <a:solidFill>
              <a:schemeClr val="accent4"/>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b="1"/>
              <a:t>Resolution: </a:t>
            </a:r>
            <a:r>
              <a:rPr lang="en"/>
              <a:t>What happens at the end?</a:t>
            </a:r>
            <a:endParaRPr/>
          </a:p>
        </p:txBody>
      </p:sp>
      <p:sp>
        <p:nvSpPr>
          <p:cNvPr id="1253" name="Google Shape;1253;p96"/>
          <p:cNvSpPr/>
          <p:nvPr/>
        </p:nvSpPr>
        <p:spPr>
          <a:xfrm>
            <a:off x="202875" y="2789488"/>
            <a:ext cx="4758600" cy="2313300"/>
          </a:xfrm>
          <a:prstGeom prst="roundRect">
            <a:avLst>
              <a:gd name="adj" fmla="val 16667"/>
            </a:avLst>
          </a:prstGeom>
          <a:solidFill>
            <a:srgbClr val="FFFF00">
              <a:alpha val="24710"/>
            </a:srgbClr>
          </a:solidFill>
          <a:ln w="9525" cap="flat" cmpd="sng">
            <a:solidFill>
              <a:schemeClr val="accent4"/>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b="1"/>
              <a:t>Exposition: </a:t>
            </a:r>
            <a:r>
              <a:rPr lang="en"/>
              <a:t>What happens in the beginning?</a:t>
            </a:r>
            <a:endParaRPr i="1"/>
          </a:p>
        </p:txBody>
      </p:sp>
      <p:sp>
        <p:nvSpPr>
          <p:cNvPr id="1254" name="Google Shape;1254;p96"/>
          <p:cNvSpPr/>
          <p:nvPr/>
        </p:nvSpPr>
        <p:spPr>
          <a:xfrm>
            <a:off x="202875" y="5210870"/>
            <a:ext cx="4758600" cy="2313300"/>
          </a:xfrm>
          <a:prstGeom prst="roundRect">
            <a:avLst>
              <a:gd name="adj" fmla="val 16667"/>
            </a:avLst>
          </a:prstGeom>
          <a:solidFill>
            <a:srgbClr val="FFFF00">
              <a:alpha val="24710"/>
            </a:srgbClr>
          </a:solidFill>
          <a:ln w="9525" cap="flat" cmpd="sng">
            <a:solidFill>
              <a:schemeClr val="accent4"/>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b="1"/>
              <a:t>Climax: </a:t>
            </a:r>
            <a:r>
              <a:rPr lang="en"/>
              <a:t>What happens at the climax?</a:t>
            </a:r>
            <a:endParaRPr/>
          </a:p>
        </p:txBody>
      </p:sp>
      <p:sp>
        <p:nvSpPr>
          <p:cNvPr id="1255" name="Google Shape;1255;p96"/>
          <p:cNvSpPr/>
          <p:nvPr/>
        </p:nvSpPr>
        <p:spPr>
          <a:xfrm>
            <a:off x="202875" y="2117575"/>
            <a:ext cx="9606000" cy="606000"/>
          </a:xfrm>
          <a:prstGeom prst="roundRect">
            <a:avLst>
              <a:gd name="adj" fmla="val 16667"/>
            </a:avLst>
          </a:prstGeom>
          <a:solidFill>
            <a:srgbClr val="FFFF00">
              <a:alpha val="24710"/>
            </a:srgbClr>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a:t>Title: ________________________________________________________________</a:t>
            </a:r>
            <a:endParaRPr b="1"/>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259"/>
        <p:cNvGrpSpPr/>
        <p:nvPr/>
      </p:nvGrpSpPr>
      <p:grpSpPr>
        <a:xfrm>
          <a:off x="0" y="0"/>
          <a:ext cx="0" cy="0"/>
          <a:chOff x="0" y="0"/>
          <a:chExt cx="0" cy="0"/>
        </a:xfrm>
      </p:grpSpPr>
      <p:sp>
        <p:nvSpPr>
          <p:cNvPr id="1260" name="Google Shape;1260;p97"/>
          <p:cNvSpPr txBox="1">
            <a:spLocks noGrp="1"/>
          </p:cNvSpPr>
          <p:nvPr>
            <p:ph type="title"/>
          </p:nvPr>
        </p:nvSpPr>
        <p:spPr>
          <a:xfrm>
            <a:off x="5" y="0"/>
            <a:ext cx="10058400" cy="598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smtClean="0"/>
              <a:t>Info-Fiction Title</a:t>
            </a:r>
            <a:r>
              <a:rPr lang="en" dirty="0"/>
              <a:t>: </a:t>
            </a:r>
            <a:r>
              <a:rPr lang="en" dirty="0" smtClean="0">
                <a:latin typeface="Arial"/>
                <a:ea typeface="Arial"/>
                <a:cs typeface="Arial"/>
                <a:sym typeface="Arial"/>
              </a:rPr>
              <a:t>_______________</a:t>
            </a:r>
            <a:endParaRPr dirty="0">
              <a:latin typeface="Arial"/>
              <a:ea typeface="Arial"/>
              <a:cs typeface="Arial"/>
              <a:sym typeface="Arial"/>
            </a:endParaRPr>
          </a:p>
        </p:txBody>
      </p:sp>
      <p:sp>
        <p:nvSpPr>
          <p:cNvPr id="1261" name="Google Shape;1261;p97"/>
          <p:cNvSpPr txBox="1">
            <a:spLocks noGrp="1"/>
          </p:cNvSpPr>
          <p:nvPr>
            <p:ph type="title"/>
          </p:nvPr>
        </p:nvSpPr>
        <p:spPr>
          <a:xfrm>
            <a:off x="5" y="598800"/>
            <a:ext cx="10058400" cy="598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t>Written by: </a:t>
            </a:r>
            <a:r>
              <a:rPr lang="en" dirty="0" smtClean="0">
                <a:latin typeface="Arial"/>
                <a:ea typeface="Arial"/>
                <a:cs typeface="Arial"/>
                <a:sym typeface="Arial"/>
              </a:rPr>
              <a:t>____________________</a:t>
            </a:r>
            <a:endParaRPr dirty="0"/>
          </a:p>
        </p:txBody>
      </p:sp>
      <p:sp>
        <p:nvSpPr>
          <p:cNvPr id="1262" name="Google Shape;1262;p97"/>
          <p:cNvSpPr/>
          <p:nvPr/>
        </p:nvSpPr>
        <p:spPr>
          <a:xfrm>
            <a:off x="235525" y="1486775"/>
            <a:ext cx="9656700" cy="60207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u="sng" dirty="0"/>
              <a:t>Write your </a:t>
            </a:r>
            <a:r>
              <a:rPr lang="en" u="sng" dirty="0" smtClean="0"/>
              <a:t>info-fiction text </a:t>
            </a:r>
            <a:r>
              <a:rPr lang="en" u="sng" dirty="0"/>
              <a:t>here: </a:t>
            </a:r>
            <a:endParaRPr u="sng"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266"/>
        <p:cNvGrpSpPr/>
        <p:nvPr/>
      </p:nvGrpSpPr>
      <p:grpSpPr>
        <a:xfrm>
          <a:off x="0" y="0"/>
          <a:ext cx="0" cy="0"/>
          <a:chOff x="0" y="0"/>
          <a:chExt cx="0" cy="0"/>
        </a:xfrm>
      </p:grpSpPr>
      <p:sp>
        <p:nvSpPr>
          <p:cNvPr id="1267" name="Google Shape;1267;p98"/>
          <p:cNvSpPr txBox="1">
            <a:spLocks noGrp="1"/>
          </p:cNvSpPr>
          <p:nvPr>
            <p:ph type="title"/>
          </p:nvPr>
        </p:nvSpPr>
        <p:spPr>
          <a:xfrm>
            <a:off x="5" y="0"/>
            <a:ext cx="10058400" cy="598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3900"/>
              <a:t>Info-Fiction Title: </a:t>
            </a:r>
            <a:r>
              <a:rPr lang="en" sz="3900">
                <a:latin typeface="Arial"/>
                <a:ea typeface="Arial"/>
                <a:cs typeface="Arial"/>
                <a:sym typeface="Arial"/>
              </a:rPr>
              <a:t>___________Continued</a:t>
            </a:r>
            <a:endParaRPr sz="3900">
              <a:latin typeface="Arial"/>
              <a:ea typeface="Arial"/>
              <a:cs typeface="Arial"/>
              <a:sym typeface="Arial"/>
            </a:endParaRPr>
          </a:p>
        </p:txBody>
      </p:sp>
      <p:sp>
        <p:nvSpPr>
          <p:cNvPr id="1268" name="Google Shape;1268;p98"/>
          <p:cNvSpPr/>
          <p:nvPr/>
        </p:nvSpPr>
        <p:spPr>
          <a:xfrm>
            <a:off x="83100" y="721300"/>
            <a:ext cx="9892200" cy="6786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u="sng" dirty="0"/>
              <a:t>Continue your </a:t>
            </a:r>
            <a:r>
              <a:rPr lang="en" u="sng" dirty="0" smtClean="0"/>
              <a:t>info-fiction text </a:t>
            </a:r>
            <a:r>
              <a:rPr lang="en" u="sng" dirty="0"/>
              <a:t>here: </a:t>
            </a:r>
            <a:endParaRPr u="sng"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272"/>
        <p:cNvGrpSpPr/>
        <p:nvPr/>
      </p:nvGrpSpPr>
      <p:grpSpPr>
        <a:xfrm>
          <a:off x="0" y="0"/>
          <a:ext cx="0" cy="0"/>
          <a:chOff x="0" y="0"/>
          <a:chExt cx="0" cy="0"/>
        </a:xfrm>
      </p:grpSpPr>
      <p:sp>
        <p:nvSpPr>
          <p:cNvPr id="1273" name="Google Shape;1273;p99"/>
          <p:cNvSpPr txBox="1">
            <a:spLocks noGrp="1"/>
          </p:cNvSpPr>
          <p:nvPr>
            <p:ph type="body" idx="1"/>
          </p:nvPr>
        </p:nvSpPr>
        <p:spPr>
          <a:xfrm>
            <a:off x="1885725" y="1793425"/>
            <a:ext cx="6833400" cy="4185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b="1">
                <a:latin typeface="Nunito"/>
                <a:ea typeface="Nunito"/>
                <a:cs typeface="Nunito"/>
                <a:sym typeface="Nunito"/>
              </a:rPr>
              <a:t>Choose your Medium: </a:t>
            </a:r>
            <a:endParaRPr b="1">
              <a:latin typeface="Nunito"/>
              <a:ea typeface="Nunito"/>
              <a:cs typeface="Nunito"/>
              <a:sym typeface="Nunito"/>
            </a:endParaRPr>
          </a:p>
          <a:p>
            <a:pPr marL="0" lvl="0" indent="0" algn="ctr" rtl="0">
              <a:spcBef>
                <a:spcPts val="1200"/>
              </a:spcBef>
              <a:spcAft>
                <a:spcPts val="0"/>
              </a:spcAft>
              <a:buNone/>
            </a:pPr>
            <a:r>
              <a:rPr lang="en" sz="3000"/>
              <a:t>How do you want to present your story? Be sure to choose the best option for the audience. </a:t>
            </a:r>
            <a:endParaRPr sz="3000"/>
          </a:p>
          <a:p>
            <a:pPr marL="457200" lvl="0" indent="-450850" algn="l" rtl="0">
              <a:spcBef>
                <a:spcPts val="1200"/>
              </a:spcBef>
              <a:spcAft>
                <a:spcPts val="0"/>
              </a:spcAft>
              <a:buSzPts val="3500"/>
              <a:buChar char="❏"/>
            </a:pPr>
            <a:r>
              <a:rPr lang="en"/>
              <a:t>Slideshow (with images)</a:t>
            </a:r>
            <a:endParaRPr/>
          </a:p>
          <a:p>
            <a:pPr marL="457200" lvl="0" indent="-450850" algn="l" rtl="0">
              <a:spcBef>
                <a:spcPts val="0"/>
              </a:spcBef>
              <a:spcAft>
                <a:spcPts val="0"/>
              </a:spcAft>
              <a:buSzPts val="3500"/>
              <a:buChar char="❏"/>
            </a:pPr>
            <a:r>
              <a:rPr lang="en"/>
              <a:t>Video (oral reading or acting out the story)</a:t>
            </a:r>
            <a:endParaRPr/>
          </a:p>
          <a:p>
            <a:pPr marL="457200" lvl="0" indent="-450850" algn="l" rtl="0">
              <a:spcBef>
                <a:spcPts val="0"/>
              </a:spcBef>
              <a:spcAft>
                <a:spcPts val="0"/>
              </a:spcAft>
              <a:buSzPts val="3500"/>
              <a:buChar char="❏"/>
            </a:pPr>
            <a:r>
              <a:rPr lang="en"/>
              <a:t>Written (with or without images)</a:t>
            </a:r>
            <a:endParaRPr/>
          </a:p>
          <a:p>
            <a:pPr marL="457200" lvl="0" indent="-450850" algn="l" rtl="0">
              <a:spcBef>
                <a:spcPts val="0"/>
              </a:spcBef>
              <a:spcAft>
                <a:spcPts val="0"/>
              </a:spcAft>
              <a:buSzPts val="3500"/>
              <a:buFont typeface="Nunito"/>
              <a:buChar char="❏"/>
            </a:pPr>
            <a:r>
              <a:rPr lang="en"/>
              <a:t>Other:</a:t>
            </a:r>
            <a:r>
              <a:rPr lang="en">
                <a:latin typeface="Arial"/>
                <a:ea typeface="Arial"/>
                <a:cs typeface="Arial"/>
                <a:sym typeface="Arial"/>
              </a:rPr>
              <a:t> ______________</a:t>
            </a:r>
            <a:endParaRPr>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4"/>
        <p:cNvGrpSpPr/>
        <p:nvPr/>
      </p:nvGrpSpPr>
      <p:grpSpPr>
        <a:xfrm>
          <a:off x="0" y="0"/>
          <a:ext cx="0" cy="0"/>
          <a:chOff x="0" y="0"/>
          <a:chExt cx="0" cy="0"/>
        </a:xfrm>
      </p:grpSpPr>
      <p:sp>
        <p:nvSpPr>
          <p:cNvPr id="935" name="Google Shape;935;p64"/>
          <p:cNvSpPr txBox="1">
            <a:spLocks noGrp="1"/>
          </p:cNvSpPr>
          <p:nvPr>
            <p:ph type="title"/>
          </p:nvPr>
        </p:nvSpPr>
        <p:spPr>
          <a:xfrm>
            <a:off x="379884" y="850057"/>
            <a:ext cx="9447300" cy="852600"/>
          </a:xfrm>
          <a:prstGeom prst="rect">
            <a:avLst/>
          </a:prstGeom>
          <a:noFill/>
          <a:ln>
            <a:noFill/>
          </a:ln>
        </p:spPr>
        <p:txBody>
          <a:bodyPr spcFirstLastPara="1" wrap="square" lIns="50775" tIns="50775" rIns="50775" bIns="50775" anchor="ctr" anchorCtr="0">
            <a:noAutofit/>
          </a:bodyPr>
          <a:lstStyle/>
          <a:p>
            <a:pPr marL="0" lvl="0" indent="0" algn="ctr" rtl="0">
              <a:lnSpc>
                <a:spcPct val="100000"/>
              </a:lnSpc>
              <a:spcBef>
                <a:spcPts val="0"/>
              </a:spcBef>
              <a:spcAft>
                <a:spcPts val="0"/>
              </a:spcAft>
              <a:buClr>
                <a:srgbClr val="000000"/>
              </a:buClr>
              <a:buSzPts val="4400"/>
              <a:buFont typeface="Arial"/>
              <a:buNone/>
            </a:pPr>
            <a:r>
              <a:rPr lang="en" sz="4400" b="1">
                <a:latin typeface="Arial"/>
                <a:ea typeface="Arial"/>
                <a:cs typeface="Arial"/>
                <a:sym typeface="Arial"/>
              </a:rPr>
              <a:t>What will I learn?</a:t>
            </a:r>
            <a:endParaRPr/>
          </a:p>
        </p:txBody>
      </p:sp>
      <p:sp>
        <p:nvSpPr>
          <p:cNvPr id="936" name="Google Shape;936;p64"/>
          <p:cNvSpPr txBox="1">
            <a:spLocks noGrp="1"/>
          </p:cNvSpPr>
          <p:nvPr>
            <p:ph type="body" idx="1"/>
          </p:nvPr>
        </p:nvSpPr>
        <p:spPr>
          <a:xfrm>
            <a:off x="811800" y="2212400"/>
            <a:ext cx="8434800" cy="4647300"/>
          </a:xfrm>
          <a:prstGeom prst="rect">
            <a:avLst/>
          </a:prstGeom>
          <a:noFill/>
          <a:ln>
            <a:noFill/>
          </a:ln>
        </p:spPr>
        <p:txBody>
          <a:bodyPr spcFirstLastPara="1" wrap="square" lIns="50775" tIns="50775" rIns="50775" bIns="50775" anchor="t" anchorCtr="0">
            <a:noAutofit/>
          </a:bodyPr>
          <a:lstStyle/>
          <a:p>
            <a:pPr marL="457200" lvl="0" indent="-400050" algn="l" rtl="0">
              <a:lnSpc>
                <a:spcPct val="100000"/>
              </a:lnSpc>
              <a:spcBef>
                <a:spcPts val="0"/>
              </a:spcBef>
              <a:spcAft>
                <a:spcPts val="0"/>
              </a:spcAft>
              <a:buSzPts val="2700"/>
              <a:buChar char="✗"/>
            </a:pPr>
            <a:r>
              <a:rPr lang="en"/>
              <a:t>In this lesson, I will be deciding what actions my family can take to help improve the energy efficiency of our home.</a:t>
            </a:r>
            <a:endParaRPr/>
          </a:p>
          <a:p>
            <a:pPr marL="457200" lvl="0" indent="0" algn="l" rtl="0">
              <a:lnSpc>
                <a:spcPct val="100000"/>
              </a:lnSpc>
              <a:spcBef>
                <a:spcPts val="0"/>
              </a:spcBef>
              <a:spcAft>
                <a:spcPts val="0"/>
              </a:spcAft>
              <a:buNone/>
            </a:pPr>
            <a:endParaRPr/>
          </a:p>
          <a:p>
            <a:pPr marL="457200" lvl="0" indent="-400050" algn="l" rtl="0">
              <a:lnSpc>
                <a:spcPct val="100000"/>
              </a:lnSpc>
              <a:spcBef>
                <a:spcPts val="0"/>
              </a:spcBef>
              <a:spcAft>
                <a:spcPts val="0"/>
              </a:spcAft>
              <a:buSzPts val="2700"/>
              <a:buChar char="✗"/>
            </a:pPr>
            <a:r>
              <a:rPr lang="en"/>
              <a:t>Outcomes: Grade 6 Electricity Cluster:</a:t>
            </a:r>
            <a:endParaRPr/>
          </a:p>
          <a:p>
            <a:pPr marL="914400" lvl="1" indent="-374650" algn="l" rtl="0">
              <a:lnSpc>
                <a:spcPct val="100000"/>
              </a:lnSpc>
              <a:spcBef>
                <a:spcPts val="0"/>
              </a:spcBef>
              <a:spcAft>
                <a:spcPts val="0"/>
              </a:spcAft>
              <a:buSzPts val="2300"/>
              <a:buChar char="✗"/>
            </a:pPr>
            <a:r>
              <a:rPr lang="en" sz="2300"/>
              <a:t>6-3-18 Describe factors that affect the consumption of electrical energy, and outline an action plan to reduce electrical energy consumption at home, at school, or in the community. GLO: B5, C4, E4 </a:t>
            </a:r>
            <a:endParaRPr sz="2300"/>
          </a:p>
          <a:p>
            <a:pPr marL="914400" lvl="1" indent="-374650" algn="l" rtl="0">
              <a:lnSpc>
                <a:spcPct val="100000"/>
              </a:lnSpc>
              <a:spcBef>
                <a:spcPts val="0"/>
              </a:spcBef>
              <a:spcAft>
                <a:spcPts val="0"/>
              </a:spcAft>
              <a:buSzPts val="2300"/>
              <a:buChar char="✗"/>
            </a:pPr>
            <a:r>
              <a:rPr lang="en" sz="2300"/>
              <a:t>6-3-19 Describe the ways in which electricity has had an impact on daily life. GLO: B1, B2, B5</a:t>
            </a:r>
            <a:endParaRPr sz="2300"/>
          </a:p>
        </p:txBody>
      </p:sp>
      <p:sp>
        <p:nvSpPr>
          <p:cNvPr id="937" name="Google Shape;937;p64"/>
          <p:cNvSpPr txBox="1"/>
          <p:nvPr/>
        </p:nvSpPr>
        <p:spPr>
          <a:xfrm>
            <a:off x="5046785" y="7369442"/>
            <a:ext cx="5011640" cy="40290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Nunito"/>
                <a:ea typeface="Nunito"/>
                <a:cs typeface="Nunito"/>
                <a:sym typeface="Nunito"/>
              </a:rPr>
              <a:t>Source: The Thinking Consortium </a:t>
            </a:r>
            <a:r>
              <a:rPr lang="en" u="sng" dirty="0">
                <a:solidFill>
                  <a:schemeClr val="hlink"/>
                </a:solidFill>
                <a:latin typeface="Nunito"/>
                <a:ea typeface="Nunito"/>
                <a:cs typeface="Nunito"/>
                <a:sym typeface="Nunito"/>
                <a:hlinkClick r:id="rId3"/>
              </a:rPr>
              <a:t>https://tc2.ca/online/</a:t>
            </a:r>
            <a:r>
              <a:rPr lang="en" dirty="0">
                <a:latin typeface="Nunito"/>
                <a:ea typeface="Nunito"/>
                <a:cs typeface="Nunito"/>
                <a:sym typeface="Nunito"/>
              </a:rPr>
              <a:t> </a:t>
            </a:r>
            <a:endParaRPr b="1" dirty="0">
              <a:latin typeface="Nunito"/>
              <a:ea typeface="Nunito"/>
              <a:cs typeface="Nunito"/>
              <a:sym typeface="Nunito"/>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277"/>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542927062"/>
              </p:ext>
            </p:extLst>
          </p:nvPr>
        </p:nvGraphicFramePr>
        <p:xfrm>
          <a:off x="-1" y="699991"/>
          <a:ext cx="10058402" cy="6918825"/>
        </p:xfrm>
        <a:graphic>
          <a:graphicData uri="http://schemas.openxmlformats.org/drawingml/2006/table">
            <a:tbl>
              <a:tblPr/>
              <a:tblGrid>
                <a:gridCol w="2207471">
                  <a:extLst>
                    <a:ext uri="{9D8B030D-6E8A-4147-A177-3AD203B41FA5}">
                      <a16:colId xmlns:a16="http://schemas.microsoft.com/office/drawing/2014/main" val="237272748"/>
                    </a:ext>
                  </a:extLst>
                </a:gridCol>
                <a:gridCol w="1900347">
                  <a:extLst>
                    <a:ext uri="{9D8B030D-6E8A-4147-A177-3AD203B41FA5}">
                      <a16:colId xmlns:a16="http://schemas.microsoft.com/office/drawing/2014/main" val="4101753593"/>
                    </a:ext>
                  </a:extLst>
                </a:gridCol>
                <a:gridCol w="1487646">
                  <a:extLst>
                    <a:ext uri="{9D8B030D-6E8A-4147-A177-3AD203B41FA5}">
                      <a16:colId xmlns:a16="http://schemas.microsoft.com/office/drawing/2014/main" val="2849058237"/>
                    </a:ext>
                  </a:extLst>
                </a:gridCol>
                <a:gridCol w="1487646">
                  <a:extLst>
                    <a:ext uri="{9D8B030D-6E8A-4147-A177-3AD203B41FA5}">
                      <a16:colId xmlns:a16="http://schemas.microsoft.com/office/drawing/2014/main" val="1720193543"/>
                    </a:ext>
                  </a:extLst>
                </a:gridCol>
                <a:gridCol w="1487646">
                  <a:extLst>
                    <a:ext uri="{9D8B030D-6E8A-4147-A177-3AD203B41FA5}">
                      <a16:colId xmlns:a16="http://schemas.microsoft.com/office/drawing/2014/main" val="1796599067"/>
                    </a:ext>
                  </a:extLst>
                </a:gridCol>
                <a:gridCol w="1487646">
                  <a:extLst>
                    <a:ext uri="{9D8B030D-6E8A-4147-A177-3AD203B41FA5}">
                      <a16:colId xmlns:a16="http://schemas.microsoft.com/office/drawing/2014/main" val="821741146"/>
                    </a:ext>
                  </a:extLst>
                </a:gridCol>
              </a:tblGrid>
              <a:tr h="767161">
                <a:tc rowSpan="2" gridSpan="2">
                  <a:txBody>
                    <a:bodyPr/>
                    <a:lstStyle/>
                    <a:p>
                      <a:pPr algn="ctr" rtl="0" fontAlgn="t">
                        <a:spcBef>
                          <a:spcPts val="1200"/>
                        </a:spcBef>
                        <a:spcAft>
                          <a:spcPts val="0"/>
                        </a:spcAft>
                      </a:pPr>
                      <a:r>
                        <a:rPr lang="en-US" sz="1000" b="1" i="0" u="none" strike="noStrike" dirty="0">
                          <a:solidFill>
                            <a:srgbClr val="000000"/>
                          </a:solidFill>
                          <a:effectLst/>
                          <a:latin typeface="Arial" panose="020B0604020202020204" pitchFamily="34" charset="0"/>
                        </a:rPr>
                        <a:t>Evidence of Learning in English Language Arts</a:t>
                      </a:r>
                      <a:endParaRPr lang="en-US" sz="1000" dirty="0">
                        <a:effectLst/>
                      </a:endParaRPr>
                    </a:p>
                    <a:p>
                      <a:pPr algn="ctr" rtl="0" fontAlgn="t">
                        <a:spcBef>
                          <a:spcPts val="1200"/>
                        </a:spcBef>
                        <a:spcAft>
                          <a:spcPts val="0"/>
                        </a:spcAft>
                      </a:pPr>
                      <a:r>
                        <a:rPr lang="en-US" sz="1000" b="1" i="0" u="sng" strike="noStrike" dirty="0">
                          <a:solidFill>
                            <a:srgbClr val="0563C1"/>
                          </a:solidFill>
                          <a:effectLst/>
                          <a:latin typeface="Arial" panose="020B0604020202020204" pitchFamily="34" charset="0"/>
                          <a:hlinkClick r:id="rId3"/>
                        </a:rPr>
                        <a:t>https://app.mapleforem.ca/en/groups/229/wiki/pages/1622#3to5overview</a:t>
                      </a:r>
                      <a:endParaRPr lang="en-US" sz="1000" dirty="0">
                        <a:effectLst/>
                      </a:endParaRPr>
                    </a:p>
                  </a:txBody>
                  <a:tcPr marL="17535" marR="17535" marT="25050" marB="25050">
                    <a:lnL w="6325" cap="flat" cmpd="sng" algn="ctr">
                      <a:solidFill>
                        <a:srgbClr val="000000"/>
                      </a:solidFill>
                      <a:prstDash val="solid"/>
                      <a:round/>
                      <a:headEnd type="none" w="med" len="med"/>
                      <a:tailEnd type="none" w="med" len="med"/>
                    </a:lnL>
                    <a:lnR w="6325" cap="flat" cmpd="sng" algn="ctr">
                      <a:solidFill>
                        <a:srgbClr val="000000"/>
                      </a:solidFill>
                      <a:prstDash val="solid"/>
                      <a:round/>
                      <a:headEnd type="none" w="med" len="med"/>
                      <a:tailEnd type="none" w="med" len="med"/>
                    </a:lnR>
                    <a:lnT w="6325" cap="flat" cmpd="sng" algn="ctr">
                      <a:solidFill>
                        <a:srgbClr val="000000"/>
                      </a:solidFill>
                      <a:prstDash val="solid"/>
                      <a:round/>
                      <a:headEnd type="none" w="med" len="med"/>
                      <a:tailEnd type="none" w="med" len="med"/>
                    </a:lnT>
                    <a:lnB w="6325" cap="flat" cmpd="sng" algn="ctr">
                      <a:solidFill>
                        <a:srgbClr val="000000"/>
                      </a:solidFill>
                      <a:prstDash val="solid"/>
                      <a:round/>
                      <a:headEnd type="none" w="med" len="med"/>
                      <a:tailEnd type="none" w="med" len="med"/>
                    </a:lnB>
                  </a:tcPr>
                </a:tc>
                <a:tc rowSpan="2" hMerge="1">
                  <a:txBody>
                    <a:bodyPr/>
                    <a:lstStyle/>
                    <a:p>
                      <a:endParaRPr lang="en-CA"/>
                    </a:p>
                  </a:txBody>
                  <a:tcPr/>
                </a:tc>
                <a:tc gridSpan="4">
                  <a:txBody>
                    <a:bodyPr/>
                    <a:lstStyle/>
                    <a:p>
                      <a:pPr rtl="0" fontAlgn="t">
                        <a:spcBef>
                          <a:spcPts val="1200"/>
                        </a:spcBef>
                        <a:spcAft>
                          <a:spcPts val="0"/>
                        </a:spcAft>
                      </a:pPr>
                      <a:r>
                        <a:rPr lang="en-US" sz="1000" b="1" i="0" u="none" strike="noStrike">
                          <a:solidFill>
                            <a:srgbClr val="000000"/>
                          </a:solidFill>
                          <a:effectLst/>
                          <a:latin typeface="Arial" panose="020B0604020202020204" pitchFamily="34" charset="0"/>
                        </a:rPr>
                        <a:t>Interrelated Dimensions of Learning Growth</a:t>
                      </a:r>
                      <a:r>
                        <a:rPr lang="en-US" sz="1000" b="0" i="0" u="none" strike="noStrike">
                          <a:solidFill>
                            <a:srgbClr val="000000"/>
                          </a:solidFill>
                          <a:effectLst/>
                          <a:latin typeface="Arial" panose="020B0604020202020204" pitchFamily="34" charset="0"/>
                        </a:rPr>
                        <a:t> (IDOL-G)</a:t>
                      </a:r>
                      <a:r>
                        <a:rPr lang="en-US" sz="1000" b="0" i="0" u="none" strike="noStrike">
                          <a:solidFill>
                            <a:srgbClr val="000000"/>
                          </a:solidFill>
                          <a:effectLst/>
                          <a:latin typeface="Arial" panose="020B0604020202020204" pitchFamily="34" charset="0"/>
                          <a:hlinkClick r:id="rId4"/>
                        </a:rPr>
                        <a:t> </a:t>
                      </a:r>
                      <a:r>
                        <a:rPr lang="en-US" sz="1000" b="0" i="0" u="sng" strike="noStrike">
                          <a:solidFill>
                            <a:srgbClr val="0563C1"/>
                          </a:solidFill>
                          <a:effectLst/>
                          <a:latin typeface="Arial" panose="020B0604020202020204" pitchFamily="34" charset="0"/>
                          <a:hlinkClick r:id="rId4"/>
                        </a:rPr>
                        <a:t>https://app.mapleforem.ca/en/groups/229/wiki/pages/2205</a:t>
                      </a:r>
                      <a:r>
                        <a:rPr lang="en-US" sz="1000" b="0" i="0" u="none" strike="noStrike">
                          <a:solidFill>
                            <a:srgbClr val="000000"/>
                          </a:solidFill>
                          <a:effectLst/>
                          <a:latin typeface="Arial" panose="020B0604020202020204" pitchFamily="34" charset="0"/>
                        </a:rPr>
                        <a:t> ​</a:t>
                      </a:r>
                      <a:endParaRPr lang="en-US" sz="1000">
                        <a:effectLst/>
                      </a:endParaRPr>
                    </a:p>
                  </a:txBody>
                  <a:tcPr marL="17535" marR="17535" marT="25050" marB="25050">
                    <a:lnL w="6325" cap="flat" cmpd="sng" algn="ctr">
                      <a:solidFill>
                        <a:srgbClr val="000000"/>
                      </a:solidFill>
                      <a:prstDash val="solid"/>
                      <a:round/>
                      <a:headEnd type="none" w="med" len="med"/>
                      <a:tailEnd type="none" w="med" len="med"/>
                    </a:lnL>
                    <a:lnR w="6325" cap="flat" cmpd="sng" algn="ctr">
                      <a:solidFill>
                        <a:srgbClr val="000000"/>
                      </a:solidFill>
                      <a:prstDash val="solid"/>
                      <a:round/>
                      <a:headEnd type="none" w="med" len="med"/>
                      <a:tailEnd type="none" w="med" len="med"/>
                    </a:lnR>
                    <a:lnT w="6325" cap="flat" cmpd="sng" algn="ctr">
                      <a:solidFill>
                        <a:srgbClr val="000000"/>
                      </a:solidFill>
                      <a:prstDash val="solid"/>
                      <a:round/>
                      <a:headEnd type="none" w="med" len="med"/>
                      <a:tailEnd type="none" w="med" len="med"/>
                    </a:lnT>
                    <a:lnB w="6325" cap="flat" cmpd="sng" algn="ctr">
                      <a:solidFill>
                        <a:srgbClr val="000000"/>
                      </a:solidFill>
                      <a:prstDash val="solid"/>
                      <a:round/>
                      <a:headEnd type="none" w="med" len="med"/>
                      <a:tailEnd type="none" w="med" len="med"/>
                    </a:lnB>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1239364704"/>
                  </a:ext>
                </a:extLst>
              </a:tr>
              <a:tr h="82888">
                <a:tc gridSpan="2" vMerge="1">
                  <a:txBody>
                    <a:bodyPr/>
                    <a:lstStyle/>
                    <a:p>
                      <a:endParaRPr lang="en-CA"/>
                    </a:p>
                  </a:txBody>
                  <a:tcPr/>
                </a:tc>
                <a:tc hMerge="1" vMerge="1">
                  <a:txBody>
                    <a:bodyPr/>
                    <a:lstStyle/>
                    <a:p>
                      <a:endParaRPr lang="en-CA"/>
                    </a:p>
                  </a:txBody>
                  <a:tcPr/>
                </a:tc>
                <a:tc rowSpan="2">
                  <a:txBody>
                    <a:bodyPr/>
                    <a:lstStyle/>
                    <a:p>
                      <a:pPr rtl="0" fontAlgn="t">
                        <a:spcBef>
                          <a:spcPts val="0"/>
                        </a:spcBef>
                        <a:spcAft>
                          <a:spcPts val="0"/>
                        </a:spcAft>
                      </a:pPr>
                      <a:r>
                        <a:rPr lang="en-CA" sz="1000" b="1" i="0" u="none" strike="noStrike">
                          <a:solidFill>
                            <a:srgbClr val="000000"/>
                          </a:solidFill>
                          <a:effectLst/>
                          <a:latin typeface="Arial" panose="020B0604020202020204" pitchFamily="34" charset="0"/>
                        </a:rPr>
                        <a:t>Independence</a:t>
                      </a:r>
                      <a:endParaRPr lang="en-CA" sz="1000">
                        <a:effectLst/>
                      </a:endParaRPr>
                    </a:p>
                    <a:p>
                      <a:pPr rtl="0" fontAlgn="t">
                        <a:spcBef>
                          <a:spcPts val="0"/>
                        </a:spcBef>
                        <a:spcAft>
                          <a:spcPts val="0"/>
                        </a:spcAft>
                      </a:pPr>
                      <a:r>
                        <a:rPr lang="en-CA" sz="1000" b="0" i="0" u="none" strike="noStrike">
                          <a:solidFill>
                            <a:srgbClr val="000000"/>
                          </a:solidFill>
                          <a:effectLst/>
                          <a:latin typeface="Arial" panose="020B0604020202020204" pitchFamily="34" charset="0"/>
                        </a:rPr>
                        <a:t>Emerging</a:t>
                      </a:r>
                      <a:endParaRPr lang="en-CA" sz="1000">
                        <a:effectLst/>
                      </a:endParaRPr>
                    </a:p>
                    <a:p>
                      <a:pPr rtl="0" fontAlgn="t">
                        <a:spcBef>
                          <a:spcPts val="0"/>
                        </a:spcBef>
                        <a:spcAft>
                          <a:spcPts val="0"/>
                        </a:spcAft>
                      </a:pPr>
                      <a:r>
                        <a:rPr lang="en-CA" sz="1000" b="0" i="0" u="none" strike="noStrike">
                          <a:solidFill>
                            <a:srgbClr val="000000"/>
                          </a:solidFill>
                          <a:effectLst/>
                          <a:latin typeface="Arial" panose="020B0604020202020204" pitchFamily="34" charset="0"/>
                        </a:rPr>
                        <a:t>Expanding</a:t>
                      </a:r>
                      <a:endParaRPr lang="en-CA" sz="1000">
                        <a:effectLst/>
                      </a:endParaRPr>
                    </a:p>
                    <a:p>
                      <a:pPr rtl="0" fontAlgn="t">
                        <a:spcBef>
                          <a:spcPts val="0"/>
                        </a:spcBef>
                        <a:spcAft>
                          <a:spcPts val="0"/>
                        </a:spcAft>
                      </a:pPr>
                      <a:r>
                        <a:rPr lang="en-CA" sz="1000" b="0" i="0" u="none" strike="noStrike">
                          <a:solidFill>
                            <a:srgbClr val="000000"/>
                          </a:solidFill>
                          <a:effectLst/>
                          <a:latin typeface="Arial" panose="020B0604020202020204" pitchFamily="34" charset="0"/>
                        </a:rPr>
                        <a:t>Extending</a:t>
                      </a:r>
                      <a:endParaRPr lang="en-CA" sz="1000">
                        <a:effectLst/>
                      </a:endParaRPr>
                    </a:p>
                  </a:txBody>
                  <a:tcPr marL="17535" marR="17535" marT="25050" marB="25050">
                    <a:lnL w="6325" cap="flat" cmpd="sng" algn="ctr">
                      <a:solidFill>
                        <a:srgbClr val="000000"/>
                      </a:solidFill>
                      <a:prstDash val="solid"/>
                      <a:round/>
                      <a:headEnd type="none" w="med" len="med"/>
                      <a:tailEnd type="none" w="med" len="med"/>
                    </a:lnL>
                    <a:lnR w="6325" cap="flat" cmpd="sng" algn="ctr">
                      <a:solidFill>
                        <a:srgbClr val="000000"/>
                      </a:solidFill>
                      <a:prstDash val="solid"/>
                      <a:round/>
                      <a:headEnd type="none" w="med" len="med"/>
                      <a:tailEnd type="none" w="med" len="med"/>
                    </a:lnR>
                    <a:lnT w="6325" cap="flat" cmpd="sng" algn="ctr">
                      <a:solidFill>
                        <a:srgbClr val="000000"/>
                      </a:solidFill>
                      <a:prstDash val="solid"/>
                      <a:round/>
                      <a:headEnd type="none" w="med" len="med"/>
                      <a:tailEnd type="none" w="med" len="med"/>
                    </a:lnT>
                    <a:lnB w="6325" cap="flat" cmpd="sng" algn="ctr">
                      <a:solidFill>
                        <a:srgbClr val="000000"/>
                      </a:solidFill>
                      <a:prstDash val="solid"/>
                      <a:round/>
                      <a:headEnd type="none" w="med" len="med"/>
                      <a:tailEnd type="none" w="med" len="med"/>
                    </a:lnB>
                    <a:solidFill>
                      <a:srgbClr val="9CE1DA"/>
                    </a:solidFill>
                  </a:tcPr>
                </a:tc>
                <a:tc rowSpan="2">
                  <a:txBody>
                    <a:bodyPr/>
                    <a:lstStyle/>
                    <a:p>
                      <a:pPr rtl="0" fontAlgn="t">
                        <a:spcBef>
                          <a:spcPts val="0"/>
                        </a:spcBef>
                        <a:spcAft>
                          <a:spcPts val="0"/>
                        </a:spcAft>
                      </a:pPr>
                      <a:r>
                        <a:rPr lang="en-CA" sz="1000" b="1" i="0" u="none" strike="noStrike">
                          <a:solidFill>
                            <a:srgbClr val="000000"/>
                          </a:solidFill>
                          <a:effectLst/>
                          <a:latin typeface="Arial" panose="020B0604020202020204" pitchFamily="34" charset="0"/>
                        </a:rPr>
                        <a:t>Breadth</a:t>
                      </a:r>
                      <a:endParaRPr lang="en-CA" sz="1000">
                        <a:effectLst/>
                      </a:endParaRPr>
                    </a:p>
                    <a:p>
                      <a:pPr rtl="0" fontAlgn="t">
                        <a:spcBef>
                          <a:spcPts val="0"/>
                        </a:spcBef>
                        <a:spcAft>
                          <a:spcPts val="0"/>
                        </a:spcAft>
                      </a:pPr>
                      <a:r>
                        <a:rPr lang="en-CA" sz="1000" b="0" i="0" u="none" strike="noStrike">
                          <a:solidFill>
                            <a:srgbClr val="000000"/>
                          </a:solidFill>
                          <a:effectLst/>
                          <a:latin typeface="Arial" panose="020B0604020202020204" pitchFamily="34" charset="0"/>
                        </a:rPr>
                        <a:t>Emerging</a:t>
                      </a:r>
                      <a:endParaRPr lang="en-CA" sz="1000">
                        <a:effectLst/>
                      </a:endParaRPr>
                    </a:p>
                    <a:p>
                      <a:pPr rtl="0" fontAlgn="t">
                        <a:spcBef>
                          <a:spcPts val="0"/>
                        </a:spcBef>
                        <a:spcAft>
                          <a:spcPts val="0"/>
                        </a:spcAft>
                      </a:pPr>
                      <a:r>
                        <a:rPr lang="en-CA" sz="1000" b="0" i="0" u="none" strike="noStrike">
                          <a:solidFill>
                            <a:srgbClr val="000000"/>
                          </a:solidFill>
                          <a:effectLst/>
                          <a:latin typeface="Arial" panose="020B0604020202020204" pitchFamily="34" charset="0"/>
                        </a:rPr>
                        <a:t>Expanding</a:t>
                      </a:r>
                      <a:endParaRPr lang="en-CA" sz="1000">
                        <a:effectLst/>
                      </a:endParaRPr>
                    </a:p>
                    <a:p>
                      <a:pPr rtl="0" fontAlgn="t">
                        <a:spcBef>
                          <a:spcPts val="0"/>
                        </a:spcBef>
                        <a:spcAft>
                          <a:spcPts val="0"/>
                        </a:spcAft>
                      </a:pPr>
                      <a:r>
                        <a:rPr lang="en-CA" sz="1000" b="0" i="0" u="none" strike="noStrike">
                          <a:solidFill>
                            <a:srgbClr val="000000"/>
                          </a:solidFill>
                          <a:effectLst/>
                          <a:latin typeface="Arial" panose="020B0604020202020204" pitchFamily="34" charset="0"/>
                        </a:rPr>
                        <a:t>Extending</a:t>
                      </a:r>
                      <a:endParaRPr lang="en-CA" sz="1000">
                        <a:effectLst/>
                      </a:endParaRPr>
                    </a:p>
                  </a:txBody>
                  <a:tcPr marL="17535" marR="17535" marT="25050" marB="25050">
                    <a:lnL w="6325" cap="flat" cmpd="sng" algn="ctr">
                      <a:solidFill>
                        <a:srgbClr val="000000"/>
                      </a:solidFill>
                      <a:prstDash val="solid"/>
                      <a:round/>
                      <a:headEnd type="none" w="med" len="med"/>
                      <a:tailEnd type="none" w="med" len="med"/>
                    </a:lnL>
                    <a:lnR w="6325" cap="flat" cmpd="sng" algn="ctr">
                      <a:solidFill>
                        <a:srgbClr val="000000"/>
                      </a:solidFill>
                      <a:prstDash val="solid"/>
                      <a:round/>
                      <a:headEnd type="none" w="med" len="med"/>
                      <a:tailEnd type="none" w="med" len="med"/>
                    </a:lnR>
                    <a:lnT w="6325" cap="flat" cmpd="sng" algn="ctr">
                      <a:solidFill>
                        <a:srgbClr val="000000"/>
                      </a:solidFill>
                      <a:prstDash val="solid"/>
                      <a:round/>
                      <a:headEnd type="none" w="med" len="med"/>
                      <a:tailEnd type="none" w="med" len="med"/>
                    </a:lnT>
                    <a:lnB w="6325" cap="flat" cmpd="sng" algn="ctr">
                      <a:solidFill>
                        <a:srgbClr val="000000"/>
                      </a:solidFill>
                      <a:prstDash val="solid"/>
                      <a:round/>
                      <a:headEnd type="none" w="med" len="med"/>
                      <a:tailEnd type="none" w="med" len="med"/>
                    </a:lnB>
                    <a:solidFill>
                      <a:srgbClr val="9CE1DA"/>
                    </a:solidFill>
                  </a:tcPr>
                </a:tc>
                <a:tc rowSpan="2">
                  <a:txBody>
                    <a:bodyPr/>
                    <a:lstStyle/>
                    <a:p>
                      <a:pPr rtl="0" fontAlgn="t">
                        <a:spcBef>
                          <a:spcPts val="0"/>
                        </a:spcBef>
                        <a:spcAft>
                          <a:spcPts val="0"/>
                        </a:spcAft>
                      </a:pPr>
                      <a:r>
                        <a:rPr lang="en-CA" sz="1000" b="1" i="0" u="none" strike="noStrike">
                          <a:solidFill>
                            <a:srgbClr val="000000"/>
                          </a:solidFill>
                          <a:effectLst/>
                          <a:latin typeface="Arial" panose="020B0604020202020204" pitchFamily="34" charset="0"/>
                        </a:rPr>
                        <a:t>Depth</a:t>
                      </a:r>
                      <a:endParaRPr lang="en-CA" sz="1000">
                        <a:effectLst/>
                      </a:endParaRPr>
                    </a:p>
                    <a:p>
                      <a:pPr rtl="0" fontAlgn="t">
                        <a:spcBef>
                          <a:spcPts val="0"/>
                        </a:spcBef>
                        <a:spcAft>
                          <a:spcPts val="0"/>
                        </a:spcAft>
                      </a:pPr>
                      <a:r>
                        <a:rPr lang="en-CA" sz="1000" b="0" i="0" u="none" strike="noStrike">
                          <a:solidFill>
                            <a:srgbClr val="000000"/>
                          </a:solidFill>
                          <a:effectLst/>
                          <a:latin typeface="Arial" panose="020B0604020202020204" pitchFamily="34" charset="0"/>
                        </a:rPr>
                        <a:t>Emerging</a:t>
                      </a:r>
                      <a:endParaRPr lang="en-CA" sz="1000">
                        <a:effectLst/>
                      </a:endParaRPr>
                    </a:p>
                    <a:p>
                      <a:pPr rtl="0" fontAlgn="t">
                        <a:spcBef>
                          <a:spcPts val="0"/>
                        </a:spcBef>
                        <a:spcAft>
                          <a:spcPts val="0"/>
                        </a:spcAft>
                      </a:pPr>
                      <a:r>
                        <a:rPr lang="en-CA" sz="1000" b="0" i="0" u="none" strike="noStrike">
                          <a:solidFill>
                            <a:srgbClr val="000000"/>
                          </a:solidFill>
                          <a:effectLst/>
                          <a:latin typeface="Arial" panose="020B0604020202020204" pitchFamily="34" charset="0"/>
                        </a:rPr>
                        <a:t>Expanding</a:t>
                      </a:r>
                      <a:endParaRPr lang="en-CA" sz="1000">
                        <a:effectLst/>
                      </a:endParaRPr>
                    </a:p>
                    <a:p>
                      <a:pPr rtl="0" fontAlgn="t">
                        <a:spcBef>
                          <a:spcPts val="0"/>
                        </a:spcBef>
                        <a:spcAft>
                          <a:spcPts val="0"/>
                        </a:spcAft>
                      </a:pPr>
                      <a:r>
                        <a:rPr lang="en-CA" sz="1000" b="0" i="0" u="none" strike="noStrike">
                          <a:solidFill>
                            <a:srgbClr val="000000"/>
                          </a:solidFill>
                          <a:effectLst/>
                          <a:latin typeface="Arial" panose="020B0604020202020204" pitchFamily="34" charset="0"/>
                        </a:rPr>
                        <a:t>Extending</a:t>
                      </a:r>
                      <a:endParaRPr lang="en-CA" sz="1000">
                        <a:effectLst/>
                      </a:endParaRPr>
                    </a:p>
                  </a:txBody>
                  <a:tcPr marL="17535" marR="17535" marT="25050" marB="25050">
                    <a:lnL w="6325" cap="flat" cmpd="sng" algn="ctr">
                      <a:solidFill>
                        <a:srgbClr val="000000"/>
                      </a:solidFill>
                      <a:prstDash val="solid"/>
                      <a:round/>
                      <a:headEnd type="none" w="med" len="med"/>
                      <a:tailEnd type="none" w="med" len="med"/>
                    </a:lnL>
                    <a:lnR w="6325" cap="flat" cmpd="sng" algn="ctr">
                      <a:solidFill>
                        <a:srgbClr val="000000"/>
                      </a:solidFill>
                      <a:prstDash val="solid"/>
                      <a:round/>
                      <a:headEnd type="none" w="med" len="med"/>
                      <a:tailEnd type="none" w="med" len="med"/>
                    </a:lnR>
                    <a:lnT w="6325" cap="flat" cmpd="sng" algn="ctr">
                      <a:solidFill>
                        <a:srgbClr val="000000"/>
                      </a:solidFill>
                      <a:prstDash val="solid"/>
                      <a:round/>
                      <a:headEnd type="none" w="med" len="med"/>
                      <a:tailEnd type="none" w="med" len="med"/>
                    </a:lnT>
                    <a:lnB w="6325" cap="flat" cmpd="sng" algn="ctr">
                      <a:solidFill>
                        <a:srgbClr val="000000"/>
                      </a:solidFill>
                      <a:prstDash val="solid"/>
                      <a:round/>
                      <a:headEnd type="none" w="med" len="med"/>
                      <a:tailEnd type="none" w="med" len="med"/>
                    </a:lnB>
                    <a:solidFill>
                      <a:srgbClr val="9CE1DA"/>
                    </a:solidFill>
                  </a:tcPr>
                </a:tc>
                <a:tc rowSpan="2">
                  <a:txBody>
                    <a:bodyPr/>
                    <a:lstStyle/>
                    <a:p>
                      <a:pPr rtl="0" fontAlgn="t">
                        <a:spcBef>
                          <a:spcPts val="0"/>
                        </a:spcBef>
                        <a:spcAft>
                          <a:spcPts val="0"/>
                        </a:spcAft>
                      </a:pPr>
                      <a:r>
                        <a:rPr lang="en-CA" sz="1000" b="1" i="0" u="none" strike="noStrike">
                          <a:solidFill>
                            <a:srgbClr val="000000"/>
                          </a:solidFill>
                          <a:effectLst/>
                          <a:latin typeface="Arial" panose="020B0604020202020204" pitchFamily="34" charset="0"/>
                        </a:rPr>
                        <a:t>Transformation</a:t>
                      </a:r>
                      <a:endParaRPr lang="en-CA" sz="1000">
                        <a:effectLst/>
                      </a:endParaRPr>
                    </a:p>
                    <a:p>
                      <a:pPr rtl="0" fontAlgn="t">
                        <a:spcBef>
                          <a:spcPts val="0"/>
                        </a:spcBef>
                        <a:spcAft>
                          <a:spcPts val="0"/>
                        </a:spcAft>
                      </a:pPr>
                      <a:r>
                        <a:rPr lang="en-CA" sz="1000" b="0" i="0" u="none" strike="noStrike">
                          <a:solidFill>
                            <a:srgbClr val="000000"/>
                          </a:solidFill>
                          <a:effectLst/>
                          <a:latin typeface="Arial" panose="020B0604020202020204" pitchFamily="34" charset="0"/>
                        </a:rPr>
                        <a:t>Emerging</a:t>
                      </a:r>
                      <a:endParaRPr lang="en-CA" sz="1000">
                        <a:effectLst/>
                      </a:endParaRPr>
                    </a:p>
                    <a:p>
                      <a:pPr rtl="0" fontAlgn="t">
                        <a:spcBef>
                          <a:spcPts val="0"/>
                        </a:spcBef>
                        <a:spcAft>
                          <a:spcPts val="0"/>
                        </a:spcAft>
                      </a:pPr>
                      <a:r>
                        <a:rPr lang="en-CA" sz="1000" b="0" i="0" u="none" strike="noStrike">
                          <a:solidFill>
                            <a:srgbClr val="000000"/>
                          </a:solidFill>
                          <a:effectLst/>
                          <a:latin typeface="Arial" panose="020B0604020202020204" pitchFamily="34" charset="0"/>
                        </a:rPr>
                        <a:t>Expanding</a:t>
                      </a:r>
                      <a:endParaRPr lang="en-CA" sz="1000">
                        <a:effectLst/>
                      </a:endParaRPr>
                    </a:p>
                    <a:p>
                      <a:pPr rtl="0" fontAlgn="t">
                        <a:spcBef>
                          <a:spcPts val="0"/>
                        </a:spcBef>
                        <a:spcAft>
                          <a:spcPts val="0"/>
                        </a:spcAft>
                      </a:pPr>
                      <a:r>
                        <a:rPr lang="en-CA" sz="1000" b="0" i="0" u="none" strike="noStrike">
                          <a:solidFill>
                            <a:srgbClr val="000000"/>
                          </a:solidFill>
                          <a:effectLst/>
                          <a:latin typeface="Arial" panose="020B0604020202020204" pitchFamily="34" charset="0"/>
                        </a:rPr>
                        <a:t>Extending</a:t>
                      </a:r>
                      <a:endParaRPr lang="en-CA" sz="1000">
                        <a:effectLst/>
                      </a:endParaRPr>
                    </a:p>
                  </a:txBody>
                  <a:tcPr marL="17535" marR="17535" marT="25050" marB="25050">
                    <a:lnL w="6325" cap="flat" cmpd="sng" algn="ctr">
                      <a:solidFill>
                        <a:srgbClr val="000000"/>
                      </a:solidFill>
                      <a:prstDash val="solid"/>
                      <a:round/>
                      <a:headEnd type="none" w="med" len="med"/>
                      <a:tailEnd type="none" w="med" len="med"/>
                    </a:lnL>
                    <a:lnR w="6325" cap="flat" cmpd="sng" algn="ctr">
                      <a:solidFill>
                        <a:srgbClr val="000000"/>
                      </a:solidFill>
                      <a:prstDash val="solid"/>
                      <a:round/>
                      <a:headEnd type="none" w="med" len="med"/>
                      <a:tailEnd type="none" w="med" len="med"/>
                    </a:lnR>
                    <a:lnT w="6325" cap="flat" cmpd="sng" algn="ctr">
                      <a:solidFill>
                        <a:srgbClr val="000000"/>
                      </a:solidFill>
                      <a:prstDash val="solid"/>
                      <a:round/>
                      <a:headEnd type="none" w="med" len="med"/>
                      <a:tailEnd type="none" w="med" len="med"/>
                    </a:lnT>
                    <a:lnB w="6325" cap="flat" cmpd="sng" algn="ctr">
                      <a:solidFill>
                        <a:srgbClr val="000000"/>
                      </a:solidFill>
                      <a:prstDash val="solid"/>
                      <a:round/>
                      <a:headEnd type="none" w="med" len="med"/>
                      <a:tailEnd type="none" w="med" len="med"/>
                    </a:lnB>
                    <a:solidFill>
                      <a:srgbClr val="9CE1DA"/>
                    </a:solidFill>
                  </a:tcPr>
                </a:tc>
                <a:extLst>
                  <a:ext uri="{0D108BD9-81ED-4DB2-BD59-A6C34878D82A}">
                    <a16:rowId xmlns:a16="http://schemas.microsoft.com/office/drawing/2014/main" val="565169675"/>
                  </a:ext>
                </a:extLst>
              </a:tr>
              <a:tr h="518396">
                <a:tc>
                  <a:txBody>
                    <a:bodyPr/>
                    <a:lstStyle/>
                    <a:p>
                      <a:pPr algn="ctr" rtl="0" fontAlgn="t">
                        <a:spcBef>
                          <a:spcPts val="1200"/>
                        </a:spcBef>
                        <a:spcAft>
                          <a:spcPts val="0"/>
                        </a:spcAft>
                      </a:pPr>
                      <a:r>
                        <a:rPr lang="en-CA" sz="1000" b="0" i="1" u="none" strike="noStrike" dirty="0">
                          <a:solidFill>
                            <a:srgbClr val="000000"/>
                          </a:solidFill>
                          <a:effectLst/>
                          <a:latin typeface="Arial" panose="020B0604020202020204" pitchFamily="34" charset="0"/>
                        </a:rPr>
                        <a:t>4 ELA Practices &amp; Elements</a:t>
                      </a:r>
                      <a:endParaRPr lang="en-CA" sz="1000" dirty="0">
                        <a:effectLst/>
                      </a:endParaRPr>
                    </a:p>
                  </a:txBody>
                  <a:tcPr marL="17535" marR="17535" marT="25050" marB="25050">
                    <a:lnL w="6325" cap="flat" cmpd="sng" algn="ctr">
                      <a:solidFill>
                        <a:srgbClr val="000000"/>
                      </a:solidFill>
                      <a:prstDash val="solid"/>
                      <a:round/>
                      <a:headEnd type="none" w="med" len="med"/>
                      <a:tailEnd type="none" w="med" len="med"/>
                    </a:lnL>
                    <a:lnR w="6325" cap="flat" cmpd="sng" algn="ctr">
                      <a:solidFill>
                        <a:srgbClr val="000000"/>
                      </a:solidFill>
                      <a:prstDash val="solid"/>
                      <a:round/>
                      <a:headEnd type="none" w="med" len="med"/>
                      <a:tailEnd type="none" w="med" len="med"/>
                    </a:lnR>
                    <a:lnT w="6325" cap="flat" cmpd="sng" algn="ctr">
                      <a:solidFill>
                        <a:srgbClr val="000000"/>
                      </a:solidFill>
                      <a:prstDash val="solid"/>
                      <a:round/>
                      <a:headEnd type="none" w="med" len="med"/>
                      <a:tailEnd type="none" w="med" len="med"/>
                    </a:lnT>
                    <a:lnB w="6325" cap="flat" cmpd="sng" algn="ctr">
                      <a:solidFill>
                        <a:srgbClr val="000000"/>
                      </a:solidFill>
                      <a:prstDash val="solid"/>
                      <a:round/>
                      <a:headEnd type="none" w="med" len="med"/>
                      <a:tailEnd type="none" w="med" len="med"/>
                    </a:lnB>
                    <a:solidFill>
                      <a:srgbClr val="29AFA2"/>
                    </a:solidFill>
                  </a:tcPr>
                </a:tc>
                <a:tc>
                  <a:txBody>
                    <a:bodyPr/>
                    <a:lstStyle/>
                    <a:p>
                      <a:pPr algn="ctr" rtl="0" fontAlgn="t">
                        <a:spcBef>
                          <a:spcPts val="1200"/>
                        </a:spcBef>
                        <a:spcAft>
                          <a:spcPts val="0"/>
                        </a:spcAft>
                      </a:pPr>
                      <a:r>
                        <a:rPr lang="en-CA" sz="1000" b="0" i="1" u="none" strike="noStrike" dirty="0">
                          <a:solidFill>
                            <a:srgbClr val="000000"/>
                          </a:solidFill>
                          <a:effectLst/>
                          <a:latin typeface="Arial" panose="020B0604020202020204" pitchFamily="34" charset="0"/>
                        </a:rPr>
                        <a:t>Grade Band Descriptors Identified</a:t>
                      </a:r>
                      <a:endParaRPr lang="en-CA" sz="1000" dirty="0">
                        <a:effectLst/>
                      </a:endParaRPr>
                    </a:p>
                  </a:txBody>
                  <a:tcPr marL="17535" marR="17535" marT="25050" marB="25050">
                    <a:lnL w="6325" cap="flat" cmpd="sng" algn="ctr">
                      <a:solidFill>
                        <a:srgbClr val="000000"/>
                      </a:solidFill>
                      <a:prstDash val="solid"/>
                      <a:round/>
                      <a:headEnd type="none" w="med" len="med"/>
                      <a:tailEnd type="none" w="med" len="med"/>
                    </a:lnL>
                    <a:lnR w="6325" cap="flat" cmpd="sng" algn="ctr">
                      <a:solidFill>
                        <a:srgbClr val="000000"/>
                      </a:solidFill>
                      <a:prstDash val="solid"/>
                      <a:round/>
                      <a:headEnd type="none" w="med" len="med"/>
                      <a:tailEnd type="none" w="med" len="med"/>
                    </a:lnR>
                    <a:lnT w="6325" cap="flat" cmpd="sng" algn="ctr">
                      <a:solidFill>
                        <a:srgbClr val="000000"/>
                      </a:solidFill>
                      <a:prstDash val="solid"/>
                      <a:round/>
                      <a:headEnd type="none" w="med" len="med"/>
                      <a:tailEnd type="none" w="med" len="med"/>
                    </a:lnT>
                    <a:lnB w="6325" cap="flat" cmpd="sng" algn="ctr">
                      <a:solidFill>
                        <a:srgbClr val="000000"/>
                      </a:solidFill>
                      <a:prstDash val="solid"/>
                      <a:round/>
                      <a:headEnd type="none" w="med" len="med"/>
                      <a:tailEnd type="none" w="med" len="med"/>
                    </a:lnB>
                    <a:solidFill>
                      <a:srgbClr val="9CE1DA"/>
                    </a:solidFill>
                  </a:tcPr>
                </a:tc>
                <a:tc vMerge="1">
                  <a:txBody>
                    <a:bodyPr/>
                    <a:lstStyle/>
                    <a:p>
                      <a:endParaRPr lang="en-CA"/>
                    </a:p>
                  </a:txBody>
                  <a:tcPr/>
                </a:tc>
                <a:tc vMerge="1">
                  <a:txBody>
                    <a:bodyPr/>
                    <a:lstStyle/>
                    <a:p>
                      <a:endParaRPr lang="en-CA"/>
                    </a:p>
                  </a:txBody>
                  <a:tcPr/>
                </a:tc>
                <a:tc vMerge="1">
                  <a:txBody>
                    <a:bodyPr/>
                    <a:lstStyle/>
                    <a:p>
                      <a:endParaRPr lang="en-CA"/>
                    </a:p>
                  </a:txBody>
                  <a:tcPr/>
                </a:tc>
                <a:tc vMerge="1">
                  <a:txBody>
                    <a:bodyPr/>
                    <a:lstStyle/>
                    <a:p>
                      <a:endParaRPr lang="en-CA"/>
                    </a:p>
                  </a:txBody>
                  <a:tcPr/>
                </a:tc>
                <a:extLst>
                  <a:ext uri="{0D108BD9-81ED-4DB2-BD59-A6C34878D82A}">
                    <a16:rowId xmlns:a16="http://schemas.microsoft.com/office/drawing/2014/main" val="401923388"/>
                  </a:ext>
                </a:extLst>
              </a:tr>
              <a:tr h="1557373">
                <a:tc>
                  <a:txBody>
                    <a:bodyPr/>
                    <a:lstStyle/>
                    <a:p>
                      <a:pPr rtl="0" fontAlgn="t">
                        <a:spcBef>
                          <a:spcPts val="1200"/>
                        </a:spcBef>
                        <a:spcAft>
                          <a:spcPts val="0"/>
                        </a:spcAft>
                      </a:pPr>
                      <a:r>
                        <a:rPr lang="en-US" sz="1000" b="1" i="0" u="none" strike="noStrike">
                          <a:solidFill>
                            <a:srgbClr val="000000"/>
                          </a:solidFill>
                          <a:effectLst/>
                          <a:latin typeface="Arial" panose="020B0604020202020204" pitchFamily="34" charset="0"/>
                        </a:rPr>
                        <a:t>Power Agency</a:t>
                      </a:r>
                      <a:endParaRPr lang="en-US" sz="1000">
                        <a:effectLst/>
                      </a:endParaRPr>
                    </a:p>
                    <a:p>
                      <a:pPr indent="-76200" rtl="0" fontAlgn="t">
                        <a:spcBef>
                          <a:spcPts val="0"/>
                        </a:spcBef>
                        <a:spcAft>
                          <a:spcPts val="0"/>
                        </a:spcAft>
                      </a:pPr>
                      <a:r>
                        <a:rPr lang="en-US" sz="1000" b="0" i="0" u="none" strike="noStrike">
                          <a:solidFill>
                            <a:srgbClr val="000000"/>
                          </a:solidFill>
                          <a:effectLst/>
                          <a:latin typeface="Arial" panose="020B0604020202020204" pitchFamily="34" charset="0"/>
                        </a:rPr>
                        <a:t>·</a:t>
                      </a:r>
                      <a:r>
                        <a:rPr lang="en-US" sz="1000" b="0" i="0" u="none" strike="noStrike">
                          <a:solidFill>
                            <a:srgbClr val="000000"/>
                          </a:solidFill>
                          <a:effectLst/>
                          <a:latin typeface="Times New Roman" panose="02020603050405020304" pitchFamily="18" charset="0"/>
                        </a:rPr>
                        <a:t> </a:t>
                      </a:r>
                      <a:r>
                        <a:rPr lang="en-US" sz="1000" b="0" i="0" u="none" strike="noStrike">
                          <a:solidFill>
                            <a:srgbClr val="000000"/>
                          </a:solidFill>
                          <a:effectLst/>
                          <a:latin typeface="Arial" panose="020B0604020202020204" pitchFamily="34" charset="0"/>
                        </a:rPr>
                        <a:t>Recognize and analyze inequities, viewpoints, and bias in texts and ideas</a:t>
                      </a:r>
                      <a:endParaRPr lang="en-US" sz="1000">
                        <a:effectLst/>
                      </a:endParaRPr>
                    </a:p>
                    <a:p>
                      <a:pPr indent="-76200" rtl="0" fontAlgn="t">
                        <a:spcBef>
                          <a:spcPts val="0"/>
                        </a:spcBef>
                        <a:spcAft>
                          <a:spcPts val="0"/>
                        </a:spcAft>
                      </a:pPr>
                      <a:r>
                        <a:rPr lang="en-US" sz="1000" b="0" i="0" u="none" strike="noStrike">
                          <a:solidFill>
                            <a:srgbClr val="000000"/>
                          </a:solidFill>
                          <a:effectLst/>
                          <a:latin typeface="Arial" panose="020B0604020202020204" pitchFamily="34" charset="0"/>
                        </a:rPr>
                        <a:t>·</a:t>
                      </a:r>
                      <a:r>
                        <a:rPr lang="en-US" sz="1000" b="0" i="0" u="none" strike="noStrike">
                          <a:solidFill>
                            <a:srgbClr val="000000"/>
                          </a:solidFill>
                          <a:effectLst/>
                          <a:latin typeface="Times New Roman" panose="02020603050405020304" pitchFamily="18" charset="0"/>
                        </a:rPr>
                        <a:t> </a:t>
                      </a:r>
                      <a:r>
                        <a:rPr lang="en-US" sz="1000" b="0" i="0" u="none" strike="noStrike">
                          <a:solidFill>
                            <a:srgbClr val="000000"/>
                          </a:solidFill>
                          <a:effectLst/>
                          <a:latin typeface="Arial" panose="020B0604020202020204" pitchFamily="34" charset="0"/>
                        </a:rPr>
                        <a:t>Investigate complex moral and ethical issues</a:t>
                      </a:r>
                      <a:endParaRPr lang="en-US" sz="1000">
                        <a:effectLst/>
                      </a:endParaRPr>
                    </a:p>
                    <a:p>
                      <a:pPr indent="-76200" rtl="0" fontAlgn="t">
                        <a:spcBef>
                          <a:spcPts val="0"/>
                        </a:spcBef>
                        <a:spcAft>
                          <a:spcPts val="0"/>
                        </a:spcAft>
                      </a:pPr>
                      <a:r>
                        <a:rPr lang="en-US" sz="1000" b="0" i="0" u="none" strike="noStrike">
                          <a:solidFill>
                            <a:srgbClr val="000000"/>
                          </a:solidFill>
                          <a:effectLst/>
                          <a:latin typeface="Arial" panose="020B0604020202020204" pitchFamily="34" charset="0"/>
                        </a:rPr>
                        <a:t>·</a:t>
                      </a:r>
                      <a:r>
                        <a:rPr lang="en-US" sz="1000" b="0" i="0" u="none" strike="noStrike">
                          <a:solidFill>
                            <a:srgbClr val="000000"/>
                          </a:solidFill>
                          <a:effectLst/>
                          <a:latin typeface="Times New Roman" panose="02020603050405020304" pitchFamily="18" charset="0"/>
                        </a:rPr>
                        <a:t> </a:t>
                      </a:r>
                      <a:r>
                        <a:rPr lang="en-US" sz="1000" b="0" i="0" u="none" strike="noStrike">
                          <a:solidFill>
                            <a:srgbClr val="000000"/>
                          </a:solidFill>
                          <a:effectLst/>
                          <a:latin typeface="Arial" panose="020B0604020202020204" pitchFamily="34" charset="0"/>
                        </a:rPr>
                        <a:t>Contemplate the actions that can be taken, consider alternative viewpoints, and contribute other perspectives</a:t>
                      </a:r>
                      <a:endParaRPr lang="en-US" sz="1000">
                        <a:effectLst/>
                      </a:endParaRPr>
                    </a:p>
                  </a:txBody>
                  <a:tcPr marL="17535" marR="17535" marT="25050" marB="25050">
                    <a:lnL w="6325" cap="flat" cmpd="sng" algn="ctr">
                      <a:solidFill>
                        <a:srgbClr val="000000"/>
                      </a:solidFill>
                      <a:prstDash val="solid"/>
                      <a:round/>
                      <a:headEnd type="none" w="med" len="med"/>
                      <a:tailEnd type="none" w="med" len="med"/>
                    </a:lnL>
                    <a:lnR w="6325" cap="flat" cmpd="sng" algn="ctr">
                      <a:solidFill>
                        <a:srgbClr val="000000"/>
                      </a:solidFill>
                      <a:prstDash val="solid"/>
                      <a:round/>
                      <a:headEnd type="none" w="med" len="med"/>
                      <a:tailEnd type="none" w="med" len="med"/>
                    </a:lnR>
                    <a:lnT w="6325" cap="flat" cmpd="sng" algn="ctr">
                      <a:solidFill>
                        <a:srgbClr val="000000"/>
                      </a:solidFill>
                      <a:prstDash val="solid"/>
                      <a:round/>
                      <a:headEnd type="none" w="med" len="med"/>
                      <a:tailEnd type="none" w="med" len="med"/>
                    </a:lnT>
                    <a:lnB w="6325" cap="flat" cmpd="sng" algn="ctr">
                      <a:solidFill>
                        <a:srgbClr val="000000"/>
                      </a:solidFill>
                      <a:prstDash val="solid"/>
                      <a:round/>
                      <a:headEnd type="none" w="med" len="med"/>
                      <a:tailEnd type="none" w="med" len="med"/>
                    </a:lnB>
                    <a:solidFill>
                      <a:srgbClr val="29AFA2"/>
                    </a:solidFill>
                  </a:tcPr>
                </a:tc>
                <a:tc>
                  <a:txBody>
                    <a:bodyPr/>
                    <a:lstStyle/>
                    <a:p>
                      <a:pPr rtl="0" fontAlgn="t">
                        <a:spcBef>
                          <a:spcPts val="1200"/>
                        </a:spcBef>
                        <a:spcAft>
                          <a:spcPts val="0"/>
                        </a:spcAft>
                      </a:pPr>
                      <a:r>
                        <a:rPr lang="en-US" sz="1000" b="0" i="0" u="none" strike="noStrike">
                          <a:solidFill>
                            <a:srgbClr val="000000"/>
                          </a:solidFill>
                          <a:effectLst/>
                          <a:latin typeface="Arial" panose="020B0604020202020204" pitchFamily="34" charset="0"/>
                        </a:rPr>
                        <a:t>Learners are understanding that texts represent and promote particular beliefs, values, and ideas.</a:t>
                      </a:r>
                      <a:endParaRPr lang="en-US" sz="1000">
                        <a:effectLst/>
                      </a:endParaRPr>
                    </a:p>
                  </a:txBody>
                  <a:tcPr marL="17535" marR="17535" marT="25050" marB="25050">
                    <a:lnL w="6325" cap="flat" cmpd="sng" algn="ctr">
                      <a:solidFill>
                        <a:srgbClr val="000000"/>
                      </a:solidFill>
                      <a:prstDash val="solid"/>
                      <a:round/>
                      <a:headEnd type="none" w="med" len="med"/>
                      <a:tailEnd type="none" w="med" len="med"/>
                    </a:lnL>
                    <a:lnR w="6325" cap="flat" cmpd="sng" algn="ctr">
                      <a:solidFill>
                        <a:srgbClr val="000000"/>
                      </a:solidFill>
                      <a:prstDash val="solid"/>
                      <a:round/>
                      <a:headEnd type="none" w="med" len="med"/>
                      <a:tailEnd type="none" w="med" len="med"/>
                    </a:lnR>
                    <a:lnT w="6325" cap="flat" cmpd="sng" algn="ctr">
                      <a:solidFill>
                        <a:srgbClr val="000000"/>
                      </a:solidFill>
                      <a:prstDash val="solid"/>
                      <a:round/>
                      <a:headEnd type="none" w="med" len="med"/>
                      <a:tailEnd type="none" w="med" len="med"/>
                    </a:lnT>
                    <a:lnB w="6325" cap="flat" cmpd="sng" algn="ctr">
                      <a:solidFill>
                        <a:srgbClr val="000000"/>
                      </a:solidFill>
                      <a:prstDash val="solid"/>
                      <a:round/>
                      <a:headEnd type="none" w="med" len="med"/>
                      <a:tailEnd type="none" w="med" len="med"/>
                    </a:lnB>
                    <a:solidFill>
                      <a:srgbClr val="9CE1DA"/>
                    </a:solidFill>
                  </a:tcPr>
                </a:tc>
                <a:tc>
                  <a:txBody>
                    <a:bodyPr/>
                    <a:lstStyle/>
                    <a:p>
                      <a:pPr rtl="0" fontAlgn="t">
                        <a:spcBef>
                          <a:spcPts val="1200"/>
                        </a:spcBef>
                        <a:spcAft>
                          <a:spcPts val="0"/>
                        </a:spcAft>
                      </a:pPr>
                      <a:r>
                        <a:rPr lang="en-CA" sz="1000" b="0" i="0" u="none" strike="noStrike">
                          <a:solidFill>
                            <a:srgbClr val="000000"/>
                          </a:solidFill>
                          <a:effectLst/>
                          <a:latin typeface="Arial" panose="020B0604020202020204" pitchFamily="34" charset="0"/>
                        </a:rPr>
                        <a:t> </a:t>
                      </a:r>
                      <a:endParaRPr lang="en-CA" sz="1000">
                        <a:effectLst/>
                      </a:endParaRPr>
                    </a:p>
                  </a:txBody>
                  <a:tcPr marL="17535" marR="17535" marT="25050" marB="25050">
                    <a:lnL w="6325" cap="flat" cmpd="sng" algn="ctr">
                      <a:solidFill>
                        <a:srgbClr val="000000"/>
                      </a:solidFill>
                      <a:prstDash val="solid"/>
                      <a:round/>
                      <a:headEnd type="none" w="med" len="med"/>
                      <a:tailEnd type="none" w="med" len="med"/>
                    </a:lnL>
                    <a:lnR w="6325" cap="flat" cmpd="sng" algn="ctr">
                      <a:solidFill>
                        <a:srgbClr val="000000"/>
                      </a:solidFill>
                      <a:prstDash val="solid"/>
                      <a:round/>
                      <a:headEnd type="none" w="med" len="med"/>
                      <a:tailEnd type="none" w="med" len="med"/>
                    </a:lnR>
                    <a:lnT w="6325" cap="flat" cmpd="sng" algn="ctr">
                      <a:solidFill>
                        <a:srgbClr val="000000"/>
                      </a:solidFill>
                      <a:prstDash val="solid"/>
                      <a:round/>
                      <a:headEnd type="none" w="med" len="med"/>
                      <a:tailEnd type="none" w="med" len="med"/>
                    </a:lnT>
                    <a:lnB w="6325" cap="flat" cmpd="sng" algn="ctr">
                      <a:solidFill>
                        <a:srgbClr val="000000"/>
                      </a:solidFill>
                      <a:prstDash val="solid"/>
                      <a:round/>
                      <a:headEnd type="none" w="med" len="med"/>
                      <a:tailEnd type="none" w="med" len="med"/>
                    </a:lnB>
                  </a:tcPr>
                </a:tc>
                <a:tc>
                  <a:txBody>
                    <a:bodyPr/>
                    <a:lstStyle/>
                    <a:p>
                      <a:pPr rtl="0" fontAlgn="t">
                        <a:spcBef>
                          <a:spcPts val="1200"/>
                        </a:spcBef>
                        <a:spcAft>
                          <a:spcPts val="0"/>
                        </a:spcAft>
                      </a:pPr>
                      <a:r>
                        <a:rPr lang="en-CA" sz="1000" b="0" i="0" u="none" strike="noStrike">
                          <a:solidFill>
                            <a:srgbClr val="000000"/>
                          </a:solidFill>
                          <a:effectLst/>
                          <a:latin typeface="Arial" panose="020B0604020202020204" pitchFamily="34" charset="0"/>
                        </a:rPr>
                        <a:t> </a:t>
                      </a:r>
                      <a:endParaRPr lang="en-CA" sz="1000">
                        <a:effectLst/>
                      </a:endParaRPr>
                    </a:p>
                  </a:txBody>
                  <a:tcPr marL="17535" marR="17535" marT="25050" marB="25050">
                    <a:lnL w="6325" cap="flat" cmpd="sng" algn="ctr">
                      <a:solidFill>
                        <a:srgbClr val="000000"/>
                      </a:solidFill>
                      <a:prstDash val="solid"/>
                      <a:round/>
                      <a:headEnd type="none" w="med" len="med"/>
                      <a:tailEnd type="none" w="med" len="med"/>
                    </a:lnL>
                    <a:lnR w="6325" cap="flat" cmpd="sng" algn="ctr">
                      <a:solidFill>
                        <a:srgbClr val="000000"/>
                      </a:solidFill>
                      <a:prstDash val="solid"/>
                      <a:round/>
                      <a:headEnd type="none" w="med" len="med"/>
                      <a:tailEnd type="none" w="med" len="med"/>
                    </a:lnR>
                    <a:lnT w="6325" cap="flat" cmpd="sng" algn="ctr">
                      <a:solidFill>
                        <a:srgbClr val="000000"/>
                      </a:solidFill>
                      <a:prstDash val="solid"/>
                      <a:round/>
                      <a:headEnd type="none" w="med" len="med"/>
                      <a:tailEnd type="none" w="med" len="med"/>
                    </a:lnT>
                    <a:lnB w="6325" cap="flat" cmpd="sng" algn="ctr">
                      <a:solidFill>
                        <a:srgbClr val="000000"/>
                      </a:solidFill>
                      <a:prstDash val="solid"/>
                      <a:round/>
                      <a:headEnd type="none" w="med" len="med"/>
                      <a:tailEnd type="none" w="med" len="med"/>
                    </a:lnB>
                  </a:tcPr>
                </a:tc>
                <a:tc>
                  <a:txBody>
                    <a:bodyPr/>
                    <a:lstStyle/>
                    <a:p>
                      <a:pPr rtl="0" fontAlgn="t">
                        <a:spcBef>
                          <a:spcPts val="1200"/>
                        </a:spcBef>
                        <a:spcAft>
                          <a:spcPts val="0"/>
                        </a:spcAft>
                      </a:pPr>
                      <a:r>
                        <a:rPr lang="en-CA" sz="1000" b="0" i="0" u="none" strike="noStrike">
                          <a:solidFill>
                            <a:srgbClr val="000000"/>
                          </a:solidFill>
                          <a:effectLst/>
                          <a:latin typeface="Arial" panose="020B0604020202020204" pitchFamily="34" charset="0"/>
                        </a:rPr>
                        <a:t> </a:t>
                      </a:r>
                      <a:endParaRPr lang="en-CA" sz="1000">
                        <a:effectLst/>
                      </a:endParaRPr>
                    </a:p>
                  </a:txBody>
                  <a:tcPr marL="17535" marR="17535" marT="25050" marB="25050">
                    <a:lnL w="6325" cap="flat" cmpd="sng" algn="ctr">
                      <a:solidFill>
                        <a:srgbClr val="000000"/>
                      </a:solidFill>
                      <a:prstDash val="solid"/>
                      <a:round/>
                      <a:headEnd type="none" w="med" len="med"/>
                      <a:tailEnd type="none" w="med" len="med"/>
                    </a:lnL>
                    <a:lnR w="6325" cap="flat" cmpd="sng" algn="ctr">
                      <a:solidFill>
                        <a:srgbClr val="000000"/>
                      </a:solidFill>
                      <a:prstDash val="solid"/>
                      <a:round/>
                      <a:headEnd type="none" w="med" len="med"/>
                      <a:tailEnd type="none" w="med" len="med"/>
                    </a:lnR>
                    <a:lnT w="6325" cap="flat" cmpd="sng" algn="ctr">
                      <a:solidFill>
                        <a:srgbClr val="000000"/>
                      </a:solidFill>
                      <a:prstDash val="solid"/>
                      <a:round/>
                      <a:headEnd type="none" w="med" len="med"/>
                      <a:tailEnd type="none" w="med" len="med"/>
                    </a:lnT>
                    <a:lnB w="6325" cap="flat" cmpd="sng" algn="ctr">
                      <a:solidFill>
                        <a:srgbClr val="000000"/>
                      </a:solidFill>
                      <a:prstDash val="solid"/>
                      <a:round/>
                      <a:headEnd type="none" w="med" len="med"/>
                      <a:tailEnd type="none" w="med" len="med"/>
                    </a:lnB>
                  </a:tcPr>
                </a:tc>
                <a:tc>
                  <a:txBody>
                    <a:bodyPr/>
                    <a:lstStyle/>
                    <a:p>
                      <a:pPr rtl="0" fontAlgn="t">
                        <a:spcBef>
                          <a:spcPts val="1200"/>
                        </a:spcBef>
                        <a:spcAft>
                          <a:spcPts val="0"/>
                        </a:spcAft>
                      </a:pPr>
                      <a:r>
                        <a:rPr lang="en-CA" sz="1000" b="0" i="0" u="none" strike="noStrike">
                          <a:solidFill>
                            <a:srgbClr val="000000"/>
                          </a:solidFill>
                          <a:effectLst/>
                          <a:latin typeface="Arial" panose="020B0604020202020204" pitchFamily="34" charset="0"/>
                        </a:rPr>
                        <a:t> </a:t>
                      </a:r>
                      <a:endParaRPr lang="en-CA" sz="1000">
                        <a:effectLst/>
                      </a:endParaRPr>
                    </a:p>
                  </a:txBody>
                  <a:tcPr marL="17535" marR="17535" marT="25050" marB="25050">
                    <a:lnL w="6325" cap="flat" cmpd="sng" algn="ctr">
                      <a:solidFill>
                        <a:srgbClr val="000000"/>
                      </a:solidFill>
                      <a:prstDash val="solid"/>
                      <a:round/>
                      <a:headEnd type="none" w="med" len="med"/>
                      <a:tailEnd type="none" w="med" len="med"/>
                    </a:lnL>
                    <a:lnR w="6325" cap="flat" cmpd="sng" algn="ctr">
                      <a:solidFill>
                        <a:srgbClr val="000000"/>
                      </a:solidFill>
                      <a:prstDash val="solid"/>
                      <a:round/>
                      <a:headEnd type="none" w="med" len="med"/>
                      <a:tailEnd type="none" w="med" len="med"/>
                    </a:lnR>
                    <a:lnT w="6325" cap="flat" cmpd="sng" algn="ctr">
                      <a:solidFill>
                        <a:srgbClr val="000000"/>
                      </a:solidFill>
                      <a:prstDash val="solid"/>
                      <a:round/>
                      <a:headEnd type="none" w="med" len="med"/>
                      <a:tailEnd type="none" w="med" len="med"/>
                    </a:lnT>
                    <a:lnB w="63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1196594"/>
                  </a:ext>
                </a:extLst>
              </a:tr>
              <a:tr h="1557373">
                <a:tc>
                  <a:txBody>
                    <a:bodyPr/>
                    <a:lstStyle/>
                    <a:p>
                      <a:pPr rtl="0" fontAlgn="t">
                        <a:spcBef>
                          <a:spcPts val="1200"/>
                        </a:spcBef>
                        <a:spcAft>
                          <a:spcPts val="0"/>
                        </a:spcAft>
                      </a:pPr>
                      <a:r>
                        <a:rPr lang="en-US" sz="1000" b="1" i="0" u="none" strike="noStrike">
                          <a:solidFill>
                            <a:srgbClr val="000000"/>
                          </a:solidFill>
                          <a:effectLst/>
                          <a:latin typeface="Arial" panose="020B0604020202020204" pitchFamily="34" charset="0"/>
                        </a:rPr>
                        <a:t>Exploration and Design </a:t>
                      </a:r>
                      <a:endParaRPr lang="en-US" sz="1000">
                        <a:effectLst/>
                      </a:endParaRPr>
                    </a:p>
                    <a:p>
                      <a:pPr indent="-76200" rtl="0" fontAlgn="t">
                        <a:spcBef>
                          <a:spcPts val="0"/>
                        </a:spcBef>
                        <a:spcAft>
                          <a:spcPts val="0"/>
                        </a:spcAft>
                      </a:pPr>
                      <a:r>
                        <a:rPr lang="en-US" sz="1000" b="0" i="0" u="none" strike="noStrike">
                          <a:solidFill>
                            <a:srgbClr val="000000"/>
                          </a:solidFill>
                          <a:effectLst/>
                          <a:latin typeface="Arial" panose="020B0604020202020204" pitchFamily="34" charset="0"/>
                        </a:rPr>
                        <a:t>·</a:t>
                      </a:r>
                      <a:r>
                        <a:rPr lang="en-US" sz="1000" b="0" i="0" u="none" strike="noStrike">
                          <a:solidFill>
                            <a:srgbClr val="000000"/>
                          </a:solidFill>
                          <a:effectLst/>
                          <a:latin typeface="Times New Roman" panose="02020603050405020304" pitchFamily="18" charset="0"/>
                        </a:rPr>
                        <a:t> </a:t>
                      </a:r>
                      <a:r>
                        <a:rPr lang="en-US" sz="1000" b="0" i="0" u="none" strike="noStrike">
                          <a:solidFill>
                            <a:srgbClr val="000000"/>
                          </a:solidFill>
                          <a:effectLst/>
                          <a:latin typeface="Arial" panose="020B0604020202020204" pitchFamily="34" charset="0"/>
                        </a:rPr>
                        <a:t>Research and study topics and ideas</a:t>
                      </a:r>
                      <a:endParaRPr lang="en-US" sz="1000">
                        <a:effectLst/>
                      </a:endParaRPr>
                    </a:p>
                    <a:p>
                      <a:pPr indent="-76200" rtl="0" fontAlgn="t">
                        <a:spcBef>
                          <a:spcPts val="0"/>
                        </a:spcBef>
                        <a:spcAft>
                          <a:spcPts val="0"/>
                        </a:spcAft>
                      </a:pPr>
                      <a:r>
                        <a:rPr lang="en-US" sz="1000" b="0" i="0" u="none" strike="noStrike">
                          <a:solidFill>
                            <a:srgbClr val="000000"/>
                          </a:solidFill>
                          <a:effectLst/>
                          <a:latin typeface="Arial" panose="020B0604020202020204" pitchFamily="34" charset="0"/>
                        </a:rPr>
                        <a:t>·</a:t>
                      </a:r>
                      <a:r>
                        <a:rPr lang="en-US" sz="1000" b="0" i="0" u="none" strike="noStrike">
                          <a:solidFill>
                            <a:srgbClr val="000000"/>
                          </a:solidFill>
                          <a:effectLst/>
                          <a:latin typeface="Times New Roman" panose="02020603050405020304" pitchFamily="18" charset="0"/>
                        </a:rPr>
                        <a:t> </a:t>
                      </a:r>
                      <a:r>
                        <a:rPr lang="en-US" sz="1000" b="0" i="0" u="none" strike="noStrike">
                          <a:solidFill>
                            <a:srgbClr val="000000"/>
                          </a:solidFill>
                          <a:effectLst/>
                          <a:latin typeface="Arial" panose="020B0604020202020204" pitchFamily="34" charset="0"/>
                        </a:rPr>
                        <a:t>Interpret and integrate information and ideas from multiple texts and sources</a:t>
                      </a:r>
                      <a:endParaRPr lang="en-US" sz="1000">
                        <a:effectLst/>
                      </a:endParaRPr>
                    </a:p>
                    <a:p>
                      <a:pPr indent="-76200" rtl="0" fontAlgn="t">
                        <a:spcBef>
                          <a:spcPts val="0"/>
                        </a:spcBef>
                        <a:spcAft>
                          <a:spcPts val="0"/>
                        </a:spcAft>
                      </a:pPr>
                      <a:r>
                        <a:rPr lang="en-US" sz="1000" b="0" i="0" u="none" strike="noStrike">
                          <a:solidFill>
                            <a:srgbClr val="000000"/>
                          </a:solidFill>
                          <a:effectLst/>
                          <a:latin typeface="Arial" panose="020B0604020202020204" pitchFamily="34" charset="0"/>
                        </a:rPr>
                        <a:t>·</a:t>
                      </a:r>
                      <a:r>
                        <a:rPr lang="en-US" sz="1000" b="0" i="0" u="none" strike="noStrike">
                          <a:solidFill>
                            <a:srgbClr val="000000"/>
                          </a:solidFill>
                          <a:effectLst/>
                          <a:latin typeface="Times New Roman" panose="02020603050405020304" pitchFamily="18" charset="0"/>
                        </a:rPr>
                        <a:t> </a:t>
                      </a:r>
                      <a:r>
                        <a:rPr lang="en-US" sz="1000" b="0" i="0" u="none" strike="noStrike">
                          <a:solidFill>
                            <a:srgbClr val="000000"/>
                          </a:solidFill>
                          <a:effectLst/>
                          <a:latin typeface="Arial" panose="020B0604020202020204" pitchFamily="34" charset="0"/>
                        </a:rPr>
                        <a:t>Manage information and ideas</a:t>
                      </a:r>
                      <a:endParaRPr lang="en-US" sz="1000">
                        <a:effectLst/>
                      </a:endParaRPr>
                    </a:p>
                    <a:p>
                      <a:pPr indent="-76200" rtl="0" fontAlgn="t">
                        <a:spcBef>
                          <a:spcPts val="0"/>
                        </a:spcBef>
                        <a:spcAft>
                          <a:spcPts val="0"/>
                        </a:spcAft>
                      </a:pPr>
                      <a:r>
                        <a:rPr lang="en-US" sz="1000" b="0" i="0" u="none" strike="noStrike">
                          <a:solidFill>
                            <a:srgbClr val="000000"/>
                          </a:solidFill>
                          <a:effectLst/>
                          <a:latin typeface="Arial" panose="020B0604020202020204" pitchFamily="34" charset="0"/>
                        </a:rPr>
                        <a:t>·</a:t>
                      </a:r>
                      <a:r>
                        <a:rPr lang="en-US" sz="1000" b="0" i="0" u="none" strike="noStrike">
                          <a:solidFill>
                            <a:srgbClr val="000000"/>
                          </a:solidFill>
                          <a:effectLst/>
                          <a:latin typeface="Times New Roman" panose="02020603050405020304" pitchFamily="18" charset="0"/>
                        </a:rPr>
                        <a:t> </a:t>
                      </a:r>
                      <a:r>
                        <a:rPr lang="en-US" sz="1000" b="0" i="0" u="none" strike="noStrike">
                          <a:solidFill>
                            <a:srgbClr val="000000"/>
                          </a:solidFill>
                          <a:effectLst/>
                          <a:latin typeface="Arial" panose="020B0604020202020204" pitchFamily="34" charset="0"/>
                        </a:rPr>
                        <a:t>Invent, take risks, and reflect to create possibilities</a:t>
                      </a:r>
                      <a:endParaRPr lang="en-US" sz="1000">
                        <a:effectLst/>
                      </a:endParaRPr>
                    </a:p>
                  </a:txBody>
                  <a:tcPr marL="17535" marR="17535" marT="25050" marB="25050">
                    <a:lnL w="6325" cap="flat" cmpd="sng" algn="ctr">
                      <a:solidFill>
                        <a:srgbClr val="000000"/>
                      </a:solidFill>
                      <a:prstDash val="solid"/>
                      <a:round/>
                      <a:headEnd type="none" w="med" len="med"/>
                      <a:tailEnd type="none" w="med" len="med"/>
                    </a:lnL>
                    <a:lnR w="6325" cap="flat" cmpd="sng" algn="ctr">
                      <a:solidFill>
                        <a:srgbClr val="000000"/>
                      </a:solidFill>
                      <a:prstDash val="solid"/>
                      <a:round/>
                      <a:headEnd type="none" w="med" len="med"/>
                      <a:tailEnd type="none" w="med" len="med"/>
                    </a:lnR>
                    <a:lnT w="6325" cap="flat" cmpd="sng" algn="ctr">
                      <a:solidFill>
                        <a:srgbClr val="000000"/>
                      </a:solidFill>
                      <a:prstDash val="solid"/>
                      <a:round/>
                      <a:headEnd type="none" w="med" len="med"/>
                      <a:tailEnd type="none" w="med" len="med"/>
                    </a:lnT>
                    <a:lnB w="6325" cap="flat" cmpd="sng" algn="ctr">
                      <a:solidFill>
                        <a:srgbClr val="000000"/>
                      </a:solidFill>
                      <a:prstDash val="solid"/>
                      <a:round/>
                      <a:headEnd type="none" w="med" len="med"/>
                      <a:tailEnd type="none" w="med" len="med"/>
                    </a:lnB>
                    <a:solidFill>
                      <a:srgbClr val="29AFA2"/>
                    </a:solidFill>
                  </a:tcPr>
                </a:tc>
                <a:tc>
                  <a:txBody>
                    <a:bodyPr/>
                    <a:lstStyle/>
                    <a:p>
                      <a:pPr rtl="0" fontAlgn="t">
                        <a:spcBef>
                          <a:spcPts val="1200"/>
                        </a:spcBef>
                        <a:spcAft>
                          <a:spcPts val="0"/>
                        </a:spcAft>
                      </a:pPr>
                      <a:r>
                        <a:rPr lang="en-US" sz="1000" b="0" i="0" u="none" strike="noStrike">
                          <a:solidFill>
                            <a:srgbClr val="000000"/>
                          </a:solidFill>
                          <a:effectLst/>
                          <a:latin typeface="Arial" panose="020B0604020202020204" pitchFamily="34" charset="0"/>
                        </a:rPr>
                        <a:t>Learners are reconstructing, manipulating, and remixing existing texts or sets of texts to create new ideas, forms, purposes, and messages.  </a:t>
                      </a:r>
                      <a:endParaRPr lang="en-US" sz="1000">
                        <a:effectLst/>
                      </a:endParaRPr>
                    </a:p>
                  </a:txBody>
                  <a:tcPr marL="17535" marR="17535" marT="25050" marB="25050">
                    <a:lnL w="6325" cap="flat" cmpd="sng" algn="ctr">
                      <a:solidFill>
                        <a:srgbClr val="000000"/>
                      </a:solidFill>
                      <a:prstDash val="solid"/>
                      <a:round/>
                      <a:headEnd type="none" w="med" len="med"/>
                      <a:tailEnd type="none" w="med" len="med"/>
                    </a:lnL>
                    <a:lnR w="6325" cap="flat" cmpd="sng" algn="ctr">
                      <a:solidFill>
                        <a:srgbClr val="000000"/>
                      </a:solidFill>
                      <a:prstDash val="solid"/>
                      <a:round/>
                      <a:headEnd type="none" w="med" len="med"/>
                      <a:tailEnd type="none" w="med" len="med"/>
                    </a:lnR>
                    <a:lnT w="6325" cap="flat" cmpd="sng" algn="ctr">
                      <a:solidFill>
                        <a:srgbClr val="000000"/>
                      </a:solidFill>
                      <a:prstDash val="solid"/>
                      <a:round/>
                      <a:headEnd type="none" w="med" len="med"/>
                      <a:tailEnd type="none" w="med" len="med"/>
                    </a:lnT>
                    <a:lnB w="6325" cap="flat" cmpd="sng" algn="ctr">
                      <a:solidFill>
                        <a:srgbClr val="000000"/>
                      </a:solidFill>
                      <a:prstDash val="solid"/>
                      <a:round/>
                      <a:headEnd type="none" w="med" len="med"/>
                      <a:tailEnd type="none" w="med" len="med"/>
                    </a:lnB>
                    <a:solidFill>
                      <a:srgbClr val="9CE1DA"/>
                    </a:solidFill>
                  </a:tcPr>
                </a:tc>
                <a:tc>
                  <a:txBody>
                    <a:bodyPr/>
                    <a:lstStyle/>
                    <a:p>
                      <a:pPr rtl="0" fontAlgn="t">
                        <a:spcBef>
                          <a:spcPts val="1200"/>
                        </a:spcBef>
                        <a:spcAft>
                          <a:spcPts val="0"/>
                        </a:spcAft>
                      </a:pPr>
                      <a:r>
                        <a:rPr lang="en-CA" sz="1000" b="0" i="0" u="none" strike="noStrike">
                          <a:solidFill>
                            <a:srgbClr val="000000"/>
                          </a:solidFill>
                          <a:effectLst/>
                          <a:latin typeface="Arial" panose="020B0604020202020204" pitchFamily="34" charset="0"/>
                        </a:rPr>
                        <a:t> </a:t>
                      </a:r>
                      <a:endParaRPr lang="en-CA" sz="1000">
                        <a:effectLst/>
                      </a:endParaRPr>
                    </a:p>
                  </a:txBody>
                  <a:tcPr marL="17535" marR="17535" marT="25050" marB="25050">
                    <a:lnL w="6325" cap="flat" cmpd="sng" algn="ctr">
                      <a:solidFill>
                        <a:srgbClr val="000000"/>
                      </a:solidFill>
                      <a:prstDash val="solid"/>
                      <a:round/>
                      <a:headEnd type="none" w="med" len="med"/>
                      <a:tailEnd type="none" w="med" len="med"/>
                    </a:lnL>
                    <a:lnR w="6325" cap="flat" cmpd="sng" algn="ctr">
                      <a:solidFill>
                        <a:srgbClr val="000000"/>
                      </a:solidFill>
                      <a:prstDash val="solid"/>
                      <a:round/>
                      <a:headEnd type="none" w="med" len="med"/>
                      <a:tailEnd type="none" w="med" len="med"/>
                    </a:lnR>
                    <a:lnT w="6325" cap="flat" cmpd="sng" algn="ctr">
                      <a:solidFill>
                        <a:srgbClr val="000000"/>
                      </a:solidFill>
                      <a:prstDash val="solid"/>
                      <a:round/>
                      <a:headEnd type="none" w="med" len="med"/>
                      <a:tailEnd type="none" w="med" len="med"/>
                    </a:lnT>
                    <a:lnB w="6325" cap="flat" cmpd="sng" algn="ctr">
                      <a:solidFill>
                        <a:srgbClr val="000000"/>
                      </a:solidFill>
                      <a:prstDash val="solid"/>
                      <a:round/>
                      <a:headEnd type="none" w="med" len="med"/>
                      <a:tailEnd type="none" w="med" len="med"/>
                    </a:lnB>
                  </a:tcPr>
                </a:tc>
                <a:tc>
                  <a:txBody>
                    <a:bodyPr/>
                    <a:lstStyle/>
                    <a:p>
                      <a:pPr rtl="0" fontAlgn="t">
                        <a:spcBef>
                          <a:spcPts val="1200"/>
                        </a:spcBef>
                        <a:spcAft>
                          <a:spcPts val="0"/>
                        </a:spcAft>
                      </a:pPr>
                      <a:r>
                        <a:rPr lang="en-CA" sz="1000" b="0" i="0" u="none" strike="noStrike">
                          <a:solidFill>
                            <a:srgbClr val="000000"/>
                          </a:solidFill>
                          <a:effectLst/>
                          <a:latin typeface="Arial" panose="020B0604020202020204" pitchFamily="34" charset="0"/>
                        </a:rPr>
                        <a:t> </a:t>
                      </a:r>
                      <a:endParaRPr lang="en-CA" sz="1000">
                        <a:effectLst/>
                      </a:endParaRPr>
                    </a:p>
                  </a:txBody>
                  <a:tcPr marL="17535" marR="17535" marT="25050" marB="25050">
                    <a:lnL w="6325" cap="flat" cmpd="sng" algn="ctr">
                      <a:solidFill>
                        <a:srgbClr val="000000"/>
                      </a:solidFill>
                      <a:prstDash val="solid"/>
                      <a:round/>
                      <a:headEnd type="none" w="med" len="med"/>
                      <a:tailEnd type="none" w="med" len="med"/>
                    </a:lnL>
                    <a:lnR w="6325" cap="flat" cmpd="sng" algn="ctr">
                      <a:solidFill>
                        <a:srgbClr val="000000"/>
                      </a:solidFill>
                      <a:prstDash val="solid"/>
                      <a:round/>
                      <a:headEnd type="none" w="med" len="med"/>
                      <a:tailEnd type="none" w="med" len="med"/>
                    </a:lnR>
                    <a:lnT w="6325" cap="flat" cmpd="sng" algn="ctr">
                      <a:solidFill>
                        <a:srgbClr val="000000"/>
                      </a:solidFill>
                      <a:prstDash val="solid"/>
                      <a:round/>
                      <a:headEnd type="none" w="med" len="med"/>
                      <a:tailEnd type="none" w="med" len="med"/>
                    </a:lnT>
                    <a:lnB w="6325" cap="flat" cmpd="sng" algn="ctr">
                      <a:solidFill>
                        <a:srgbClr val="000000"/>
                      </a:solidFill>
                      <a:prstDash val="solid"/>
                      <a:round/>
                      <a:headEnd type="none" w="med" len="med"/>
                      <a:tailEnd type="none" w="med" len="med"/>
                    </a:lnB>
                  </a:tcPr>
                </a:tc>
                <a:tc>
                  <a:txBody>
                    <a:bodyPr/>
                    <a:lstStyle/>
                    <a:p>
                      <a:pPr rtl="0" fontAlgn="t">
                        <a:spcBef>
                          <a:spcPts val="1200"/>
                        </a:spcBef>
                        <a:spcAft>
                          <a:spcPts val="0"/>
                        </a:spcAft>
                      </a:pPr>
                      <a:r>
                        <a:rPr lang="en-CA" sz="1000" b="0" i="0" u="none" strike="noStrike">
                          <a:solidFill>
                            <a:srgbClr val="000000"/>
                          </a:solidFill>
                          <a:effectLst/>
                          <a:latin typeface="Arial" panose="020B0604020202020204" pitchFamily="34" charset="0"/>
                        </a:rPr>
                        <a:t> </a:t>
                      </a:r>
                      <a:endParaRPr lang="en-CA" sz="1000">
                        <a:effectLst/>
                      </a:endParaRPr>
                    </a:p>
                  </a:txBody>
                  <a:tcPr marL="17535" marR="17535" marT="25050" marB="25050">
                    <a:lnL w="6325" cap="flat" cmpd="sng" algn="ctr">
                      <a:solidFill>
                        <a:srgbClr val="000000"/>
                      </a:solidFill>
                      <a:prstDash val="solid"/>
                      <a:round/>
                      <a:headEnd type="none" w="med" len="med"/>
                      <a:tailEnd type="none" w="med" len="med"/>
                    </a:lnL>
                    <a:lnR w="6325" cap="flat" cmpd="sng" algn="ctr">
                      <a:solidFill>
                        <a:srgbClr val="000000"/>
                      </a:solidFill>
                      <a:prstDash val="solid"/>
                      <a:round/>
                      <a:headEnd type="none" w="med" len="med"/>
                      <a:tailEnd type="none" w="med" len="med"/>
                    </a:lnR>
                    <a:lnT w="6325" cap="flat" cmpd="sng" algn="ctr">
                      <a:solidFill>
                        <a:srgbClr val="000000"/>
                      </a:solidFill>
                      <a:prstDash val="solid"/>
                      <a:round/>
                      <a:headEnd type="none" w="med" len="med"/>
                      <a:tailEnd type="none" w="med" len="med"/>
                    </a:lnT>
                    <a:lnB w="6325" cap="flat" cmpd="sng" algn="ctr">
                      <a:solidFill>
                        <a:srgbClr val="000000"/>
                      </a:solidFill>
                      <a:prstDash val="solid"/>
                      <a:round/>
                      <a:headEnd type="none" w="med" len="med"/>
                      <a:tailEnd type="none" w="med" len="med"/>
                    </a:lnB>
                  </a:tcPr>
                </a:tc>
                <a:tc>
                  <a:txBody>
                    <a:bodyPr/>
                    <a:lstStyle/>
                    <a:p>
                      <a:pPr rtl="0" fontAlgn="t">
                        <a:spcBef>
                          <a:spcPts val="1200"/>
                        </a:spcBef>
                        <a:spcAft>
                          <a:spcPts val="0"/>
                        </a:spcAft>
                      </a:pPr>
                      <a:r>
                        <a:rPr lang="en-CA" sz="1000" b="0" i="0" u="none" strike="noStrike">
                          <a:solidFill>
                            <a:srgbClr val="000000"/>
                          </a:solidFill>
                          <a:effectLst/>
                          <a:latin typeface="Arial" panose="020B0604020202020204" pitchFamily="34" charset="0"/>
                        </a:rPr>
                        <a:t> </a:t>
                      </a:r>
                      <a:endParaRPr lang="en-CA" sz="1000">
                        <a:effectLst/>
                      </a:endParaRPr>
                    </a:p>
                  </a:txBody>
                  <a:tcPr marL="17535" marR="17535" marT="25050" marB="25050">
                    <a:lnL w="6325" cap="flat" cmpd="sng" algn="ctr">
                      <a:solidFill>
                        <a:srgbClr val="000000"/>
                      </a:solidFill>
                      <a:prstDash val="solid"/>
                      <a:round/>
                      <a:headEnd type="none" w="med" len="med"/>
                      <a:tailEnd type="none" w="med" len="med"/>
                    </a:lnL>
                    <a:lnR w="6325" cap="flat" cmpd="sng" algn="ctr">
                      <a:solidFill>
                        <a:srgbClr val="000000"/>
                      </a:solidFill>
                      <a:prstDash val="solid"/>
                      <a:round/>
                      <a:headEnd type="none" w="med" len="med"/>
                      <a:tailEnd type="none" w="med" len="med"/>
                    </a:lnR>
                    <a:lnT w="6325" cap="flat" cmpd="sng" algn="ctr">
                      <a:solidFill>
                        <a:srgbClr val="000000"/>
                      </a:solidFill>
                      <a:prstDash val="solid"/>
                      <a:round/>
                      <a:headEnd type="none" w="med" len="med"/>
                      <a:tailEnd type="none" w="med" len="med"/>
                    </a:lnT>
                    <a:lnB w="63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6035463"/>
                  </a:ext>
                </a:extLst>
              </a:tr>
              <a:tr h="1241290">
                <a:tc>
                  <a:txBody>
                    <a:bodyPr/>
                    <a:lstStyle/>
                    <a:p>
                      <a:pPr rtl="0" fontAlgn="t">
                        <a:spcBef>
                          <a:spcPts val="1200"/>
                        </a:spcBef>
                        <a:spcAft>
                          <a:spcPts val="0"/>
                        </a:spcAft>
                      </a:pPr>
                      <a:r>
                        <a:rPr lang="en-US" sz="1000" b="1" i="0" u="none" strike="noStrike">
                          <a:solidFill>
                            <a:srgbClr val="000000"/>
                          </a:solidFill>
                          <a:effectLst/>
                          <a:latin typeface="Arial" panose="020B0604020202020204" pitchFamily="34" charset="0"/>
                        </a:rPr>
                        <a:t>Sense Making </a:t>
                      </a:r>
                      <a:r>
                        <a:rPr lang="en-US" sz="1000" b="0" i="0" u="none" strike="noStrike">
                          <a:solidFill>
                            <a:srgbClr val="000000"/>
                          </a:solidFill>
                          <a:effectLst/>
                          <a:latin typeface="Arial" panose="020B0604020202020204" pitchFamily="34" charset="0"/>
                        </a:rPr>
                        <a:t>​</a:t>
                      </a:r>
                      <a:endParaRPr lang="en-US" sz="1000">
                        <a:effectLst/>
                      </a:endParaRPr>
                    </a:p>
                    <a:p>
                      <a:pPr indent="-76200" rtl="0" fontAlgn="t">
                        <a:spcBef>
                          <a:spcPts val="0"/>
                        </a:spcBef>
                        <a:spcAft>
                          <a:spcPts val="0"/>
                        </a:spcAft>
                      </a:pPr>
                      <a:r>
                        <a:rPr lang="en-US" sz="1000" b="0" i="0" u="none" strike="noStrike">
                          <a:solidFill>
                            <a:srgbClr val="000000"/>
                          </a:solidFill>
                          <a:effectLst/>
                          <a:latin typeface="Arial" panose="020B0604020202020204" pitchFamily="34" charset="0"/>
                        </a:rPr>
                        <a:t>·</a:t>
                      </a:r>
                      <a:r>
                        <a:rPr lang="en-US" sz="1000" b="0" i="0" u="none" strike="noStrike">
                          <a:solidFill>
                            <a:srgbClr val="000000"/>
                          </a:solidFill>
                          <a:effectLst/>
                          <a:latin typeface="Times New Roman" panose="02020603050405020304" pitchFamily="18" charset="0"/>
                        </a:rPr>
                        <a:t> </a:t>
                      </a:r>
                      <a:r>
                        <a:rPr lang="en-US" sz="1000" b="0" i="0" u="none" strike="noStrike">
                          <a:solidFill>
                            <a:srgbClr val="000000"/>
                          </a:solidFill>
                          <a:effectLst/>
                          <a:latin typeface="Arial" panose="020B0604020202020204" pitchFamily="34" charset="0"/>
                        </a:rPr>
                        <a:t>Access, use, build, and refine schema</a:t>
                      </a:r>
                      <a:endParaRPr lang="en-US" sz="1000">
                        <a:effectLst/>
                      </a:endParaRPr>
                    </a:p>
                    <a:p>
                      <a:pPr indent="-76200" rtl="0" fontAlgn="t">
                        <a:spcBef>
                          <a:spcPts val="0"/>
                        </a:spcBef>
                        <a:spcAft>
                          <a:spcPts val="0"/>
                        </a:spcAft>
                      </a:pPr>
                      <a:r>
                        <a:rPr lang="en-US" sz="1000" b="0" i="0" u="none" strike="noStrike">
                          <a:solidFill>
                            <a:srgbClr val="000000"/>
                          </a:solidFill>
                          <a:effectLst/>
                          <a:latin typeface="Arial" panose="020B0604020202020204" pitchFamily="34" charset="0"/>
                        </a:rPr>
                        <a:t>·</a:t>
                      </a:r>
                      <a:r>
                        <a:rPr lang="en-US" sz="1000" b="0" i="0" u="none" strike="noStrike">
                          <a:solidFill>
                            <a:srgbClr val="000000"/>
                          </a:solidFill>
                          <a:effectLst/>
                          <a:latin typeface="Times New Roman" panose="02020603050405020304" pitchFamily="18" charset="0"/>
                        </a:rPr>
                        <a:t> </a:t>
                      </a:r>
                      <a:r>
                        <a:rPr lang="en-US" sz="1000" b="0" i="0" u="none" strike="noStrike">
                          <a:solidFill>
                            <a:srgbClr val="000000"/>
                          </a:solidFill>
                          <a:effectLst/>
                          <a:latin typeface="Arial" panose="020B0604020202020204" pitchFamily="34" charset="0"/>
                        </a:rPr>
                        <a:t>Select from and use a variety of strategies</a:t>
                      </a:r>
                      <a:endParaRPr lang="en-US" sz="1000">
                        <a:effectLst/>
                      </a:endParaRPr>
                    </a:p>
                    <a:p>
                      <a:pPr indent="-76200" rtl="0" fontAlgn="t">
                        <a:spcBef>
                          <a:spcPts val="0"/>
                        </a:spcBef>
                        <a:spcAft>
                          <a:spcPts val="0"/>
                        </a:spcAft>
                      </a:pPr>
                      <a:r>
                        <a:rPr lang="en-US" sz="1000" b="0" i="0" u="none" strike="noStrike">
                          <a:solidFill>
                            <a:srgbClr val="000000"/>
                          </a:solidFill>
                          <a:effectLst/>
                          <a:latin typeface="Arial" panose="020B0604020202020204" pitchFamily="34" charset="0"/>
                        </a:rPr>
                        <a:t>·</a:t>
                      </a:r>
                      <a:r>
                        <a:rPr lang="en-US" sz="1000" b="0" i="0" u="none" strike="noStrike">
                          <a:solidFill>
                            <a:srgbClr val="000000"/>
                          </a:solidFill>
                          <a:effectLst/>
                          <a:latin typeface="Times New Roman" panose="02020603050405020304" pitchFamily="18" charset="0"/>
                        </a:rPr>
                        <a:t> </a:t>
                      </a:r>
                      <a:r>
                        <a:rPr lang="en-US" sz="1000" b="0" i="0" u="none" strike="noStrike">
                          <a:solidFill>
                            <a:srgbClr val="000000"/>
                          </a:solidFill>
                          <a:effectLst/>
                          <a:latin typeface="Arial" panose="020B0604020202020204" pitchFamily="34" charset="0"/>
                        </a:rPr>
                        <a:t>Be aware of and articulate the ways that one engages with text.</a:t>
                      </a:r>
                      <a:endParaRPr lang="en-US" sz="1000">
                        <a:effectLst/>
                      </a:endParaRPr>
                    </a:p>
                  </a:txBody>
                  <a:tcPr marL="17535" marR="17535" marT="25050" marB="25050">
                    <a:lnL w="6325" cap="flat" cmpd="sng" algn="ctr">
                      <a:solidFill>
                        <a:srgbClr val="000000"/>
                      </a:solidFill>
                      <a:prstDash val="solid"/>
                      <a:round/>
                      <a:headEnd type="none" w="med" len="med"/>
                      <a:tailEnd type="none" w="med" len="med"/>
                    </a:lnL>
                    <a:lnR w="6325" cap="flat" cmpd="sng" algn="ctr">
                      <a:solidFill>
                        <a:srgbClr val="000000"/>
                      </a:solidFill>
                      <a:prstDash val="solid"/>
                      <a:round/>
                      <a:headEnd type="none" w="med" len="med"/>
                      <a:tailEnd type="none" w="med" len="med"/>
                    </a:lnR>
                    <a:lnT w="6325" cap="flat" cmpd="sng" algn="ctr">
                      <a:solidFill>
                        <a:srgbClr val="000000"/>
                      </a:solidFill>
                      <a:prstDash val="solid"/>
                      <a:round/>
                      <a:headEnd type="none" w="med" len="med"/>
                      <a:tailEnd type="none" w="med" len="med"/>
                    </a:lnT>
                    <a:lnB w="6325" cap="flat" cmpd="sng" algn="ctr">
                      <a:solidFill>
                        <a:srgbClr val="000000"/>
                      </a:solidFill>
                      <a:prstDash val="solid"/>
                      <a:round/>
                      <a:headEnd type="none" w="med" len="med"/>
                      <a:tailEnd type="none" w="med" len="med"/>
                    </a:lnB>
                    <a:solidFill>
                      <a:srgbClr val="29AFA2"/>
                    </a:solidFill>
                  </a:tcPr>
                </a:tc>
                <a:tc>
                  <a:txBody>
                    <a:bodyPr/>
                    <a:lstStyle/>
                    <a:p>
                      <a:pPr rtl="0" fontAlgn="t">
                        <a:spcBef>
                          <a:spcPts val="1200"/>
                        </a:spcBef>
                        <a:spcAft>
                          <a:spcPts val="0"/>
                        </a:spcAft>
                      </a:pPr>
                      <a:r>
                        <a:rPr lang="en-US" sz="1000" b="0" i="0" u="none" strike="noStrike">
                          <a:solidFill>
                            <a:srgbClr val="000000"/>
                          </a:solidFill>
                          <a:effectLst/>
                          <a:latin typeface="Arial" panose="020B0604020202020204" pitchFamily="34" charset="0"/>
                        </a:rPr>
                        <a:t>Learners are strategically selecting and applying strategies and processes for making sense of and creating different types of text for different purposes and audiences.</a:t>
                      </a:r>
                      <a:endParaRPr lang="en-US" sz="1000">
                        <a:effectLst/>
                      </a:endParaRPr>
                    </a:p>
                  </a:txBody>
                  <a:tcPr marL="17535" marR="17535" marT="25050" marB="25050">
                    <a:lnL w="6325" cap="flat" cmpd="sng" algn="ctr">
                      <a:solidFill>
                        <a:srgbClr val="000000"/>
                      </a:solidFill>
                      <a:prstDash val="solid"/>
                      <a:round/>
                      <a:headEnd type="none" w="med" len="med"/>
                      <a:tailEnd type="none" w="med" len="med"/>
                    </a:lnL>
                    <a:lnR w="6325" cap="flat" cmpd="sng" algn="ctr">
                      <a:solidFill>
                        <a:srgbClr val="000000"/>
                      </a:solidFill>
                      <a:prstDash val="solid"/>
                      <a:round/>
                      <a:headEnd type="none" w="med" len="med"/>
                      <a:tailEnd type="none" w="med" len="med"/>
                    </a:lnR>
                    <a:lnT w="6325" cap="flat" cmpd="sng" algn="ctr">
                      <a:solidFill>
                        <a:srgbClr val="000000"/>
                      </a:solidFill>
                      <a:prstDash val="solid"/>
                      <a:round/>
                      <a:headEnd type="none" w="med" len="med"/>
                      <a:tailEnd type="none" w="med" len="med"/>
                    </a:lnT>
                    <a:lnB w="6325" cap="flat" cmpd="sng" algn="ctr">
                      <a:solidFill>
                        <a:srgbClr val="000000"/>
                      </a:solidFill>
                      <a:prstDash val="solid"/>
                      <a:round/>
                      <a:headEnd type="none" w="med" len="med"/>
                      <a:tailEnd type="none" w="med" len="med"/>
                    </a:lnB>
                    <a:solidFill>
                      <a:srgbClr val="9CE1DA"/>
                    </a:solidFill>
                  </a:tcPr>
                </a:tc>
                <a:tc>
                  <a:txBody>
                    <a:bodyPr/>
                    <a:lstStyle/>
                    <a:p>
                      <a:pPr rtl="0" fontAlgn="t">
                        <a:spcBef>
                          <a:spcPts val="1200"/>
                        </a:spcBef>
                        <a:spcAft>
                          <a:spcPts val="0"/>
                        </a:spcAft>
                      </a:pPr>
                      <a:r>
                        <a:rPr lang="en-CA" sz="1000" b="0" i="0" u="none" strike="noStrike">
                          <a:solidFill>
                            <a:srgbClr val="000000"/>
                          </a:solidFill>
                          <a:effectLst/>
                          <a:latin typeface="Arial" panose="020B0604020202020204" pitchFamily="34" charset="0"/>
                        </a:rPr>
                        <a:t> </a:t>
                      </a:r>
                      <a:endParaRPr lang="en-CA" sz="1000">
                        <a:effectLst/>
                      </a:endParaRPr>
                    </a:p>
                  </a:txBody>
                  <a:tcPr marL="17535" marR="17535" marT="25050" marB="25050">
                    <a:lnL w="6325" cap="flat" cmpd="sng" algn="ctr">
                      <a:solidFill>
                        <a:srgbClr val="000000"/>
                      </a:solidFill>
                      <a:prstDash val="solid"/>
                      <a:round/>
                      <a:headEnd type="none" w="med" len="med"/>
                      <a:tailEnd type="none" w="med" len="med"/>
                    </a:lnL>
                    <a:lnR w="6325" cap="flat" cmpd="sng" algn="ctr">
                      <a:solidFill>
                        <a:srgbClr val="000000"/>
                      </a:solidFill>
                      <a:prstDash val="solid"/>
                      <a:round/>
                      <a:headEnd type="none" w="med" len="med"/>
                      <a:tailEnd type="none" w="med" len="med"/>
                    </a:lnR>
                    <a:lnT w="6325" cap="flat" cmpd="sng" algn="ctr">
                      <a:solidFill>
                        <a:srgbClr val="000000"/>
                      </a:solidFill>
                      <a:prstDash val="solid"/>
                      <a:round/>
                      <a:headEnd type="none" w="med" len="med"/>
                      <a:tailEnd type="none" w="med" len="med"/>
                    </a:lnT>
                    <a:lnB w="6325" cap="flat" cmpd="sng" algn="ctr">
                      <a:solidFill>
                        <a:srgbClr val="000000"/>
                      </a:solidFill>
                      <a:prstDash val="solid"/>
                      <a:round/>
                      <a:headEnd type="none" w="med" len="med"/>
                      <a:tailEnd type="none" w="med" len="med"/>
                    </a:lnB>
                  </a:tcPr>
                </a:tc>
                <a:tc>
                  <a:txBody>
                    <a:bodyPr/>
                    <a:lstStyle/>
                    <a:p>
                      <a:pPr rtl="0" fontAlgn="t">
                        <a:spcBef>
                          <a:spcPts val="1200"/>
                        </a:spcBef>
                        <a:spcAft>
                          <a:spcPts val="0"/>
                        </a:spcAft>
                      </a:pPr>
                      <a:r>
                        <a:rPr lang="en-CA" sz="1000" b="0" i="0" u="none" strike="noStrike">
                          <a:solidFill>
                            <a:srgbClr val="000000"/>
                          </a:solidFill>
                          <a:effectLst/>
                          <a:latin typeface="Arial" panose="020B0604020202020204" pitchFamily="34" charset="0"/>
                        </a:rPr>
                        <a:t> </a:t>
                      </a:r>
                      <a:endParaRPr lang="en-CA" sz="1000">
                        <a:effectLst/>
                      </a:endParaRPr>
                    </a:p>
                  </a:txBody>
                  <a:tcPr marL="17535" marR="17535" marT="25050" marB="25050">
                    <a:lnL w="6325" cap="flat" cmpd="sng" algn="ctr">
                      <a:solidFill>
                        <a:srgbClr val="000000"/>
                      </a:solidFill>
                      <a:prstDash val="solid"/>
                      <a:round/>
                      <a:headEnd type="none" w="med" len="med"/>
                      <a:tailEnd type="none" w="med" len="med"/>
                    </a:lnL>
                    <a:lnR w="6325" cap="flat" cmpd="sng" algn="ctr">
                      <a:solidFill>
                        <a:srgbClr val="000000"/>
                      </a:solidFill>
                      <a:prstDash val="solid"/>
                      <a:round/>
                      <a:headEnd type="none" w="med" len="med"/>
                      <a:tailEnd type="none" w="med" len="med"/>
                    </a:lnR>
                    <a:lnT w="6325" cap="flat" cmpd="sng" algn="ctr">
                      <a:solidFill>
                        <a:srgbClr val="000000"/>
                      </a:solidFill>
                      <a:prstDash val="solid"/>
                      <a:round/>
                      <a:headEnd type="none" w="med" len="med"/>
                      <a:tailEnd type="none" w="med" len="med"/>
                    </a:lnT>
                    <a:lnB w="6325" cap="flat" cmpd="sng" algn="ctr">
                      <a:solidFill>
                        <a:srgbClr val="000000"/>
                      </a:solidFill>
                      <a:prstDash val="solid"/>
                      <a:round/>
                      <a:headEnd type="none" w="med" len="med"/>
                      <a:tailEnd type="none" w="med" len="med"/>
                    </a:lnB>
                  </a:tcPr>
                </a:tc>
                <a:tc>
                  <a:txBody>
                    <a:bodyPr/>
                    <a:lstStyle/>
                    <a:p>
                      <a:pPr rtl="0" fontAlgn="t">
                        <a:spcBef>
                          <a:spcPts val="1200"/>
                        </a:spcBef>
                        <a:spcAft>
                          <a:spcPts val="0"/>
                        </a:spcAft>
                      </a:pPr>
                      <a:r>
                        <a:rPr lang="en-CA" sz="1000" b="0" i="0" u="none" strike="noStrike">
                          <a:solidFill>
                            <a:srgbClr val="FF0000"/>
                          </a:solidFill>
                          <a:effectLst/>
                          <a:latin typeface="Arial" panose="020B0604020202020204" pitchFamily="34" charset="0"/>
                        </a:rPr>
                        <a:t> </a:t>
                      </a:r>
                      <a:endParaRPr lang="en-CA" sz="1000">
                        <a:effectLst/>
                      </a:endParaRPr>
                    </a:p>
                  </a:txBody>
                  <a:tcPr marL="17535" marR="17535" marT="25050" marB="25050">
                    <a:lnL w="6325" cap="flat" cmpd="sng" algn="ctr">
                      <a:solidFill>
                        <a:srgbClr val="000000"/>
                      </a:solidFill>
                      <a:prstDash val="solid"/>
                      <a:round/>
                      <a:headEnd type="none" w="med" len="med"/>
                      <a:tailEnd type="none" w="med" len="med"/>
                    </a:lnL>
                    <a:lnR w="6325" cap="flat" cmpd="sng" algn="ctr">
                      <a:solidFill>
                        <a:srgbClr val="000000"/>
                      </a:solidFill>
                      <a:prstDash val="solid"/>
                      <a:round/>
                      <a:headEnd type="none" w="med" len="med"/>
                      <a:tailEnd type="none" w="med" len="med"/>
                    </a:lnR>
                    <a:lnT w="6325" cap="flat" cmpd="sng" algn="ctr">
                      <a:solidFill>
                        <a:srgbClr val="000000"/>
                      </a:solidFill>
                      <a:prstDash val="solid"/>
                      <a:round/>
                      <a:headEnd type="none" w="med" len="med"/>
                      <a:tailEnd type="none" w="med" len="med"/>
                    </a:lnT>
                    <a:lnB w="6325" cap="flat" cmpd="sng" algn="ctr">
                      <a:solidFill>
                        <a:srgbClr val="000000"/>
                      </a:solidFill>
                      <a:prstDash val="solid"/>
                      <a:round/>
                      <a:headEnd type="none" w="med" len="med"/>
                      <a:tailEnd type="none" w="med" len="med"/>
                    </a:lnB>
                  </a:tcPr>
                </a:tc>
                <a:tc>
                  <a:txBody>
                    <a:bodyPr/>
                    <a:lstStyle/>
                    <a:p>
                      <a:pPr rtl="0" fontAlgn="t">
                        <a:spcBef>
                          <a:spcPts val="1200"/>
                        </a:spcBef>
                        <a:spcAft>
                          <a:spcPts val="0"/>
                        </a:spcAft>
                      </a:pPr>
                      <a:r>
                        <a:rPr lang="en-CA" sz="1000" b="0" i="0" u="none" strike="noStrike">
                          <a:solidFill>
                            <a:srgbClr val="000000"/>
                          </a:solidFill>
                          <a:effectLst/>
                          <a:latin typeface="Arial" panose="020B0604020202020204" pitchFamily="34" charset="0"/>
                        </a:rPr>
                        <a:t> </a:t>
                      </a:r>
                      <a:endParaRPr lang="en-CA" sz="1000">
                        <a:effectLst/>
                      </a:endParaRPr>
                    </a:p>
                  </a:txBody>
                  <a:tcPr marL="17535" marR="17535" marT="25050" marB="25050">
                    <a:lnL w="6325" cap="flat" cmpd="sng" algn="ctr">
                      <a:solidFill>
                        <a:srgbClr val="000000"/>
                      </a:solidFill>
                      <a:prstDash val="solid"/>
                      <a:round/>
                      <a:headEnd type="none" w="med" len="med"/>
                      <a:tailEnd type="none" w="med" len="med"/>
                    </a:lnL>
                    <a:lnR w="6325" cap="flat" cmpd="sng" algn="ctr">
                      <a:solidFill>
                        <a:srgbClr val="000000"/>
                      </a:solidFill>
                      <a:prstDash val="solid"/>
                      <a:round/>
                      <a:headEnd type="none" w="med" len="med"/>
                      <a:tailEnd type="none" w="med" len="med"/>
                    </a:lnR>
                    <a:lnT w="6325" cap="flat" cmpd="sng" algn="ctr">
                      <a:solidFill>
                        <a:srgbClr val="000000"/>
                      </a:solidFill>
                      <a:prstDash val="solid"/>
                      <a:round/>
                      <a:headEnd type="none" w="med" len="med"/>
                      <a:tailEnd type="none" w="med" len="med"/>
                    </a:lnT>
                    <a:lnB w="63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4496394"/>
                  </a:ext>
                </a:extLst>
              </a:tr>
              <a:tr h="1135928">
                <a:tc>
                  <a:txBody>
                    <a:bodyPr/>
                    <a:lstStyle/>
                    <a:p>
                      <a:pPr rtl="0" fontAlgn="t">
                        <a:spcBef>
                          <a:spcPts val="1200"/>
                        </a:spcBef>
                        <a:spcAft>
                          <a:spcPts val="0"/>
                        </a:spcAft>
                      </a:pPr>
                      <a:r>
                        <a:rPr lang="en-US" sz="1000" b="1" i="0" u="none" strike="noStrike">
                          <a:solidFill>
                            <a:srgbClr val="000000"/>
                          </a:solidFill>
                          <a:effectLst/>
                          <a:latin typeface="Arial" panose="020B0604020202020204" pitchFamily="34" charset="0"/>
                        </a:rPr>
                        <a:t>System</a:t>
                      </a:r>
                      <a:r>
                        <a:rPr lang="en-US" sz="1000" b="0" i="0" u="none" strike="noStrike">
                          <a:solidFill>
                            <a:srgbClr val="000000"/>
                          </a:solidFill>
                          <a:effectLst/>
                          <a:latin typeface="Arial" panose="020B0604020202020204" pitchFamily="34" charset="0"/>
                        </a:rPr>
                        <a:t>​</a:t>
                      </a:r>
                      <a:endParaRPr lang="en-US" sz="1000">
                        <a:effectLst/>
                      </a:endParaRPr>
                    </a:p>
                    <a:p>
                      <a:pPr indent="-76200" rtl="0" fontAlgn="t">
                        <a:spcBef>
                          <a:spcPts val="0"/>
                        </a:spcBef>
                        <a:spcAft>
                          <a:spcPts val="0"/>
                        </a:spcAft>
                      </a:pPr>
                      <a:r>
                        <a:rPr lang="en-US" sz="1000" b="0" i="0" u="none" strike="noStrike">
                          <a:solidFill>
                            <a:srgbClr val="000000"/>
                          </a:solidFill>
                          <a:effectLst/>
                          <a:latin typeface="Arial" panose="020B0604020202020204" pitchFamily="34" charset="0"/>
                        </a:rPr>
                        <a:t>·</a:t>
                      </a:r>
                      <a:r>
                        <a:rPr lang="en-US" sz="1000" b="0" i="0" u="none" strike="noStrike">
                          <a:solidFill>
                            <a:srgbClr val="000000"/>
                          </a:solidFill>
                          <a:effectLst/>
                          <a:latin typeface="Times New Roman" panose="02020603050405020304" pitchFamily="18" charset="0"/>
                        </a:rPr>
                        <a:t> </a:t>
                      </a:r>
                      <a:r>
                        <a:rPr lang="en-US" sz="1000" b="0" i="0" u="none" strike="noStrike">
                          <a:solidFill>
                            <a:srgbClr val="000000"/>
                          </a:solidFill>
                          <a:effectLst/>
                          <a:latin typeface="Arial" panose="020B0604020202020204" pitchFamily="34" charset="0"/>
                        </a:rPr>
                        <a:t>Recognize, apply, and adapt rules and conventions</a:t>
                      </a:r>
                      <a:endParaRPr lang="en-US" sz="1000">
                        <a:effectLst/>
                      </a:endParaRPr>
                    </a:p>
                    <a:p>
                      <a:pPr indent="-76200" rtl="0" fontAlgn="t">
                        <a:spcBef>
                          <a:spcPts val="0"/>
                        </a:spcBef>
                        <a:spcAft>
                          <a:spcPts val="0"/>
                        </a:spcAft>
                      </a:pPr>
                      <a:r>
                        <a:rPr lang="en-US" sz="1000" b="0" i="0" u="none" strike="noStrike">
                          <a:solidFill>
                            <a:srgbClr val="000000"/>
                          </a:solidFill>
                          <a:effectLst/>
                          <a:latin typeface="Arial" panose="020B0604020202020204" pitchFamily="34" charset="0"/>
                        </a:rPr>
                        <a:t>·</a:t>
                      </a:r>
                      <a:r>
                        <a:rPr lang="en-US" sz="1000" b="0" i="0" u="none" strike="noStrike">
                          <a:solidFill>
                            <a:srgbClr val="000000"/>
                          </a:solidFill>
                          <a:effectLst/>
                          <a:latin typeface="Times New Roman" panose="02020603050405020304" pitchFamily="18" charset="0"/>
                        </a:rPr>
                        <a:t> </a:t>
                      </a:r>
                      <a:r>
                        <a:rPr lang="en-US" sz="1000" b="0" i="0" u="none" strike="noStrike">
                          <a:solidFill>
                            <a:srgbClr val="000000"/>
                          </a:solidFill>
                          <a:effectLst/>
                          <a:latin typeface="Arial" panose="020B0604020202020204" pitchFamily="34" charset="0"/>
                        </a:rPr>
                        <a:t>Identify, analyze, and apply understandings of whole-part-whole relationships</a:t>
                      </a:r>
                      <a:endParaRPr lang="en-US" sz="1000">
                        <a:effectLst/>
                      </a:endParaRPr>
                    </a:p>
                  </a:txBody>
                  <a:tcPr marL="17535" marR="17535" marT="25050" marB="25050">
                    <a:lnL w="6325" cap="flat" cmpd="sng" algn="ctr">
                      <a:solidFill>
                        <a:srgbClr val="000000"/>
                      </a:solidFill>
                      <a:prstDash val="solid"/>
                      <a:round/>
                      <a:headEnd type="none" w="med" len="med"/>
                      <a:tailEnd type="none" w="med" len="med"/>
                    </a:lnL>
                    <a:lnR w="6325" cap="flat" cmpd="sng" algn="ctr">
                      <a:solidFill>
                        <a:srgbClr val="000000"/>
                      </a:solidFill>
                      <a:prstDash val="solid"/>
                      <a:round/>
                      <a:headEnd type="none" w="med" len="med"/>
                      <a:tailEnd type="none" w="med" len="med"/>
                    </a:lnR>
                    <a:lnT w="6325" cap="flat" cmpd="sng" algn="ctr">
                      <a:solidFill>
                        <a:srgbClr val="000000"/>
                      </a:solidFill>
                      <a:prstDash val="solid"/>
                      <a:round/>
                      <a:headEnd type="none" w="med" len="med"/>
                      <a:tailEnd type="none" w="med" len="med"/>
                    </a:lnT>
                    <a:lnB w="6325" cap="flat" cmpd="sng" algn="ctr">
                      <a:solidFill>
                        <a:srgbClr val="000000"/>
                      </a:solidFill>
                      <a:prstDash val="solid"/>
                      <a:round/>
                      <a:headEnd type="none" w="med" len="med"/>
                      <a:tailEnd type="none" w="med" len="med"/>
                    </a:lnB>
                    <a:solidFill>
                      <a:srgbClr val="29AFA2"/>
                    </a:solidFill>
                  </a:tcPr>
                </a:tc>
                <a:tc>
                  <a:txBody>
                    <a:bodyPr/>
                    <a:lstStyle/>
                    <a:p>
                      <a:pPr rtl="0" fontAlgn="t">
                        <a:spcBef>
                          <a:spcPts val="1200"/>
                        </a:spcBef>
                        <a:spcAft>
                          <a:spcPts val="0"/>
                        </a:spcAft>
                      </a:pPr>
                      <a:r>
                        <a:rPr lang="en-US" sz="1000" b="0" i="0" u="none" strike="noStrike">
                          <a:solidFill>
                            <a:srgbClr val="000000"/>
                          </a:solidFill>
                          <a:effectLst/>
                          <a:latin typeface="Arial" panose="020B0604020202020204" pitchFamily="34" charset="0"/>
                        </a:rPr>
                        <a:t>Learners are using their understanding of a range of text structures and features to understand and communicate clearly and effectively.</a:t>
                      </a:r>
                      <a:endParaRPr lang="en-US" sz="1000">
                        <a:effectLst/>
                      </a:endParaRPr>
                    </a:p>
                  </a:txBody>
                  <a:tcPr marL="17535" marR="17535" marT="25050" marB="25050">
                    <a:lnL w="6325" cap="flat" cmpd="sng" algn="ctr">
                      <a:solidFill>
                        <a:srgbClr val="000000"/>
                      </a:solidFill>
                      <a:prstDash val="solid"/>
                      <a:round/>
                      <a:headEnd type="none" w="med" len="med"/>
                      <a:tailEnd type="none" w="med" len="med"/>
                    </a:lnL>
                    <a:lnR w="6325" cap="flat" cmpd="sng" algn="ctr">
                      <a:solidFill>
                        <a:srgbClr val="000000"/>
                      </a:solidFill>
                      <a:prstDash val="solid"/>
                      <a:round/>
                      <a:headEnd type="none" w="med" len="med"/>
                      <a:tailEnd type="none" w="med" len="med"/>
                    </a:lnR>
                    <a:lnT w="6325" cap="flat" cmpd="sng" algn="ctr">
                      <a:solidFill>
                        <a:srgbClr val="000000"/>
                      </a:solidFill>
                      <a:prstDash val="solid"/>
                      <a:round/>
                      <a:headEnd type="none" w="med" len="med"/>
                      <a:tailEnd type="none" w="med" len="med"/>
                    </a:lnT>
                    <a:lnB w="6325" cap="flat" cmpd="sng" algn="ctr">
                      <a:solidFill>
                        <a:srgbClr val="000000"/>
                      </a:solidFill>
                      <a:prstDash val="solid"/>
                      <a:round/>
                      <a:headEnd type="none" w="med" len="med"/>
                      <a:tailEnd type="none" w="med" len="med"/>
                    </a:lnB>
                    <a:solidFill>
                      <a:srgbClr val="9CE1DA"/>
                    </a:solidFill>
                  </a:tcPr>
                </a:tc>
                <a:tc>
                  <a:txBody>
                    <a:bodyPr/>
                    <a:lstStyle/>
                    <a:p>
                      <a:pPr rtl="0" fontAlgn="t">
                        <a:spcBef>
                          <a:spcPts val="1200"/>
                        </a:spcBef>
                        <a:spcAft>
                          <a:spcPts val="0"/>
                        </a:spcAft>
                      </a:pPr>
                      <a:r>
                        <a:rPr lang="en-CA" sz="1000" b="0" i="0" u="none" strike="noStrike">
                          <a:solidFill>
                            <a:srgbClr val="000000"/>
                          </a:solidFill>
                          <a:effectLst/>
                          <a:latin typeface="Arial" panose="020B0604020202020204" pitchFamily="34" charset="0"/>
                        </a:rPr>
                        <a:t> </a:t>
                      </a:r>
                      <a:endParaRPr lang="en-CA" sz="1000">
                        <a:effectLst/>
                      </a:endParaRPr>
                    </a:p>
                  </a:txBody>
                  <a:tcPr marL="17535" marR="17535" marT="25050" marB="25050">
                    <a:lnL w="6325" cap="flat" cmpd="sng" algn="ctr">
                      <a:solidFill>
                        <a:srgbClr val="000000"/>
                      </a:solidFill>
                      <a:prstDash val="solid"/>
                      <a:round/>
                      <a:headEnd type="none" w="med" len="med"/>
                      <a:tailEnd type="none" w="med" len="med"/>
                    </a:lnL>
                    <a:lnR w="6325" cap="flat" cmpd="sng" algn="ctr">
                      <a:solidFill>
                        <a:srgbClr val="000000"/>
                      </a:solidFill>
                      <a:prstDash val="solid"/>
                      <a:round/>
                      <a:headEnd type="none" w="med" len="med"/>
                      <a:tailEnd type="none" w="med" len="med"/>
                    </a:lnR>
                    <a:lnT w="6325" cap="flat" cmpd="sng" algn="ctr">
                      <a:solidFill>
                        <a:srgbClr val="000000"/>
                      </a:solidFill>
                      <a:prstDash val="solid"/>
                      <a:round/>
                      <a:headEnd type="none" w="med" len="med"/>
                      <a:tailEnd type="none" w="med" len="med"/>
                    </a:lnT>
                    <a:lnB w="6325" cap="flat" cmpd="sng" algn="ctr">
                      <a:solidFill>
                        <a:srgbClr val="000000"/>
                      </a:solidFill>
                      <a:prstDash val="solid"/>
                      <a:round/>
                      <a:headEnd type="none" w="med" len="med"/>
                      <a:tailEnd type="none" w="med" len="med"/>
                    </a:lnB>
                  </a:tcPr>
                </a:tc>
                <a:tc>
                  <a:txBody>
                    <a:bodyPr/>
                    <a:lstStyle/>
                    <a:p>
                      <a:pPr rtl="0" fontAlgn="t">
                        <a:spcBef>
                          <a:spcPts val="1200"/>
                        </a:spcBef>
                        <a:spcAft>
                          <a:spcPts val="0"/>
                        </a:spcAft>
                      </a:pPr>
                      <a:r>
                        <a:rPr lang="en-CA" sz="1000" b="0" i="0" u="none" strike="noStrike">
                          <a:solidFill>
                            <a:srgbClr val="000000"/>
                          </a:solidFill>
                          <a:effectLst/>
                          <a:latin typeface="Arial" panose="020B0604020202020204" pitchFamily="34" charset="0"/>
                        </a:rPr>
                        <a:t> </a:t>
                      </a:r>
                      <a:endParaRPr lang="en-CA" sz="1000">
                        <a:effectLst/>
                      </a:endParaRPr>
                    </a:p>
                  </a:txBody>
                  <a:tcPr marL="17535" marR="17535" marT="25050" marB="25050">
                    <a:lnL w="6325" cap="flat" cmpd="sng" algn="ctr">
                      <a:solidFill>
                        <a:srgbClr val="000000"/>
                      </a:solidFill>
                      <a:prstDash val="solid"/>
                      <a:round/>
                      <a:headEnd type="none" w="med" len="med"/>
                      <a:tailEnd type="none" w="med" len="med"/>
                    </a:lnL>
                    <a:lnR w="6325" cap="flat" cmpd="sng" algn="ctr">
                      <a:solidFill>
                        <a:srgbClr val="000000"/>
                      </a:solidFill>
                      <a:prstDash val="solid"/>
                      <a:round/>
                      <a:headEnd type="none" w="med" len="med"/>
                      <a:tailEnd type="none" w="med" len="med"/>
                    </a:lnR>
                    <a:lnT w="6325" cap="flat" cmpd="sng" algn="ctr">
                      <a:solidFill>
                        <a:srgbClr val="000000"/>
                      </a:solidFill>
                      <a:prstDash val="solid"/>
                      <a:round/>
                      <a:headEnd type="none" w="med" len="med"/>
                      <a:tailEnd type="none" w="med" len="med"/>
                    </a:lnT>
                    <a:lnB w="6325" cap="flat" cmpd="sng" algn="ctr">
                      <a:solidFill>
                        <a:srgbClr val="000000"/>
                      </a:solidFill>
                      <a:prstDash val="solid"/>
                      <a:round/>
                      <a:headEnd type="none" w="med" len="med"/>
                      <a:tailEnd type="none" w="med" len="med"/>
                    </a:lnB>
                  </a:tcPr>
                </a:tc>
                <a:tc>
                  <a:txBody>
                    <a:bodyPr/>
                    <a:lstStyle/>
                    <a:p>
                      <a:pPr rtl="0" fontAlgn="t">
                        <a:spcBef>
                          <a:spcPts val="1200"/>
                        </a:spcBef>
                        <a:spcAft>
                          <a:spcPts val="0"/>
                        </a:spcAft>
                      </a:pPr>
                      <a:r>
                        <a:rPr lang="en-CA" sz="1000" b="0" i="0" u="none" strike="noStrike">
                          <a:solidFill>
                            <a:srgbClr val="000000"/>
                          </a:solidFill>
                          <a:effectLst/>
                          <a:latin typeface="Arial" panose="020B0604020202020204" pitchFamily="34" charset="0"/>
                        </a:rPr>
                        <a:t> </a:t>
                      </a:r>
                      <a:endParaRPr lang="en-CA" sz="1000">
                        <a:effectLst/>
                      </a:endParaRPr>
                    </a:p>
                  </a:txBody>
                  <a:tcPr marL="17535" marR="17535" marT="25050" marB="25050">
                    <a:lnL w="6325" cap="flat" cmpd="sng" algn="ctr">
                      <a:solidFill>
                        <a:srgbClr val="000000"/>
                      </a:solidFill>
                      <a:prstDash val="solid"/>
                      <a:round/>
                      <a:headEnd type="none" w="med" len="med"/>
                      <a:tailEnd type="none" w="med" len="med"/>
                    </a:lnL>
                    <a:lnR w="6325" cap="flat" cmpd="sng" algn="ctr">
                      <a:solidFill>
                        <a:srgbClr val="000000"/>
                      </a:solidFill>
                      <a:prstDash val="solid"/>
                      <a:round/>
                      <a:headEnd type="none" w="med" len="med"/>
                      <a:tailEnd type="none" w="med" len="med"/>
                    </a:lnR>
                    <a:lnT w="6325" cap="flat" cmpd="sng" algn="ctr">
                      <a:solidFill>
                        <a:srgbClr val="000000"/>
                      </a:solidFill>
                      <a:prstDash val="solid"/>
                      <a:round/>
                      <a:headEnd type="none" w="med" len="med"/>
                      <a:tailEnd type="none" w="med" len="med"/>
                    </a:lnT>
                    <a:lnB w="6325" cap="flat" cmpd="sng" algn="ctr">
                      <a:solidFill>
                        <a:srgbClr val="000000"/>
                      </a:solidFill>
                      <a:prstDash val="solid"/>
                      <a:round/>
                      <a:headEnd type="none" w="med" len="med"/>
                      <a:tailEnd type="none" w="med" len="med"/>
                    </a:lnB>
                  </a:tcPr>
                </a:tc>
                <a:tc>
                  <a:txBody>
                    <a:bodyPr/>
                    <a:lstStyle/>
                    <a:p>
                      <a:pPr rtl="0" fontAlgn="t">
                        <a:spcBef>
                          <a:spcPts val="1200"/>
                        </a:spcBef>
                        <a:spcAft>
                          <a:spcPts val="0"/>
                        </a:spcAft>
                      </a:pPr>
                      <a:r>
                        <a:rPr lang="en-CA" sz="1000" b="0" i="0" u="none" strike="noStrike" dirty="0">
                          <a:solidFill>
                            <a:srgbClr val="FF0000"/>
                          </a:solidFill>
                          <a:effectLst/>
                          <a:latin typeface="Arial" panose="020B0604020202020204" pitchFamily="34" charset="0"/>
                        </a:rPr>
                        <a:t> </a:t>
                      </a:r>
                      <a:endParaRPr lang="en-CA" sz="1000" dirty="0">
                        <a:effectLst/>
                      </a:endParaRPr>
                    </a:p>
                  </a:txBody>
                  <a:tcPr marL="17535" marR="17535" marT="25050" marB="25050">
                    <a:lnL w="6325" cap="flat" cmpd="sng" algn="ctr">
                      <a:solidFill>
                        <a:srgbClr val="000000"/>
                      </a:solidFill>
                      <a:prstDash val="solid"/>
                      <a:round/>
                      <a:headEnd type="none" w="med" len="med"/>
                      <a:tailEnd type="none" w="med" len="med"/>
                    </a:lnL>
                    <a:lnR w="6325" cap="flat" cmpd="sng" algn="ctr">
                      <a:solidFill>
                        <a:srgbClr val="000000"/>
                      </a:solidFill>
                      <a:prstDash val="solid"/>
                      <a:round/>
                      <a:headEnd type="none" w="med" len="med"/>
                      <a:tailEnd type="none" w="med" len="med"/>
                    </a:lnR>
                    <a:lnT w="6325" cap="flat" cmpd="sng" algn="ctr">
                      <a:solidFill>
                        <a:srgbClr val="000000"/>
                      </a:solidFill>
                      <a:prstDash val="solid"/>
                      <a:round/>
                      <a:headEnd type="none" w="med" len="med"/>
                      <a:tailEnd type="none" w="med" len="med"/>
                    </a:lnT>
                    <a:lnB w="63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3228925"/>
                  </a:ext>
                </a:extLst>
              </a:tr>
            </a:tbl>
          </a:graphicData>
        </a:graphic>
      </p:graphicFrame>
      <p:sp>
        <p:nvSpPr>
          <p:cNvPr id="3" name="Rectangle 1"/>
          <p:cNvSpPr>
            <a:spLocks noChangeArrowheads="1"/>
          </p:cNvSpPr>
          <p:nvPr/>
        </p:nvSpPr>
        <p:spPr bwMode="auto">
          <a:xfrm>
            <a:off x="-56755" y="0"/>
            <a:ext cx="10058400"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dirty="0" smtClean="0">
                <a:ln>
                  <a:noFill/>
                </a:ln>
                <a:solidFill>
                  <a:srgbClr val="2B3547"/>
                </a:solidFill>
                <a:effectLst/>
                <a:latin typeface="Nunito" panose="020B0604020202020204" charset="0"/>
              </a:rPr>
              <a:t>Grade 6 ELA Assessment Tool:</a:t>
            </a:r>
            <a:endParaRPr kumimoji="0" lang="en-US" altLang="en-US" sz="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5C4F"/>
                </a:solidFill>
                <a:effectLst/>
                <a:latin typeface="Arial" panose="020B0604020202020204" pitchFamily="34" charset="0"/>
                <a:cs typeface="Arial" panose="020B0604020202020204" pitchFamily="34" charset="0"/>
              </a:rPr>
              <a:t>The following chart is one way to record your body of evidence of student learning. It is important to consider the identified grade band descriptors in relation to the practices and elements as you look through the body of evidence. You are describing the extent to which students enacted the descriptors. Transfer this information into the appropriate reporting categories.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283"/>
        <p:cNvGrpSpPr/>
        <p:nvPr/>
      </p:nvGrpSpPr>
      <p:grpSpPr>
        <a:xfrm>
          <a:off x="0" y="0"/>
          <a:ext cx="0" cy="0"/>
          <a:chOff x="0" y="0"/>
          <a:chExt cx="0" cy="0"/>
        </a:xfrm>
      </p:grpSpPr>
      <p:sp>
        <p:nvSpPr>
          <p:cNvPr id="1284" name="Google Shape;1284;p101"/>
          <p:cNvSpPr/>
          <p:nvPr/>
        </p:nvSpPr>
        <p:spPr>
          <a:xfrm>
            <a:off x="2504415" y="1195900"/>
            <a:ext cx="5049570" cy="1151101"/>
          </a:xfrm>
          <a:prstGeom prst="rect">
            <a:avLst/>
          </a:prstGeom>
        </p:spPr>
        <p:txBody>
          <a:bodyPr>
            <a:prstTxWarp prst="textPlain">
              <a:avLst/>
            </a:prstTxWarp>
          </a:bodyPr>
          <a:lstStyle/>
          <a:p>
            <a:pPr lvl="0" algn="l"/>
            <a:r>
              <a:rPr b="1" i="0">
                <a:ln w="12700" cap="flat" cmpd="sng">
                  <a:solidFill>
                    <a:srgbClr val="244061"/>
                  </a:solidFill>
                  <a:prstDash val="solid"/>
                  <a:round/>
                  <a:headEnd type="none" w="sm" len="sm"/>
                  <a:tailEnd type="none" w="sm" len="sm"/>
                </a:ln>
                <a:solidFill>
                  <a:schemeClr val="accent4"/>
                </a:solidFill>
                <a:latin typeface="Helvetica Neue"/>
              </a:rPr>
              <a:t>CONGRATULATIONS!</a:t>
            </a:r>
          </a:p>
        </p:txBody>
      </p:sp>
      <p:sp>
        <p:nvSpPr>
          <p:cNvPr id="1285" name="Google Shape;1285;p101"/>
          <p:cNvSpPr txBox="1"/>
          <p:nvPr/>
        </p:nvSpPr>
        <p:spPr>
          <a:xfrm>
            <a:off x="1266750" y="3346500"/>
            <a:ext cx="7524900" cy="1079400"/>
          </a:xfrm>
          <a:prstGeom prst="rect">
            <a:avLst/>
          </a:prstGeom>
          <a:noFill/>
          <a:ln>
            <a:noFill/>
          </a:ln>
        </p:spPr>
        <p:txBody>
          <a:bodyPr spcFirstLastPara="1" wrap="square" lIns="50775" tIns="50775" rIns="50775" bIns="50775" anchor="t" anchorCtr="0">
            <a:noAutofit/>
          </a:bodyPr>
          <a:lstStyle/>
          <a:p>
            <a:pPr marL="0" marR="0" lvl="0" indent="0" algn="ctr" rtl="0">
              <a:lnSpc>
                <a:spcPct val="100000"/>
              </a:lnSpc>
              <a:spcBef>
                <a:spcPts val="0"/>
              </a:spcBef>
              <a:spcAft>
                <a:spcPts val="0"/>
              </a:spcAft>
              <a:buClr>
                <a:srgbClr val="244061"/>
              </a:buClr>
              <a:buSzPts val="8900"/>
              <a:buFont typeface="Helvetica Neue"/>
              <a:buNone/>
            </a:pPr>
            <a:r>
              <a:rPr lang="en" sz="4800" b="1">
                <a:solidFill>
                  <a:schemeClr val="accent4"/>
                </a:solidFill>
                <a:latin typeface="Helvetica Neue"/>
                <a:ea typeface="Helvetica Neue"/>
                <a:cs typeface="Helvetica Neue"/>
                <a:sym typeface="Helvetica Neue"/>
              </a:rPr>
              <a:t>Challenge Completed</a:t>
            </a:r>
            <a:endParaRPr sz="4800">
              <a:solidFill>
                <a:schemeClr val="accent4"/>
              </a:solidFill>
            </a:endParaRPr>
          </a:p>
        </p:txBody>
      </p:sp>
      <p:sp>
        <p:nvSpPr>
          <p:cNvPr id="1286" name="Google Shape;1286;p101"/>
          <p:cNvSpPr txBox="1"/>
          <p:nvPr/>
        </p:nvSpPr>
        <p:spPr>
          <a:xfrm>
            <a:off x="1434254" y="5489664"/>
            <a:ext cx="7096800" cy="1151100"/>
          </a:xfrm>
          <a:prstGeom prst="rect">
            <a:avLst/>
          </a:prstGeom>
          <a:noFill/>
          <a:ln>
            <a:noFill/>
          </a:ln>
        </p:spPr>
        <p:txBody>
          <a:bodyPr spcFirstLastPara="1" wrap="square" lIns="50775" tIns="50775" rIns="50775" bIns="50775" anchor="t" anchorCtr="0">
            <a:noAutofit/>
          </a:bodyPr>
          <a:lstStyle/>
          <a:p>
            <a:pPr marL="0" marR="0" lvl="0" indent="0" algn="ctr" rtl="0">
              <a:lnSpc>
                <a:spcPct val="100000"/>
              </a:lnSpc>
              <a:spcBef>
                <a:spcPts val="0"/>
              </a:spcBef>
              <a:spcAft>
                <a:spcPts val="0"/>
              </a:spcAft>
              <a:buClr>
                <a:srgbClr val="244061"/>
              </a:buClr>
              <a:buSzPts val="3300"/>
              <a:buFont typeface="Helvetica Neue"/>
              <a:buNone/>
            </a:pPr>
            <a:r>
              <a:rPr lang="en" sz="3300" b="1">
                <a:solidFill>
                  <a:schemeClr val="accent4"/>
                </a:solidFill>
                <a:latin typeface="Helvetica Neue"/>
                <a:ea typeface="Helvetica Neue"/>
                <a:cs typeface="Helvetica Neue"/>
                <a:sym typeface="Helvetica Neue"/>
              </a:rPr>
              <a:t>Share with your Teacher</a:t>
            </a:r>
            <a:endParaRPr sz="3300" b="1">
              <a:solidFill>
                <a:schemeClr val="accent4"/>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244061"/>
              </a:buClr>
              <a:buSzPts val="3300"/>
              <a:buFont typeface="Helvetica Neue"/>
              <a:buNone/>
            </a:pPr>
            <a:r>
              <a:rPr lang="en" sz="3300" b="1">
                <a:solidFill>
                  <a:schemeClr val="accent4"/>
                </a:solidFill>
                <a:latin typeface="Helvetica Neue"/>
                <a:ea typeface="Helvetica Neue"/>
                <a:cs typeface="Helvetica Neue"/>
                <a:sym typeface="Helvetica Neue"/>
              </a:rPr>
              <a:t>Return to </a:t>
            </a:r>
            <a:r>
              <a:rPr lang="en" sz="3300" b="1" u="sng">
                <a:solidFill>
                  <a:schemeClr val="accent4"/>
                </a:solidFill>
                <a:latin typeface="Helvetica Neue"/>
                <a:ea typeface="Helvetica Neue"/>
                <a:cs typeface="Helvetica Neue"/>
                <a:sym typeface="Helvetica Neue"/>
                <a:hlinkClick r:id="rId3" action="ppaction://hlinksldjump">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Student Choice Board</a:t>
            </a:r>
            <a:r>
              <a:rPr lang="en" sz="3300" b="1" i="0" u="sng" strike="noStrike" cap="none">
                <a:solidFill>
                  <a:schemeClr val="accent4"/>
                </a:solidFill>
                <a:latin typeface="Helvetica Neue"/>
                <a:ea typeface="Helvetica Neue"/>
                <a:cs typeface="Helvetica Neue"/>
                <a:sym typeface="Helvetica Neue"/>
                <a:hlinkClick r:id="rId3" action="ppaction://hlinksldjump">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a:t>
            </a:r>
            <a:endParaRPr sz="3300" b="1" i="0" u="none" strike="noStrike" cap="none">
              <a:solidFill>
                <a:schemeClr val="accent4"/>
              </a:solidFill>
              <a:latin typeface="Helvetica Neue"/>
              <a:ea typeface="Helvetica Neue"/>
              <a:cs typeface="Helvetica Neue"/>
              <a:sym typeface="Helvetica Neue"/>
            </a:endParaRPr>
          </a:p>
        </p:txBody>
      </p:sp>
      <p:cxnSp>
        <p:nvCxnSpPr>
          <p:cNvPr id="1287" name="Google Shape;1287;p101"/>
          <p:cNvCxnSpPr/>
          <p:nvPr/>
        </p:nvCxnSpPr>
        <p:spPr>
          <a:xfrm>
            <a:off x="1620521" y="5230854"/>
            <a:ext cx="6724200" cy="0"/>
          </a:xfrm>
          <a:prstGeom prst="straightConnector1">
            <a:avLst/>
          </a:prstGeom>
          <a:noFill/>
          <a:ln w="50800" cap="flat" cmpd="sng">
            <a:solidFill>
              <a:schemeClr val="accent4"/>
            </a:solidFill>
            <a:prstDash val="solid"/>
            <a:round/>
            <a:headEnd type="none" w="sm" len="sm"/>
            <a:tailEnd type="none" w="sm" len="sm"/>
          </a:ln>
        </p:spPr>
      </p:cxn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291"/>
        <p:cNvGrpSpPr/>
        <p:nvPr/>
      </p:nvGrpSpPr>
      <p:grpSpPr>
        <a:xfrm>
          <a:off x="0" y="0"/>
          <a:ext cx="0" cy="0"/>
          <a:chOff x="0" y="0"/>
          <a:chExt cx="0" cy="0"/>
        </a:xfrm>
      </p:grpSpPr>
      <p:sp>
        <p:nvSpPr>
          <p:cNvPr id="1292" name="Google Shape;1292;p102"/>
          <p:cNvSpPr txBox="1">
            <a:spLocks noGrp="1"/>
          </p:cNvSpPr>
          <p:nvPr>
            <p:ph type="ctrTitle"/>
          </p:nvPr>
        </p:nvSpPr>
        <p:spPr>
          <a:xfrm>
            <a:off x="1950850" y="1816681"/>
            <a:ext cx="6156900" cy="1503600"/>
          </a:xfrm>
          <a:prstGeom prst="rect">
            <a:avLst/>
          </a:prstGeom>
        </p:spPr>
        <p:txBody>
          <a:bodyPr spcFirstLastPara="1" wrap="square" lIns="0" tIns="0" rIns="0" bIns="0" anchor="b" anchorCtr="0">
            <a:noAutofit/>
          </a:bodyPr>
          <a:lstStyle/>
          <a:p>
            <a:pPr marL="0" lvl="0" indent="0" algn="ctr" rtl="0">
              <a:lnSpc>
                <a:spcPct val="100000"/>
              </a:lnSpc>
              <a:spcBef>
                <a:spcPts val="0"/>
              </a:spcBef>
              <a:spcAft>
                <a:spcPts val="0"/>
              </a:spcAft>
              <a:buNone/>
            </a:pPr>
            <a:r>
              <a:rPr lang="en" sz="3300">
                <a:solidFill>
                  <a:srgbClr val="000000"/>
                </a:solidFill>
                <a:latin typeface="Tahoma"/>
                <a:ea typeface="Tahoma"/>
                <a:cs typeface="Tahoma"/>
                <a:sym typeface="Tahoma"/>
              </a:rPr>
              <a:t>What Is The Best Way To Represent Electricity Data Graphically?</a:t>
            </a:r>
            <a:endParaRPr/>
          </a:p>
        </p:txBody>
      </p:sp>
      <p:sp>
        <p:nvSpPr>
          <p:cNvPr id="1293" name="Google Shape;1293;p102"/>
          <p:cNvSpPr txBox="1">
            <a:spLocks noGrp="1"/>
          </p:cNvSpPr>
          <p:nvPr>
            <p:ph type="subTitle" idx="1"/>
          </p:nvPr>
        </p:nvSpPr>
        <p:spPr>
          <a:xfrm>
            <a:off x="1950850" y="3340447"/>
            <a:ext cx="6156900" cy="1773600"/>
          </a:xfrm>
          <a:prstGeom prst="rect">
            <a:avLst/>
          </a:prstGeom>
        </p:spPr>
        <p:txBody>
          <a:bodyPr spcFirstLastPara="1" wrap="square" lIns="0" tIns="0" rIns="0" bIns="0" anchor="t" anchorCtr="0">
            <a:noAutofit/>
          </a:bodyPr>
          <a:lstStyle/>
          <a:p>
            <a:pPr marL="0" lvl="0" indent="0" algn="ctr" rtl="0">
              <a:spcBef>
                <a:spcPts val="0"/>
              </a:spcBef>
              <a:spcAft>
                <a:spcPts val="1200"/>
              </a:spcAft>
              <a:buNone/>
            </a:pPr>
            <a:r>
              <a:rPr lang="en"/>
              <a:t>Challenge: Create 3 different graphs from a set of data and choose which graph represents the data in the best way.</a:t>
            </a:r>
            <a:endParaRPr/>
          </a:p>
        </p:txBody>
      </p:sp>
      <p:sp>
        <p:nvSpPr>
          <p:cNvPr id="1294" name="Google Shape;1294;p102">
            <a:hlinkClick r:id="rId3" action="ppaction://hlinksldjump"/>
          </p:cNvPr>
          <p:cNvSpPr/>
          <p:nvPr/>
        </p:nvSpPr>
        <p:spPr>
          <a:xfrm rot="-1823515">
            <a:off x="246121" y="6025253"/>
            <a:ext cx="1464917" cy="1463937"/>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5"/>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1295" name="Google Shape;1295;p102">
            <a:hlinkClick r:id="rId3" action="ppaction://hlinksldjump"/>
          </p:cNvPr>
          <p:cNvSpPr/>
          <p:nvPr/>
        </p:nvSpPr>
        <p:spPr>
          <a:xfrm>
            <a:off x="197934" y="5943921"/>
            <a:ext cx="1485842" cy="1537646"/>
          </a:xfrm>
          <a:custGeom>
            <a:avLst/>
            <a:gdLst/>
            <a:ahLst/>
            <a:cxnLst/>
            <a:rect l="l" t="t" r="r" b="b"/>
            <a:pathLst>
              <a:path w="1812002" h="1798416" extrusionOk="0">
                <a:moveTo>
                  <a:pt x="1803580" y="754533"/>
                </a:moveTo>
                <a:cubicBezTo>
                  <a:pt x="1755126" y="365965"/>
                  <a:pt x="1420404" y="43389"/>
                  <a:pt x="1031243" y="5415"/>
                </a:cubicBezTo>
                <a:cubicBezTo>
                  <a:pt x="982060" y="-66"/>
                  <a:pt x="932504" y="-1381"/>
                  <a:pt x="883099" y="1447"/>
                </a:cubicBezTo>
                <a:cubicBezTo>
                  <a:pt x="873803" y="1973"/>
                  <a:pt x="873957" y="16794"/>
                  <a:pt x="883691" y="16246"/>
                </a:cubicBezTo>
                <a:cubicBezTo>
                  <a:pt x="1757494" y="-18263"/>
                  <a:pt x="2121442" y="1058868"/>
                  <a:pt x="1445508" y="1590605"/>
                </a:cubicBezTo>
                <a:cubicBezTo>
                  <a:pt x="1154174" y="1812547"/>
                  <a:pt x="730088" y="1849314"/>
                  <a:pt x="411765" y="1663262"/>
                </a:cubicBezTo>
                <a:cubicBezTo>
                  <a:pt x="67769" y="1470874"/>
                  <a:pt x="-50821" y="1022824"/>
                  <a:pt x="50843" y="658548"/>
                </a:cubicBezTo>
                <a:cubicBezTo>
                  <a:pt x="145996" y="257328"/>
                  <a:pt x="571617" y="-46393"/>
                  <a:pt x="981233" y="77876"/>
                </a:cubicBezTo>
                <a:cubicBezTo>
                  <a:pt x="990003" y="80529"/>
                  <a:pt x="993533" y="65949"/>
                  <a:pt x="984391" y="63186"/>
                </a:cubicBezTo>
                <a:cubicBezTo>
                  <a:pt x="621232" y="-46436"/>
                  <a:pt x="223477" y="180680"/>
                  <a:pt x="83292" y="523010"/>
                </a:cubicBezTo>
                <a:cubicBezTo>
                  <a:pt x="-163184" y="1097697"/>
                  <a:pt x="154152" y="1768368"/>
                  <a:pt x="813533" y="1796542"/>
                </a:cubicBezTo>
                <a:cubicBezTo>
                  <a:pt x="1393503" y="1832827"/>
                  <a:pt x="1882662" y="1337310"/>
                  <a:pt x="1803580" y="754533"/>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1296" name="Google Shape;1296;p102"/>
          <p:cNvSpPr/>
          <p:nvPr/>
        </p:nvSpPr>
        <p:spPr>
          <a:xfrm>
            <a:off x="181349" y="6962758"/>
            <a:ext cx="241137" cy="399555"/>
          </a:xfrm>
          <a:custGeom>
            <a:avLst/>
            <a:gdLst/>
            <a:ahLst/>
            <a:cxnLst/>
            <a:rect l="l" t="t" r="r" b="b"/>
            <a:pathLst>
              <a:path w="294070" h="467316" extrusionOk="0">
                <a:moveTo>
                  <a:pt x="291610" y="454155"/>
                </a:moveTo>
                <a:cubicBezTo>
                  <a:pt x="153814" y="339512"/>
                  <a:pt x="54825" y="179550"/>
                  <a:pt x="14308" y="4834"/>
                </a:cubicBezTo>
                <a:cubicBezTo>
                  <a:pt x="12116" y="-4528"/>
                  <a:pt x="-1872" y="1084"/>
                  <a:pt x="211" y="10007"/>
                </a:cubicBezTo>
                <a:cubicBezTo>
                  <a:pt x="42374" y="188276"/>
                  <a:pt x="141091" y="348128"/>
                  <a:pt x="281612" y="465666"/>
                </a:cubicBezTo>
                <a:cubicBezTo>
                  <a:pt x="288760" y="471585"/>
                  <a:pt x="298757" y="460141"/>
                  <a:pt x="291610" y="454155"/>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1297" name="Google Shape;1297;p102"/>
          <p:cNvSpPr/>
          <p:nvPr/>
        </p:nvSpPr>
        <p:spPr>
          <a:xfrm>
            <a:off x="200176" y="7155640"/>
            <a:ext cx="95869" cy="136125"/>
          </a:xfrm>
          <a:custGeom>
            <a:avLst/>
            <a:gdLst/>
            <a:ahLst/>
            <a:cxnLst/>
            <a:rect l="l" t="t" r="r" b="b"/>
            <a:pathLst>
              <a:path w="116913" h="159211" extrusionOk="0">
                <a:moveTo>
                  <a:pt x="114759" y="145770"/>
                </a:moveTo>
                <a:cubicBezTo>
                  <a:pt x="73155" y="104376"/>
                  <a:pt x="38848" y="56252"/>
                  <a:pt x="13292" y="3435"/>
                </a:cubicBezTo>
                <a:cubicBezTo>
                  <a:pt x="9193" y="-5027"/>
                  <a:pt x="-3195" y="3808"/>
                  <a:pt x="774" y="12030"/>
                </a:cubicBezTo>
                <a:cubicBezTo>
                  <a:pt x="27012" y="65964"/>
                  <a:pt x="62178" y="115053"/>
                  <a:pt x="104784" y="157258"/>
                </a:cubicBezTo>
                <a:cubicBezTo>
                  <a:pt x="111361" y="163814"/>
                  <a:pt x="121337" y="152303"/>
                  <a:pt x="114759" y="14577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1298" name="Google Shape;1298;p102"/>
          <p:cNvSpPr/>
          <p:nvPr/>
        </p:nvSpPr>
        <p:spPr>
          <a:xfrm>
            <a:off x="1321928" y="6003803"/>
            <a:ext cx="286411" cy="275027"/>
          </a:xfrm>
          <a:custGeom>
            <a:avLst/>
            <a:gdLst/>
            <a:ahLst/>
            <a:cxnLst/>
            <a:rect l="l" t="t" r="r" b="b"/>
            <a:pathLst>
              <a:path w="349282" h="321669" extrusionOk="0">
                <a:moveTo>
                  <a:pt x="348469" y="309928"/>
                </a:moveTo>
                <a:cubicBezTo>
                  <a:pt x="278003" y="170664"/>
                  <a:pt x="156037" y="58585"/>
                  <a:pt x="11050" y="551"/>
                </a:cubicBezTo>
                <a:cubicBezTo>
                  <a:pt x="2543" y="-2847"/>
                  <a:pt x="-4823" y="10439"/>
                  <a:pt x="3968" y="13969"/>
                </a:cubicBezTo>
                <a:cubicBezTo>
                  <a:pt x="146478" y="70973"/>
                  <a:pt x="266844" y="180859"/>
                  <a:pt x="335709" y="318194"/>
                </a:cubicBezTo>
                <a:cubicBezTo>
                  <a:pt x="339918" y="326613"/>
                  <a:pt x="352591" y="318107"/>
                  <a:pt x="348469" y="309928"/>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1299" name="Google Shape;1299;p102"/>
          <p:cNvSpPr/>
          <p:nvPr/>
        </p:nvSpPr>
        <p:spPr>
          <a:xfrm>
            <a:off x="1605564" y="6288656"/>
            <a:ext cx="19906" cy="30190"/>
          </a:xfrm>
          <a:custGeom>
            <a:avLst/>
            <a:gdLst/>
            <a:ahLst/>
            <a:cxnLst/>
            <a:rect l="l" t="t" r="r" b="b"/>
            <a:pathLst>
              <a:path w="24275" h="35310" extrusionOk="0">
                <a:moveTo>
                  <a:pt x="23295" y="23713"/>
                </a:moveTo>
                <a:lnTo>
                  <a:pt x="13692" y="3323"/>
                </a:lnTo>
                <a:cubicBezTo>
                  <a:pt x="8452" y="-4658"/>
                  <a:pt x="-3475" y="3191"/>
                  <a:pt x="975" y="11588"/>
                </a:cubicBezTo>
                <a:cubicBezTo>
                  <a:pt x="4176" y="18384"/>
                  <a:pt x="7371" y="25181"/>
                  <a:pt x="10556" y="31978"/>
                </a:cubicBezTo>
                <a:cubicBezTo>
                  <a:pt x="15906" y="39980"/>
                  <a:pt x="27745" y="32109"/>
                  <a:pt x="23295" y="23713"/>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1300" name="Google Shape;1300;p102"/>
          <p:cNvSpPr/>
          <p:nvPr/>
        </p:nvSpPr>
        <p:spPr>
          <a:xfrm rot="2773480">
            <a:off x="384903" y="6132725"/>
            <a:ext cx="70877" cy="60960"/>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1301" name="Google Shape;1301;p102"/>
          <p:cNvSpPr/>
          <p:nvPr/>
        </p:nvSpPr>
        <p:spPr>
          <a:xfrm rot="8355095">
            <a:off x="1364301" y="7213219"/>
            <a:ext cx="189265" cy="93658"/>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113100" tIns="56525" rIns="113100" bIns="56525"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1302" name="Google Shape;1302;p102"/>
          <p:cNvSpPr txBox="1">
            <a:spLocks noGrp="1"/>
          </p:cNvSpPr>
          <p:nvPr>
            <p:ph type="subTitle" idx="4294967295"/>
          </p:nvPr>
        </p:nvSpPr>
        <p:spPr>
          <a:xfrm>
            <a:off x="307700" y="6325574"/>
            <a:ext cx="1349700" cy="835800"/>
          </a:xfrm>
          <a:prstGeom prst="rect">
            <a:avLst/>
          </a:prstGeom>
        </p:spPr>
        <p:txBody>
          <a:bodyPr spcFirstLastPara="1" wrap="square" lIns="0" tIns="0" rIns="0" bIns="0" anchor="ctr" anchorCtr="0">
            <a:noAutofit/>
          </a:bodyPr>
          <a:lstStyle/>
          <a:p>
            <a:pPr marL="0" lvl="0" indent="0" algn="ctr" rtl="0">
              <a:spcBef>
                <a:spcPts val="0"/>
              </a:spcBef>
              <a:spcAft>
                <a:spcPts val="1200"/>
              </a:spcAft>
              <a:buNone/>
            </a:pPr>
            <a:r>
              <a:rPr lang="en" sz="1900" b="1">
                <a:solidFill>
                  <a:srgbClr val="000000"/>
                </a:solidFill>
                <a:uFill>
                  <a:noFill/>
                </a:uFill>
                <a:hlinkClick r:id="rId3" action="ppaction://hlinksldjump">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Back to Choice Board</a:t>
            </a:r>
            <a:endParaRPr sz="1900" b="1">
              <a:solidFill>
                <a:srgbClr val="000000"/>
              </a:solidFill>
            </a:endParaRPr>
          </a:p>
        </p:txBody>
      </p:sp>
      <p:sp>
        <p:nvSpPr>
          <p:cNvPr id="1303" name="Google Shape;1303;p102"/>
          <p:cNvSpPr txBox="1">
            <a:spLocks noGrp="1"/>
          </p:cNvSpPr>
          <p:nvPr>
            <p:ph type="subTitle" idx="1"/>
          </p:nvPr>
        </p:nvSpPr>
        <p:spPr>
          <a:xfrm>
            <a:off x="3745925" y="5313400"/>
            <a:ext cx="4988700" cy="1221300"/>
          </a:xfrm>
          <a:prstGeom prst="rect">
            <a:avLst/>
          </a:prstGeom>
          <a:noFill/>
          <a:ln>
            <a:noFill/>
          </a:ln>
        </p:spPr>
        <p:txBody>
          <a:bodyPr spcFirstLastPara="1" wrap="square" lIns="50775" tIns="50775" rIns="50775" bIns="50775" anchor="t" anchorCtr="0">
            <a:noAutofit/>
          </a:bodyPr>
          <a:lstStyle/>
          <a:p>
            <a:pPr marL="0" marR="0" lvl="0" indent="0" algn="r" rtl="0">
              <a:lnSpc>
                <a:spcPct val="100000"/>
              </a:lnSpc>
              <a:spcBef>
                <a:spcPts val="0"/>
              </a:spcBef>
              <a:spcAft>
                <a:spcPts val="0"/>
              </a:spcAft>
              <a:buClr>
                <a:srgbClr val="000000"/>
              </a:buClr>
              <a:buSzPts val="2200"/>
              <a:buFont typeface="Arial"/>
              <a:buNone/>
            </a:pPr>
            <a:r>
              <a:rPr lang="en" sz="2200" dirty="0">
                <a:solidFill>
                  <a:srgbClr val="000000"/>
                </a:solidFill>
                <a:latin typeface="Calibri"/>
                <a:ea typeface="Calibri"/>
                <a:cs typeface="Calibri"/>
                <a:sym typeface="Calibri"/>
              </a:rPr>
              <a:t>Student Name</a:t>
            </a:r>
            <a:r>
              <a:rPr lang="en" sz="2200" b="0" i="0" u="none" strike="noStrike" cap="none" dirty="0">
                <a:solidFill>
                  <a:srgbClr val="000000"/>
                </a:solidFill>
                <a:latin typeface="Calibri"/>
                <a:ea typeface="Calibri"/>
                <a:cs typeface="Calibri"/>
                <a:sym typeface="Calibri"/>
              </a:rPr>
              <a:t>:  _______________</a:t>
            </a:r>
            <a:endParaRPr dirty="0"/>
          </a:p>
          <a:p>
            <a:pPr marL="0" marR="0" lvl="0" indent="0" algn="r" rtl="0">
              <a:lnSpc>
                <a:spcPct val="100000"/>
              </a:lnSpc>
              <a:spcBef>
                <a:spcPts val="0"/>
              </a:spcBef>
              <a:spcAft>
                <a:spcPts val="0"/>
              </a:spcAft>
              <a:buClr>
                <a:srgbClr val="000000"/>
              </a:buClr>
              <a:buSzPts val="2200"/>
              <a:buFont typeface="Arial"/>
              <a:buNone/>
            </a:pPr>
            <a:r>
              <a:rPr lang="en" sz="2200" dirty="0">
                <a:solidFill>
                  <a:srgbClr val="000000"/>
                </a:solidFill>
                <a:latin typeface="Calibri"/>
                <a:ea typeface="Calibri"/>
                <a:cs typeface="Calibri"/>
                <a:sym typeface="Calibri"/>
              </a:rPr>
              <a:t>Teacher Name</a:t>
            </a:r>
            <a:r>
              <a:rPr lang="en" sz="2200" b="0" i="0" u="none" strike="noStrike" cap="none" dirty="0">
                <a:solidFill>
                  <a:srgbClr val="000000"/>
                </a:solidFill>
                <a:latin typeface="Calibri"/>
                <a:ea typeface="Calibri"/>
                <a:cs typeface="Calibri"/>
                <a:sym typeface="Calibri"/>
              </a:rPr>
              <a:t>:	_______________</a:t>
            </a:r>
            <a:endParaRPr dirty="0"/>
          </a:p>
          <a:p>
            <a:pPr marL="0" marR="0" lvl="0" indent="0" algn="r" rtl="0">
              <a:lnSpc>
                <a:spcPct val="100000"/>
              </a:lnSpc>
              <a:spcBef>
                <a:spcPts val="0"/>
              </a:spcBef>
              <a:spcAft>
                <a:spcPts val="0"/>
              </a:spcAft>
              <a:buClr>
                <a:srgbClr val="000000"/>
              </a:buClr>
              <a:buSzPts val="2200"/>
              <a:buFont typeface="Arial"/>
              <a:buNone/>
            </a:pPr>
            <a:r>
              <a:rPr lang="en" sz="2200" b="0" i="0" u="none" strike="noStrike" cap="none" dirty="0">
                <a:solidFill>
                  <a:srgbClr val="000000"/>
                </a:solidFill>
                <a:latin typeface="Calibri"/>
                <a:ea typeface="Calibri"/>
                <a:cs typeface="Calibri"/>
                <a:sym typeface="Calibri"/>
              </a:rPr>
              <a:t>Grade</a:t>
            </a:r>
            <a:r>
              <a:rPr lang="en" sz="2200" b="0" i="0" u="none" strike="noStrike" cap="none" dirty="0" smtClean="0">
                <a:solidFill>
                  <a:srgbClr val="000000"/>
                </a:solidFill>
                <a:latin typeface="Calibri"/>
                <a:ea typeface="Calibri"/>
                <a:cs typeface="Calibri"/>
                <a:sym typeface="Calibri"/>
              </a:rPr>
              <a:t>: _______________</a:t>
            </a:r>
            <a:endParaRP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307"/>
        <p:cNvGrpSpPr/>
        <p:nvPr/>
      </p:nvGrpSpPr>
      <p:grpSpPr>
        <a:xfrm>
          <a:off x="0" y="0"/>
          <a:ext cx="0" cy="0"/>
          <a:chOff x="0" y="0"/>
          <a:chExt cx="0" cy="0"/>
        </a:xfrm>
      </p:grpSpPr>
      <p:sp>
        <p:nvSpPr>
          <p:cNvPr id="1308" name="Google Shape;1308;p103"/>
          <p:cNvSpPr txBox="1">
            <a:spLocks noGrp="1"/>
          </p:cNvSpPr>
          <p:nvPr>
            <p:ph type="title"/>
          </p:nvPr>
        </p:nvSpPr>
        <p:spPr>
          <a:xfrm>
            <a:off x="986438" y="885796"/>
            <a:ext cx="7068900" cy="598800"/>
          </a:xfrm>
          <a:prstGeom prst="rect">
            <a:avLst/>
          </a:prstGeom>
          <a:noFill/>
          <a:ln>
            <a:noFill/>
          </a:ln>
        </p:spPr>
        <p:txBody>
          <a:bodyPr spcFirstLastPara="1" wrap="square" lIns="50775" tIns="50775" rIns="50775" bIns="50775" anchor="ctr" anchorCtr="0">
            <a:noAutofit/>
          </a:bodyPr>
          <a:lstStyle/>
          <a:p>
            <a:pPr marL="0" lvl="0" indent="0" algn="ctr" rtl="0">
              <a:lnSpc>
                <a:spcPct val="100000"/>
              </a:lnSpc>
              <a:spcBef>
                <a:spcPts val="0"/>
              </a:spcBef>
              <a:spcAft>
                <a:spcPts val="0"/>
              </a:spcAft>
              <a:buClr>
                <a:srgbClr val="000000"/>
              </a:buClr>
              <a:buSzPts val="4400"/>
              <a:buFont typeface="Arial"/>
              <a:buNone/>
            </a:pPr>
            <a:r>
              <a:rPr lang="en" sz="4400" b="1">
                <a:latin typeface="Arial"/>
                <a:ea typeface="Arial"/>
                <a:cs typeface="Arial"/>
                <a:sym typeface="Arial"/>
              </a:rPr>
              <a:t>What will I learn?</a:t>
            </a:r>
            <a:endParaRPr/>
          </a:p>
        </p:txBody>
      </p:sp>
      <p:sp>
        <p:nvSpPr>
          <p:cNvPr id="1309" name="Google Shape;1309;p103"/>
          <p:cNvSpPr txBox="1">
            <a:spLocks noGrp="1"/>
          </p:cNvSpPr>
          <p:nvPr>
            <p:ph type="body" idx="1"/>
          </p:nvPr>
        </p:nvSpPr>
        <p:spPr>
          <a:xfrm>
            <a:off x="1494750" y="2395737"/>
            <a:ext cx="7068900" cy="4292100"/>
          </a:xfrm>
          <a:prstGeom prst="rect">
            <a:avLst/>
          </a:prstGeom>
          <a:noFill/>
          <a:ln>
            <a:noFill/>
          </a:ln>
        </p:spPr>
        <p:txBody>
          <a:bodyPr spcFirstLastPara="1" wrap="square" lIns="50775" tIns="50775" rIns="50775" bIns="50775" anchor="t" anchorCtr="0">
            <a:noAutofit/>
          </a:bodyPr>
          <a:lstStyle/>
          <a:p>
            <a:pPr marL="381000" lvl="0" indent="-381000" algn="l" rtl="0">
              <a:lnSpc>
                <a:spcPct val="90000"/>
              </a:lnSpc>
              <a:spcBef>
                <a:spcPts val="0"/>
              </a:spcBef>
              <a:spcAft>
                <a:spcPts val="0"/>
              </a:spcAft>
              <a:buClr>
                <a:schemeClr val="accent5"/>
              </a:buClr>
              <a:buSzPts val="2600"/>
              <a:buChar char="✗"/>
            </a:pPr>
            <a:r>
              <a:rPr lang="en" sz="2600" b="0" i="0" u="none" strike="noStrike" cap="none">
                <a:solidFill>
                  <a:srgbClr val="000000"/>
                </a:solidFill>
                <a:latin typeface="Calibri"/>
                <a:ea typeface="Calibri"/>
                <a:cs typeface="Calibri"/>
                <a:sym typeface="Calibri"/>
              </a:rPr>
              <a:t>In this lesson, </a:t>
            </a:r>
            <a:r>
              <a:rPr lang="en" sz="2600">
                <a:solidFill>
                  <a:srgbClr val="000000"/>
                </a:solidFill>
                <a:latin typeface="Calibri"/>
                <a:ea typeface="Calibri"/>
                <a:cs typeface="Calibri"/>
                <a:sym typeface="Calibri"/>
              </a:rPr>
              <a:t>you</a:t>
            </a:r>
            <a:r>
              <a:rPr lang="en" sz="2600" b="0" i="0" u="none" strike="noStrike" cap="none">
                <a:solidFill>
                  <a:srgbClr val="000000"/>
                </a:solidFill>
                <a:latin typeface="Calibri"/>
                <a:ea typeface="Calibri"/>
                <a:cs typeface="Calibri"/>
                <a:sym typeface="Calibri"/>
              </a:rPr>
              <a:t> will learn how to represent d</a:t>
            </a:r>
            <a:r>
              <a:rPr lang="en" sz="2600">
                <a:solidFill>
                  <a:srgbClr val="000000"/>
                </a:solidFill>
                <a:latin typeface="Calibri"/>
                <a:ea typeface="Calibri"/>
                <a:cs typeface="Calibri"/>
                <a:sym typeface="Calibri"/>
              </a:rPr>
              <a:t>ata in a variety of forms</a:t>
            </a:r>
            <a:endParaRPr sz="2600">
              <a:solidFill>
                <a:srgbClr val="000000"/>
              </a:solidFill>
              <a:latin typeface="Calibri"/>
              <a:ea typeface="Calibri"/>
              <a:cs typeface="Calibri"/>
              <a:sym typeface="Calibri"/>
            </a:endParaRPr>
          </a:p>
          <a:p>
            <a:pPr marL="0" lvl="0" indent="0" algn="l" rtl="0">
              <a:lnSpc>
                <a:spcPct val="90000"/>
              </a:lnSpc>
              <a:spcBef>
                <a:spcPts val="0"/>
              </a:spcBef>
              <a:spcAft>
                <a:spcPts val="0"/>
              </a:spcAft>
              <a:buNone/>
            </a:pPr>
            <a:endParaRPr sz="2600">
              <a:solidFill>
                <a:srgbClr val="000000"/>
              </a:solidFill>
              <a:latin typeface="Calibri"/>
              <a:ea typeface="Calibri"/>
              <a:cs typeface="Calibri"/>
              <a:sym typeface="Calibri"/>
            </a:endParaRPr>
          </a:p>
          <a:p>
            <a:pPr marL="0" lvl="0" indent="0" algn="l" rtl="0">
              <a:lnSpc>
                <a:spcPct val="90000"/>
              </a:lnSpc>
              <a:spcBef>
                <a:spcPts val="0"/>
              </a:spcBef>
              <a:spcAft>
                <a:spcPts val="0"/>
              </a:spcAft>
              <a:buNone/>
            </a:pPr>
            <a:endParaRPr sz="2600">
              <a:solidFill>
                <a:srgbClr val="000000"/>
              </a:solidFill>
              <a:latin typeface="Calibri"/>
              <a:ea typeface="Calibri"/>
              <a:cs typeface="Calibri"/>
              <a:sym typeface="Calibri"/>
            </a:endParaRPr>
          </a:p>
          <a:p>
            <a:pPr marL="0" lvl="0" indent="0" algn="l" rtl="0">
              <a:lnSpc>
                <a:spcPct val="90000"/>
              </a:lnSpc>
              <a:spcBef>
                <a:spcPts val="0"/>
              </a:spcBef>
              <a:spcAft>
                <a:spcPts val="0"/>
              </a:spcAft>
              <a:buNone/>
            </a:pPr>
            <a:endParaRPr sz="2600">
              <a:solidFill>
                <a:srgbClr val="000000"/>
              </a:solidFill>
              <a:latin typeface="Calibri"/>
              <a:ea typeface="Calibri"/>
              <a:cs typeface="Calibri"/>
              <a:sym typeface="Calibri"/>
            </a:endParaRPr>
          </a:p>
          <a:p>
            <a:pPr marL="381000" lvl="0" indent="-381000" algn="l" rtl="0">
              <a:lnSpc>
                <a:spcPct val="90000"/>
              </a:lnSpc>
              <a:spcBef>
                <a:spcPts val="0"/>
              </a:spcBef>
              <a:spcAft>
                <a:spcPts val="0"/>
              </a:spcAft>
              <a:buClr>
                <a:schemeClr val="accent5"/>
              </a:buClr>
              <a:buSzPts val="2600"/>
              <a:buFont typeface="Calibri"/>
              <a:buChar char="✗"/>
            </a:pPr>
            <a:r>
              <a:rPr lang="en" sz="2600">
                <a:solidFill>
                  <a:srgbClr val="000000"/>
                </a:solidFill>
                <a:latin typeface="Calibri"/>
                <a:ea typeface="Calibri"/>
                <a:cs typeface="Calibri"/>
                <a:sym typeface="Calibri"/>
              </a:rPr>
              <a:t>Also, you will decide which form of data will be the best for the data being represented. </a:t>
            </a:r>
            <a:endParaRPr sz="2600">
              <a:solidFill>
                <a:srgbClr val="000000"/>
              </a:solidFill>
              <a:latin typeface="Calibri"/>
              <a:ea typeface="Calibri"/>
              <a:cs typeface="Calibri"/>
              <a:sym typeface="Calibri"/>
            </a:endParaRPr>
          </a:p>
          <a:p>
            <a:pPr marL="0" lvl="0" indent="0" algn="l" rtl="0">
              <a:lnSpc>
                <a:spcPct val="90000"/>
              </a:lnSpc>
              <a:spcBef>
                <a:spcPts val="0"/>
              </a:spcBef>
              <a:spcAft>
                <a:spcPts val="0"/>
              </a:spcAft>
              <a:buNone/>
            </a:pPr>
            <a:endParaRPr sz="2600">
              <a:solidFill>
                <a:srgbClr val="000000"/>
              </a:solidFill>
              <a:latin typeface="Calibri"/>
              <a:ea typeface="Calibri"/>
              <a:cs typeface="Calibri"/>
              <a:sym typeface="Calibri"/>
            </a:endParaRPr>
          </a:p>
          <a:p>
            <a:pPr marL="0" lvl="0" indent="0" algn="l" rtl="0">
              <a:lnSpc>
                <a:spcPct val="90000"/>
              </a:lnSpc>
              <a:spcBef>
                <a:spcPts val="0"/>
              </a:spcBef>
              <a:spcAft>
                <a:spcPts val="0"/>
              </a:spcAft>
              <a:buNone/>
            </a:pPr>
            <a:endParaRPr sz="2600">
              <a:solidFill>
                <a:srgbClr val="000000"/>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313"/>
        <p:cNvGrpSpPr/>
        <p:nvPr/>
      </p:nvGrpSpPr>
      <p:grpSpPr>
        <a:xfrm>
          <a:off x="0" y="0"/>
          <a:ext cx="0" cy="0"/>
          <a:chOff x="0" y="0"/>
          <a:chExt cx="0" cy="0"/>
        </a:xfrm>
      </p:grpSpPr>
      <p:sp>
        <p:nvSpPr>
          <p:cNvPr id="1314" name="Google Shape;1314;p104"/>
          <p:cNvSpPr txBox="1">
            <a:spLocks noGrp="1"/>
          </p:cNvSpPr>
          <p:nvPr>
            <p:ph type="title"/>
          </p:nvPr>
        </p:nvSpPr>
        <p:spPr>
          <a:xfrm>
            <a:off x="471213" y="408546"/>
            <a:ext cx="7068900" cy="598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Hydro Usage in Canada:</a:t>
            </a:r>
            <a:endParaRPr/>
          </a:p>
        </p:txBody>
      </p:sp>
      <p:pic>
        <p:nvPicPr>
          <p:cNvPr id="1315" name="Google Shape;1315;p104"/>
          <p:cNvPicPr preferRelativeResize="0"/>
          <p:nvPr/>
        </p:nvPicPr>
        <p:blipFill>
          <a:blip r:embed="rId3">
            <a:alphaModFix/>
          </a:blip>
          <a:stretch>
            <a:fillRect/>
          </a:stretch>
        </p:blipFill>
        <p:spPr>
          <a:xfrm>
            <a:off x="152400" y="2709064"/>
            <a:ext cx="9753600" cy="3960473"/>
          </a:xfrm>
          <a:prstGeom prst="rect">
            <a:avLst/>
          </a:prstGeom>
          <a:noFill/>
          <a:ln>
            <a:noFill/>
          </a:ln>
        </p:spPr>
      </p:pic>
      <p:sp>
        <p:nvSpPr>
          <p:cNvPr id="1316" name="Google Shape;1316;p104"/>
          <p:cNvSpPr txBox="1"/>
          <p:nvPr/>
        </p:nvSpPr>
        <p:spPr>
          <a:xfrm>
            <a:off x="6857100" y="4859025"/>
            <a:ext cx="3048900" cy="35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t>Source of information: </a:t>
            </a:r>
            <a:r>
              <a:rPr lang="en" sz="900" u="sng">
                <a:solidFill>
                  <a:schemeClr val="hlink"/>
                </a:solidFill>
                <a:hlinkClick r:id="rId4"/>
              </a:rPr>
              <a:t>Electricity facts</a:t>
            </a:r>
            <a:r>
              <a:rPr lang="en" sz="900"/>
              <a:t> </a:t>
            </a:r>
            <a:endParaRPr sz="900"/>
          </a:p>
        </p:txBody>
      </p:sp>
      <p:sp>
        <p:nvSpPr>
          <p:cNvPr id="1317" name="Google Shape;1317;p104"/>
          <p:cNvSpPr txBox="1"/>
          <p:nvPr/>
        </p:nvSpPr>
        <p:spPr>
          <a:xfrm>
            <a:off x="76200" y="1566725"/>
            <a:ext cx="9906000" cy="965460"/>
          </a:xfrm>
          <a:prstGeom prst="rect">
            <a:avLst/>
          </a:prstGeom>
          <a:solidFill>
            <a:srgbClr val="FFFF00">
              <a:alpha val="24710"/>
            </a:srgbClr>
          </a:solidFill>
          <a:ln w="15875" cap="flat" cmpd="sng">
            <a:solidFill>
              <a:schemeClr val="accent5"/>
            </a:solidFill>
            <a:prstDash val="solid"/>
            <a:miter lim="400000"/>
            <a:headEnd type="none" w="sm" len="sm"/>
            <a:tailEnd type="none" w="sm" len="sm"/>
          </a:ln>
        </p:spPr>
        <p:txBody>
          <a:bodyPr spcFirstLastPara="1" wrap="square" lIns="50775" tIns="50775" rIns="50775" bIns="50775" anchor="t" anchorCtr="0">
            <a:noAutofit/>
          </a:bodyPr>
          <a:lstStyle/>
          <a:p>
            <a:pPr marL="0" marR="0" lvl="0" indent="0" algn="l" rtl="0">
              <a:lnSpc>
                <a:spcPct val="100000"/>
              </a:lnSpc>
              <a:spcBef>
                <a:spcPts val="0"/>
              </a:spcBef>
              <a:spcAft>
                <a:spcPts val="0"/>
              </a:spcAft>
              <a:buClr>
                <a:srgbClr val="000000"/>
              </a:buClr>
              <a:buSzPts val="1800"/>
              <a:buFont typeface="Calibri"/>
              <a:buNone/>
            </a:pPr>
            <a:r>
              <a:rPr lang="en" sz="1800" b="1" i="0" u="none" strike="noStrike" cap="none" dirty="0">
                <a:solidFill>
                  <a:srgbClr val="000000"/>
                </a:solidFill>
                <a:latin typeface="Calibri"/>
                <a:ea typeface="Calibri"/>
                <a:cs typeface="Calibri"/>
                <a:sym typeface="Calibri"/>
              </a:rPr>
              <a:t>Instructions:</a:t>
            </a:r>
            <a:endParaRPr sz="1600" dirty="0"/>
          </a:p>
          <a:p>
            <a:pPr marL="381000" marR="0" lvl="0" indent="-381000" algn="l" rtl="0">
              <a:lnSpc>
                <a:spcPct val="100000"/>
              </a:lnSpc>
              <a:spcBef>
                <a:spcPts val="0"/>
              </a:spcBef>
              <a:spcAft>
                <a:spcPts val="0"/>
              </a:spcAft>
              <a:buClr>
                <a:srgbClr val="000000"/>
              </a:buClr>
              <a:buSzPts val="1800"/>
              <a:buFont typeface="Helvetica Neue"/>
              <a:buAutoNum type="arabicPeriod"/>
            </a:pPr>
            <a:r>
              <a:rPr lang="en" sz="1800" dirty="0">
                <a:latin typeface="Calibri"/>
                <a:ea typeface="Calibri"/>
                <a:cs typeface="Calibri"/>
                <a:sym typeface="Calibri"/>
              </a:rPr>
              <a:t>Read over the data below: Write down any noticings and wonderings you have about the data below.</a:t>
            </a:r>
            <a:endParaRPr sz="1800" b="0" i="0" u="none" strike="noStrike" cap="none" dirty="0">
              <a:solidFill>
                <a:srgbClr val="000000"/>
              </a:solidFill>
              <a:latin typeface="Calibri"/>
              <a:ea typeface="Calibri"/>
              <a:cs typeface="Calibri"/>
              <a:sym typeface="Calibri"/>
            </a:endParaRPr>
          </a:p>
        </p:txBody>
      </p:sp>
      <p:sp>
        <p:nvSpPr>
          <p:cNvPr id="1318" name="Google Shape;1318;p104"/>
          <p:cNvSpPr txBox="1"/>
          <p:nvPr/>
        </p:nvSpPr>
        <p:spPr>
          <a:xfrm>
            <a:off x="3326825" y="5541250"/>
            <a:ext cx="3150300" cy="2231100"/>
          </a:xfrm>
          <a:prstGeom prst="rect">
            <a:avLst/>
          </a:prstGeom>
          <a:solidFill>
            <a:srgbClr val="CFD7E7"/>
          </a:solidFill>
          <a:ln w="15875" cap="flat" cmpd="sng">
            <a:solidFill>
              <a:schemeClr val="accent5"/>
            </a:solidFill>
            <a:prstDash val="solid"/>
            <a:miter lim="400000"/>
            <a:headEnd type="none" w="sm" len="sm"/>
            <a:tailEnd type="none" w="sm" len="sm"/>
          </a:ln>
        </p:spPr>
        <p:txBody>
          <a:bodyPr spcFirstLastPara="1" wrap="square" lIns="50775" tIns="50775" rIns="50775" bIns="50775" anchor="t" anchorCtr="0">
            <a:noAutofit/>
          </a:bodyPr>
          <a:lstStyle/>
          <a:p>
            <a:pPr marL="0" marR="0" lvl="0" indent="0" algn="l" rtl="0">
              <a:lnSpc>
                <a:spcPct val="100000"/>
              </a:lnSpc>
              <a:spcBef>
                <a:spcPts val="0"/>
              </a:spcBef>
              <a:spcAft>
                <a:spcPts val="0"/>
              </a:spcAft>
              <a:buClr>
                <a:srgbClr val="000000"/>
              </a:buClr>
              <a:buSzPts val="1800"/>
              <a:buFont typeface="Calibri"/>
              <a:buNone/>
            </a:pPr>
            <a:r>
              <a:rPr lang="en" sz="1800" b="1" i="0" u="none" strike="noStrike" cap="none">
                <a:solidFill>
                  <a:srgbClr val="000000"/>
                </a:solidFill>
                <a:latin typeface="Calibri"/>
                <a:ea typeface="Calibri"/>
                <a:cs typeface="Calibri"/>
                <a:sym typeface="Calibri"/>
              </a:rPr>
              <a:t>I</a:t>
            </a:r>
            <a:r>
              <a:rPr lang="en" sz="1800" b="1">
                <a:latin typeface="Calibri"/>
                <a:ea typeface="Calibri"/>
                <a:cs typeface="Calibri"/>
                <a:sym typeface="Calibri"/>
              </a:rPr>
              <a:t> NOTICE:</a:t>
            </a:r>
            <a:endParaRPr sz="1800" b="1">
              <a:latin typeface="Calibri"/>
              <a:ea typeface="Calibri"/>
              <a:cs typeface="Calibri"/>
              <a:sym typeface="Calibri"/>
            </a:endParaRPr>
          </a:p>
          <a:p>
            <a:pPr marL="457200" marR="0" lvl="0" indent="-342900" algn="l" rtl="0">
              <a:lnSpc>
                <a:spcPct val="100000"/>
              </a:lnSpc>
              <a:spcBef>
                <a:spcPts val="0"/>
              </a:spcBef>
              <a:spcAft>
                <a:spcPts val="0"/>
              </a:spcAft>
              <a:buSzPts val="1800"/>
              <a:buFont typeface="Calibri"/>
              <a:buChar char="●"/>
            </a:pPr>
            <a:r>
              <a:rPr lang="en" sz="1800" b="1">
                <a:latin typeface="Calibri"/>
                <a:ea typeface="Calibri"/>
                <a:cs typeface="Calibri"/>
                <a:sym typeface="Calibri"/>
              </a:rPr>
              <a:t> </a:t>
            </a:r>
            <a:endParaRPr sz="1800" b="1">
              <a:latin typeface="Calibri"/>
              <a:ea typeface="Calibri"/>
              <a:cs typeface="Calibri"/>
              <a:sym typeface="Calibri"/>
            </a:endParaRPr>
          </a:p>
          <a:p>
            <a:pPr marL="0" marR="0" lvl="0" indent="0" algn="l" rtl="0">
              <a:lnSpc>
                <a:spcPct val="100000"/>
              </a:lnSpc>
              <a:spcBef>
                <a:spcPts val="0"/>
              </a:spcBef>
              <a:spcAft>
                <a:spcPts val="0"/>
              </a:spcAft>
              <a:buNone/>
            </a:pPr>
            <a:endParaRPr sz="1800" b="1">
              <a:latin typeface="Calibri"/>
              <a:ea typeface="Calibri"/>
              <a:cs typeface="Calibri"/>
              <a:sym typeface="Calibri"/>
            </a:endParaRPr>
          </a:p>
          <a:p>
            <a:pPr marL="0" marR="0" lvl="0" indent="0" algn="l" rtl="0">
              <a:lnSpc>
                <a:spcPct val="100000"/>
              </a:lnSpc>
              <a:spcBef>
                <a:spcPts val="0"/>
              </a:spcBef>
              <a:spcAft>
                <a:spcPts val="0"/>
              </a:spcAft>
              <a:buNone/>
            </a:pPr>
            <a:endParaRPr sz="1800" b="1">
              <a:latin typeface="Calibri"/>
              <a:ea typeface="Calibri"/>
              <a:cs typeface="Calibri"/>
              <a:sym typeface="Calibri"/>
            </a:endParaRPr>
          </a:p>
          <a:p>
            <a:pPr marL="457200" marR="0" lvl="0" indent="-342900" algn="l" rtl="0">
              <a:lnSpc>
                <a:spcPct val="100000"/>
              </a:lnSpc>
              <a:spcBef>
                <a:spcPts val="0"/>
              </a:spcBef>
              <a:spcAft>
                <a:spcPts val="0"/>
              </a:spcAft>
              <a:buSzPts val="1800"/>
              <a:buFont typeface="Calibri"/>
              <a:buChar char="●"/>
            </a:pPr>
            <a:r>
              <a:rPr lang="en" sz="1800" b="1">
                <a:latin typeface="Calibri"/>
                <a:ea typeface="Calibri"/>
                <a:cs typeface="Calibri"/>
                <a:sym typeface="Calibri"/>
              </a:rPr>
              <a:t> </a:t>
            </a:r>
            <a:endParaRPr sz="1800" b="1">
              <a:latin typeface="Calibri"/>
              <a:ea typeface="Calibri"/>
              <a:cs typeface="Calibri"/>
              <a:sym typeface="Calibri"/>
            </a:endParaRPr>
          </a:p>
          <a:p>
            <a:pPr marL="0" marR="0" lvl="0" indent="0" algn="l" rtl="0">
              <a:lnSpc>
                <a:spcPct val="100000"/>
              </a:lnSpc>
              <a:spcBef>
                <a:spcPts val="0"/>
              </a:spcBef>
              <a:spcAft>
                <a:spcPts val="0"/>
              </a:spcAft>
              <a:buNone/>
            </a:pPr>
            <a:endParaRPr sz="1800" b="1">
              <a:latin typeface="Calibri"/>
              <a:ea typeface="Calibri"/>
              <a:cs typeface="Calibri"/>
              <a:sym typeface="Calibri"/>
            </a:endParaRPr>
          </a:p>
          <a:p>
            <a:pPr marL="0" marR="0" lvl="0" indent="0" algn="l" rtl="0">
              <a:lnSpc>
                <a:spcPct val="100000"/>
              </a:lnSpc>
              <a:spcBef>
                <a:spcPts val="0"/>
              </a:spcBef>
              <a:spcAft>
                <a:spcPts val="0"/>
              </a:spcAft>
              <a:buNone/>
            </a:pPr>
            <a:endParaRPr sz="1800" b="1">
              <a:latin typeface="Calibri"/>
              <a:ea typeface="Calibri"/>
              <a:cs typeface="Calibri"/>
              <a:sym typeface="Calibri"/>
            </a:endParaRPr>
          </a:p>
          <a:p>
            <a:pPr marL="457200" marR="0" lvl="0" indent="-342900" algn="l" rtl="0">
              <a:lnSpc>
                <a:spcPct val="100000"/>
              </a:lnSpc>
              <a:spcBef>
                <a:spcPts val="0"/>
              </a:spcBef>
              <a:spcAft>
                <a:spcPts val="0"/>
              </a:spcAft>
              <a:buSzPts val="1800"/>
              <a:buFont typeface="Calibri"/>
              <a:buChar char="●"/>
            </a:pPr>
            <a:endParaRPr sz="1800" b="1">
              <a:latin typeface="Calibri"/>
              <a:ea typeface="Calibri"/>
              <a:cs typeface="Calibri"/>
              <a:sym typeface="Calibri"/>
            </a:endParaRPr>
          </a:p>
        </p:txBody>
      </p:sp>
      <p:sp>
        <p:nvSpPr>
          <p:cNvPr id="1319" name="Google Shape;1319;p104"/>
          <p:cNvSpPr txBox="1"/>
          <p:nvPr/>
        </p:nvSpPr>
        <p:spPr>
          <a:xfrm>
            <a:off x="6477125" y="5541250"/>
            <a:ext cx="3150300" cy="2231100"/>
          </a:xfrm>
          <a:prstGeom prst="rect">
            <a:avLst/>
          </a:prstGeom>
          <a:solidFill>
            <a:srgbClr val="CFD7E7"/>
          </a:solidFill>
          <a:ln w="15875" cap="flat" cmpd="sng">
            <a:solidFill>
              <a:schemeClr val="accent5"/>
            </a:solidFill>
            <a:prstDash val="solid"/>
            <a:miter lim="400000"/>
            <a:headEnd type="none" w="sm" len="sm"/>
            <a:tailEnd type="none" w="sm" len="sm"/>
          </a:ln>
        </p:spPr>
        <p:txBody>
          <a:bodyPr spcFirstLastPara="1" wrap="square" lIns="50775" tIns="50775" rIns="50775" bIns="50775" anchor="t" anchorCtr="0">
            <a:noAutofit/>
          </a:bodyPr>
          <a:lstStyle/>
          <a:p>
            <a:pPr marL="0" marR="0" lvl="0" indent="0" algn="l" rtl="0">
              <a:lnSpc>
                <a:spcPct val="100000"/>
              </a:lnSpc>
              <a:spcBef>
                <a:spcPts val="0"/>
              </a:spcBef>
              <a:spcAft>
                <a:spcPts val="0"/>
              </a:spcAft>
              <a:buClr>
                <a:srgbClr val="000000"/>
              </a:buClr>
              <a:buSzPts val="1800"/>
              <a:buFont typeface="Calibri"/>
              <a:buNone/>
            </a:pPr>
            <a:r>
              <a:rPr lang="en" sz="1800" b="1" i="0" u="none" strike="noStrike" cap="none">
                <a:solidFill>
                  <a:srgbClr val="000000"/>
                </a:solidFill>
                <a:latin typeface="Calibri"/>
                <a:ea typeface="Calibri"/>
                <a:cs typeface="Calibri"/>
                <a:sym typeface="Calibri"/>
              </a:rPr>
              <a:t>I</a:t>
            </a:r>
            <a:r>
              <a:rPr lang="en" sz="1800" b="1">
                <a:latin typeface="Calibri"/>
                <a:ea typeface="Calibri"/>
                <a:cs typeface="Calibri"/>
                <a:sym typeface="Calibri"/>
              </a:rPr>
              <a:t> WONDER?:</a:t>
            </a:r>
            <a:endParaRPr sz="1800" b="1">
              <a:latin typeface="Calibri"/>
              <a:ea typeface="Calibri"/>
              <a:cs typeface="Calibri"/>
              <a:sym typeface="Calibri"/>
            </a:endParaRPr>
          </a:p>
          <a:p>
            <a:pPr marL="457200" marR="0" lvl="0" indent="-342900" algn="l" rtl="0">
              <a:lnSpc>
                <a:spcPct val="100000"/>
              </a:lnSpc>
              <a:spcBef>
                <a:spcPts val="0"/>
              </a:spcBef>
              <a:spcAft>
                <a:spcPts val="0"/>
              </a:spcAft>
              <a:buSzPts val="1800"/>
              <a:buFont typeface="Calibri"/>
              <a:buChar char="●"/>
            </a:pPr>
            <a:r>
              <a:rPr lang="en" sz="1800" b="1">
                <a:latin typeface="Calibri"/>
                <a:ea typeface="Calibri"/>
                <a:cs typeface="Calibri"/>
                <a:sym typeface="Calibri"/>
              </a:rPr>
              <a:t> </a:t>
            </a:r>
            <a:endParaRPr sz="1800" b="1">
              <a:latin typeface="Calibri"/>
              <a:ea typeface="Calibri"/>
              <a:cs typeface="Calibri"/>
              <a:sym typeface="Calibri"/>
            </a:endParaRPr>
          </a:p>
          <a:p>
            <a:pPr marL="0" marR="0" lvl="0" indent="0" algn="l" rtl="0">
              <a:lnSpc>
                <a:spcPct val="100000"/>
              </a:lnSpc>
              <a:spcBef>
                <a:spcPts val="0"/>
              </a:spcBef>
              <a:spcAft>
                <a:spcPts val="0"/>
              </a:spcAft>
              <a:buNone/>
            </a:pPr>
            <a:endParaRPr sz="1800" b="1">
              <a:latin typeface="Calibri"/>
              <a:ea typeface="Calibri"/>
              <a:cs typeface="Calibri"/>
              <a:sym typeface="Calibri"/>
            </a:endParaRPr>
          </a:p>
          <a:p>
            <a:pPr marL="0" marR="0" lvl="0" indent="0" algn="l" rtl="0">
              <a:lnSpc>
                <a:spcPct val="100000"/>
              </a:lnSpc>
              <a:spcBef>
                <a:spcPts val="0"/>
              </a:spcBef>
              <a:spcAft>
                <a:spcPts val="0"/>
              </a:spcAft>
              <a:buNone/>
            </a:pPr>
            <a:endParaRPr sz="1800" b="1">
              <a:latin typeface="Calibri"/>
              <a:ea typeface="Calibri"/>
              <a:cs typeface="Calibri"/>
              <a:sym typeface="Calibri"/>
            </a:endParaRPr>
          </a:p>
          <a:p>
            <a:pPr marL="457200" marR="0" lvl="0" indent="-342900" algn="l" rtl="0">
              <a:lnSpc>
                <a:spcPct val="100000"/>
              </a:lnSpc>
              <a:spcBef>
                <a:spcPts val="0"/>
              </a:spcBef>
              <a:spcAft>
                <a:spcPts val="0"/>
              </a:spcAft>
              <a:buSzPts val="1800"/>
              <a:buFont typeface="Calibri"/>
              <a:buChar char="●"/>
            </a:pPr>
            <a:r>
              <a:rPr lang="en" sz="1800" b="1">
                <a:latin typeface="Calibri"/>
                <a:ea typeface="Calibri"/>
                <a:cs typeface="Calibri"/>
                <a:sym typeface="Calibri"/>
              </a:rPr>
              <a:t> </a:t>
            </a:r>
            <a:endParaRPr sz="1800" b="1">
              <a:latin typeface="Calibri"/>
              <a:ea typeface="Calibri"/>
              <a:cs typeface="Calibri"/>
              <a:sym typeface="Calibri"/>
            </a:endParaRPr>
          </a:p>
          <a:p>
            <a:pPr marL="0" marR="0" lvl="0" indent="0" algn="l" rtl="0">
              <a:lnSpc>
                <a:spcPct val="100000"/>
              </a:lnSpc>
              <a:spcBef>
                <a:spcPts val="0"/>
              </a:spcBef>
              <a:spcAft>
                <a:spcPts val="0"/>
              </a:spcAft>
              <a:buNone/>
            </a:pPr>
            <a:endParaRPr sz="1800" b="1">
              <a:latin typeface="Calibri"/>
              <a:ea typeface="Calibri"/>
              <a:cs typeface="Calibri"/>
              <a:sym typeface="Calibri"/>
            </a:endParaRPr>
          </a:p>
          <a:p>
            <a:pPr marL="0" marR="0" lvl="0" indent="0" algn="l" rtl="0">
              <a:lnSpc>
                <a:spcPct val="100000"/>
              </a:lnSpc>
              <a:spcBef>
                <a:spcPts val="0"/>
              </a:spcBef>
              <a:spcAft>
                <a:spcPts val="0"/>
              </a:spcAft>
              <a:buNone/>
            </a:pPr>
            <a:endParaRPr sz="1800" b="1">
              <a:latin typeface="Calibri"/>
              <a:ea typeface="Calibri"/>
              <a:cs typeface="Calibri"/>
              <a:sym typeface="Calibri"/>
            </a:endParaRPr>
          </a:p>
          <a:p>
            <a:pPr marL="457200" marR="0" lvl="0" indent="-342900" algn="l" rtl="0">
              <a:lnSpc>
                <a:spcPct val="100000"/>
              </a:lnSpc>
              <a:spcBef>
                <a:spcPts val="0"/>
              </a:spcBef>
              <a:spcAft>
                <a:spcPts val="0"/>
              </a:spcAft>
              <a:buSzPts val="1800"/>
              <a:buFont typeface="Calibri"/>
              <a:buChar char="●"/>
            </a:pPr>
            <a:endParaRPr sz="1800" b="1">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323"/>
        <p:cNvGrpSpPr/>
        <p:nvPr/>
      </p:nvGrpSpPr>
      <p:grpSpPr>
        <a:xfrm>
          <a:off x="0" y="0"/>
          <a:ext cx="0" cy="0"/>
          <a:chOff x="0" y="0"/>
          <a:chExt cx="0" cy="0"/>
        </a:xfrm>
      </p:grpSpPr>
      <p:pic>
        <p:nvPicPr>
          <p:cNvPr id="1324" name="Google Shape;1324;p105"/>
          <p:cNvPicPr preferRelativeResize="0"/>
          <p:nvPr/>
        </p:nvPicPr>
        <p:blipFill>
          <a:blip r:embed="rId3">
            <a:alphaModFix/>
          </a:blip>
          <a:stretch>
            <a:fillRect/>
          </a:stretch>
        </p:blipFill>
        <p:spPr>
          <a:xfrm>
            <a:off x="152400" y="3166264"/>
            <a:ext cx="9753600" cy="3960473"/>
          </a:xfrm>
          <a:prstGeom prst="rect">
            <a:avLst/>
          </a:prstGeom>
          <a:noFill/>
          <a:ln>
            <a:noFill/>
          </a:ln>
        </p:spPr>
      </p:pic>
      <p:sp>
        <p:nvSpPr>
          <p:cNvPr id="1325" name="Google Shape;1325;p105"/>
          <p:cNvSpPr txBox="1"/>
          <p:nvPr/>
        </p:nvSpPr>
        <p:spPr>
          <a:xfrm>
            <a:off x="6857100" y="5316225"/>
            <a:ext cx="2917200" cy="35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t>Source of information: </a:t>
            </a:r>
            <a:r>
              <a:rPr lang="en" sz="900" u="sng">
                <a:solidFill>
                  <a:schemeClr val="hlink"/>
                </a:solidFill>
                <a:hlinkClick r:id="rId4"/>
              </a:rPr>
              <a:t>Electricity facts</a:t>
            </a:r>
            <a:r>
              <a:rPr lang="en" sz="900"/>
              <a:t> </a:t>
            </a:r>
            <a:endParaRPr sz="900"/>
          </a:p>
        </p:txBody>
      </p:sp>
      <p:sp>
        <p:nvSpPr>
          <p:cNvPr id="1326" name="Google Shape;1326;p105"/>
          <p:cNvSpPr txBox="1"/>
          <p:nvPr/>
        </p:nvSpPr>
        <p:spPr>
          <a:xfrm>
            <a:off x="3002100" y="5667225"/>
            <a:ext cx="6903900" cy="2105100"/>
          </a:xfrm>
          <a:prstGeom prst="rect">
            <a:avLst/>
          </a:prstGeom>
          <a:solidFill>
            <a:srgbClr val="CFD7E7"/>
          </a:solidFill>
          <a:ln w="15875" cap="flat" cmpd="sng">
            <a:solidFill>
              <a:schemeClr val="accent5"/>
            </a:solidFill>
            <a:prstDash val="solid"/>
            <a:miter lim="8000"/>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Nunito"/>
                <a:ea typeface="Nunito"/>
                <a:cs typeface="Nunito"/>
                <a:sym typeface="Nunito"/>
              </a:rPr>
              <a:t>I think representing the data with a</a:t>
            </a:r>
            <a:endParaRPr>
              <a:latin typeface="Nunito"/>
              <a:ea typeface="Nunito"/>
              <a:cs typeface="Nunito"/>
              <a:sym typeface="Nunito"/>
            </a:endParaRPr>
          </a:p>
          <a:p>
            <a:pPr marL="457200" lvl="0" indent="-317500" algn="l" rtl="0">
              <a:spcBef>
                <a:spcPts val="0"/>
              </a:spcBef>
              <a:spcAft>
                <a:spcPts val="0"/>
              </a:spcAft>
              <a:buSzPts val="1400"/>
              <a:buFont typeface="Nunito"/>
              <a:buChar char="❏"/>
            </a:pPr>
            <a:r>
              <a:rPr lang="en">
                <a:latin typeface="Nunito"/>
                <a:ea typeface="Nunito"/>
                <a:cs typeface="Nunito"/>
                <a:sym typeface="Nunito"/>
              </a:rPr>
              <a:t>Pictograph</a:t>
            </a:r>
            <a:endParaRPr>
              <a:latin typeface="Nunito"/>
              <a:ea typeface="Nunito"/>
              <a:cs typeface="Nunito"/>
              <a:sym typeface="Nunito"/>
            </a:endParaRPr>
          </a:p>
          <a:p>
            <a:pPr marL="457200" lvl="0" indent="-317500" algn="l" rtl="0">
              <a:spcBef>
                <a:spcPts val="0"/>
              </a:spcBef>
              <a:spcAft>
                <a:spcPts val="0"/>
              </a:spcAft>
              <a:buSzPts val="1400"/>
              <a:buFont typeface="Nunito"/>
              <a:buChar char="❏"/>
            </a:pPr>
            <a:r>
              <a:rPr lang="en">
                <a:latin typeface="Nunito"/>
                <a:ea typeface="Nunito"/>
                <a:cs typeface="Nunito"/>
                <a:sym typeface="Nunito"/>
              </a:rPr>
              <a:t>Line graph</a:t>
            </a:r>
            <a:endParaRPr>
              <a:latin typeface="Nunito"/>
              <a:ea typeface="Nunito"/>
              <a:cs typeface="Nunito"/>
              <a:sym typeface="Nunito"/>
            </a:endParaRPr>
          </a:p>
          <a:p>
            <a:pPr marL="457200" lvl="0" indent="-317500" algn="l" rtl="0">
              <a:spcBef>
                <a:spcPts val="0"/>
              </a:spcBef>
              <a:spcAft>
                <a:spcPts val="0"/>
              </a:spcAft>
              <a:buSzPts val="1400"/>
              <a:buFont typeface="Nunito"/>
              <a:buChar char="❏"/>
            </a:pPr>
            <a:r>
              <a:rPr lang="en">
                <a:latin typeface="Nunito"/>
                <a:ea typeface="Nunito"/>
                <a:cs typeface="Nunito"/>
                <a:sym typeface="Nunito"/>
              </a:rPr>
              <a:t>Bar Graph</a:t>
            </a:r>
            <a:endParaRPr>
              <a:latin typeface="Nunito"/>
              <a:ea typeface="Nunito"/>
              <a:cs typeface="Nunito"/>
              <a:sym typeface="Nunito"/>
            </a:endParaRPr>
          </a:p>
          <a:p>
            <a:pPr marL="0" lvl="0" indent="0" algn="l" rtl="0">
              <a:spcBef>
                <a:spcPts val="0"/>
              </a:spcBef>
              <a:spcAft>
                <a:spcPts val="0"/>
              </a:spcAft>
              <a:buNone/>
            </a:pPr>
            <a:r>
              <a:rPr lang="en">
                <a:latin typeface="Nunito"/>
                <a:ea typeface="Nunito"/>
                <a:cs typeface="Nunito"/>
                <a:sym typeface="Nunito"/>
              </a:rPr>
              <a:t>Would be the best because… </a:t>
            </a:r>
            <a:endParaRPr>
              <a:latin typeface="Nunito"/>
              <a:ea typeface="Nunito"/>
              <a:cs typeface="Nunito"/>
              <a:sym typeface="Nunito"/>
            </a:endParaRPr>
          </a:p>
        </p:txBody>
      </p:sp>
      <p:sp>
        <p:nvSpPr>
          <p:cNvPr id="1327" name="Google Shape;1327;p105"/>
          <p:cNvSpPr txBox="1"/>
          <p:nvPr/>
        </p:nvSpPr>
        <p:spPr>
          <a:xfrm>
            <a:off x="-490216" y="271382"/>
            <a:ext cx="9447300" cy="841500"/>
          </a:xfrm>
          <a:prstGeom prst="rect">
            <a:avLst/>
          </a:prstGeom>
          <a:noFill/>
          <a:ln>
            <a:noFill/>
          </a:ln>
        </p:spPr>
        <p:txBody>
          <a:bodyPr spcFirstLastPara="1" wrap="square" lIns="50775" tIns="50775" rIns="50775" bIns="50775" anchor="ctr" anchorCtr="0">
            <a:noAutofit/>
          </a:bodyPr>
          <a:lstStyle/>
          <a:p>
            <a:pPr marL="0" marR="0" lvl="0" indent="0" algn="ctr" rtl="0">
              <a:lnSpc>
                <a:spcPct val="90000"/>
              </a:lnSpc>
              <a:spcBef>
                <a:spcPts val="0"/>
              </a:spcBef>
              <a:spcAft>
                <a:spcPts val="0"/>
              </a:spcAft>
              <a:buClr>
                <a:srgbClr val="000000"/>
              </a:buClr>
              <a:buSzPts val="4900"/>
              <a:buFont typeface="Arial"/>
              <a:buNone/>
            </a:pPr>
            <a:r>
              <a:rPr lang="en" sz="4900" b="1" i="0" u="none" strike="noStrike" cap="none">
                <a:solidFill>
                  <a:srgbClr val="000000"/>
                </a:solidFill>
                <a:latin typeface="Arial"/>
                <a:ea typeface="Arial"/>
                <a:cs typeface="Arial"/>
                <a:sym typeface="Arial"/>
              </a:rPr>
              <a:t>Make an Initial Decision</a:t>
            </a:r>
            <a:endParaRPr sz="1600"/>
          </a:p>
        </p:txBody>
      </p:sp>
      <p:sp>
        <p:nvSpPr>
          <p:cNvPr id="1328" name="Google Shape;1328;p105"/>
          <p:cNvSpPr txBox="1"/>
          <p:nvPr/>
        </p:nvSpPr>
        <p:spPr>
          <a:xfrm>
            <a:off x="76200" y="1917350"/>
            <a:ext cx="9906000" cy="1144500"/>
          </a:xfrm>
          <a:prstGeom prst="rect">
            <a:avLst/>
          </a:prstGeom>
          <a:solidFill>
            <a:srgbClr val="FFFF00">
              <a:alpha val="24710"/>
            </a:srgbClr>
          </a:solidFill>
          <a:ln w="15875" cap="flat" cmpd="sng">
            <a:solidFill>
              <a:schemeClr val="accent5"/>
            </a:solidFill>
            <a:prstDash val="solid"/>
            <a:miter lim="400000"/>
            <a:headEnd type="none" w="sm" len="sm"/>
            <a:tailEnd type="none" w="sm" len="sm"/>
          </a:ln>
        </p:spPr>
        <p:txBody>
          <a:bodyPr spcFirstLastPara="1" wrap="square" lIns="50775" tIns="50775" rIns="50775" bIns="50775" anchor="t" anchorCtr="0">
            <a:noAutofit/>
          </a:bodyPr>
          <a:lstStyle/>
          <a:p>
            <a:pPr marL="0" marR="0" lvl="0" indent="0" algn="l" rtl="0">
              <a:lnSpc>
                <a:spcPct val="100000"/>
              </a:lnSpc>
              <a:spcBef>
                <a:spcPts val="0"/>
              </a:spcBef>
              <a:spcAft>
                <a:spcPts val="0"/>
              </a:spcAft>
              <a:buClr>
                <a:srgbClr val="000000"/>
              </a:buClr>
              <a:buSzPts val="1800"/>
              <a:buFont typeface="Calibri"/>
              <a:buNone/>
            </a:pPr>
            <a:r>
              <a:rPr lang="en" sz="1800" b="1" i="0" u="none" strike="noStrike" cap="none">
                <a:solidFill>
                  <a:srgbClr val="000000"/>
                </a:solidFill>
                <a:latin typeface="Calibri"/>
                <a:ea typeface="Calibri"/>
                <a:cs typeface="Calibri"/>
                <a:sym typeface="Calibri"/>
              </a:rPr>
              <a:t>Instructions:</a:t>
            </a:r>
            <a:endParaRPr sz="1600"/>
          </a:p>
          <a:p>
            <a:pPr marL="381000" marR="0" lvl="0" indent="-381000" algn="l" rtl="0">
              <a:lnSpc>
                <a:spcPct val="100000"/>
              </a:lnSpc>
              <a:spcBef>
                <a:spcPts val="0"/>
              </a:spcBef>
              <a:spcAft>
                <a:spcPts val="0"/>
              </a:spcAft>
              <a:buClr>
                <a:srgbClr val="000000"/>
              </a:buClr>
              <a:buSzPts val="1800"/>
              <a:buFont typeface="Helvetica Neue"/>
              <a:buAutoNum type="arabicPeriod"/>
            </a:pPr>
            <a:r>
              <a:rPr lang="en" sz="1800" b="0" i="0" u="none" strike="noStrike" cap="none">
                <a:solidFill>
                  <a:srgbClr val="000000"/>
                </a:solidFill>
                <a:latin typeface="Calibri"/>
                <a:ea typeface="Calibri"/>
                <a:cs typeface="Calibri"/>
                <a:sym typeface="Calibri"/>
              </a:rPr>
              <a:t>Based on your current understanding of </a:t>
            </a:r>
            <a:r>
              <a:rPr lang="en" sz="1800">
                <a:latin typeface="Calibri"/>
                <a:ea typeface="Calibri"/>
                <a:cs typeface="Calibri"/>
                <a:sym typeface="Calibri"/>
              </a:rPr>
              <a:t>graphs</a:t>
            </a:r>
            <a:r>
              <a:rPr lang="en" sz="1800" b="0" i="0" u="none" strike="noStrike" cap="none">
                <a:solidFill>
                  <a:srgbClr val="000000"/>
                </a:solidFill>
                <a:latin typeface="Calibri"/>
                <a:ea typeface="Calibri"/>
                <a:cs typeface="Calibri"/>
                <a:sym typeface="Calibri"/>
              </a:rPr>
              <a:t> </a:t>
            </a:r>
            <a:r>
              <a:rPr lang="en" sz="1800" b="1">
                <a:latin typeface="Calibri"/>
                <a:ea typeface="Calibri"/>
                <a:cs typeface="Calibri"/>
                <a:sym typeface="Calibri"/>
              </a:rPr>
              <a:t>m</a:t>
            </a:r>
            <a:r>
              <a:rPr lang="en" sz="1800" b="1" i="0" u="none" strike="noStrike" cap="none">
                <a:solidFill>
                  <a:srgbClr val="000000"/>
                </a:solidFill>
                <a:latin typeface="Calibri"/>
                <a:ea typeface="Calibri"/>
                <a:cs typeface="Calibri"/>
                <a:sym typeface="Calibri"/>
              </a:rPr>
              <a:t>ake an initial decision</a:t>
            </a:r>
            <a:r>
              <a:rPr lang="en" sz="1800">
                <a:latin typeface="Calibri"/>
                <a:ea typeface="Calibri"/>
                <a:cs typeface="Calibri"/>
                <a:sym typeface="Calibri"/>
              </a:rPr>
              <a:t> about how to best represent the data below.</a:t>
            </a:r>
            <a:r>
              <a:rPr lang="en" sz="1800" b="0" i="0" u="none" strike="noStrike" cap="none">
                <a:solidFill>
                  <a:srgbClr val="000000"/>
                </a:solidFill>
                <a:latin typeface="Calibri"/>
                <a:ea typeface="Calibri"/>
                <a:cs typeface="Calibri"/>
                <a:sym typeface="Calibri"/>
              </a:rPr>
              <a:t> </a:t>
            </a:r>
            <a:endParaRPr sz="1600"/>
          </a:p>
          <a:p>
            <a:pPr marL="381000" marR="0" lvl="0" indent="-381000" algn="l" rtl="0">
              <a:lnSpc>
                <a:spcPct val="100000"/>
              </a:lnSpc>
              <a:spcBef>
                <a:spcPts val="0"/>
              </a:spcBef>
              <a:spcAft>
                <a:spcPts val="0"/>
              </a:spcAft>
              <a:buClr>
                <a:srgbClr val="000000"/>
              </a:buClr>
              <a:buSzPts val="1800"/>
              <a:buFont typeface="Helvetica Neue"/>
              <a:buAutoNum type="arabicPeriod"/>
            </a:pPr>
            <a:r>
              <a:rPr lang="en" sz="1800" b="0" i="0" u="none" strike="noStrike" cap="none">
                <a:solidFill>
                  <a:srgbClr val="000000"/>
                </a:solidFill>
                <a:latin typeface="Calibri"/>
                <a:ea typeface="Calibri"/>
                <a:cs typeface="Calibri"/>
                <a:sym typeface="Calibri"/>
              </a:rPr>
              <a:t>Provide reasons to support your initial decision.</a:t>
            </a:r>
            <a:endParaRPr sz="1600"/>
          </a:p>
        </p:txBody>
      </p:sp>
      <p:sp>
        <p:nvSpPr>
          <p:cNvPr id="1329" name="Google Shape;1329;p105"/>
          <p:cNvSpPr txBox="1"/>
          <p:nvPr/>
        </p:nvSpPr>
        <p:spPr>
          <a:xfrm>
            <a:off x="0" y="1442600"/>
            <a:ext cx="10058400" cy="47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100" b="1">
                <a:latin typeface="Tahoma"/>
                <a:ea typeface="Tahoma"/>
                <a:cs typeface="Tahoma"/>
                <a:sym typeface="Tahoma"/>
              </a:rPr>
              <a:t>What is the most best way to represent electricity data graphically?</a:t>
            </a:r>
            <a:endParaRPr sz="21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333"/>
        <p:cNvGrpSpPr/>
        <p:nvPr/>
      </p:nvGrpSpPr>
      <p:grpSpPr>
        <a:xfrm>
          <a:off x="0" y="0"/>
          <a:ext cx="0" cy="0"/>
          <a:chOff x="0" y="0"/>
          <a:chExt cx="0" cy="0"/>
        </a:xfrm>
      </p:grpSpPr>
      <p:sp>
        <p:nvSpPr>
          <p:cNvPr id="1334" name="Google Shape;1334;p106"/>
          <p:cNvSpPr txBox="1"/>
          <p:nvPr/>
        </p:nvSpPr>
        <p:spPr>
          <a:xfrm>
            <a:off x="-500491" y="66357"/>
            <a:ext cx="9447300" cy="841500"/>
          </a:xfrm>
          <a:prstGeom prst="rect">
            <a:avLst/>
          </a:prstGeom>
          <a:noFill/>
          <a:ln>
            <a:noFill/>
          </a:ln>
        </p:spPr>
        <p:txBody>
          <a:bodyPr spcFirstLastPara="1" wrap="square" lIns="50775" tIns="50775" rIns="50775" bIns="50775" anchor="ctr" anchorCtr="0">
            <a:noAutofit/>
          </a:bodyPr>
          <a:lstStyle/>
          <a:p>
            <a:pPr marL="0" marR="0" lvl="0" indent="0" algn="ctr" rtl="0">
              <a:lnSpc>
                <a:spcPct val="90000"/>
              </a:lnSpc>
              <a:spcBef>
                <a:spcPts val="0"/>
              </a:spcBef>
              <a:spcAft>
                <a:spcPts val="0"/>
              </a:spcAft>
              <a:buClr>
                <a:srgbClr val="000000"/>
              </a:buClr>
              <a:buSzPts val="4900"/>
              <a:buFont typeface="Arial"/>
              <a:buNone/>
            </a:pPr>
            <a:r>
              <a:rPr lang="en" sz="4900" b="1" i="0" u="none" strike="noStrike" cap="none">
                <a:solidFill>
                  <a:srgbClr val="000000"/>
                </a:solidFill>
                <a:latin typeface="Arial"/>
                <a:ea typeface="Arial"/>
                <a:cs typeface="Arial"/>
                <a:sym typeface="Arial"/>
              </a:rPr>
              <a:t>Considering Criteria…</a:t>
            </a:r>
            <a:endParaRPr sz="4900" b="1" i="0" u="none" strike="noStrike" cap="none">
              <a:solidFill>
                <a:srgbClr val="000000"/>
              </a:solidFill>
              <a:latin typeface="Arial"/>
              <a:ea typeface="Arial"/>
              <a:cs typeface="Arial"/>
              <a:sym typeface="Arial"/>
            </a:endParaRPr>
          </a:p>
        </p:txBody>
      </p:sp>
      <p:sp>
        <p:nvSpPr>
          <p:cNvPr id="1335" name="Google Shape;1335;p106"/>
          <p:cNvSpPr txBox="1"/>
          <p:nvPr/>
        </p:nvSpPr>
        <p:spPr>
          <a:xfrm>
            <a:off x="792638" y="907846"/>
            <a:ext cx="5574600" cy="421500"/>
          </a:xfrm>
          <a:prstGeom prst="rect">
            <a:avLst/>
          </a:prstGeom>
          <a:noFill/>
          <a:ln>
            <a:noFill/>
          </a:ln>
        </p:spPr>
        <p:txBody>
          <a:bodyPr spcFirstLastPara="1" wrap="square" lIns="50775" tIns="50775" rIns="50775" bIns="50775" anchor="t" anchorCtr="0">
            <a:noAutofit/>
          </a:bodyPr>
          <a:lstStyle/>
          <a:p>
            <a:pPr marL="0" marR="0" lvl="0" indent="0" algn="l" rtl="0">
              <a:lnSpc>
                <a:spcPct val="100000"/>
              </a:lnSpc>
              <a:spcBef>
                <a:spcPts val="0"/>
              </a:spcBef>
              <a:spcAft>
                <a:spcPts val="0"/>
              </a:spcAft>
              <a:buClr>
                <a:srgbClr val="000000"/>
              </a:buClr>
              <a:buSzPts val="2000"/>
              <a:buFont typeface="Calibri"/>
              <a:buNone/>
            </a:pPr>
            <a:r>
              <a:rPr lang="en" sz="2000">
                <a:latin typeface="Calibri"/>
                <a:ea typeface="Calibri"/>
                <a:cs typeface="Calibri"/>
                <a:sym typeface="Calibri"/>
              </a:rPr>
              <a:t>The </a:t>
            </a:r>
            <a:r>
              <a:rPr lang="en" sz="2000" b="1">
                <a:latin typeface="Calibri"/>
                <a:ea typeface="Calibri"/>
                <a:cs typeface="Calibri"/>
                <a:sym typeface="Calibri"/>
              </a:rPr>
              <a:t>best graph for representing</a:t>
            </a:r>
            <a:r>
              <a:rPr lang="en" sz="2000">
                <a:latin typeface="Calibri"/>
                <a:ea typeface="Calibri"/>
                <a:cs typeface="Calibri"/>
                <a:sym typeface="Calibri"/>
              </a:rPr>
              <a:t> </a:t>
            </a:r>
            <a:r>
              <a:rPr lang="en" sz="2000" b="0" i="0" u="none" strike="noStrike" cap="none">
                <a:solidFill>
                  <a:srgbClr val="000000"/>
                </a:solidFill>
                <a:latin typeface="Calibri"/>
                <a:ea typeface="Calibri"/>
                <a:cs typeface="Calibri"/>
                <a:sym typeface="Calibri"/>
              </a:rPr>
              <a:t>is one that…</a:t>
            </a:r>
            <a:endParaRPr sz="2000" b="0" i="0" u="none" strike="noStrike" cap="none">
              <a:solidFill>
                <a:srgbClr val="000000"/>
              </a:solidFill>
              <a:latin typeface="Calibri"/>
              <a:ea typeface="Calibri"/>
              <a:cs typeface="Calibri"/>
              <a:sym typeface="Calibri"/>
            </a:endParaRPr>
          </a:p>
        </p:txBody>
      </p:sp>
      <p:graphicFrame>
        <p:nvGraphicFramePr>
          <p:cNvPr id="1336" name="Google Shape;1336;p106"/>
          <p:cNvGraphicFramePr/>
          <p:nvPr/>
        </p:nvGraphicFramePr>
        <p:xfrm>
          <a:off x="120300" y="1885754"/>
          <a:ext cx="9817800" cy="5661205"/>
        </p:xfrm>
        <a:graphic>
          <a:graphicData uri="http://schemas.openxmlformats.org/drawingml/2006/table">
            <a:tbl>
              <a:tblPr firstRow="1" bandRow="1">
                <a:noFill/>
                <a:tableStyleId>{0D0AFD83-7E02-4A04-ACBC-313A594CF623}</a:tableStyleId>
              </a:tblPr>
              <a:tblGrid>
                <a:gridCol w="4908900">
                  <a:extLst>
                    <a:ext uri="{9D8B030D-6E8A-4147-A177-3AD203B41FA5}">
                      <a16:colId xmlns:a16="http://schemas.microsoft.com/office/drawing/2014/main" val="20000"/>
                    </a:ext>
                  </a:extLst>
                </a:gridCol>
                <a:gridCol w="4908900">
                  <a:extLst>
                    <a:ext uri="{9D8B030D-6E8A-4147-A177-3AD203B41FA5}">
                      <a16:colId xmlns:a16="http://schemas.microsoft.com/office/drawing/2014/main" val="20001"/>
                    </a:ext>
                  </a:extLst>
                </a:gridCol>
              </a:tblGrid>
              <a:tr h="936650">
                <a:tc>
                  <a:txBody>
                    <a:bodyPr/>
                    <a:lstStyle/>
                    <a:p>
                      <a:pPr marL="0" marR="0" lvl="0" indent="0" algn="ctr" rtl="0">
                        <a:lnSpc>
                          <a:spcPct val="100000"/>
                        </a:lnSpc>
                        <a:spcBef>
                          <a:spcPts val="0"/>
                        </a:spcBef>
                        <a:spcAft>
                          <a:spcPts val="0"/>
                        </a:spcAft>
                        <a:buClr>
                          <a:schemeClr val="dk1"/>
                        </a:buClr>
                        <a:buSzPts val="1400"/>
                        <a:buFont typeface="Calibri"/>
                        <a:buNone/>
                      </a:pPr>
                      <a:r>
                        <a:rPr lang="en" b="1"/>
                        <a:t>Easy to Read</a:t>
                      </a:r>
                      <a:endParaRPr sz="1400" b="1" u="none" strike="noStrike" cap="none"/>
                    </a:p>
                  </a:txBody>
                  <a:tcPr marL="100600" marR="100600" marT="51825" marB="51825" anchor="ctr"/>
                </a:tc>
                <a:tc>
                  <a:txBody>
                    <a:bodyPr/>
                    <a:lstStyle/>
                    <a:p>
                      <a:pPr marL="0" marR="0" lvl="0" indent="0" algn="l" rtl="0">
                        <a:lnSpc>
                          <a:spcPct val="100000"/>
                        </a:lnSpc>
                        <a:spcBef>
                          <a:spcPts val="0"/>
                        </a:spcBef>
                        <a:spcAft>
                          <a:spcPts val="0"/>
                        </a:spcAft>
                        <a:buClr>
                          <a:schemeClr val="dk1"/>
                        </a:buClr>
                        <a:buSzPts val="1400"/>
                        <a:buFont typeface="Calibri"/>
                        <a:buNone/>
                      </a:pPr>
                      <a:r>
                        <a:rPr lang="en" sz="1200"/>
                        <a:t>For data to be easy to read it needs to be neatly presented, organized, labeled correctly, includes a key or legend and has no distractions from the data being represented. </a:t>
                      </a:r>
                      <a:endParaRPr sz="1200" u="none" strike="noStrike" cap="none"/>
                    </a:p>
                  </a:txBody>
                  <a:tcPr marL="100600" marR="100600" marT="51825" marB="51825" anchor="ctr"/>
                </a:tc>
                <a:extLst>
                  <a:ext uri="{0D108BD9-81ED-4DB2-BD59-A6C34878D82A}">
                    <a16:rowId xmlns:a16="http://schemas.microsoft.com/office/drawing/2014/main" val="10000"/>
                  </a:ext>
                </a:extLst>
              </a:tr>
              <a:tr h="1139875">
                <a:tc>
                  <a:txBody>
                    <a:bodyPr/>
                    <a:lstStyle/>
                    <a:p>
                      <a:pPr marL="0" marR="0" lvl="0" indent="0" algn="ctr" rtl="0">
                        <a:lnSpc>
                          <a:spcPct val="100000"/>
                        </a:lnSpc>
                        <a:spcBef>
                          <a:spcPts val="0"/>
                        </a:spcBef>
                        <a:spcAft>
                          <a:spcPts val="0"/>
                        </a:spcAft>
                        <a:buClr>
                          <a:schemeClr val="dk1"/>
                        </a:buClr>
                        <a:buSzPts val="1400"/>
                        <a:buFont typeface="Calibri"/>
                        <a:buNone/>
                      </a:pPr>
                      <a:r>
                        <a:rPr lang="en" sz="1600" b="1"/>
                        <a:t>Allows the reader to answer specific questions</a:t>
                      </a:r>
                      <a:endParaRPr sz="1600" b="1"/>
                    </a:p>
                  </a:txBody>
                  <a:tcPr marL="100600" marR="100600" marT="51825" marB="51825" anchor="ctr"/>
                </a:tc>
                <a:tc>
                  <a:txBody>
                    <a:bodyPr/>
                    <a:lstStyle/>
                    <a:p>
                      <a:pPr marL="0" lvl="0" indent="0" algn="l" rtl="0">
                        <a:spcBef>
                          <a:spcPts val="0"/>
                        </a:spcBef>
                        <a:spcAft>
                          <a:spcPts val="0"/>
                        </a:spcAft>
                        <a:buNone/>
                      </a:pPr>
                      <a:r>
                        <a:rPr lang="en" sz="1200">
                          <a:solidFill>
                            <a:srgbClr val="000000"/>
                          </a:solidFill>
                        </a:rPr>
                        <a:t>When you look at your chart can you answer the following questions quickly:</a:t>
                      </a:r>
                      <a:endParaRPr sz="1200">
                        <a:solidFill>
                          <a:srgbClr val="000000"/>
                        </a:solidFill>
                      </a:endParaRPr>
                    </a:p>
                    <a:p>
                      <a:pPr marL="457200" lvl="0" indent="-304800" algn="l" rtl="0">
                        <a:spcBef>
                          <a:spcPts val="0"/>
                        </a:spcBef>
                        <a:spcAft>
                          <a:spcPts val="0"/>
                        </a:spcAft>
                        <a:buClr>
                          <a:srgbClr val="000000"/>
                        </a:buClr>
                        <a:buSzPts val="1200"/>
                        <a:buFont typeface="Calibri"/>
                        <a:buChar char="❏"/>
                      </a:pPr>
                      <a:r>
                        <a:rPr lang="en" sz="1200">
                          <a:solidFill>
                            <a:srgbClr val="000000"/>
                          </a:solidFill>
                        </a:rPr>
                        <a:t>What is the graph about?</a:t>
                      </a:r>
                      <a:endParaRPr sz="1200">
                        <a:solidFill>
                          <a:srgbClr val="000000"/>
                        </a:solidFill>
                      </a:endParaRPr>
                    </a:p>
                    <a:p>
                      <a:pPr marL="457200" lvl="0" indent="-304800" algn="l" rtl="0">
                        <a:spcBef>
                          <a:spcPts val="0"/>
                        </a:spcBef>
                        <a:spcAft>
                          <a:spcPts val="0"/>
                        </a:spcAft>
                        <a:buClr>
                          <a:srgbClr val="000000"/>
                        </a:buClr>
                        <a:buSzPts val="1200"/>
                        <a:buFont typeface="Calibri"/>
                        <a:buChar char="❏"/>
                      </a:pPr>
                      <a:r>
                        <a:rPr lang="en" sz="1200">
                          <a:solidFill>
                            <a:srgbClr val="000000"/>
                          </a:solidFill>
                        </a:rPr>
                        <a:t>What data is being represented?</a:t>
                      </a:r>
                      <a:endParaRPr sz="1200">
                        <a:solidFill>
                          <a:srgbClr val="000000"/>
                        </a:solidFill>
                      </a:endParaRPr>
                    </a:p>
                    <a:p>
                      <a:pPr marL="457200" lvl="0" indent="-304800" algn="l" rtl="0">
                        <a:spcBef>
                          <a:spcPts val="0"/>
                        </a:spcBef>
                        <a:spcAft>
                          <a:spcPts val="0"/>
                        </a:spcAft>
                        <a:buClr>
                          <a:srgbClr val="000000"/>
                        </a:buClr>
                        <a:buSzPts val="1200"/>
                        <a:buFont typeface="Calibri"/>
                        <a:buChar char="❏"/>
                      </a:pPr>
                      <a:r>
                        <a:rPr lang="en" sz="1200">
                          <a:solidFill>
                            <a:srgbClr val="000000"/>
                          </a:solidFill>
                        </a:rPr>
                        <a:t>Which province has the most hydro usage?</a:t>
                      </a:r>
                      <a:endParaRPr sz="1200">
                        <a:solidFill>
                          <a:srgbClr val="000000"/>
                        </a:solidFill>
                      </a:endParaRPr>
                    </a:p>
                    <a:p>
                      <a:pPr marL="457200" lvl="0" indent="-304800" algn="l" rtl="0">
                        <a:spcBef>
                          <a:spcPts val="0"/>
                        </a:spcBef>
                        <a:spcAft>
                          <a:spcPts val="0"/>
                        </a:spcAft>
                        <a:buClr>
                          <a:srgbClr val="000000"/>
                        </a:buClr>
                        <a:buSzPts val="1200"/>
                        <a:buFont typeface="Calibri"/>
                        <a:buChar char="❏"/>
                      </a:pPr>
                      <a:r>
                        <a:rPr lang="en" sz="1200">
                          <a:solidFill>
                            <a:srgbClr val="000000"/>
                          </a:solidFill>
                        </a:rPr>
                        <a:t>Which province has the least hydro usage?</a:t>
                      </a:r>
                      <a:endParaRPr sz="1200">
                        <a:solidFill>
                          <a:srgbClr val="000000"/>
                        </a:solidFill>
                      </a:endParaRPr>
                    </a:p>
                    <a:p>
                      <a:pPr marL="457200" lvl="0" indent="-304800" algn="l" rtl="0">
                        <a:spcBef>
                          <a:spcPts val="0"/>
                        </a:spcBef>
                        <a:spcAft>
                          <a:spcPts val="0"/>
                        </a:spcAft>
                        <a:buClr>
                          <a:srgbClr val="000000"/>
                        </a:buClr>
                        <a:buSzPts val="1200"/>
                        <a:buFont typeface="Calibri"/>
                        <a:buChar char="❏"/>
                      </a:pPr>
                      <a:r>
                        <a:rPr lang="en" sz="1200">
                          <a:solidFill>
                            <a:srgbClr val="000000"/>
                          </a:solidFill>
                        </a:rPr>
                        <a:t>What is the hydro usage for _________ province? </a:t>
                      </a:r>
                      <a:endParaRPr sz="1200">
                        <a:solidFill>
                          <a:srgbClr val="000000"/>
                        </a:solidFill>
                      </a:endParaRPr>
                    </a:p>
                  </a:txBody>
                  <a:tcPr marL="100600" marR="100600" marT="51825" marB="51825" anchor="ctr"/>
                </a:tc>
                <a:extLst>
                  <a:ext uri="{0D108BD9-81ED-4DB2-BD59-A6C34878D82A}">
                    <a16:rowId xmlns:a16="http://schemas.microsoft.com/office/drawing/2014/main" val="10001"/>
                  </a:ext>
                </a:extLst>
              </a:tr>
              <a:tr h="1677875">
                <a:tc>
                  <a:txBody>
                    <a:bodyPr/>
                    <a:lstStyle/>
                    <a:p>
                      <a:pPr marL="0" marR="0" lvl="0" indent="0" algn="ctr" rtl="0">
                        <a:lnSpc>
                          <a:spcPct val="100000"/>
                        </a:lnSpc>
                        <a:spcBef>
                          <a:spcPts val="0"/>
                        </a:spcBef>
                        <a:spcAft>
                          <a:spcPts val="0"/>
                        </a:spcAft>
                        <a:buClr>
                          <a:schemeClr val="dk1"/>
                        </a:buClr>
                        <a:buSzPts val="1400"/>
                        <a:buFont typeface="Calibri"/>
                        <a:buNone/>
                      </a:pPr>
                      <a:r>
                        <a:rPr lang="en" sz="1600" b="1"/>
                        <a:t>Data is not misleading</a:t>
                      </a:r>
                      <a:endParaRPr sz="1600" b="1"/>
                    </a:p>
                  </a:txBody>
                  <a:tcPr marL="100600" marR="100600" marT="51825" marB="51825" anchor="ctr"/>
                </a:tc>
                <a:tc>
                  <a:txBody>
                    <a:bodyPr/>
                    <a:lstStyle/>
                    <a:p>
                      <a:pPr marL="0" lvl="0" indent="0" algn="l" rtl="0">
                        <a:spcBef>
                          <a:spcPts val="0"/>
                        </a:spcBef>
                        <a:spcAft>
                          <a:spcPts val="0"/>
                        </a:spcAft>
                        <a:buNone/>
                      </a:pPr>
                      <a:r>
                        <a:rPr lang="en" sz="1200">
                          <a:solidFill>
                            <a:srgbClr val="000000"/>
                          </a:solidFill>
                        </a:rPr>
                        <a:t>Data can be displayed in many different ways, but the data needs to be represented in the clearest way possible so everyone can answer the questions in the same way: </a:t>
                      </a:r>
                      <a:endParaRPr sz="1200">
                        <a:solidFill>
                          <a:srgbClr val="000000"/>
                        </a:solidFill>
                      </a:endParaRPr>
                    </a:p>
                    <a:p>
                      <a:pPr marL="457200" lvl="0" indent="-304800" algn="l" rtl="0">
                        <a:spcBef>
                          <a:spcPts val="0"/>
                        </a:spcBef>
                        <a:spcAft>
                          <a:spcPts val="0"/>
                        </a:spcAft>
                        <a:buClr>
                          <a:srgbClr val="000000"/>
                        </a:buClr>
                        <a:buSzPts val="1200"/>
                        <a:buFont typeface="Calibri"/>
                        <a:buChar char="❏"/>
                      </a:pPr>
                      <a:r>
                        <a:rPr lang="en" sz="1200">
                          <a:solidFill>
                            <a:srgbClr val="000000"/>
                          </a:solidFill>
                        </a:rPr>
                        <a:t>Does the data make one province look higher than the other one even if they are close?</a:t>
                      </a:r>
                      <a:endParaRPr sz="1200">
                        <a:solidFill>
                          <a:srgbClr val="000000"/>
                        </a:solidFill>
                      </a:endParaRPr>
                    </a:p>
                    <a:p>
                      <a:pPr marL="457200" lvl="0" indent="-304800" algn="l" rtl="0">
                        <a:spcBef>
                          <a:spcPts val="0"/>
                        </a:spcBef>
                        <a:spcAft>
                          <a:spcPts val="0"/>
                        </a:spcAft>
                        <a:buClr>
                          <a:srgbClr val="000000"/>
                        </a:buClr>
                        <a:buSzPts val="1200"/>
                        <a:buFont typeface="Calibri"/>
                        <a:buChar char="❏"/>
                      </a:pPr>
                      <a:r>
                        <a:rPr lang="en" sz="1200">
                          <a:solidFill>
                            <a:srgbClr val="000000"/>
                          </a:solidFill>
                        </a:rPr>
                        <a:t>Does the data show the true hydro usage for each province?</a:t>
                      </a:r>
                      <a:endParaRPr sz="1200">
                        <a:solidFill>
                          <a:srgbClr val="000000"/>
                        </a:solidFill>
                      </a:endParaRPr>
                    </a:p>
                    <a:p>
                      <a:pPr marL="457200" lvl="0" indent="-304800" algn="l" rtl="0">
                        <a:spcBef>
                          <a:spcPts val="0"/>
                        </a:spcBef>
                        <a:spcAft>
                          <a:spcPts val="0"/>
                        </a:spcAft>
                        <a:buClr>
                          <a:srgbClr val="000000"/>
                        </a:buClr>
                        <a:buSzPts val="1200"/>
                        <a:buFont typeface="Calibri"/>
                        <a:buChar char="❏"/>
                      </a:pPr>
                      <a:r>
                        <a:rPr lang="en" sz="1200">
                          <a:solidFill>
                            <a:srgbClr val="000000"/>
                          </a:solidFill>
                        </a:rPr>
                        <a:t>Can some of the data be questioned as being wrong?</a:t>
                      </a:r>
                      <a:endParaRPr sz="1200">
                        <a:solidFill>
                          <a:srgbClr val="000000"/>
                        </a:solidFill>
                      </a:endParaRPr>
                    </a:p>
                    <a:p>
                      <a:pPr marL="457200" lvl="0" indent="-304800" algn="l" rtl="0">
                        <a:spcBef>
                          <a:spcPts val="0"/>
                        </a:spcBef>
                        <a:spcAft>
                          <a:spcPts val="0"/>
                        </a:spcAft>
                        <a:buClr>
                          <a:srgbClr val="000000"/>
                        </a:buClr>
                        <a:buSzPts val="1200"/>
                        <a:buFont typeface="Calibri"/>
                        <a:buChar char="❏"/>
                      </a:pPr>
                      <a:r>
                        <a:rPr lang="en" sz="1200">
                          <a:solidFill>
                            <a:srgbClr val="000000"/>
                          </a:solidFill>
                        </a:rPr>
                        <a:t>Could some of the data be read by different people in different ways?</a:t>
                      </a:r>
                      <a:endParaRPr sz="1200"/>
                    </a:p>
                  </a:txBody>
                  <a:tcPr marL="100600" marR="100600" marT="51825" marB="51825" anchor="ctr"/>
                </a:tc>
                <a:extLst>
                  <a:ext uri="{0D108BD9-81ED-4DB2-BD59-A6C34878D82A}">
                    <a16:rowId xmlns:a16="http://schemas.microsoft.com/office/drawing/2014/main" val="10002"/>
                  </a:ext>
                </a:extLst>
              </a:tr>
              <a:tr h="1591175">
                <a:tc>
                  <a:txBody>
                    <a:bodyPr/>
                    <a:lstStyle/>
                    <a:p>
                      <a:pPr marL="0" marR="0" lvl="0" indent="0" algn="ctr" rtl="0">
                        <a:lnSpc>
                          <a:spcPct val="100000"/>
                        </a:lnSpc>
                        <a:spcBef>
                          <a:spcPts val="0"/>
                        </a:spcBef>
                        <a:spcAft>
                          <a:spcPts val="0"/>
                        </a:spcAft>
                        <a:buNone/>
                      </a:pPr>
                      <a:r>
                        <a:rPr lang="en" sz="1600" b="1"/>
                        <a:t>Type of Data is appropriate for Graph</a:t>
                      </a:r>
                      <a:endParaRPr sz="1600" b="1"/>
                    </a:p>
                  </a:txBody>
                  <a:tcPr marL="100600" marR="100600" marT="51825" marB="51825" anchor="ctr"/>
                </a:tc>
                <a:tc>
                  <a:txBody>
                    <a:bodyPr/>
                    <a:lstStyle/>
                    <a:p>
                      <a:pPr marL="457200" lvl="0" indent="-304800" algn="l" rtl="0">
                        <a:spcBef>
                          <a:spcPts val="0"/>
                        </a:spcBef>
                        <a:spcAft>
                          <a:spcPts val="0"/>
                        </a:spcAft>
                        <a:buClr>
                          <a:srgbClr val="000000"/>
                        </a:buClr>
                        <a:buSzPts val="1200"/>
                        <a:buChar char="❏"/>
                      </a:pPr>
                      <a:r>
                        <a:rPr lang="en" sz="1200">
                          <a:solidFill>
                            <a:srgbClr val="000000"/>
                          </a:solidFill>
                        </a:rPr>
                        <a:t>Continuous Data</a:t>
                      </a:r>
                      <a:endParaRPr sz="1200">
                        <a:solidFill>
                          <a:srgbClr val="000000"/>
                        </a:solidFill>
                      </a:endParaRPr>
                    </a:p>
                    <a:p>
                      <a:pPr marL="914400" lvl="1" indent="-304800" algn="l" rtl="0">
                        <a:spcBef>
                          <a:spcPts val="0"/>
                        </a:spcBef>
                        <a:spcAft>
                          <a:spcPts val="0"/>
                        </a:spcAft>
                        <a:buClr>
                          <a:srgbClr val="000000"/>
                        </a:buClr>
                        <a:buSzPts val="1200"/>
                        <a:buChar char="❏"/>
                      </a:pPr>
                      <a:r>
                        <a:rPr lang="en" sz="1200">
                          <a:solidFill>
                            <a:srgbClr val="000000"/>
                          </a:solidFill>
                        </a:rPr>
                        <a:t>Data points are connected such as length over time.</a:t>
                      </a:r>
                      <a:endParaRPr sz="1200">
                        <a:solidFill>
                          <a:srgbClr val="000000"/>
                        </a:solidFill>
                      </a:endParaRPr>
                    </a:p>
                    <a:p>
                      <a:pPr marL="914400" lvl="1" indent="-304800" algn="l" rtl="0">
                        <a:spcBef>
                          <a:spcPts val="0"/>
                        </a:spcBef>
                        <a:spcAft>
                          <a:spcPts val="0"/>
                        </a:spcAft>
                        <a:buClr>
                          <a:srgbClr val="000000"/>
                        </a:buClr>
                        <a:buSzPts val="1200"/>
                        <a:buChar char="❏"/>
                      </a:pPr>
                      <a:r>
                        <a:rPr lang="en" sz="1200">
                          <a:solidFill>
                            <a:srgbClr val="000000"/>
                          </a:solidFill>
                        </a:rPr>
                        <a:t>2 or more categories being compared but they are connected in some way</a:t>
                      </a:r>
                      <a:endParaRPr sz="1200">
                        <a:solidFill>
                          <a:srgbClr val="000000"/>
                        </a:solidFill>
                      </a:endParaRPr>
                    </a:p>
                    <a:p>
                      <a:pPr marL="457200" lvl="0" indent="-304800" algn="l" rtl="0">
                        <a:spcBef>
                          <a:spcPts val="0"/>
                        </a:spcBef>
                        <a:spcAft>
                          <a:spcPts val="0"/>
                        </a:spcAft>
                        <a:buClr>
                          <a:srgbClr val="000000"/>
                        </a:buClr>
                        <a:buSzPts val="1200"/>
                        <a:buChar char="❏"/>
                      </a:pPr>
                      <a:r>
                        <a:rPr lang="en" sz="1200">
                          <a:solidFill>
                            <a:srgbClr val="000000"/>
                          </a:solidFill>
                        </a:rPr>
                        <a:t>Discrete Data</a:t>
                      </a:r>
                      <a:endParaRPr sz="1200">
                        <a:solidFill>
                          <a:srgbClr val="000000"/>
                        </a:solidFill>
                      </a:endParaRPr>
                    </a:p>
                    <a:p>
                      <a:pPr marL="914400" lvl="1" indent="-304800" algn="l" rtl="0">
                        <a:spcBef>
                          <a:spcPts val="0"/>
                        </a:spcBef>
                        <a:spcAft>
                          <a:spcPts val="0"/>
                        </a:spcAft>
                        <a:buSzPts val="1200"/>
                        <a:buChar char="❏"/>
                      </a:pPr>
                      <a:r>
                        <a:rPr lang="en" sz="1200">
                          <a:solidFill>
                            <a:srgbClr val="000000"/>
                          </a:solidFill>
                        </a:rPr>
                        <a:t>Data points are not connected</a:t>
                      </a:r>
                      <a:endParaRPr sz="1200">
                        <a:solidFill>
                          <a:srgbClr val="000000"/>
                        </a:solidFill>
                      </a:endParaRPr>
                    </a:p>
                    <a:p>
                      <a:pPr marL="914400" lvl="1" indent="-304800" algn="l" rtl="0">
                        <a:spcBef>
                          <a:spcPts val="0"/>
                        </a:spcBef>
                        <a:spcAft>
                          <a:spcPts val="0"/>
                        </a:spcAft>
                        <a:buSzPts val="1200"/>
                        <a:buChar char="❏"/>
                      </a:pPr>
                      <a:r>
                        <a:rPr lang="en" sz="1200">
                          <a:solidFill>
                            <a:srgbClr val="000000"/>
                          </a:solidFill>
                        </a:rPr>
                        <a:t>2 or more categories being compared</a:t>
                      </a:r>
                      <a:endParaRPr sz="1200">
                        <a:solidFill>
                          <a:srgbClr val="000000"/>
                        </a:solidFill>
                      </a:endParaRPr>
                    </a:p>
                  </a:txBody>
                  <a:tcPr marL="100600" marR="100600" marT="51825" marB="51825" anchor="ctr"/>
                </a:tc>
                <a:extLst>
                  <a:ext uri="{0D108BD9-81ED-4DB2-BD59-A6C34878D82A}">
                    <a16:rowId xmlns:a16="http://schemas.microsoft.com/office/drawing/2014/main" val="10003"/>
                  </a:ext>
                </a:extLst>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340"/>
        <p:cNvGrpSpPr/>
        <p:nvPr/>
      </p:nvGrpSpPr>
      <p:grpSpPr>
        <a:xfrm>
          <a:off x="0" y="0"/>
          <a:ext cx="0" cy="0"/>
          <a:chOff x="0" y="0"/>
          <a:chExt cx="0" cy="0"/>
        </a:xfrm>
      </p:grpSpPr>
      <p:sp>
        <p:nvSpPr>
          <p:cNvPr id="1341" name="Google Shape;1341;p107"/>
          <p:cNvSpPr txBox="1">
            <a:spLocks noGrp="1"/>
          </p:cNvSpPr>
          <p:nvPr>
            <p:ph type="title" idx="4294967295"/>
          </p:nvPr>
        </p:nvSpPr>
        <p:spPr>
          <a:xfrm>
            <a:off x="971713" y="1109196"/>
            <a:ext cx="7068900" cy="598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Creating a pictograph?</a:t>
            </a:r>
            <a:endParaRPr/>
          </a:p>
        </p:txBody>
      </p:sp>
      <p:sp>
        <p:nvSpPr>
          <p:cNvPr id="1342" name="Google Shape;1342;p107"/>
          <p:cNvSpPr txBox="1">
            <a:spLocks noGrp="1"/>
          </p:cNvSpPr>
          <p:nvPr>
            <p:ph type="body" idx="1"/>
          </p:nvPr>
        </p:nvSpPr>
        <p:spPr>
          <a:xfrm>
            <a:off x="971725" y="2276250"/>
            <a:ext cx="7404300" cy="4292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Pictographs use pictures as symbols to represent data. Each picture represents a certain number of things. </a:t>
            </a:r>
            <a:endParaRPr/>
          </a:p>
          <a:p>
            <a:pPr marL="0" lvl="0" indent="0" algn="l" rtl="0">
              <a:spcBef>
                <a:spcPts val="1200"/>
              </a:spcBef>
              <a:spcAft>
                <a:spcPts val="1200"/>
              </a:spcAft>
              <a:buNone/>
            </a:pPr>
            <a:r>
              <a:rPr lang="en"/>
              <a:t>Learn more here: </a:t>
            </a:r>
            <a:r>
              <a:rPr lang="en" u="sng">
                <a:solidFill>
                  <a:schemeClr val="hlink"/>
                </a:solidFill>
                <a:hlinkClick r:id="rId3"/>
              </a:rPr>
              <a:t>Pictographs</a:t>
            </a:r>
            <a:r>
              <a:rPr lang="en"/>
              <a:t> </a:t>
            </a:r>
            <a:endParaRPr/>
          </a:p>
        </p:txBody>
      </p:sp>
      <p:pic>
        <p:nvPicPr>
          <p:cNvPr id="1343" name="Google Shape;1343;p107"/>
          <p:cNvPicPr preferRelativeResize="0"/>
          <p:nvPr/>
        </p:nvPicPr>
        <p:blipFill>
          <a:blip r:embed="rId4">
            <a:alphaModFix/>
          </a:blip>
          <a:stretch>
            <a:fillRect/>
          </a:stretch>
        </p:blipFill>
        <p:spPr>
          <a:xfrm>
            <a:off x="2779025" y="4669000"/>
            <a:ext cx="3965874" cy="2134875"/>
          </a:xfrm>
          <a:prstGeom prst="rect">
            <a:avLst/>
          </a:prstGeom>
          <a:noFill/>
          <a:ln>
            <a:noFill/>
          </a:ln>
        </p:spPr>
      </p:pic>
      <p:sp>
        <p:nvSpPr>
          <p:cNvPr id="1344" name="Google Shape;1344;p107"/>
          <p:cNvSpPr txBox="1"/>
          <p:nvPr/>
        </p:nvSpPr>
        <p:spPr>
          <a:xfrm>
            <a:off x="1604525" y="4475000"/>
            <a:ext cx="2473200" cy="47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Nunito"/>
                <a:ea typeface="Nunito"/>
                <a:cs typeface="Nunito"/>
                <a:sym typeface="Nunito"/>
              </a:rPr>
              <a:t>Pictograph Example:</a:t>
            </a:r>
            <a:endParaRPr>
              <a:latin typeface="Nunito"/>
              <a:ea typeface="Nunito"/>
              <a:cs typeface="Nunito"/>
              <a:sym typeface="Nunito"/>
            </a:endParaRPr>
          </a:p>
        </p:txBody>
      </p:sp>
      <p:sp>
        <p:nvSpPr>
          <p:cNvPr id="1345" name="Google Shape;1345;p107"/>
          <p:cNvSpPr txBox="1"/>
          <p:nvPr/>
        </p:nvSpPr>
        <p:spPr>
          <a:xfrm>
            <a:off x="4401425" y="7419100"/>
            <a:ext cx="5657100" cy="3534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900"/>
              <a:t>Image Source - </a:t>
            </a:r>
            <a:r>
              <a:rPr lang="en" sz="900" u="sng">
                <a:solidFill>
                  <a:schemeClr val="hlink"/>
                </a:solidFill>
                <a:hlinkClick r:id="rId5"/>
              </a:rPr>
              <a:t>https://commons.wikimedia.org/wiki/File:Pictograph_aligned_and_similar_size.svg</a:t>
            </a:r>
            <a:r>
              <a:rPr lang="en" sz="900"/>
              <a:t> </a:t>
            </a:r>
            <a:endParaRPr sz="9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349"/>
        <p:cNvGrpSpPr/>
        <p:nvPr/>
      </p:nvGrpSpPr>
      <p:grpSpPr>
        <a:xfrm>
          <a:off x="0" y="0"/>
          <a:ext cx="0" cy="0"/>
          <a:chOff x="0" y="0"/>
          <a:chExt cx="0" cy="0"/>
        </a:xfrm>
      </p:grpSpPr>
      <p:pic>
        <p:nvPicPr>
          <p:cNvPr id="1350" name="Google Shape;1350;p108"/>
          <p:cNvPicPr preferRelativeResize="0"/>
          <p:nvPr/>
        </p:nvPicPr>
        <p:blipFill rotWithShape="1">
          <a:blip r:embed="rId3">
            <a:alphaModFix/>
          </a:blip>
          <a:srcRect r="48588"/>
          <a:stretch/>
        </p:blipFill>
        <p:spPr>
          <a:xfrm>
            <a:off x="7086338" y="286063"/>
            <a:ext cx="2722135" cy="2149950"/>
          </a:xfrm>
          <a:prstGeom prst="rect">
            <a:avLst/>
          </a:prstGeom>
          <a:noFill/>
          <a:ln w="19050" cap="flat" cmpd="sng">
            <a:solidFill>
              <a:schemeClr val="accent5"/>
            </a:solidFill>
            <a:prstDash val="solid"/>
            <a:round/>
            <a:headEnd type="none" w="sm" len="sm"/>
            <a:tailEnd type="none" w="sm" len="sm"/>
          </a:ln>
        </p:spPr>
      </p:pic>
      <p:sp>
        <p:nvSpPr>
          <p:cNvPr id="1351" name="Google Shape;1351;p108"/>
          <p:cNvSpPr txBox="1"/>
          <p:nvPr/>
        </p:nvSpPr>
        <p:spPr>
          <a:xfrm>
            <a:off x="7086350" y="2436000"/>
            <a:ext cx="2917200" cy="28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
              <a:t>Source of information: </a:t>
            </a:r>
            <a:r>
              <a:rPr lang="en" sz="600" u="sng">
                <a:solidFill>
                  <a:schemeClr val="hlink"/>
                </a:solidFill>
                <a:hlinkClick r:id="rId4"/>
              </a:rPr>
              <a:t>Electricity facts</a:t>
            </a:r>
            <a:r>
              <a:rPr lang="en" sz="600"/>
              <a:t> </a:t>
            </a:r>
            <a:endParaRPr sz="600"/>
          </a:p>
        </p:txBody>
      </p:sp>
      <p:sp>
        <p:nvSpPr>
          <p:cNvPr id="1352" name="Google Shape;1352;p108"/>
          <p:cNvSpPr txBox="1"/>
          <p:nvPr/>
        </p:nvSpPr>
        <p:spPr>
          <a:xfrm>
            <a:off x="368000" y="286075"/>
            <a:ext cx="7198200" cy="841500"/>
          </a:xfrm>
          <a:prstGeom prst="rect">
            <a:avLst/>
          </a:prstGeom>
          <a:noFill/>
          <a:ln>
            <a:noFill/>
          </a:ln>
        </p:spPr>
        <p:txBody>
          <a:bodyPr spcFirstLastPara="1" wrap="square" lIns="50775" tIns="50775" rIns="50775" bIns="50775" anchor="ctr" anchorCtr="0">
            <a:noAutofit/>
          </a:bodyPr>
          <a:lstStyle/>
          <a:p>
            <a:pPr marL="0" marR="0" lvl="0" indent="0" algn="ctr" rtl="0">
              <a:lnSpc>
                <a:spcPct val="90000"/>
              </a:lnSpc>
              <a:spcBef>
                <a:spcPts val="0"/>
              </a:spcBef>
              <a:spcAft>
                <a:spcPts val="0"/>
              </a:spcAft>
              <a:buClr>
                <a:srgbClr val="000000"/>
              </a:buClr>
              <a:buSzPts val="4900"/>
              <a:buFont typeface="Arial"/>
              <a:buNone/>
            </a:pPr>
            <a:r>
              <a:rPr lang="en" sz="4900" b="1" i="0" u="none" strike="noStrike" cap="none">
                <a:solidFill>
                  <a:srgbClr val="000000"/>
                </a:solidFill>
                <a:latin typeface="Arial"/>
                <a:ea typeface="Arial"/>
                <a:cs typeface="Arial"/>
                <a:sym typeface="Arial"/>
              </a:rPr>
              <a:t>Make </a:t>
            </a:r>
            <a:r>
              <a:rPr lang="en" sz="4900" b="1"/>
              <a:t>a Pictograph</a:t>
            </a:r>
            <a:endParaRPr sz="1600"/>
          </a:p>
        </p:txBody>
      </p:sp>
      <p:sp>
        <p:nvSpPr>
          <p:cNvPr id="1353" name="Google Shape;1353;p108"/>
          <p:cNvSpPr txBox="1"/>
          <p:nvPr/>
        </p:nvSpPr>
        <p:spPr>
          <a:xfrm>
            <a:off x="0" y="1431575"/>
            <a:ext cx="6801000" cy="1056600"/>
          </a:xfrm>
          <a:prstGeom prst="rect">
            <a:avLst/>
          </a:prstGeom>
          <a:solidFill>
            <a:srgbClr val="FFFF00">
              <a:alpha val="24710"/>
            </a:srgbClr>
          </a:solidFill>
          <a:ln w="15875" cap="flat" cmpd="sng">
            <a:solidFill>
              <a:schemeClr val="accent5"/>
            </a:solidFill>
            <a:prstDash val="solid"/>
            <a:miter lim="400000"/>
            <a:headEnd type="none" w="sm" len="sm"/>
            <a:tailEnd type="none" w="sm" len="sm"/>
          </a:ln>
        </p:spPr>
        <p:txBody>
          <a:bodyPr spcFirstLastPara="1" wrap="square" lIns="50775" tIns="50775" rIns="50775" bIns="50775" anchor="t" anchorCtr="0">
            <a:noAutofit/>
          </a:bodyPr>
          <a:lstStyle/>
          <a:p>
            <a:pPr marL="228600" marR="0" lvl="0" indent="-171450" algn="l" rtl="0">
              <a:lnSpc>
                <a:spcPct val="100000"/>
              </a:lnSpc>
              <a:spcBef>
                <a:spcPts val="0"/>
              </a:spcBef>
              <a:spcAft>
                <a:spcPts val="0"/>
              </a:spcAft>
              <a:buClr>
                <a:srgbClr val="000000"/>
              </a:buClr>
              <a:buSzPts val="1800"/>
              <a:buFont typeface="Calibri"/>
              <a:buNone/>
            </a:pPr>
            <a:r>
              <a:rPr lang="en" sz="1200" b="1" i="0" u="none" strike="noStrike" cap="none">
                <a:solidFill>
                  <a:srgbClr val="000000"/>
                </a:solidFill>
                <a:latin typeface="Calibri"/>
                <a:ea typeface="Calibri"/>
                <a:cs typeface="Calibri"/>
                <a:sym typeface="Calibri"/>
              </a:rPr>
              <a:t>Instructions:</a:t>
            </a:r>
            <a:endParaRPr sz="1200"/>
          </a:p>
          <a:p>
            <a:pPr marL="228600" marR="0" lvl="0" indent="-133350" algn="l" rtl="0">
              <a:lnSpc>
                <a:spcPct val="100000"/>
              </a:lnSpc>
              <a:spcBef>
                <a:spcPts val="0"/>
              </a:spcBef>
              <a:spcAft>
                <a:spcPts val="0"/>
              </a:spcAft>
              <a:buClr>
                <a:srgbClr val="000000"/>
              </a:buClr>
              <a:buSzPts val="1200"/>
              <a:buFont typeface="Helvetica Neue"/>
              <a:buAutoNum type="arabicPeriod"/>
            </a:pPr>
            <a:r>
              <a:rPr lang="en" sz="1200">
                <a:latin typeface="Calibri"/>
                <a:ea typeface="Calibri"/>
                <a:cs typeface="Calibri"/>
                <a:sym typeface="Calibri"/>
              </a:rPr>
              <a:t>Create a pictograph using the data by filling in the chart below:</a:t>
            </a:r>
            <a:endParaRPr sz="1200">
              <a:latin typeface="Calibri"/>
              <a:ea typeface="Calibri"/>
              <a:cs typeface="Calibri"/>
              <a:sym typeface="Calibri"/>
            </a:endParaRPr>
          </a:p>
          <a:p>
            <a:pPr marL="228600" marR="0" lvl="0" indent="-133350" algn="l" rtl="0">
              <a:lnSpc>
                <a:spcPct val="100000"/>
              </a:lnSpc>
              <a:spcBef>
                <a:spcPts val="0"/>
              </a:spcBef>
              <a:spcAft>
                <a:spcPts val="0"/>
              </a:spcAft>
              <a:buSzPts val="1200"/>
              <a:buFont typeface="Calibri"/>
              <a:buAutoNum type="arabicPeriod"/>
            </a:pPr>
            <a:r>
              <a:rPr lang="en" sz="1200">
                <a:latin typeface="Calibri"/>
                <a:ea typeface="Calibri"/>
                <a:cs typeface="Calibri"/>
                <a:sym typeface="Calibri"/>
              </a:rPr>
              <a:t>Choose one image to represent a certain percentage of data. For example 1 Hydro Pole = 10% of hydro usage.</a:t>
            </a:r>
            <a:endParaRPr sz="1200">
              <a:latin typeface="Calibri"/>
              <a:ea typeface="Calibri"/>
              <a:cs typeface="Calibri"/>
              <a:sym typeface="Calibri"/>
            </a:endParaRPr>
          </a:p>
          <a:p>
            <a:pPr marL="228600" marR="0" lvl="0" indent="-133350" algn="l" rtl="0">
              <a:lnSpc>
                <a:spcPct val="100000"/>
              </a:lnSpc>
              <a:spcBef>
                <a:spcPts val="0"/>
              </a:spcBef>
              <a:spcAft>
                <a:spcPts val="0"/>
              </a:spcAft>
              <a:buSzPts val="1200"/>
              <a:buFont typeface="Calibri"/>
              <a:buAutoNum type="arabicPeriod"/>
            </a:pPr>
            <a:r>
              <a:rPr lang="en" sz="1200">
                <a:latin typeface="Calibri"/>
                <a:ea typeface="Calibri"/>
                <a:cs typeface="Calibri"/>
                <a:sym typeface="Calibri"/>
              </a:rPr>
              <a:t>Be sure to label your pictograph with a </a:t>
            </a:r>
            <a:r>
              <a:rPr lang="en" sz="1200" b="1">
                <a:latin typeface="Calibri"/>
                <a:ea typeface="Calibri"/>
                <a:cs typeface="Calibri"/>
                <a:sym typeface="Calibri"/>
              </a:rPr>
              <a:t>title </a:t>
            </a:r>
            <a:r>
              <a:rPr lang="en" sz="1200">
                <a:latin typeface="Calibri"/>
                <a:ea typeface="Calibri"/>
                <a:cs typeface="Calibri"/>
                <a:sym typeface="Calibri"/>
              </a:rPr>
              <a:t>and a </a:t>
            </a:r>
            <a:r>
              <a:rPr lang="en" sz="1200" b="1">
                <a:latin typeface="Calibri"/>
                <a:ea typeface="Calibri"/>
                <a:cs typeface="Calibri"/>
                <a:sym typeface="Calibri"/>
              </a:rPr>
              <a:t>legend/key. </a:t>
            </a:r>
            <a:endParaRPr sz="1200" b="1">
              <a:latin typeface="Calibri"/>
              <a:ea typeface="Calibri"/>
              <a:cs typeface="Calibri"/>
              <a:sym typeface="Calibri"/>
            </a:endParaRPr>
          </a:p>
        </p:txBody>
      </p:sp>
      <p:graphicFrame>
        <p:nvGraphicFramePr>
          <p:cNvPr id="1354" name="Google Shape;1354;p108"/>
          <p:cNvGraphicFramePr/>
          <p:nvPr/>
        </p:nvGraphicFramePr>
        <p:xfrm>
          <a:off x="0" y="3321580"/>
          <a:ext cx="10058400" cy="4450950"/>
        </p:xfrm>
        <a:graphic>
          <a:graphicData uri="http://schemas.openxmlformats.org/drawingml/2006/table">
            <a:tbl>
              <a:tblPr>
                <a:noFill/>
                <a:tableStyleId>{999E1A32-01A1-452A-BB32-11D3B3306001}</a:tableStyleId>
              </a:tblPr>
              <a:tblGrid>
                <a:gridCol w="3649050">
                  <a:extLst>
                    <a:ext uri="{9D8B030D-6E8A-4147-A177-3AD203B41FA5}">
                      <a16:colId xmlns:a16="http://schemas.microsoft.com/office/drawing/2014/main" val="20000"/>
                    </a:ext>
                  </a:extLst>
                </a:gridCol>
                <a:gridCol w="6409350">
                  <a:extLst>
                    <a:ext uri="{9D8B030D-6E8A-4147-A177-3AD203B41FA5}">
                      <a16:colId xmlns:a16="http://schemas.microsoft.com/office/drawing/2014/main" val="20001"/>
                    </a:ext>
                  </a:extLst>
                </a:gridCol>
              </a:tblGrid>
              <a:tr h="369125">
                <a:tc>
                  <a:txBody>
                    <a:bodyPr/>
                    <a:lstStyle/>
                    <a:p>
                      <a:pPr marL="0" lvl="0" indent="0" algn="l" rtl="0">
                        <a:spcBef>
                          <a:spcPts val="0"/>
                        </a:spcBef>
                        <a:spcAft>
                          <a:spcPts val="0"/>
                        </a:spcAft>
                        <a:buNone/>
                      </a:pPr>
                      <a:r>
                        <a:rPr lang="en" sz="1200" b="1"/>
                        <a:t>Provinces/Territories</a:t>
                      </a:r>
                      <a:endParaRPr sz="1200" b="1"/>
                    </a:p>
                  </a:txBody>
                  <a:tcPr marL="91425" marR="91425" marT="91425" marB="91425"/>
                </a:tc>
                <a:tc>
                  <a:txBody>
                    <a:bodyPr/>
                    <a:lstStyle/>
                    <a:p>
                      <a:pPr marL="0" lvl="0" indent="0" algn="l" rtl="0">
                        <a:spcBef>
                          <a:spcPts val="0"/>
                        </a:spcBef>
                        <a:spcAft>
                          <a:spcPts val="0"/>
                        </a:spcAft>
                        <a:buNone/>
                      </a:pPr>
                      <a:r>
                        <a:rPr lang="en" sz="1200" b="1"/>
                        <a:t>% Hydro Usage: </a:t>
                      </a:r>
                      <a:endParaRPr sz="1200" b="1"/>
                    </a:p>
                  </a:txBody>
                  <a:tcPr marL="91425" marR="91425" marT="91425" marB="91425"/>
                </a:tc>
                <a:extLst>
                  <a:ext uri="{0D108BD9-81ED-4DB2-BD59-A6C34878D82A}">
                    <a16:rowId xmlns:a16="http://schemas.microsoft.com/office/drawing/2014/main" val="10000"/>
                  </a:ext>
                </a:extLst>
              </a:tr>
              <a:tr h="371075">
                <a:tc>
                  <a:txBody>
                    <a:bodyPr/>
                    <a:lstStyle/>
                    <a:p>
                      <a:pPr marL="0" lvl="0" indent="0" algn="l" rtl="0">
                        <a:spcBef>
                          <a:spcPts val="0"/>
                        </a:spcBef>
                        <a:spcAft>
                          <a:spcPts val="0"/>
                        </a:spcAft>
                        <a:buNone/>
                      </a:pPr>
                      <a:r>
                        <a:rPr lang="en" sz="1200"/>
                        <a:t>Manitoba</a:t>
                      </a:r>
                      <a:endParaRPr sz="1200"/>
                    </a:p>
                  </a:txBody>
                  <a:tcPr marL="91425" marR="91425" marT="91425" marB="91425"/>
                </a:tc>
                <a:tc>
                  <a:txBody>
                    <a:bodyPr/>
                    <a:lstStyle/>
                    <a:p>
                      <a:pPr marL="0" lvl="0" indent="0" algn="l" rtl="0">
                        <a:spcBef>
                          <a:spcPts val="0"/>
                        </a:spcBef>
                        <a:spcAft>
                          <a:spcPts val="0"/>
                        </a:spcAft>
                        <a:buNone/>
                      </a:pPr>
                      <a:endParaRPr sz="1200"/>
                    </a:p>
                  </a:txBody>
                  <a:tcPr marL="91425" marR="91425" marT="91425" marB="91425"/>
                </a:tc>
                <a:extLst>
                  <a:ext uri="{0D108BD9-81ED-4DB2-BD59-A6C34878D82A}">
                    <a16:rowId xmlns:a16="http://schemas.microsoft.com/office/drawing/2014/main" val="10001"/>
                  </a:ext>
                </a:extLst>
              </a:tr>
              <a:tr h="371075">
                <a:tc>
                  <a:txBody>
                    <a:bodyPr/>
                    <a:lstStyle/>
                    <a:p>
                      <a:pPr marL="0" lvl="0" indent="0" algn="l" rtl="0">
                        <a:spcBef>
                          <a:spcPts val="0"/>
                        </a:spcBef>
                        <a:spcAft>
                          <a:spcPts val="0"/>
                        </a:spcAft>
                        <a:buNone/>
                      </a:pPr>
                      <a:r>
                        <a:rPr lang="en" sz="1200"/>
                        <a:t>Newfoundland and Labrador</a:t>
                      </a:r>
                      <a:endParaRPr sz="1200"/>
                    </a:p>
                  </a:txBody>
                  <a:tcPr marL="91425" marR="91425" marT="91425" marB="91425"/>
                </a:tc>
                <a:tc>
                  <a:txBody>
                    <a:bodyPr/>
                    <a:lstStyle/>
                    <a:p>
                      <a:pPr marL="0" lvl="0" indent="0" algn="l" rtl="0">
                        <a:spcBef>
                          <a:spcPts val="0"/>
                        </a:spcBef>
                        <a:spcAft>
                          <a:spcPts val="0"/>
                        </a:spcAft>
                        <a:buNone/>
                      </a:pPr>
                      <a:endParaRPr sz="1200"/>
                    </a:p>
                  </a:txBody>
                  <a:tcPr marL="91425" marR="91425" marT="91425" marB="91425"/>
                </a:tc>
                <a:extLst>
                  <a:ext uri="{0D108BD9-81ED-4DB2-BD59-A6C34878D82A}">
                    <a16:rowId xmlns:a16="http://schemas.microsoft.com/office/drawing/2014/main" val="10002"/>
                  </a:ext>
                </a:extLst>
              </a:tr>
              <a:tr h="371075">
                <a:tc>
                  <a:txBody>
                    <a:bodyPr/>
                    <a:lstStyle/>
                    <a:p>
                      <a:pPr marL="0" lvl="0" indent="0" algn="l" rtl="0">
                        <a:spcBef>
                          <a:spcPts val="0"/>
                        </a:spcBef>
                        <a:spcAft>
                          <a:spcPts val="0"/>
                        </a:spcAft>
                        <a:buNone/>
                      </a:pPr>
                      <a:r>
                        <a:rPr lang="en" sz="1200"/>
                        <a:t>Quebec</a:t>
                      </a:r>
                      <a:endParaRPr sz="1200"/>
                    </a:p>
                  </a:txBody>
                  <a:tcPr marL="91425" marR="91425" marT="91425" marB="91425"/>
                </a:tc>
                <a:tc>
                  <a:txBody>
                    <a:bodyPr/>
                    <a:lstStyle/>
                    <a:p>
                      <a:pPr marL="0" lvl="0" indent="0" algn="l" rtl="0">
                        <a:spcBef>
                          <a:spcPts val="0"/>
                        </a:spcBef>
                        <a:spcAft>
                          <a:spcPts val="0"/>
                        </a:spcAft>
                        <a:buNone/>
                      </a:pPr>
                      <a:endParaRPr sz="1200"/>
                    </a:p>
                  </a:txBody>
                  <a:tcPr marL="91425" marR="91425" marT="91425" marB="91425"/>
                </a:tc>
                <a:extLst>
                  <a:ext uri="{0D108BD9-81ED-4DB2-BD59-A6C34878D82A}">
                    <a16:rowId xmlns:a16="http://schemas.microsoft.com/office/drawing/2014/main" val="10003"/>
                  </a:ext>
                </a:extLst>
              </a:tr>
              <a:tr h="371075">
                <a:tc>
                  <a:txBody>
                    <a:bodyPr/>
                    <a:lstStyle/>
                    <a:p>
                      <a:pPr marL="0" lvl="0" indent="0" algn="l" rtl="0">
                        <a:spcBef>
                          <a:spcPts val="0"/>
                        </a:spcBef>
                        <a:spcAft>
                          <a:spcPts val="0"/>
                        </a:spcAft>
                        <a:buNone/>
                      </a:pPr>
                      <a:r>
                        <a:rPr lang="en" sz="1200"/>
                        <a:t>British Columbia</a:t>
                      </a:r>
                      <a:endParaRPr sz="1200"/>
                    </a:p>
                  </a:txBody>
                  <a:tcPr marL="91425" marR="91425" marT="91425" marB="91425"/>
                </a:tc>
                <a:tc>
                  <a:txBody>
                    <a:bodyPr/>
                    <a:lstStyle/>
                    <a:p>
                      <a:pPr marL="0" lvl="0" indent="0" algn="l" rtl="0">
                        <a:spcBef>
                          <a:spcPts val="0"/>
                        </a:spcBef>
                        <a:spcAft>
                          <a:spcPts val="0"/>
                        </a:spcAft>
                        <a:buNone/>
                      </a:pPr>
                      <a:endParaRPr sz="1200"/>
                    </a:p>
                  </a:txBody>
                  <a:tcPr marL="91425" marR="91425" marT="91425" marB="91425"/>
                </a:tc>
                <a:extLst>
                  <a:ext uri="{0D108BD9-81ED-4DB2-BD59-A6C34878D82A}">
                    <a16:rowId xmlns:a16="http://schemas.microsoft.com/office/drawing/2014/main" val="10004"/>
                  </a:ext>
                </a:extLst>
              </a:tr>
              <a:tr h="371075">
                <a:tc>
                  <a:txBody>
                    <a:bodyPr/>
                    <a:lstStyle/>
                    <a:p>
                      <a:pPr marL="0" lvl="0" indent="0" algn="l" rtl="0">
                        <a:spcBef>
                          <a:spcPts val="0"/>
                        </a:spcBef>
                        <a:spcAft>
                          <a:spcPts val="0"/>
                        </a:spcAft>
                        <a:buNone/>
                      </a:pPr>
                      <a:r>
                        <a:rPr lang="en" sz="1200"/>
                        <a:t>Yukon</a:t>
                      </a:r>
                      <a:endParaRPr sz="1200"/>
                    </a:p>
                  </a:txBody>
                  <a:tcPr marL="91425" marR="91425" marT="91425" marB="91425"/>
                </a:tc>
                <a:tc>
                  <a:txBody>
                    <a:bodyPr/>
                    <a:lstStyle/>
                    <a:p>
                      <a:pPr marL="0" lvl="0" indent="0" algn="l" rtl="0">
                        <a:spcBef>
                          <a:spcPts val="0"/>
                        </a:spcBef>
                        <a:spcAft>
                          <a:spcPts val="0"/>
                        </a:spcAft>
                        <a:buNone/>
                      </a:pPr>
                      <a:endParaRPr sz="1200"/>
                    </a:p>
                  </a:txBody>
                  <a:tcPr marL="91425" marR="91425" marT="91425" marB="91425"/>
                </a:tc>
                <a:extLst>
                  <a:ext uri="{0D108BD9-81ED-4DB2-BD59-A6C34878D82A}">
                    <a16:rowId xmlns:a16="http://schemas.microsoft.com/office/drawing/2014/main" val="10005"/>
                  </a:ext>
                </a:extLst>
              </a:tr>
              <a:tr h="371075">
                <a:tc>
                  <a:txBody>
                    <a:bodyPr/>
                    <a:lstStyle/>
                    <a:p>
                      <a:pPr marL="0" lvl="0" indent="0" algn="l" rtl="0">
                        <a:spcBef>
                          <a:spcPts val="0"/>
                        </a:spcBef>
                        <a:spcAft>
                          <a:spcPts val="0"/>
                        </a:spcAft>
                        <a:buNone/>
                      </a:pPr>
                      <a:r>
                        <a:rPr lang="en" sz="1200"/>
                        <a:t>Northwest Territories</a:t>
                      </a:r>
                      <a:endParaRPr sz="1200"/>
                    </a:p>
                  </a:txBody>
                  <a:tcPr marL="91425" marR="91425" marT="91425" marB="91425"/>
                </a:tc>
                <a:tc>
                  <a:txBody>
                    <a:bodyPr/>
                    <a:lstStyle/>
                    <a:p>
                      <a:pPr marL="0" lvl="0" indent="0" algn="l" rtl="0">
                        <a:spcBef>
                          <a:spcPts val="0"/>
                        </a:spcBef>
                        <a:spcAft>
                          <a:spcPts val="0"/>
                        </a:spcAft>
                        <a:buNone/>
                      </a:pPr>
                      <a:endParaRPr sz="1200"/>
                    </a:p>
                  </a:txBody>
                  <a:tcPr marL="91425" marR="91425" marT="91425" marB="91425"/>
                </a:tc>
                <a:extLst>
                  <a:ext uri="{0D108BD9-81ED-4DB2-BD59-A6C34878D82A}">
                    <a16:rowId xmlns:a16="http://schemas.microsoft.com/office/drawing/2014/main" val="10006"/>
                  </a:ext>
                </a:extLst>
              </a:tr>
              <a:tr h="371075">
                <a:tc>
                  <a:txBody>
                    <a:bodyPr/>
                    <a:lstStyle/>
                    <a:p>
                      <a:pPr marL="0" lvl="0" indent="0" algn="l" rtl="0">
                        <a:spcBef>
                          <a:spcPts val="0"/>
                        </a:spcBef>
                        <a:spcAft>
                          <a:spcPts val="0"/>
                        </a:spcAft>
                        <a:buNone/>
                      </a:pPr>
                      <a:r>
                        <a:rPr lang="en" sz="1200"/>
                        <a:t>Ontario</a:t>
                      </a:r>
                      <a:endParaRPr sz="1200"/>
                    </a:p>
                  </a:txBody>
                  <a:tcPr marL="91425" marR="91425" marT="91425" marB="91425"/>
                </a:tc>
                <a:tc>
                  <a:txBody>
                    <a:bodyPr/>
                    <a:lstStyle/>
                    <a:p>
                      <a:pPr marL="0" lvl="0" indent="0" algn="l" rtl="0">
                        <a:spcBef>
                          <a:spcPts val="0"/>
                        </a:spcBef>
                        <a:spcAft>
                          <a:spcPts val="0"/>
                        </a:spcAft>
                        <a:buNone/>
                      </a:pPr>
                      <a:endParaRPr sz="1200"/>
                    </a:p>
                  </a:txBody>
                  <a:tcPr marL="91425" marR="91425" marT="91425" marB="91425"/>
                </a:tc>
                <a:extLst>
                  <a:ext uri="{0D108BD9-81ED-4DB2-BD59-A6C34878D82A}">
                    <a16:rowId xmlns:a16="http://schemas.microsoft.com/office/drawing/2014/main" val="10007"/>
                  </a:ext>
                </a:extLst>
              </a:tr>
              <a:tr h="371075">
                <a:tc>
                  <a:txBody>
                    <a:bodyPr/>
                    <a:lstStyle/>
                    <a:p>
                      <a:pPr marL="0" lvl="0" indent="0" algn="l" rtl="0">
                        <a:spcBef>
                          <a:spcPts val="0"/>
                        </a:spcBef>
                        <a:spcAft>
                          <a:spcPts val="0"/>
                        </a:spcAft>
                        <a:buNone/>
                      </a:pPr>
                      <a:r>
                        <a:rPr lang="en" sz="1200"/>
                        <a:t>New Brunswick</a:t>
                      </a:r>
                      <a:endParaRPr sz="1200"/>
                    </a:p>
                  </a:txBody>
                  <a:tcPr marL="91425" marR="91425" marT="91425" marB="91425"/>
                </a:tc>
                <a:tc>
                  <a:txBody>
                    <a:bodyPr/>
                    <a:lstStyle/>
                    <a:p>
                      <a:pPr marL="0" lvl="0" indent="0" algn="l" rtl="0">
                        <a:spcBef>
                          <a:spcPts val="0"/>
                        </a:spcBef>
                        <a:spcAft>
                          <a:spcPts val="0"/>
                        </a:spcAft>
                        <a:buNone/>
                      </a:pPr>
                      <a:endParaRPr sz="1200"/>
                    </a:p>
                  </a:txBody>
                  <a:tcPr marL="91425" marR="91425" marT="91425" marB="91425"/>
                </a:tc>
                <a:extLst>
                  <a:ext uri="{0D108BD9-81ED-4DB2-BD59-A6C34878D82A}">
                    <a16:rowId xmlns:a16="http://schemas.microsoft.com/office/drawing/2014/main" val="10008"/>
                  </a:ext>
                </a:extLst>
              </a:tr>
              <a:tr h="371075">
                <a:tc>
                  <a:txBody>
                    <a:bodyPr/>
                    <a:lstStyle/>
                    <a:p>
                      <a:pPr marL="0" lvl="0" indent="0" algn="l" rtl="0">
                        <a:spcBef>
                          <a:spcPts val="0"/>
                        </a:spcBef>
                        <a:spcAft>
                          <a:spcPts val="0"/>
                        </a:spcAft>
                        <a:buNone/>
                      </a:pPr>
                      <a:r>
                        <a:rPr lang="en" sz="1200"/>
                        <a:t>Saskatchewan</a:t>
                      </a:r>
                      <a:endParaRPr sz="1200"/>
                    </a:p>
                  </a:txBody>
                  <a:tcPr marL="91425" marR="91425" marT="91425" marB="91425"/>
                </a:tc>
                <a:tc>
                  <a:txBody>
                    <a:bodyPr/>
                    <a:lstStyle/>
                    <a:p>
                      <a:pPr marL="0" lvl="0" indent="0" algn="l" rtl="0">
                        <a:spcBef>
                          <a:spcPts val="0"/>
                        </a:spcBef>
                        <a:spcAft>
                          <a:spcPts val="0"/>
                        </a:spcAft>
                        <a:buNone/>
                      </a:pPr>
                      <a:endParaRPr sz="1200"/>
                    </a:p>
                  </a:txBody>
                  <a:tcPr marL="91425" marR="91425" marT="91425" marB="91425"/>
                </a:tc>
                <a:extLst>
                  <a:ext uri="{0D108BD9-81ED-4DB2-BD59-A6C34878D82A}">
                    <a16:rowId xmlns:a16="http://schemas.microsoft.com/office/drawing/2014/main" val="10009"/>
                  </a:ext>
                </a:extLst>
              </a:tr>
              <a:tr h="371075">
                <a:tc>
                  <a:txBody>
                    <a:bodyPr/>
                    <a:lstStyle/>
                    <a:p>
                      <a:pPr marL="0" lvl="0" indent="0" algn="l" rtl="0">
                        <a:spcBef>
                          <a:spcPts val="0"/>
                        </a:spcBef>
                        <a:spcAft>
                          <a:spcPts val="0"/>
                        </a:spcAft>
                        <a:buNone/>
                      </a:pPr>
                      <a:r>
                        <a:rPr lang="en" sz="1200"/>
                        <a:t>Nova Scotia</a:t>
                      </a:r>
                      <a:endParaRPr sz="1200"/>
                    </a:p>
                  </a:txBody>
                  <a:tcPr marL="91425" marR="91425" marT="91425" marB="91425"/>
                </a:tc>
                <a:tc>
                  <a:txBody>
                    <a:bodyPr/>
                    <a:lstStyle/>
                    <a:p>
                      <a:pPr marL="0" lvl="0" indent="0" algn="l" rtl="0">
                        <a:spcBef>
                          <a:spcPts val="0"/>
                        </a:spcBef>
                        <a:spcAft>
                          <a:spcPts val="0"/>
                        </a:spcAft>
                        <a:buNone/>
                      </a:pPr>
                      <a:endParaRPr sz="1200"/>
                    </a:p>
                  </a:txBody>
                  <a:tcPr marL="91425" marR="91425" marT="91425" marB="91425"/>
                </a:tc>
                <a:extLst>
                  <a:ext uri="{0D108BD9-81ED-4DB2-BD59-A6C34878D82A}">
                    <a16:rowId xmlns:a16="http://schemas.microsoft.com/office/drawing/2014/main" val="10010"/>
                  </a:ext>
                </a:extLst>
              </a:tr>
              <a:tr h="371075">
                <a:tc>
                  <a:txBody>
                    <a:bodyPr/>
                    <a:lstStyle/>
                    <a:p>
                      <a:pPr marL="0" lvl="0" indent="0" algn="l" rtl="0">
                        <a:spcBef>
                          <a:spcPts val="0"/>
                        </a:spcBef>
                        <a:spcAft>
                          <a:spcPts val="0"/>
                        </a:spcAft>
                        <a:buNone/>
                      </a:pPr>
                      <a:r>
                        <a:rPr lang="en" sz="1200"/>
                        <a:t>Alberta</a:t>
                      </a:r>
                      <a:endParaRPr sz="1200"/>
                    </a:p>
                  </a:txBody>
                  <a:tcPr marL="91425" marR="91425" marT="91425" marB="91425"/>
                </a:tc>
                <a:tc>
                  <a:txBody>
                    <a:bodyPr/>
                    <a:lstStyle/>
                    <a:p>
                      <a:pPr marL="0" lvl="0" indent="0" algn="l" rtl="0">
                        <a:spcBef>
                          <a:spcPts val="0"/>
                        </a:spcBef>
                        <a:spcAft>
                          <a:spcPts val="0"/>
                        </a:spcAft>
                        <a:buNone/>
                      </a:pPr>
                      <a:endParaRPr sz="1200"/>
                    </a:p>
                  </a:txBody>
                  <a:tcPr marL="91425" marR="91425" marT="91425" marB="91425"/>
                </a:tc>
                <a:extLst>
                  <a:ext uri="{0D108BD9-81ED-4DB2-BD59-A6C34878D82A}">
                    <a16:rowId xmlns:a16="http://schemas.microsoft.com/office/drawing/2014/main" val="10011"/>
                  </a:ext>
                </a:extLst>
              </a:tr>
            </a:tbl>
          </a:graphicData>
        </a:graphic>
      </p:graphicFrame>
      <p:sp>
        <p:nvSpPr>
          <p:cNvPr id="1355" name="Google Shape;1355;p108"/>
          <p:cNvSpPr txBox="1"/>
          <p:nvPr/>
        </p:nvSpPr>
        <p:spPr>
          <a:xfrm>
            <a:off x="29450" y="2855775"/>
            <a:ext cx="5402400" cy="46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Nunito"/>
                <a:ea typeface="Nunito"/>
                <a:cs typeface="Nunito"/>
                <a:sym typeface="Nunito"/>
              </a:rPr>
              <a:t>Title: </a:t>
            </a:r>
            <a:r>
              <a:rPr lang="en"/>
              <a:t>_____________________________________________</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359"/>
        <p:cNvGrpSpPr/>
        <p:nvPr/>
      </p:nvGrpSpPr>
      <p:grpSpPr>
        <a:xfrm>
          <a:off x="0" y="0"/>
          <a:ext cx="0" cy="0"/>
          <a:chOff x="0" y="0"/>
          <a:chExt cx="0" cy="0"/>
        </a:xfrm>
      </p:grpSpPr>
      <p:sp>
        <p:nvSpPr>
          <p:cNvPr id="1360" name="Google Shape;1360;p109"/>
          <p:cNvSpPr txBox="1">
            <a:spLocks noGrp="1"/>
          </p:cNvSpPr>
          <p:nvPr>
            <p:ph type="title" idx="4294967295"/>
          </p:nvPr>
        </p:nvSpPr>
        <p:spPr>
          <a:xfrm>
            <a:off x="867163" y="834546"/>
            <a:ext cx="7068900" cy="598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Creating a Bar Graph:</a:t>
            </a:r>
            <a:endParaRPr/>
          </a:p>
        </p:txBody>
      </p:sp>
      <p:sp>
        <p:nvSpPr>
          <p:cNvPr id="1361" name="Google Shape;1361;p109"/>
          <p:cNvSpPr txBox="1">
            <a:spLocks noGrp="1"/>
          </p:cNvSpPr>
          <p:nvPr>
            <p:ph type="body" idx="1"/>
          </p:nvPr>
        </p:nvSpPr>
        <p:spPr>
          <a:xfrm>
            <a:off x="867175" y="2276250"/>
            <a:ext cx="8406600" cy="4292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Bar Graphs compare data. It is best used when data is discrete (it is in categories) rather than continuous data. For example the types of pizza a group of people like would be categorical, but a person's height over time would be continuous.</a:t>
            </a:r>
            <a:endParaRPr/>
          </a:p>
          <a:p>
            <a:pPr marL="0" lvl="0" indent="0" algn="l" rtl="0">
              <a:spcBef>
                <a:spcPts val="1200"/>
              </a:spcBef>
              <a:spcAft>
                <a:spcPts val="0"/>
              </a:spcAft>
              <a:buNone/>
            </a:pPr>
            <a:endParaRPr/>
          </a:p>
          <a:p>
            <a:pPr marL="0" lvl="0" indent="0" algn="l" rtl="0">
              <a:spcBef>
                <a:spcPts val="1200"/>
              </a:spcBef>
              <a:spcAft>
                <a:spcPts val="0"/>
              </a:spcAft>
              <a:buNone/>
            </a:pPr>
            <a:r>
              <a:rPr lang="en"/>
              <a:t>Learn more here: </a:t>
            </a:r>
            <a:endParaRPr/>
          </a:p>
          <a:p>
            <a:pPr marL="0" lvl="0" indent="0" algn="l" rtl="0">
              <a:spcBef>
                <a:spcPts val="1200"/>
              </a:spcBef>
              <a:spcAft>
                <a:spcPts val="1200"/>
              </a:spcAft>
              <a:buNone/>
            </a:pPr>
            <a:r>
              <a:rPr lang="en" u="sng">
                <a:solidFill>
                  <a:schemeClr val="hlink"/>
                </a:solidFill>
                <a:hlinkClick r:id="rId3"/>
              </a:rPr>
              <a:t>Bar Graphs</a:t>
            </a:r>
            <a:r>
              <a:rPr lang="en"/>
              <a:t> </a:t>
            </a:r>
            <a:endParaRPr/>
          </a:p>
        </p:txBody>
      </p:sp>
      <p:pic>
        <p:nvPicPr>
          <p:cNvPr id="1362" name="Google Shape;1362;p109" title="Points scored"/>
          <p:cNvPicPr preferRelativeResize="0"/>
          <p:nvPr/>
        </p:nvPicPr>
        <p:blipFill>
          <a:blip r:embed="rId4">
            <a:alphaModFix/>
          </a:blip>
          <a:stretch>
            <a:fillRect/>
          </a:stretch>
        </p:blipFill>
        <p:spPr>
          <a:xfrm>
            <a:off x="4766250" y="4622225"/>
            <a:ext cx="3547251" cy="2193350"/>
          </a:xfrm>
          <a:prstGeom prst="rect">
            <a:avLst/>
          </a:prstGeom>
          <a:noFill/>
          <a:ln w="9525" cap="flat" cmpd="sng">
            <a:solidFill>
              <a:schemeClr val="accent5"/>
            </a:solidFill>
            <a:prstDash val="solid"/>
            <a:round/>
            <a:headEnd type="none" w="sm" len="sm"/>
            <a:tailEnd type="none" w="sm" len="sm"/>
          </a:ln>
        </p:spPr>
      </p:pic>
      <p:sp>
        <p:nvSpPr>
          <p:cNvPr id="1363" name="Google Shape;1363;p109"/>
          <p:cNvSpPr txBox="1"/>
          <p:nvPr/>
        </p:nvSpPr>
        <p:spPr>
          <a:xfrm>
            <a:off x="4766250" y="4151225"/>
            <a:ext cx="2473200" cy="47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Nunito"/>
                <a:ea typeface="Nunito"/>
                <a:cs typeface="Nunito"/>
                <a:sym typeface="Nunito"/>
              </a:rPr>
              <a:t>Bar Graph Example:</a:t>
            </a:r>
            <a:endParaRPr>
              <a:latin typeface="Nunito"/>
              <a:ea typeface="Nunito"/>
              <a:cs typeface="Nunito"/>
              <a:sym typeface="Nuni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1"/>
        <p:cNvGrpSpPr/>
        <p:nvPr/>
      </p:nvGrpSpPr>
      <p:grpSpPr>
        <a:xfrm>
          <a:off x="0" y="0"/>
          <a:ext cx="0" cy="0"/>
          <a:chOff x="0" y="0"/>
          <a:chExt cx="0" cy="0"/>
        </a:xfrm>
      </p:grpSpPr>
      <p:sp>
        <p:nvSpPr>
          <p:cNvPr id="942" name="Google Shape;942;p65"/>
          <p:cNvSpPr txBox="1"/>
          <p:nvPr/>
        </p:nvSpPr>
        <p:spPr>
          <a:xfrm>
            <a:off x="-10" y="851030"/>
            <a:ext cx="9447300" cy="841500"/>
          </a:xfrm>
          <a:prstGeom prst="rect">
            <a:avLst/>
          </a:prstGeom>
          <a:noFill/>
          <a:ln>
            <a:noFill/>
          </a:ln>
        </p:spPr>
        <p:txBody>
          <a:bodyPr spcFirstLastPara="1" wrap="square" lIns="50775" tIns="50775" rIns="50775" bIns="50775" anchor="ctr" anchorCtr="0">
            <a:noAutofit/>
          </a:bodyPr>
          <a:lstStyle/>
          <a:p>
            <a:pPr marL="0" marR="0" lvl="0" indent="0" algn="ctr" rtl="0">
              <a:lnSpc>
                <a:spcPct val="90000"/>
              </a:lnSpc>
              <a:spcBef>
                <a:spcPts val="0"/>
              </a:spcBef>
              <a:spcAft>
                <a:spcPts val="0"/>
              </a:spcAft>
              <a:buClr>
                <a:srgbClr val="000000"/>
              </a:buClr>
              <a:buSzPts val="4900"/>
              <a:buFont typeface="Arial"/>
              <a:buNone/>
            </a:pPr>
            <a:r>
              <a:rPr lang="en" sz="4900" b="1" i="0" u="none" strike="noStrike" cap="none">
                <a:solidFill>
                  <a:srgbClr val="000000"/>
                </a:solidFill>
                <a:latin typeface="Arial"/>
                <a:ea typeface="Arial"/>
                <a:cs typeface="Arial"/>
                <a:sym typeface="Arial"/>
              </a:rPr>
              <a:t>Make an Initial Decision</a:t>
            </a:r>
            <a:endParaRPr sz="1600"/>
          </a:p>
        </p:txBody>
      </p:sp>
      <p:pic>
        <p:nvPicPr>
          <p:cNvPr id="943" name="Google Shape;943;p65" descr="page6image3482928.png"/>
          <p:cNvPicPr preferRelativeResize="0"/>
          <p:nvPr/>
        </p:nvPicPr>
        <p:blipFill rotWithShape="1">
          <a:blip r:embed="rId3">
            <a:alphaModFix/>
          </a:blip>
          <a:srcRect/>
          <a:stretch/>
        </p:blipFill>
        <p:spPr>
          <a:xfrm>
            <a:off x="3745650" y="3521002"/>
            <a:ext cx="2567100" cy="3585300"/>
          </a:xfrm>
          <a:prstGeom prst="rect">
            <a:avLst/>
          </a:prstGeom>
          <a:noFill/>
          <a:ln>
            <a:noFill/>
          </a:ln>
        </p:spPr>
      </p:pic>
      <p:sp>
        <p:nvSpPr>
          <p:cNvPr id="944" name="Google Shape;944;p65"/>
          <p:cNvSpPr txBox="1"/>
          <p:nvPr/>
        </p:nvSpPr>
        <p:spPr>
          <a:xfrm>
            <a:off x="1683385" y="933510"/>
            <a:ext cx="156300" cy="506700"/>
          </a:xfrm>
          <a:prstGeom prst="rect">
            <a:avLst/>
          </a:prstGeom>
          <a:noFill/>
          <a:ln>
            <a:noFill/>
          </a:ln>
        </p:spPr>
        <p:txBody>
          <a:bodyPr spcFirstLastPara="1" wrap="square" lIns="50775" tIns="50775" rIns="50775" bIns="50775" anchor="t" anchorCtr="0">
            <a:noAutofit/>
          </a:bodyPr>
          <a:lstStyle/>
          <a:p>
            <a:pPr marL="0" marR="0" lvl="0" indent="0" algn="l" rtl="0">
              <a:lnSpc>
                <a:spcPct val="233333"/>
              </a:lnSpc>
              <a:spcBef>
                <a:spcPts val="0"/>
              </a:spcBef>
              <a:spcAft>
                <a:spcPts val="0"/>
              </a:spcAft>
              <a:buClr>
                <a:srgbClr val="000000"/>
              </a:buClr>
              <a:buSzPts val="1300"/>
              <a:buFont typeface="Times"/>
              <a:buNone/>
            </a:pPr>
            <a:r>
              <a:rPr lang="en" sz="1300" b="0" i="0" u="none" strike="noStrike" cap="none">
                <a:solidFill>
                  <a:srgbClr val="000000"/>
                </a:solidFill>
                <a:latin typeface="Times"/>
                <a:ea typeface="Times"/>
                <a:cs typeface="Times"/>
                <a:sym typeface="Times"/>
              </a:rPr>
              <a:t> </a:t>
            </a:r>
            <a:endParaRPr sz="1600"/>
          </a:p>
        </p:txBody>
      </p:sp>
      <p:cxnSp>
        <p:nvCxnSpPr>
          <p:cNvPr id="945" name="Google Shape;945;p65"/>
          <p:cNvCxnSpPr/>
          <p:nvPr/>
        </p:nvCxnSpPr>
        <p:spPr>
          <a:xfrm>
            <a:off x="626833" y="7247439"/>
            <a:ext cx="8804700" cy="0"/>
          </a:xfrm>
          <a:prstGeom prst="straightConnector1">
            <a:avLst/>
          </a:prstGeom>
          <a:noFill/>
          <a:ln w="63500" cap="flat" cmpd="sng">
            <a:solidFill>
              <a:schemeClr val="accent1"/>
            </a:solidFill>
            <a:prstDash val="solid"/>
            <a:round/>
            <a:headEnd type="triangle" w="med" len="med"/>
            <a:tailEnd type="triangle" w="med" len="med"/>
          </a:ln>
        </p:spPr>
      </p:cxnSp>
      <p:sp>
        <p:nvSpPr>
          <p:cNvPr id="946" name="Google Shape;946;p65"/>
          <p:cNvSpPr txBox="1"/>
          <p:nvPr/>
        </p:nvSpPr>
        <p:spPr>
          <a:xfrm>
            <a:off x="919960" y="7278026"/>
            <a:ext cx="8218200" cy="299400"/>
          </a:xfrm>
          <a:prstGeom prst="rect">
            <a:avLst/>
          </a:prstGeom>
          <a:noFill/>
          <a:ln>
            <a:noFill/>
          </a:ln>
        </p:spPr>
        <p:txBody>
          <a:bodyPr spcFirstLastPara="1" wrap="square" lIns="50775" tIns="50775" rIns="50775" bIns="50775" anchor="t" anchorCtr="0">
            <a:noAutofit/>
          </a:bodyPr>
          <a:lstStyle/>
          <a:p>
            <a:pPr marL="0" marR="0" lvl="0" indent="0" algn="just" rtl="0">
              <a:lnSpc>
                <a:spcPct val="266666"/>
              </a:lnSpc>
              <a:spcBef>
                <a:spcPts val="0"/>
              </a:spcBef>
              <a:spcAft>
                <a:spcPts val="0"/>
              </a:spcAft>
              <a:buClr>
                <a:srgbClr val="1A1A1A"/>
              </a:buClr>
              <a:buSzPts val="1300"/>
              <a:buFont typeface="Arial"/>
              <a:buNone/>
            </a:pPr>
            <a:r>
              <a:rPr lang="en" sz="1300" b="0" i="1" u="none" strike="noStrike" cap="none">
                <a:solidFill>
                  <a:srgbClr val="1A1A1A"/>
                </a:solidFill>
                <a:latin typeface="Arial"/>
                <a:ea typeface="Arial"/>
                <a:cs typeface="Arial"/>
                <a:sym typeface="Arial"/>
              </a:rPr>
              <a:t>Not energy efficient</a:t>
            </a:r>
            <a:r>
              <a:rPr lang="en" sz="1300" b="0" i="1" u="none" strike="noStrike" cap="none">
                <a:solidFill>
                  <a:srgbClr val="000000"/>
                </a:solidFill>
                <a:latin typeface="Arial"/>
                <a:ea typeface="Arial"/>
                <a:cs typeface="Arial"/>
                <a:sym typeface="Arial"/>
              </a:rPr>
              <a:t>                                  </a:t>
            </a:r>
            <a:r>
              <a:rPr lang="en" sz="1300" b="0" i="1" u="none" strike="noStrike" cap="none">
                <a:solidFill>
                  <a:srgbClr val="1A1A1A"/>
                </a:solidFill>
                <a:latin typeface="Arial"/>
                <a:ea typeface="Arial"/>
                <a:cs typeface="Arial"/>
                <a:sym typeface="Arial"/>
              </a:rPr>
              <a:t>Somewhat energy efficient</a:t>
            </a:r>
            <a:r>
              <a:rPr lang="en" sz="1300" b="0" i="1" u="none" strike="noStrike" cap="none">
                <a:solidFill>
                  <a:srgbClr val="000000"/>
                </a:solidFill>
                <a:latin typeface="Arial"/>
                <a:ea typeface="Arial"/>
                <a:cs typeface="Arial"/>
                <a:sym typeface="Arial"/>
              </a:rPr>
              <a:t>                                 </a:t>
            </a:r>
            <a:r>
              <a:rPr lang="en" sz="1300" b="0" i="1" u="none" strike="noStrike" cap="none">
                <a:solidFill>
                  <a:srgbClr val="1A1A1A"/>
                </a:solidFill>
                <a:latin typeface="Arial"/>
                <a:ea typeface="Arial"/>
                <a:cs typeface="Arial"/>
                <a:sym typeface="Arial"/>
              </a:rPr>
              <a:t>Very energy efficient </a:t>
            </a:r>
            <a:endParaRPr sz="1600"/>
          </a:p>
        </p:txBody>
      </p:sp>
      <p:sp>
        <p:nvSpPr>
          <p:cNvPr id="947" name="Google Shape;947;p65"/>
          <p:cNvSpPr txBox="1"/>
          <p:nvPr/>
        </p:nvSpPr>
        <p:spPr>
          <a:xfrm>
            <a:off x="161100" y="2180450"/>
            <a:ext cx="9736200" cy="1138500"/>
          </a:xfrm>
          <a:prstGeom prst="rect">
            <a:avLst/>
          </a:prstGeom>
          <a:solidFill>
            <a:srgbClr val="FBF6BD"/>
          </a:solidFill>
          <a:ln w="25400" cap="flat" cmpd="sng">
            <a:solidFill>
              <a:schemeClr val="accent1"/>
            </a:solidFill>
            <a:prstDash val="solid"/>
            <a:round/>
            <a:headEnd type="none" w="sm" len="sm"/>
            <a:tailEnd type="none" w="sm" len="sm"/>
          </a:ln>
        </p:spPr>
        <p:txBody>
          <a:bodyPr spcFirstLastPara="1" wrap="square" lIns="50775" tIns="50775" rIns="50775" bIns="50775" anchor="t" anchorCtr="0">
            <a:noAutofit/>
          </a:bodyPr>
          <a:lstStyle/>
          <a:p>
            <a:pPr marL="0" marR="0" lvl="0" indent="0" algn="l" rtl="0">
              <a:lnSpc>
                <a:spcPct val="80000"/>
              </a:lnSpc>
              <a:spcBef>
                <a:spcPts val="0"/>
              </a:spcBef>
              <a:spcAft>
                <a:spcPts val="0"/>
              </a:spcAft>
              <a:buClr>
                <a:srgbClr val="000000"/>
              </a:buClr>
              <a:buSzPts val="1600"/>
              <a:buFont typeface="Arial"/>
              <a:buNone/>
            </a:pPr>
            <a:r>
              <a:rPr lang="en" sz="1600" b="1" i="0" u="none" strike="noStrike" cap="none">
                <a:solidFill>
                  <a:srgbClr val="000000"/>
                </a:solidFill>
                <a:latin typeface="Arial"/>
                <a:ea typeface="Arial"/>
                <a:cs typeface="Arial"/>
                <a:sym typeface="Arial"/>
              </a:rPr>
              <a:t>Instructions</a:t>
            </a:r>
            <a:endParaRPr sz="1600"/>
          </a:p>
          <a:p>
            <a:pPr marL="254000" marR="0" lvl="0" indent="-247650" algn="l" rtl="0">
              <a:lnSpc>
                <a:spcPct val="80000"/>
              </a:lnSpc>
              <a:spcBef>
                <a:spcPts val="400"/>
              </a:spcBef>
              <a:spcAft>
                <a:spcPts val="0"/>
              </a:spcAft>
              <a:buClr>
                <a:srgbClr val="000000"/>
              </a:buClr>
              <a:buSzPts val="1300"/>
              <a:buFont typeface="Helvetica Neue"/>
              <a:buAutoNum type="arabicPeriod"/>
            </a:pPr>
            <a:r>
              <a:rPr lang="en" sz="1300" b="0" i="0" u="none" strike="noStrike" cap="none">
                <a:solidFill>
                  <a:srgbClr val="000000"/>
                </a:solidFill>
                <a:latin typeface="Arial"/>
                <a:ea typeface="Arial"/>
                <a:cs typeface="Arial"/>
                <a:sym typeface="Arial"/>
              </a:rPr>
              <a:t>Take a walk around your home and observe any features or characteristics that help reduce energy usage, and any features or characteristics that increase energy usage. </a:t>
            </a:r>
            <a:endParaRPr sz="1600"/>
          </a:p>
          <a:p>
            <a:pPr marL="254000" marR="0" lvl="0" indent="-247650" algn="l" rtl="0">
              <a:lnSpc>
                <a:spcPct val="80000"/>
              </a:lnSpc>
              <a:spcBef>
                <a:spcPts val="400"/>
              </a:spcBef>
              <a:spcAft>
                <a:spcPts val="0"/>
              </a:spcAft>
              <a:buClr>
                <a:srgbClr val="000000"/>
              </a:buClr>
              <a:buSzPts val="1300"/>
              <a:buFont typeface="Helvetica Neue"/>
              <a:buAutoNum type="arabicPeriod"/>
            </a:pPr>
            <a:r>
              <a:rPr lang="en" sz="1300" b="0" i="0" u="none" strike="noStrike" cap="none">
                <a:solidFill>
                  <a:srgbClr val="000000"/>
                </a:solidFill>
                <a:latin typeface="Arial"/>
                <a:ea typeface="Arial"/>
                <a:cs typeface="Arial"/>
                <a:sym typeface="Arial"/>
              </a:rPr>
              <a:t>Using your current understanding of “energy efficiency,” mark an </a:t>
            </a:r>
            <a:r>
              <a:rPr lang="en" sz="1300" b="1" i="0" u="none" strike="noStrike" cap="none">
                <a:solidFill>
                  <a:srgbClr val="000000"/>
                </a:solidFill>
                <a:latin typeface="Arial"/>
                <a:ea typeface="Arial"/>
                <a:cs typeface="Arial"/>
                <a:sym typeface="Arial"/>
              </a:rPr>
              <a:t>X</a:t>
            </a:r>
            <a:r>
              <a:rPr lang="en" sz="1300" b="0" i="0" u="none" strike="noStrike" cap="none">
                <a:solidFill>
                  <a:srgbClr val="000000"/>
                </a:solidFill>
                <a:latin typeface="Arial"/>
                <a:ea typeface="Arial"/>
                <a:cs typeface="Arial"/>
                <a:sym typeface="Arial"/>
              </a:rPr>
              <a:t> on the scale found on Activity Sheet: </a:t>
            </a:r>
            <a:r>
              <a:rPr lang="en" sz="1300" b="1" i="0" u="none" strike="noStrike" cap="none">
                <a:solidFill>
                  <a:srgbClr val="000000"/>
                </a:solidFill>
                <a:latin typeface="Arial"/>
                <a:ea typeface="Arial"/>
                <a:cs typeface="Arial"/>
                <a:sym typeface="Arial"/>
              </a:rPr>
              <a:t>Make an initial decision</a:t>
            </a:r>
            <a:r>
              <a:rPr lang="en" sz="1300" b="0" i="0" u="none" strike="noStrike" cap="none">
                <a:solidFill>
                  <a:srgbClr val="000000"/>
                </a:solidFill>
                <a:latin typeface="Arial"/>
                <a:ea typeface="Arial"/>
                <a:cs typeface="Arial"/>
                <a:sym typeface="Arial"/>
              </a:rPr>
              <a:t>.</a:t>
            </a:r>
            <a:endParaRPr sz="1300" b="0" i="0" u="none" strike="noStrike" cap="none">
              <a:solidFill>
                <a:srgbClr val="000000"/>
              </a:solidFill>
              <a:latin typeface="Calibri"/>
              <a:ea typeface="Calibri"/>
              <a:cs typeface="Calibri"/>
              <a:sym typeface="Calibri"/>
            </a:endParaRPr>
          </a:p>
        </p:txBody>
      </p:sp>
      <p:sp>
        <p:nvSpPr>
          <p:cNvPr id="948" name="Google Shape;948;p65"/>
          <p:cNvSpPr txBox="1"/>
          <p:nvPr/>
        </p:nvSpPr>
        <p:spPr>
          <a:xfrm>
            <a:off x="5275385" y="0"/>
            <a:ext cx="4783015" cy="52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Nunito"/>
                <a:ea typeface="Nunito"/>
                <a:cs typeface="Nunito"/>
                <a:sym typeface="Nunito"/>
              </a:rPr>
              <a:t>Source: The Thinking Consortium </a:t>
            </a:r>
            <a:r>
              <a:rPr lang="en" u="sng" dirty="0">
                <a:solidFill>
                  <a:schemeClr val="hlink"/>
                </a:solidFill>
                <a:latin typeface="Nunito"/>
                <a:ea typeface="Nunito"/>
                <a:cs typeface="Nunito"/>
                <a:sym typeface="Nunito"/>
                <a:hlinkClick r:id="rId4"/>
              </a:rPr>
              <a:t>https://tc2.ca/online/</a:t>
            </a:r>
            <a:r>
              <a:rPr lang="en" dirty="0">
                <a:latin typeface="Nunito"/>
                <a:ea typeface="Nunito"/>
                <a:cs typeface="Nunito"/>
                <a:sym typeface="Nunito"/>
              </a:rPr>
              <a:t> </a:t>
            </a:r>
            <a:endParaRPr b="1" dirty="0">
              <a:latin typeface="Nunito"/>
              <a:ea typeface="Nunito"/>
              <a:cs typeface="Nunito"/>
              <a:sym typeface="Nunito"/>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367"/>
        <p:cNvGrpSpPr/>
        <p:nvPr/>
      </p:nvGrpSpPr>
      <p:grpSpPr>
        <a:xfrm>
          <a:off x="0" y="0"/>
          <a:ext cx="0" cy="0"/>
          <a:chOff x="0" y="0"/>
          <a:chExt cx="0" cy="0"/>
        </a:xfrm>
      </p:grpSpPr>
      <p:pic>
        <p:nvPicPr>
          <p:cNvPr id="1368" name="Google Shape;1368;p110"/>
          <p:cNvPicPr preferRelativeResize="0"/>
          <p:nvPr/>
        </p:nvPicPr>
        <p:blipFill rotWithShape="1">
          <a:blip r:embed="rId3">
            <a:alphaModFix/>
          </a:blip>
          <a:srcRect r="48588"/>
          <a:stretch/>
        </p:blipFill>
        <p:spPr>
          <a:xfrm>
            <a:off x="7086338" y="286063"/>
            <a:ext cx="2722135" cy="2149950"/>
          </a:xfrm>
          <a:prstGeom prst="rect">
            <a:avLst/>
          </a:prstGeom>
          <a:noFill/>
          <a:ln w="19050" cap="flat" cmpd="sng">
            <a:solidFill>
              <a:schemeClr val="accent5"/>
            </a:solidFill>
            <a:prstDash val="solid"/>
            <a:round/>
            <a:headEnd type="none" w="sm" len="sm"/>
            <a:tailEnd type="none" w="sm" len="sm"/>
          </a:ln>
        </p:spPr>
      </p:pic>
      <p:sp>
        <p:nvSpPr>
          <p:cNvPr id="1369" name="Google Shape;1369;p110"/>
          <p:cNvSpPr txBox="1"/>
          <p:nvPr/>
        </p:nvSpPr>
        <p:spPr>
          <a:xfrm>
            <a:off x="7086350" y="2436000"/>
            <a:ext cx="2917200" cy="24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
              <a:t>Source of information: </a:t>
            </a:r>
            <a:r>
              <a:rPr lang="en" sz="600" u="sng">
                <a:solidFill>
                  <a:schemeClr val="hlink"/>
                </a:solidFill>
                <a:hlinkClick r:id="rId4"/>
              </a:rPr>
              <a:t>Electricity facts</a:t>
            </a:r>
            <a:r>
              <a:rPr lang="en" sz="600"/>
              <a:t> </a:t>
            </a:r>
            <a:endParaRPr sz="600"/>
          </a:p>
        </p:txBody>
      </p:sp>
      <p:sp>
        <p:nvSpPr>
          <p:cNvPr id="1370" name="Google Shape;1370;p110"/>
          <p:cNvSpPr txBox="1"/>
          <p:nvPr/>
        </p:nvSpPr>
        <p:spPr>
          <a:xfrm>
            <a:off x="368000" y="286075"/>
            <a:ext cx="7198200" cy="841500"/>
          </a:xfrm>
          <a:prstGeom prst="rect">
            <a:avLst/>
          </a:prstGeom>
          <a:noFill/>
          <a:ln>
            <a:noFill/>
          </a:ln>
        </p:spPr>
        <p:txBody>
          <a:bodyPr spcFirstLastPara="1" wrap="square" lIns="50775" tIns="50775" rIns="50775" bIns="50775" anchor="ctr" anchorCtr="0">
            <a:noAutofit/>
          </a:bodyPr>
          <a:lstStyle/>
          <a:p>
            <a:pPr marL="0" marR="0" lvl="0" indent="0" algn="ctr" rtl="0">
              <a:lnSpc>
                <a:spcPct val="90000"/>
              </a:lnSpc>
              <a:spcBef>
                <a:spcPts val="0"/>
              </a:spcBef>
              <a:spcAft>
                <a:spcPts val="0"/>
              </a:spcAft>
              <a:buClr>
                <a:srgbClr val="000000"/>
              </a:buClr>
              <a:buSzPts val="4900"/>
              <a:buFont typeface="Arial"/>
              <a:buNone/>
            </a:pPr>
            <a:r>
              <a:rPr lang="en" sz="4900" b="1" i="0" u="none" strike="noStrike" cap="none">
                <a:solidFill>
                  <a:srgbClr val="000000"/>
                </a:solidFill>
                <a:latin typeface="Arial"/>
                <a:ea typeface="Arial"/>
                <a:cs typeface="Arial"/>
                <a:sym typeface="Arial"/>
              </a:rPr>
              <a:t>Make </a:t>
            </a:r>
            <a:r>
              <a:rPr lang="en" sz="4900" b="1"/>
              <a:t>a Bar Graph</a:t>
            </a:r>
            <a:endParaRPr sz="1600"/>
          </a:p>
        </p:txBody>
      </p:sp>
      <p:sp>
        <p:nvSpPr>
          <p:cNvPr id="1371" name="Google Shape;1371;p110"/>
          <p:cNvSpPr txBox="1"/>
          <p:nvPr/>
        </p:nvSpPr>
        <p:spPr>
          <a:xfrm>
            <a:off x="0" y="1431575"/>
            <a:ext cx="6432900" cy="673500"/>
          </a:xfrm>
          <a:prstGeom prst="rect">
            <a:avLst/>
          </a:prstGeom>
          <a:solidFill>
            <a:srgbClr val="FFFF00">
              <a:alpha val="24710"/>
            </a:srgbClr>
          </a:solidFill>
          <a:ln w="15875" cap="flat" cmpd="sng">
            <a:solidFill>
              <a:schemeClr val="accent5"/>
            </a:solidFill>
            <a:prstDash val="solid"/>
            <a:miter lim="400000"/>
            <a:headEnd type="none" w="sm" len="sm"/>
            <a:tailEnd type="none" w="sm" len="sm"/>
          </a:ln>
        </p:spPr>
        <p:txBody>
          <a:bodyPr spcFirstLastPara="1" wrap="square" lIns="50775" tIns="50775" rIns="50775" bIns="50775" anchor="t" anchorCtr="0">
            <a:noAutofit/>
          </a:bodyPr>
          <a:lstStyle/>
          <a:p>
            <a:pPr marL="228600" marR="0" lvl="0" indent="-171450" algn="l" rtl="0">
              <a:lnSpc>
                <a:spcPct val="100000"/>
              </a:lnSpc>
              <a:spcBef>
                <a:spcPts val="0"/>
              </a:spcBef>
              <a:spcAft>
                <a:spcPts val="0"/>
              </a:spcAft>
              <a:buClr>
                <a:srgbClr val="000000"/>
              </a:buClr>
              <a:buSzPts val="1800"/>
              <a:buFont typeface="Calibri"/>
              <a:buNone/>
            </a:pPr>
            <a:r>
              <a:rPr lang="en" sz="1200" b="1" i="0" u="none" strike="noStrike" cap="none">
                <a:solidFill>
                  <a:srgbClr val="000000"/>
                </a:solidFill>
                <a:latin typeface="Calibri"/>
                <a:ea typeface="Calibri"/>
                <a:cs typeface="Calibri"/>
                <a:sym typeface="Calibri"/>
              </a:rPr>
              <a:t>Instructions:</a:t>
            </a:r>
            <a:endParaRPr sz="1200"/>
          </a:p>
          <a:p>
            <a:pPr marL="228600" marR="0" lvl="0" indent="-133350" algn="l" rtl="0">
              <a:lnSpc>
                <a:spcPct val="100000"/>
              </a:lnSpc>
              <a:spcBef>
                <a:spcPts val="0"/>
              </a:spcBef>
              <a:spcAft>
                <a:spcPts val="0"/>
              </a:spcAft>
              <a:buClr>
                <a:srgbClr val="000000"/>
              </a:buClr>
              <a:buSzPts val="1200"/>
              <a:buFont typeface="Helvetica Neue"/>
              <a:buAutoNum type="arabicPeriod"/>
            </a:pPr>
            <a:r>
              <a:rPr lang="en" sz="1200">
                <a:latin typeface="Calibri"/>
                <a:ea typeface="Calibri"/>
                <a:cs typeface="Calibri"/>
                <a:sym typeface="Calibri"/>
              </a:rPr>
              <a:t>Create a Bar Graph using the data by filling in the chart below:</a:t>
            </a:r>
            <a:endParaRPr sz="1200">
              <a:latin typeface="Calibri"/>
              <a:ea typeface="Calibri"/>
              <a:cs typeface="Calibri"/>
              <a:sym typeface="Calibri"/>
            </a:endParaRPr>
          </a:p>
          <a:p>
            <a:pPr marL="228600" marR="0" lvl="0" indent="-133350" algn="l" rtl="0">
              <a:lnSpc>
                <a:spcPct val="100000"/>
              </a:lnSpc>
              <a:spcBef>
                <a:spcPts val="0"/>
              </a:spcBef>
              <a:spcAft>
                <a:spcPts val="0"/>
              </a:spcAft>
              <a:buSzPts val="1200"/>
              <a:buFont typeface="Calibri"/>
              <a:buAutoNum type="arabicPeriod"/>
            </a:pPr>
            <a:r>
              <a:rPr lang="en" sz="1200">
                <a:latin typeface="Calibri"/>
                <a:ea typeface="Calibri"/>
                <a:cs typeface="Calibri"/>
                <a:sym typeface="Calibri"/>
              </a:rPr>
              <a:t>Be sure to label your bar graph with a </a:t>
            </a:r>
            <a:r>
              <a:rPr lang="en" sz="1200" b="1">
                <a:latin typeface="Calibri"/>
                <a:ea typeface="Calibri"/>
                <a:cs typeface="Calibri"/>
                <a:sym typeface="Calibri"/>
              </a:rPr>
              <a:t>title, categories  </a:t>
            </a:r>
            <a:r>
              <a:rPr lang="en" sz="1200">
                <a:latin typeface="Calibri"/>
                <a:ea typeface="Calibri"/>
                <a:cs typeface="Calibri"/>
                <a:sym typeface="Calibri"/>
              </a:rPr>
              <a:t>and a </a:t>
            </a:r>
            <a:r>
              <a:rPr lang="en" sz="1200" b="1">
                <a:latin typeface="Calibri"/>
                <a:ea typeface="Calibri"/>
                <a:cs typeface="Calibri"/>
                <a:sym typeface="Calibri"/>
              </a:rPr>
              <a:t>legend/key </a:t>
            </a:r>
            <a:r>
              <a:rPr lang="en" sz="1200">
                <a:latin typeface="Calibri"/>
                <a:ea typeface="Calibri"/>
                <a:cs typeface="Calibri"/>
                <a:sym typeface="Calibri"/>
              </a:rPr>
              <a:t>if needed.</a:t>
            </a:r>
            <a:endParaRPr sz="1200">
              <a:latin typeface="Calibri"/>
              <a:ea typeface="Calibri"/>
              <a:cs typeface="Calibri"/>
              <a:sym typeface="Calibri"/>
            </a:endParaRPr>
          </a:p>
        </p:txBody>
      </p:sp>
      <p:graphicFrame>
        <p:nvGraphicFramePr>
          <p:cNvPr id="1372" name="Google Shape;1372;p110"/>
          <p:cNvGraphicFramePr/>
          <p:nvPr/>
        </p:nvGraphicFramePr>
        <p:xfrm>
          <a:off x="864175" y="2792550"/>
          <a:ext cx="8153400" cy="4754520"/>
        </p:xfrm>
        <a:graphic>
          <a:graphicData uri="http://schemas.openxmlformats.org/drawingml/2006/table">
            <a:tbl>
              <a:tblPr>
                <a:noFill/>
                <a:tableStyleId>{999E1A32-01A1-452A-BB32-11D3B3306001}</a:tableStyleId>
              </a:tblPr>
              <a:tblGrid>
                <a:gridCol w="679450">
                  <a:extLst>
                    <a:ext uri="{9D8B030D-6E8A-4147-A177-3AD203B41FA5}">
                      <a16:colId xmlns:a16="http://schemas.microsoft.com/office/drawing/2014/main" val="20000"/>
                    </a:ext>
                  </a:extLst>
                </a:gridCol>
                <a:gridCol w="679450">
                  <a:extLst>
                    <a:ext uri="{9D8B030D-6E8A-4147-A177-3AD203B41FA5}">
                      <a16:colId xmlns:a16="http://schemas.microsoft.com/office/drawing/2014/main" val="20001"/>
                    </a:ext>
                  </a:extLst>
                </a:gridCol>
                <a:gridCol w="679450">
                  <a:extLst>
                    <a:ext uri="{9D8B030D-6E8A-4147-A177-3AD203B41FA5}">
                      <a16:colId xmlns:a16="http://schemas.microsoft.com/office/drawing/2014/main" val="20002"/>
                    </a:ext>
                  </a:extLst>
                </a:gridCol>
                <a:gridCol w="679450">
                  <a:extLst>
                    <a:ext uri="{9D8B030D-6E8A-4147-A177-3AD203B41FA5}">
                      <a16:colId xmlns:a16="http://schemas.microsoft.com/office/drawing/2014/main" val="20003"/>
                    </a:ext>
                  </a:extLst>
                </a:gridCol>
                <a:gridCol w="679450">
                  <a:extLst>
                    <a:ext uri="{9D8B030D-6E8A-4147-A177-3AD203B41FA5}">
                      <a16:colId xmlns:a16="http://schemas.microsoft.com/office/drawing/2014/main" val="20004"/>
                    </a:ext>
                  </a:extLst>
                </a:gridCol>
                <a:gridCol w="679450">
                  <a:extLst>
                    <a:ext uri="{9D8B030D-6E8A-4147-A177-3AD203B41FA5}">
                      <a16:colId xmlns:a16="http://schemas.microsoft.com/office/drawing/2014/main" val="20005"/>
                    </a:ext>
                  </a:extLst>
                </a:gridCol>
                <a:gridCol w="679450">
                  <a:extLst>
                    <a:ext uri="{9D8B030D-6E8A-4147-A177-3AD203B41FA5}">
                      <a16:colId xmlns:a16="http://schemas.microsoft.com/office/drawing/2014/main" val="20006"/>
                    </a:ext>
                  </a:extLst>
                </a:gridCol>
                <a:gridCol w="679450">
                  <a:extLst>
                    <a:ext uri="{9D8B030D-6E8A-4147-A177-3AD203B41FA5}">
                      <a16:colId xmlns:a16="http://schemas.microsoft.com/office/drawing/2014/main" val="20007"/>
                    </a:ext>
                  </a:extLst>
                </a:gridCol>
                <a:gridCol w="679450">
                  <a:extLst>
                    <a:ext uri="{9D8B030D-6E8A-4147-A177-3AD203B41FA5}">
                      <a16:colId xmlns:a16="http://schemas.microsoft.com/office/drawing/2014/main" val="20008"/>
                    </a:ext>
                  </a:extLst>
                </a:gridCol>
                <a:gridCol w="679450">
                  <a:extLst>
                    <a:ext uri="{9D8B030D-6E8A-4147-A177-3AD203B41FA5}">
                      <a16:colId xmlns:a16="http://schemas.microsoft.com/office/drawing/2014/main" val="20009"/>
                    </a:ext>
                  </a:extLst>
                </a:gridCol>
                <a:gridCol w="679450">
                  <a:extLst>
                    <a:ext uri="{9D8B030D-6E8A-4147-A177-3AD203B41FA5}">
                      <a16:colId xmlns:a16="http://schemas.microsoft.com/office/drawing/2014/main" val="20010"/>
                    </a:ext>
                  </a:extLst>
                </a:gridCol>
                <a:gridCol w="679450">
                  <a:extLst>
                    <a:ext uri="{9D8B030D-6E8A-4147-A177-3AD203B41FA5}">
                      <a16:colId xmlns:a16="http://schemas.microsoft.com/office/drawing/2014/main" val="20011"/>
                    </a:ext>
                  </a:extLst>
                </a:gridCol>
              </a:tblGrid>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6"/>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7"/>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8"/>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9"/>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10"/>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11"/>
                  </a:ext>
                </a:extLst>
              </a:tr>
            </a:tbl>
          </a:graphicData>
        </a:graphic>
      </p:graphicFrame>
      <p:sp>
        <p:nvSpPr>
          <p:cNvPr id="1373" name="Google Shape;1373;p110"/>
          <p:cNvSpPr txBox="1"/>
          <p:nvPr/>
        </p:nvSpPr>
        <p:spPr>
          <a:xfrm>
            <a:off x="864175" y="2215863"/>
            <a:ext cx="5402400" cy="46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Nunito"/>
                <a:ea typeface="Nunito"/>
                <a:cs typeface="Nunito"/>
                <a:sym typeface="Nunito"/>
              </a:rPr>
              <a:t>Title: </a:t>
            </a:r>
            <a:r>
              <a:rPr lang="en"/>
              <a:t>_____________________________________________</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377"/>
        <p:cNvGrpSpPr/>
        <p:nvPr/>
      </p:nvGrpSpPr>
      <p:grpSpPr>
        <a:xfrm>
          <a:off x="0" y="0"/>
          <a:ext cx="0" cy="0"/>
          <a:chOff x="0" y="0"/>
          <a:chExt cx="0" cy="0"/>
        </a:xfrm>
      </p:grpSpPr>
      <p:sp>
        <p:nvSpPr>
          <p:cNvPr id="1378" name="Google Shape;1378;p111"/>
          <p:cNvSpPr txBox="1">
            <a:spLocks noGrp="1"/>
          </p:cNvSpPr>
          <p:nvPr>
            <p:ph type="title" idx="4294967295"/>
          </p:nvPr>
        </p:nvSpPr>
        <p:spPr>
          <a:xfrm>
            <a:off x="867163" y="834546"/>
            <a:ext cx="7068900" cy="598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Creating a LINE Graph:</a:t>
            </a:r>
            <a:endParaRPr/>
          </a:p>
        </p:txBody>
      </p:sp>
      <p:sp>
        <p:nvSpPr>
          <p:cNvPr id="1379" name="Google Shape;1379;p111"/>
          <p:cNvSpPr txBox="1">
            <a:spLocks noGrp="1"/>
          </p:cNvSpPr>
          <p:nvPr>
            <p:ph type="body" idx="1"/>
          </p:nvPr>
        </p:nvSpPr>
        <p:spPr>
          <a:xfrm>
            <a:off x="867175" y="2276250"/>
            <a:ext cx="8406600" cy="4292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Line Graphs use points on a graph that are connected to compare data that is continuous. For example a person’s height over time. Line graphs can also show non-continuous (discrete) data such as the example below.   </a:t>
            </a:r>
            <a:endParaRPr/>
          </a:p>
          <a:p>
            <a:pPr marL="0" lvl="0" indent="0" algn="l" rtl="0">
              <a:spcBef>
                <a:spcPts val="1200"/>
              </a:spcBef>
              <a:spcAft>
                <a:spcPts val="0"/>
              </a:spcAft>
              <a:buNone/>
            </a:pPr>
            <a:endParaRPr/>
          </a:p>
          <a:p>
            <a:pPr marL="0" lvl="0" indent="0" algn="l" rtl="0">
              <a:spcBef>
                <a:spcPts val="1200"/>
              </a:spcBef>
              <a:spcAft>
                <a:spcPts val="0"/>
              </a:spcAft>
              <a:buNone/>
            </a:pPr>
            <a:r>
              <a:rPr lang="en"/>
              <a:t>Learn more here: </a:t>
            </a:r>
            <a:endParaRPr/>
          </a:p>
          <a:p>
            <a:pPr marL="0" lvl="0" indent="0" algn="l" rtl="0">
              <a:spcBef>
                <a:spcPts val="1200"/>
              </a:spcBef>
              <a:spcAft>
                <a:spcPts val="1200"/>
              </a:spcAft>
              <a:buNone/>
            </a:pPr>
            <a:r>
              <a:rPr lang="en" u="sng">
                <a:solidFill>
                  <a:schemeClr val="hlink"/>
                </a:solidFill>
                <a:hlinkClick r:id="rId3"/>
              </a:rPr>
              <a:t>Line Graphs</a:t>
            </a:r>
            <a:r>
              <a:rPr lang="en"/>
              <a:t> </a:t>
            </a:r>
            <a:endParaRPr/>
          </a:p>
        </p:txBody>
      </p:sp>
      <p:sp>
        <p:nvSpPr>
          <p:cNvPr id="1380" name="Google Shape;1380;p111"/>
          <p:cNvSpPr txBox="1"/>
          <p:nvPr/>
        </p:nvSpPr>
        <p:spPr>
          <a:xfrm>
            <a:off x="4766250" y="3998825"/>
            <a:ext cx="2473200" cy="47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Nunito"/>
                <a:ea typeface="Nunito"/>
                <a:cs typeface="Nunito"/>
                <a:sym typeface="Nunito"/>
              </a:rPr>
              <a:t>Line Graph Example:</a:t>
            </a:r>
            <a:endParaRPr>
              <a:latin typeface="Nunito"/>
              <a:ea typeface="Nunito"/>
              <a:cs typeface="Nunito"/>
              <a:sym typeface="Nunito"/>
            </a:endParaRPr>
          </a:p>
        </p:txBody>
      </p:sp>
      <p:pic>
        <p:nvPicPr>
          <p:cNvPr id="1381" name="Google Shape;1381;p111" title="Points scored"/>
          <p:cNvPicPr preferRelativeResize="0"/>
          <p:nvPr/>
        </p:nvPicPr>
        <p:blipFill>
          <a:blip r:embed="rId4">
            <a:alphaModFix/>
          </a:blip>
          <a:stretch>
            <a:fillRect/>
          </a:stretch>
        </p:blipFill>
        <p:spPr>
          <a:xfrm>
            <a:off x="4766250" y="4469829"/>
            <a:ext cx="3496551" cy="2162025"/>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385"/>
        <p:cNvGrpSpPr/>
        <p:nvPr/>
      </p:nvGrpSpPr>
      <p:grpSpPr>
        <a:xfrm>
          <a:off x="0" y="0"/>
          <a:ext cx="0" cy="0"/>
          <a:chOff x="0" y="0"/>
          <a:chExt cx="0" cy="0"/>
        </a:xfrm>
      </p:grpSpPr>
      <p:pic>
        <p:nvPicPr>
          <p:cNvPr id="1386" name="Google Shape;1386;p112"/>
          <p:cNvPicPr preferRelativeResize="0"/>
          <p:nvPr/>
        </p:nvPicPr>
        <p:blipFill rotWithShape="1">
          <a:blip r:embed="rId3">
            <a:alphaModFix/>
          </a:blip>
          <a:srcRect r="48588"/>
          <a:stretch/>
        </p:blipFill>
        <p:spPr>
          <a:xfrm>
            <a:off x="7086338" y="286063"/>
            <a:ext cx="2722135" cy="2149950"/>
          </a:xfrm>
          <a:prstGeom prst="rect">
            <a:avLst/>
          </a:prstGeom>
          <a:noFill/>
          <a:ln w="19050" cap="flat" cmpd="sng">
            <a:solidFill>
              <a:schemeClr val="accent5"/>
            </a:solidFill>
            <a:prstDash val="solid"/>
            <a:round/>
            <a:headEnd type="none" w="sm" len="sm"/>
            <a:tailEnd type="none" w="sm" len="sm"/>
          </a:ln>
        </p:spPr>
      </p:pic>
      <p:sp>
        <p:nvSpPr>
          <p:cNvPr id="1387" name="Google Shape;1387;p112"/>
          <p:cNvSpPr txBox="1"/>
          <p:nvPr/>
        </p:nvSpPr>
        <p:spPr>
          <a:xfrm>
            <a:off x="7086350" y="2436000"/>
            <a:ext cx="2917200" cy="24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
              <a:t>Source of information: </a:t>
            </a:r>
            <a:r>
              <a:rPr lang="en" sz="600" u="sng">
                <a:solidFill>
                  <a:schemeClr val="hlink"/>
                </a:solidFill>
                <a:hlinkClick r:id="rId4"/>
              </a:rPr>
              <a:t>Electricity facts</a:t>
            </a:r>
            <a:r>
              <a:rPr lang="en" sz="600"/>
              <a:t> </a:t>
            </a:r>
            <a:endParaRPr sz="600"/>
          </a:p>
        </p:txBody>
      </p:sp>
      <p:sp>
        <p:nvSpPr>
          <p:cNvPr id="1388" name="Google Shape;1388;p112"/>
          <p:cNvSpPr txBox="1"/>
          <p:nvPr/>
        </p:nvSpPr>
        <p:spPr>
          <a:xfrm>
            <a:off x="368000" y="286075"/>
            <a:ext cx="7198200" cy="841500"/>
          </a:xfrm>
          <a:prstGeom prst="rect">
            <a:avLst/>
          </a:prstGeom>
          <a:noFill/>
          <a:ln>
            <a:noFill/>
          </a:ln>
        </p:spPr>
        <p:txBody>
          <a:bodyPr spcFirstLastPara="1" wrap="square" lIns="50775" tIns="50775" rIns="50775" bIns="50775" anchor="ctr" anchorCtr="0">
            <a:noAutofit/>
          </a:bodyPr>
          <a:lstStyle/>
          <a:p>
            <a:pPr marL="0" marR="0" lvl="0" indent="0" algn="ctr" rtl="0">
              <a:lnSpc>
                <a:spcPct val="90000"/>
              </a:lnSpc>
              <a:spcBef>
                <a:spcPts val="0"/>
              </a:spcBef>
              <a:spcAft>
                <a:spcPts val="0"/>
              </a:spcAft>
              <a:buClr>
                <a:srgbClr val="000000"/>
              </a:buClr>
              <a:buSzPts val="4900"/>
              <a:buFont typeface="Arial"/>
              <a:buNone/>
            </a:pPr>
            <a:r>
              <a:rPr lang="en" sz="4900" b="1" i="0" u="none" strike="noStrike" cap="none">
                <a:solidFill>
                  <a:srgbClr val="000000"/>
                </a:solidFill>
                <a:latin typeface="Arial"/>
                <a:ea typeface="Arial"/>
                <a:cs typeface="Arial"/>
                <a:sym typeface="Arial"/>
              </a:rPr>
              <a:t>Make </a:t>
            </a:r>
            <a:r>
              <a:rPr lang="en" sz="4900" b="1"/>
              <a:t>a Line Graph</a:t>
            </a:r>
            <a:endParaRPr sz="1600"/>
          </a:p>
        </p:txBody>
      </p:sp>
      <p:sp>
        <p:nvSpPr>
          <p:cNvPr id="1389" name="Google Shape;1389;p112"/>
          <p:cNvSpPr txBox="1"/>
          <p:nvPr/>
        </p:nvSpPr>
        <p:spPr>
          <a:xfrm>
            <a:off x="0" y="1431575"/>
            <a:ext cx="6432900" cy="673500"/>
          </a:xfrm>
          <a:prstGeom prst="rect">
            <a:avLst/>
          </a:prstGeom>
          <a:solidFill>
            <a:srgbClr val="FFFF00">
              <a:alpha val="24710"/>
            </a:srgbClr>
          </a:solidFill>
          <a:ln w="15875" cap="flat" cmpd="sng">
            <a:solidFill>
              <a:schemeClr val="accent5"/>
            </a:solidFill>
            <a:prstDash val="solid"/>
            <a:miter lim="400000"/>
            <a:headEnd type="none" w="sm" len="sm"/>
            <a:tailEnd type="none" w="sm" len="sm"/>
          </a:ln>
        </p:spPr>
        <p:txBody>
          <a:bodyPr spcFirstLastPara="1" wrap="square" lIns="50775" tIns="50775" rIns="50775" bIns="50775" anchor="t" anchorCtr="0">
            <a:noAutofit/>
          </a:bodyPr>
          <a:lstStyle/>
          <a:p>
            <a:pPr marL="228600" marR="0" lvl="0" indent="-171450" algn="l" rtl="0">
              <a:lnSpc>
                <a:spcPct val="100000"/>
              </a:lnSpc>
              <a:spcBef>
                <a:spcPts val="0"/>
              </a:spcBef>
              <a:spcAft>
                <a:spcPts val="0"/>
              </a:spcAft>
              <a:buClr>
                <a:srgbClr val="000000"/>
              </a:buClr>
              <a:buSzPts val="1800"/>
              <a:buFont typeface="Calibri"/>
              <a:buNone/>
            </a:pPr>
            <a:r>
              <a:rPr lang="en" sz="1200" b="1" i="0" u="none" strike="noStrike" cap="none">
                <a:solidFill>
                  <a:srgbClr val="000000"/>
                </a:solidFill>
                <a:latin typeface="Calibri"/>
                <a:ea typeface="Calibri"/>
                <a:cs typeface="Calibri"/>
                <a:sym typeface="Calibri"/>
              </a:rPr>
              <a:t>Instructions:</a:t>
            </a:r>
            <a:endParaRPr sz="1200"/>
          </a:p>
          <a:p>
            <a:pPr marL="228600" marR="0" lvl="0" indent="-133350" algn="l" rtl="0">
              <a:lnSpc>
                <a:spcPct val="100000"/>
              </a:lnSpc>
              <a:spcBef>
                <a:spcPts val="0"/>
              </a:spcBef>
              <a:spcAft>
                <a:spcPts val="0"/>
              </a:spcAft>
              <a:buClr>
                <a:srgbClr val="000000"/>
              </a:buClr>
              <a:buSzPts val="1200"/>
              <a:buFont typeface="Helvetica Neue"/>
              <a:buAutoNum type="arabicPeriod"/>
            </a:pPr>
            <a:r>
              <a:rPr lang="en" sz="1200">
                <a:latin typeface="Calibri"/>
                <a:ea typeface="Calibri"/>
                <a:cs typeface="Calibri"/>
                <a:sym typeface="Calibri"/>
              </a:rPr>
              <a:t>Create a Line Graph using the data by filling in the chart below:</a:t>
            </a:r>
            <a:endParaRPr sz="1200">
              <a:latin typeface="Calibri"/>
              <a:ea typeface="Calibri"/>
              <a:cs typeface="Calibri"/>
              <a:sym typeface="Calibri"/>
            </a:endParaRPr>
          </a:p>
          <a:p>
            <a:pPr marL="228600" marR="0" lvl="0" indent="-133350" algn="l" rtl="0">
              <a:lnSpc>
                <a:spcPct val="100000"/>
              </a:lnSpc>
              <a:spcBef>
                <a:spcPts val="0"/>
              </a:spcBef>
              <a:spcAft>
                <a:spcPts val="0"/>
              </a:spcAft>
              <a:buSzPts val="1200"/>
              <a:buFont typeface="Calibri"/>
              <a:buAutoNum type="arabicPeriod"/>
            </a:pPr>
            <a:r>
              <a:rPr lang="en" sz="1200">
                <a:latin typeface="Calibri"/>
                <a:ea typeface="Calibri"/>
                <a:cs typeface="Calibri"/>
                <a:sym typeface="Calibri"/>
              </a:rPr>
              <a:t>Be sure to label your bar graph with a </a:t>
            </a:r>
            <a:r>
              <a:rPr lang="en" sz="1200" b="1">
                <a:latin typeface="Calibri"/>
                <a:ea typeface="Calibri"/>
                <a:cs typeface="Calibri"/>
                <a:sym typeface="Calibri"/>
              </a:rPr>
              <a:t>title, categories  </a:t>
            </a:r>
            <a:r>
              <a:rPr lang="en" sz="1200">
                <a:latin typeface="Calibri"/>
                <a:ea typeface="Calibri"/>
                <a:cs typeface="Calibri"/>
                <a:sym typeface="Calibri"/>
              </a:rPr>
              <a:t>and a </a:t>
            </a:r>
            <a:r>
              <a:rPr lang="en" sz="1200" b="1">
                <a:latin typeface="Calibri"/>
                <a:ea typeface="Calibri"/>
                <a:cs typeface="Calibri"/>
                <a:sym typeface="Calibri"/>
              </a:rPr>
              <a:t>legend/key </a:t>
            </a:r>
            <a:r>
              <a:rPr lang="en" sz="1200">
                <a:latin typeface="Calibri"/>
                <a:ea typeface="Calibri"/>
                <a:cs typeface="Calibri"/>
                <a:sym typeface="Calibri"/>
              </a:rPr>
              <a:t>if needed.</a:t>
            </a:r>
            <a:endParaRPr sz="1200">
              <a:latin typeface="Calibri"/>
              <a:ea typeface="Calibri"/>
              <a:cs typeface="Calibri"/>
              <a:sym typeface="Calibri"/>
            </a:endParaRPr>
          </a:p>
        </p:txBody>
      </p:sp>
      <p:graphicFrame>
        <p:nvGraphicFramePr>
          <p:cNvPr id="1390" name="Google Shape;1390;p112"/>
          <p:cNvGraphicFramePr/>
          <p:nvPr/>
        </p:nvGraphicFramePr>
        <p:xfrm>
          <a:off x="864175" y="2792550"/>
          <a:ext cx="8153400" cy="4754520"/>
        </p:xfrm>
        <a:graphic>
          <a:graphicData uri="http://schemas.openxmlformats.org/drawingml/2006/table">
            <a:tbl>
              <a:tblPr>
                <a:noFill/>
                <a:tableStyleId>{999E1A32-01A1-452A-BB32-11D3B3306001}</a:tableStyleId>
              </a:tblPr>
              <a:tblGrid>
                <a:gridCol w="679450">
                  <a:extLst>
                    <a:ext uri="{9D8B030D-6E8A-4147-A177-3AD203B41FA5}">
                      <a16:colId xmlns:a16="http://schemas.microsoft.com/office/drawing/2014/main" val="20000"/>
                    </a:ext>
                  </a:extLst>
                </a:gridCol>
                <a:gridCol w="679450">
                  <a:extLst>
                    <a:ext uri="{9D8B030D-6E8A-4147-A177-3AD203B41FA5}">
                      <a16:colId xmlns:a16="http://schemas.microsoft.com/office/drawing/2014/main" val="20001"/>
                    </a:ext>
                  </a:extLst>
                </a:gridCol>
                <a:gridCol w="679450">
                  <a:extLst>
                    <a:ext uri="{9D8B030D-6E8A-4147-A177-3AD203B41FA5}">
                      <a16:colId xmlns:a16="http://schemas.microsoft.com/office/drawing/2014/main" val="20002"/>
                    </a:ext>
                  </a:extLst>
                </a:gridCol>
                <a:gridCol w="679450">
                  <a:extLst>
                    <a:ext uri="{9D8B030D-6E8A-4147-A177-3AD203B41FA5}">
                      <a16:colId xmlns:a16="http://schemas.microsoft.com/office/drawing/2014/main" val="20003"/>
                    </a:ext>
                  </a:extLst>
                </a:gridCol>
                <a:gridCol w="679450">
                  <a:extLst>
                    <a:ext uri="{9D8B030D-6E8A-4147-A177-3AD203B41FA5}">
                      <a16:colId xmlns:a16="http://schemas.microsoft.com/office/drawing/2014/main" val="20004"/>
                    </a:ext>
                  </a:extLst>
                </a:gridCol>
                <a:gridCol w="679450">
                  <a:extLst>
                    <a:ext uri="{9D8B030D-6E8A-4147-A177-3AD203B41FA5}">
                      <a16:colId xmlns:a16="http://schemas.microsoft.com/office/drawing/2014/main" val="20005"/>
                    </a:ext>
                  </a:extLst>
                </a:gridCol>
                <a:gridCol w="679450">
                  <a:extLst>
                    <a:ext uri="{9D8B030D-6E8A-4147-A177-3AD203B41FA5}">
                      <a16:colId xmlns:a16="http://schemas.microsoft.com/office/drawing/2014/main" val="20006"/>
                    </a:ext>
                  </a:extLst>
                </a:gridCol>
                <a:gridCol w="679450">
                  <a:extLst>
                    <a:ext uri="{9D8B030D-6E8A-4147-A177-3AD203B41FA5}">
                      <a16:colId xmlns:a16="http://schemas.microsoft.com/office/drawing/2014/main" val="20007"/>
                    </a:ext>
                  </a:extLst>
                </a:gridCol>
                <a:gridCol w="679450">
                  <a:extLst>
                    <a:ext uri="{9D8B030D-6E8A-4147-A177-3AD203B41FA5}">
                      <a16:colId xmlns:a16="http://schemas.microsoft.com/office/drawing/2014/main" val="20008"/>
                    </a:ext>
                  </a:extLst>
                </a:gridCol>
                <a:gridCol w="679450">
                  <a:extLst>
                    <a:ext uri="{9D8B030D-6E8A-4147-A177-3AD203B41FA5}">
                      <a16:colId xmlns:a16="http://schemas.microsoft.com/office/drawing/2014/main" val="20009"/>
                    </a:ext>
                  </a:extLst>
                </a:gridCol>
                <a:gridCol w="679450">
                  <a:extLst>
                    <a:ext uri="{9D8B030D-6E8A-4147-A177-3AD203B41FA5}">
                      <a16:colId xmlns:a16="http://schemas.microsoft.com/office/drawing/2014/main" val="20010"/>
                    </a:ext>
                  </a:extLst>
                </a:gridCol>
                <a:gridCol w="679450">
                  <a:extLst>
                    <a:ext uri="{9D8B030D-6E8A-4147-A177-3AD203B41FA5}">
                      <a16:colId xmlns:a16="http://schemas.microsoft.com/office/drawing/2014/main" val="20011"/>
                    </a:ext>
                  </a:extLst>
                </a:gridCol>
              </a:tblGrid>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6"/>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7"/>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8"/>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9"/>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10"/>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11"/>
                  </a:ext>
                </a:extLst>
              </a:tr>
            </a:tbl>
          </a:graphicData>
        </a:graphic>
      </p:graphicFrame>
      <p:sp>
        <p:nvSpPr>
          <p:cNvPr id="1391" name="Google Shape;1391;p112"/>
          <p:cNvSpPr txBox="1"/>
          <p:nvPr/>
        </p:nvSpPr>
        <p:spPr>
          <a:xfrm>
            <a:off x="864175" y="2215863"/>
            <a:ext cx="5402400" cy="46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Nunito"/>
                <a:ea typeface="Nunito"/>
                <a:cs typeface="Nunito"/>
                <a:sym typeface="Nunito"/>
              </a:rPr>
              <a:t>Title: </a:t>
            </a:r>
            <a:r>
              <a:rPr lang="en"/>
              <a:t>_____________________________________________</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395"/>
        <p:cNvGrpSpPr/>
        <p:nvPr/>
      </p:nvGrpSpPr>
      <p:grpSpPr>
        <a:xfrm>
          <a:off x="0" y="0"/>
          <a:ext cx="0" cy="0"/>
          <a:chOff x="0" y="0"/>
          <a:chExt cx="0" cy="0"/>
        </a:xfrm>
      </p:grpSpPr>
      <p:sp>
        <p:nvSpPr>
          <p:cNvPr id="1396" name="Google Shape;1396;p113"/>
          <p:cNvSpPr txBox="1"/>
          <p:nvPr/>
        </p:nvSpPr>
        <p:spPr>
          <a:xfrm>
            <a:off x="-500491" y="66357"/>
            <a:ext cx="9447300" cy="841500"/>
          </a:xfrm>
          <a:prstGeom prst="rect">
            <a:avLst/>
          </a:prstGeom>
          <a:noFill/>
          <a:ln>
            <a:noFill/>
          </a:ln>
        </p:spPr>
        <p:txBody>
          <a:bodyPr spcFirstLastPara="1" wrap="square" lIns="50775" tIns="50775" rIns="50775" bIns="50775" anchor="ctr" anchorCtr="0">
            <a:noAutofit/>
          </a:bodyPr>
          <a:lstStyle/>
          <a:p>
            <a:pPr marL="0" marR="0" lvl="0" indent="0" algn="ctr" rtl="0">
              <a:lnSpc>
                <a:spcPct val="90000"/>
              </a:lnSpc>
              <a:spcBef>
                <a:spcPts val="0"/>
              </a:spcBef>
              <a:spcAft>
                <a:spcPts val="0"/>
              </a:spcAft>
              <a:buClr>
                <a:srgbClr val="000000"/>
              </a:buClr>
              <a:buSzPts val="4900"/>
              <a:buFont typeface="Arial"/>
              <a:buNone/>
            </a:pPr>
            <a:r>
              <a:rPr lang="en" sz="4900" b="1" i="0" u="none" strike="noStrike" cap="none">
                <a:solidFill>
                  <a:srgbClr val="000000"/>
                </a:solidFill>
                <a:latin typeface="Arial"/>
                <a:ea typeface="Arial"/>
                <a:cs typeface="Arial"/>
                <a:sym typeface="Arial"/>
              </a:rPr>
              <a:t>Considering Criteria…</a:t>
            </a:r>
            <a:endParaRPr sz="4900" b="1" i="0" u="none" strike="noStrike" cap="none">
              <a:solidFill>
                <a:srgbClr val="000000"/>
              </a:solidFill>
              <a:latin typeface="Arial"/>
              <a:ea typeface="Arial"/>
              <a:cs typeface="Arial"/>
              <a:sym typeface="Arial"/>
            </a:endParaRPr>
          </a:p>
        </p:txBody>
      </p:sp>
      <p:sp>
        <p:nvSpPr>
          <p:cNvPr id="1397" name="Google Shape;1397;p113"/>
          <p:cNvSpPr txBox="1"/>
          <p:nvPr/>
        </p:nvSpPr>
        <p:spPr>
          <a:xfrm>
            <a:off x="792638" y="907846"/>
            <a:ext cx="5574600" cy="421500"/>
          </a:xfrm>
          <a:prstGeom prst="rect">
            <a:avLst/>
          </a:prstGeom>
          <a:noFill/>
          <a:ln>
            <a:noFill/>
          </a:ln>
        </p:spPr>
        <p:txBody>
          <a:bodyPr spcFirstLastPara="1" wrap="square" lIns="50775" tIns="50775" rIns="50775" bIns="50775" anchor="t" anchorCtr="0">
            <a:noAutofit/>
          </a:bodyPr>
          <a:lstStyle/>
          <a:p>
            <a:pPr marL="0" marR="0" lvl="0" indent="0" algn="l" rtl="0">
              <a:lnSpc>
                <a:spcPct val="100000"/>
              </a:lnSpc>
              <a:spcBef>
                <a:spcPts val="0"/>
              </a:spcBef>
              <a:spcAft>
                <a:spcPts val="0"/>
              </a:spcAft>
              <a:buClr>
                <a:srgbClr val="000000"/>
              </a:buClr>
              <a:buSzPts val="2000"/>
              <a:buFont typeface="Calibri"/>
              <a:buNone/>
            </a:pPr>
            <a:r>
              <a:rPr lang="en" sz="2000">
                <a:latin typeface="Calibri"/>
                <a:ea typeface="Calibri"/>
                <a:cs typeface="Calibri"/>
                <a:sym typeface="Calibri"/>
              </a:rPr>
              <a:t>The </a:t>
            </a:r>
            <a:r>
              <a:rPr lang="en" sz="2000" b="1">
                <a:latin typeface="Calibri"/>
                <a:ea typeface="Calibri"/>
                <a:cs typeface="Calibri"/>
                <a:sym typeface="Calibri"/>
              </a:rPr>
              <a:t>best graph for representing</a:t>
            </a:r>
            <a:r>
              <a:rPr lang="en" sz="2000">
                <a:latin typeface="Calibri"/>
                <a:ea typeface="Calibri"/>
                <a:cs typeface="Calibri"/>
                <a:sym typeface="Calibri"/>
              </a:rPr>
              <a:t> </a:t>
            </a:r>
            <a:r>
              <a:rPr lang="en" sz="2000" b="0" i="0" u="none" strike="noStrike" cap="none">
                <a:solidFill>
                  <a:srgbClr val="000000"/>
                </a:solidFill>
                <a:latin typeface="Calibri"/>
                <a:ea typeface="Calibri"/>
                <a:cs typeface="Calibri"/>
                <a:sym typeface="Calibri"/>
              </a:rPr>
              <a:t>is one that…</a:t>
            </a:r>
            <a:endParaRPr sz="2000" b="0" i="0" u="none" strike="noStrike" cap="none">
              <a:solidFill>
                <a:srgbClr val="000000"/>
              </a:solidFill>
              <a:latin typeface="Calibri"/>
              <a:ea typeface="Calibri"/>
              <a:cs typeface="Calibri"/>
              <a:sym typeface="Calibri"/>
            </a:endParaRPr>
          </a:p>
        </p:txBody>
      </p:sp>
      <p:graphicFrame>
        <p:nvGraphicFramePr>
          <p:cNvPr id="1398" name="Google Shape;1398;p113"/>
          <p:cNvGraphicFramePr/>
          <p:nvPr/>
        </p:nvGraphicFramePr>
        <p:xfrm>
          <a:off x="54025" y="1589729"/>
          <a:ext cx="9928150" cy="6182675"/>
        </p:xfrm>
        <a:graphic>
          <a:graphicData uri="http://schemas.openxmlformats.org/drawingml/2006/table">
            <a:tbl>
              <a:tblPr firstRow="1" bandRow="1">
                <a:noFill/>
                <a:tableStyleId>{0D0AFD83-7E02-4A04-ACBC-313A594CF623}</a:tableStyleId>
              </a:tblPr>
              <a:tblGrid>
                <a:gridCol w="1296850">
                  <a:extLst>
                    <a:ext uri="{9D8B030D-6E8A-4147-A177-3AD203B41FA5}">
                      <a16:colId xmlns:a16="http://schemas.microsoft.com/office/drawing/2014/main" val="20000"/>
                    </a:ext>
                  </a:extLst>
                </a:gridCol>
                <a:gridCol w="2877100">
                  <a:extLst>
                    <a:ext uri="{9D8B030D-6E8A-4147-A177-3AD203B41FA5}">
                      <a16:colId xmlns:a16="http://schemas.microsoft.com/office/drawing/2014/main" val="20001"/>
                    </a:ext>
                  </a:extLst>
                </a:gridCol>
                <a:gridCol w="2877100">
                  <a:extLst>
                    <a:ext uri="{9D8B030D-6E8A-4147-A177-3AD203B41FA5}">
                      <a16:colId xmlns:a16="http://schemas.microsoft.com/office/drawing/2014/main" val="20002"/>
                    </a:ext>
                  </a:extLst>
                </a:gridCol>
                <a:gridCol w="2877100">
                  <a:extLst>
                    <a:ext uri="{9D8B030D-6E8A-4147-A177-3AD203B41FA5}">
                      <a16:colId xmlns:a16="http://schemas.microsoft.com/office/drawing/2014/main" val="20003"/>
                    </a:ext>
                  </a:extLst>
                </a:gridCol>
              </a:tblGrid>
              <a:tr h="686075">
                <a:tc>
                  <a:txBody>
                    <a:bodyPr/>
                    <a:lstStyle/>
                    <a:p>
                      <a:pPr marL="0" marR="0" lvl="0" indent="0" algn="ctr" rtl="0">
                        <a:lnSpc>
                          <a:spcPct val="100000"/>
                        </a:lnSpc>
                        <a:spcBef>
                          <a:spcPts val="0"/>
                        </a:spcBef>
                        <a:spcAft>
                          <a:spcPts val="0"/>
                        </a:spcAft>
                        <a:buNone/>
                      </a:pPr>
                      <a:r>
                        <a:rPr lang="en" sz="1200"/>
                        <a:t>Criteria</a:t>
                      </a:r>
                      <a:endParaRPr sz="1200"/>
                    </a:p>
                    <a:p>
                      <a:pPr marL="0" marR="0" lvl="0" indent="0" algn="ctr" rtl="0">
                        <a:lnSpc>
                          <a:spcPct val="100000"/>
                        </a:lnSpc>
                        <a:spcBef>
                          <a:spcPts val="0"/>
                        </a:spcBef>
                        <a:spcAft>
                          <a:spcPts val="0"/>
                        </a:spcAft>
                        <a:buNone/>
                      </a:pPr>
                      <a:endParaRPr sz="1200"/>
                    </a:p>
                    <a:p>
                      <a:pPr marL="0" marR="0" lvl="0" indent="0" algn="ctr" rtl="0">
                        <a:lnSpc>
                          <a:spcPct val="100000"/>
                        </a:lnSpc>
                        <a:spcBef>
                          <a:spcPts val="0"/>
                        </a:spcBef>
                        <a:spcAft>
                          <a:spcPts val="0"/>
                        </a:spcAft>
                        <a:buNone/>
                      </a:pPr>
                      <a:r>
                        <a:rPr lang="en" sz="1200" b="1"/>
                        <a:t>The graph...</a:t>
                      </a:r>
                      <a:endParaRPr sz="1200" b="1"/>
                    </a:p>
                  </a:txBody>
                  <a:tcPr marL="100600" marR="100600" marT="51825" marB="51825" anchor="ctr">
                    <a:solidFill>
                      <a:srgbClr val="CFD7E7"/>
                    </a:solidFill>
                  </a:tcPr>
                </a:tc>
                <a:tc>
                  <a:txBody>
                    <a:bodyPr/>
                    <a:lstStyle/>
                    <a:p>
                      <a:pPr marL="0" marR="0" lvl="0" indent="0" algn="ctr" rtl="0">
                        <a:lnSpc>
                          <a:spcPct val="100000"/>
                        </a:lnSpc>
                        <a:spcBef>
                          <a:spcPts val="0"/>
                        </a:spcBef>
                        <a:spcAft>
                          <a:spcPts val="0"/>
                        </a:spcAft>
                        <a:buNone/>
                      </a:pPr>
                      <a:r>
                        <a:rPr lang="en" sz="1200" b="1"/>
                        <a:t>Pictograph</a:t>
                      </a:r>
                      <a:endParaRPr sz="1200" b="1"/>
                    </a:p>
                  </a:txBody>
                  <a:tcPr marL="100600" marR="100600" marT="51825" marB="51825" anchor="ctr">
                    <a:solidFill>
                      <a:srgbClr val="CFD7E7"/>
                    </a:solidFill>
                  </a:tcPr>
                </a:tc>
                <a:tc>
                  <a:txBody>
                    <a:bodyPr/>
                    <a:lstStyle/>
                    <a:p>
                      <a:pPr marL="0" marR="0" lvl="0" indent="0" algn="ctr" rtl="0">
                        <a:lnSpc>
                          <a:spcPct val="100000"/>
                        </a:lnSpc>
                        <a:spcBef>
                          <a:spcPts val="0"/>
                        </a:spcBef>
                        <a:spcAft>
                          <a:spcPts val="0"/>
                        </a:spcAft>
                        <a:buNone/>
                      </a:pPr>
                      <a:r>
                        <a:rPr lang="en" sz="1200" b="1"/>
                        <a:t>Bar Graph</a:t>
                      </a:r>
                      <a:endParaRPr sz="1200" b="1"/>
                    </a:p>
                  </a:txBody>
                  <a:tcPr marL="100600" marR="100600" marT="51825" marB="51825" anchor="ctr">
                    <a:solidFill>
                      <a:srgbClr val="CFD7E7"/>
                    </a:solidFill>
                  </a:tcPr>
                </a:tc>
                <a:tc>
                  <a:txBody>
                    <a:bodyPr/>
                    <a:lstStyle/>
                    <a:p>
                      <a:pPr marL="0" marR="0" lvl="0" indent="0" algn="ctr" rtl="0">
                        <a:lnSpc>
                          <a:spcPct val="100000"/>
                        </a:lnSpc>
                        <a:spcBef>
                          <a:spcPts val="0"/>
                        </a:spcBef>
                        <a:spcAft>
                          <a:spcPts val="0"/>
                        </a:spcAft>
                        <a:buNone/>
                      </a:pPr>
                      <a:r>
                        <a:rPr lang="en" sz="1200" b="1"/>
                        <a:t>Line Graph</a:t>
                      </a:r>
                      <a:endParaRPr sz="1200" b="1"/>
                    </a:p>
                  </a:txBody>
                  <a:tcPr marL="100600" marR="100600" marT="51825" marB="51825" anchor="ctr">
                    <a:solidFill>
                      <a:srgbClr val="CFD7E7"/>
                    </a:solidFill>
                  </a:tcPr>
                </a:tc>
                <a:extLst>
                  <a:ext uri="{0D108BD9-81ED-4DB2-BD59-A6C34878D82A}">
                    <a16:rowId xmlns:a16="http://schemas.microsoft.com/office/drawing/2014/main" val="10000"/>
                  </a:ext>
                </a:extLst>
              </a:tr>
              <a:tr h="918525">
                <a:tc>
                  <a:txBody>
                    <a:bodyPr/>
                    <a:lstStyle/>
                    <a:p>
                      <a:pPr marL="0" marR="0" lvl="0" indent="0" algn="ctr" rtl="0">
                        <a:lnSpc>
                          <a:spcPct val="100000"/>
                        </a:lnSpc>
                        <a:spcBef>
                          <a:spcPts val="0"/>
                        </a:spcBef>
                        <a:spcAft>
                          <a:spcPts val="0"/>
                        </a:spcAft>
                        <a:buClr>
                          <a:schemeClr val="dk1"/>
                        </a:buClr>
                        <a:buSzPts val="1400"/>
                        <a:buFont typeface="Calibri"/>
                        <a:buNone/>
                      </a:pPr>
                      <a:r>
                        <a:rPr lang="en" sz="1200" b="1"/>
                        <a:t>as easy to read, it is… </a:t>
                      </a:r>
                      <a:endParaRPr sz="1200" b="1" u="none" strike="noStrike" cap="none"/>
                    </a:p>
                  </a:txBody>
                  <a:tcPr marL="100600" marR="100600" marT="51825" marB="51825" anchor="ctr">
                    <a:solidFill>
                      <a:srgbClr val="CFD7E7"/>
                    </a:solidFill>
                  </a:tcPr>
                </a:tc>
                <a:tc>
                  <a:txBody>
                    <a:bodyPr/>
                    <a:lstStyle/>
                    <a:p>
                      <a:pPr marL="457200" marR="0" lvl="0" indent="-292100" algn="l" rtl="0">
                        <a:lnSpc>
                          <a:spcPct val="100000"/>
                        </a:lnSpc>
                        <a:spcBef>
                          <a:spcPts val="0"/>
                        </a:spcBef>
                        <a:spcAft>
                          <a:spcPts val="0"/>
                        </a:spcAft>
                        <a:buSzPts val="1000"/>
                        <a:buChar char="❏"/>
                      </a:pPr>
                      <a:r>
                        <a:rPr lang="en" sz="1000"/>
                        <a:t>neatly presented</a:t>
                      </a:r>
                      <a:endParaRPr sz="1000"/>
                    </a:p>
                    <a:p>
                      <a:pPr marL="457200" marR="0" lvl="0" indent="-292100" algn="l" rtl="0">
                        <a:lnSpc>
                          <a:spcPct val="100000"/>
                        </a:lnSpc>
                        <a:spcBef>
                          <a:spcPts val="0"/>
                        </a:spcBef>
                        <a:spcAft>
                          <a:spcPts val="0"/>
                        </a:spcAft>
                        <a:buSzPts val="1000"/>
                        <a:buChar char="❏"/>
                      </a:pPr>
                      <a:r>
                        <a:rPr lang="en" sz="1000"/>
                        <a:t>Organized,</a:t>
                      </a:r>
                      <a:endParaRPr sz="1000"/>
                    </a:p>
                    <a:p>
                      <a:pPr marL="457200" marR="0" lvl="0" indent="-292100" algn="l" rtl="0">
                        <a:lnSpc>
                          <a:spcPct val="100000"/>
                        </a:lnSpc>
                        <a:spcBef>
                          <a:spcPts val="0"/>
                        </a:spcBef>
                        <a:spcAft>
                          <a:spcPts val="0"/>
                        </a:spcAft>
                        <a:buSzPts val="1000"/>
                        <a:buChar char="❏"/>
                      </a:pPr>
                      <a:r>
                        <a:rPr lang="en" sz="1000"/>
                        <a:t> labeled correctly</a:t>
                      </a:r>
                      <a:endParaRPr sz="1000"/>
                    </a:p>
                    <a:p>
                      <a:pPr marL="457200" marR="0" lvl="0" indent="-292100" algn="l" rtl="0">
                        <a:lnSpc>
                          <a:spcPct val="100000"/>
                        </a:lnSpc>
                        <a:spcBef>
                          <a:spcPts val="0"/>
                        </a:spcBef>
                        <a:spcAft>
                          <a:spcPts val="0"/>
                        </a:spcAft>
                        <a:buSzPts val="1000"/>
                        <a:buChar char="❏"/>
                      </a:pPr>
                      <a:r>
                        <a:rPr lang="en" sz="1000"/>
                        <a:t>includes a key or legend</a:t>
                      </a:r>
                      <a:endParaRPr sz="1000"/>
                    </a:p>
                    <a:p>
                      <a:pPr marL="457200" marR="0" lvl="0" indent="-292100" algn="l" rtl="0">
                        <a:lnSpc>
                          <a:spcPct val="100000"/>
                        </a:lnSpc>
                        <a:spcBef>
                          <a:spcPts val="0"/>
                        </a:spcBef>
                        <a:spcAft>
                          <a:spcPts val="0"/>
                        </a:spcAft>
                        <a:buSzPts val="1000"/>
                        <a:buChar char="❏"/>
                      </a:pPr>
                      <a:r>
                        <a:rPr lang="en" sz="1000"/>
                        <a:t>no distractions </a:t>
                      </a:r>
                      <a:endParaRPr sz="1000" u="none" strike="noStrike" cap="none"/>
                    </a:p>
                  </a:txBody>
                  <a:tcPr marL="100600" marR="100600" marT="51825" marB="51825" anchor="ctr"/>
                </a:tc>
                <a:tc>
                  <a:txBody>
                    <a:bodyPr/>
                    <a:lstStyle/>
                    <a:p>
                      <a:pPr marL="457200" lvl="0" indent="-292100" algn="l" rtl="0">
                        <a:spcBef>
                          <a:spcPts val="0"/>
                        </a:spcBef>
                        <a:spcAft>
                          <a:spcPts val="0"/>
                        </a:spcAft>
                        <a:buSzPts val="1000"/>
                        <a:buChar char="❏"/>
                      </a:pPr>
                      <a:r>
                        <a:rPr lang="en" sz="1000"/>
                        <a:t>neatly presented</a:t>
                      </a:r>
                      <a:endParaRPr sz="1000"/>
                    </a:p>
                    <a:p>
                      <a:pPr marL="457200" lvl="0" indent="-292100" algn="l" rtl="0">
                        <a:spcBef>
                          <a:spcPts val="0"/>
                        </a:spcBef>
                        <a:spcAft>
                          <a:spcPts val="0"/>
                        </a:spcAft>
                        <a:buSzPts val="1000"/>
                        <a:buChar char="❏"/>
                      </a:pPr>
                      <a:r>
                        <a:rPr lang="en" sz="1000"/>
                        <a:t>Organized,</a:t>
                      </a:r>
                      <a:endParaRPr sz="1000"/>
                    </a:p>
                    <a:p>
                      <a:pPr marL="457200" lvl="0" indent="-292100" algn="l" rtl="0">
                        <a:spcBef>
                          <a:spcPts val="0"/>
                        </a:spcBef>
                        <a:spcAft>
                          <a:spcPts val="0"/>
                        </a:spcAft>
                        <a:buSzPts val="1000"/>
                        <a:buChar char="❏"/>
                      </a:pPr>
                      <a:r>
                        <a:rPr lang="en" sz="1000"/>
                        <a:t> labeled correctly</a:t>
                      </a:r>
                      <a:endParaRPr sz="1000"/>
                    </a:p>
                    <a:p>
                      <a:pPr marL="457200" lvl="0" indent="-292100" algn="l" rtl="0">
                        <a:spcBef>
                          <a:spcPts val="0"/>
                        </a:spcBef>
                        <a:spcAft>
                          <a:spcPts val="0"/>
                        </a:spcAft>
                        <a:buSzPts val="1000"/>
                        <a:buChar char="❏"/>
                      </a:pPr>
                      <a:r>
                        <a:rPr lang="en" sz="1000"/>
                        <a:t>includes a key or legend</a:t>
                      </a:r>
                      <a:endParaRPr sz="1000"/>
                    </a:p>
                    <a:p>
                      <a:pPr marL="457200" lvl="0" indent="-292100" algn="l" rtl="0">
                        <a:spcBef>
                          <a:spcPts val="0"/>
                        </a:spcBef>
                        <a:spcAft>
                          <a:spcPts val="0"/>
                        </a:spcAft>
                        <a:buSzPts val="1000"/>
                        <a:buChar char="❏"/>
                      </a:pPr>
                      <a:r>
                        <a:rPr lang="en" sz="1000"/>
                        <a:t>no distractions </a:t>
                      </a:r>
                      <a:endParaRPr sz="1000"/>
                    </a:p>
                  </a:txBody>
                  <a:tcPr marL="100600" marR="100600" marT="51825" marB="51825" anchor="ctr"/>
                </a:tc>
                <a:tc>
                  <a:txBody>
                    <a:bodyPr/>
                    <a:lstStyle/>
                    <a:p>
                      <a:pPr marL="457200" lvl="0" indent="-292100" algn="l" rtl="0">
                        <a:spcBef>
                          <a:spcPts val="0"/>
                        </a:spcBef>
                        <a:spcAft>
                          <a:spcPts val="0"/>
                        </a:spcAft>
                        <a:buSzPts val="1000"/>
                        <a:buChar char="❏"/>
                      </a:pPr>
                      <a:r>
                        <a:rPr lang="en" sz="1000"/>
                        <a:t>neatly presented</a:t>
                      </a:r>
                      <a:endParaRPr sz="1000"/>
                    </a:p>
                    <a:p>
                      <a:pPr marL="457200" lvl="0" indent="-292100" algn="l" rtl="0">
                        <a:spcBef>
                          <a:spcPts val="0"/>
                        </a:spcBef>
                        <a:spcAft>
                          <a:spcPts val="0"/>
                        </a:spcAft>
                        <a:buSzPts val="1000"/>
                        <a:buChar char="❏"/>
                      </a:pPr>
                      <a:r>
                        <a:rPr lang="en" sz="1000"/>
                        <a:t>Organized,</a:t>
                      </a:r>
                      <a:endParaRPr sz="1000"/>
                    </a:p>
                    <a:p>
                      <a:pPr marL="457200" lvl="0" indent="-292100" algn="l" rtl="0">
                        <a:spcBef>
                          <a:spcPts val="0"/>
                        </a:spcBef>
                        <a:spcAft>
                          <a:spcPts val="0"/>
                        </a:spcAft>
                        <a:buSzPts val="1000"/>
                        <a:buChar char="❏"/>
                      </a:pPr>
                      <a:r>
                        <a:rPr lang="en" sz="1000"/>
                        <a:t> labeled correctly</a:t>
                      </a:r>
                      <a:endParaRPr sz="1000"/>
                    </a:p>
                    <a:p>
                      <a:pPr marL="457200" lvl="0" indent="-292100" algn="l" rtl="0">
                        <a:spcBef>
                          <a:spcPts val="0"/>
                        </a:spcBef>
                        <a:spcAft>
                          <a:spcPts val="0"/>
                        </a:spcAft>
                        <a:buSzPts val="1000"/>
                        <a:buChar char="❏"/>
                      </a:pPr>
                      <a:r>
                        <a:rPr lang="en" sz="1000"/>
                        <a:t>includes a key or legend</a:t>
                      </a:r>
                      <a:endParaRPr sz="1000"/>
                    </a:p>
                    <a:p>
                      <a:pPr marL="457200" lvl="0" indent="-292100" algn="l" rtl="0">
                        <a:spcBef>
                          <a:spcPts val="0"/>
                        </a:spcBef>
                        <a:spcAft>
                          <a:spcPts val="0"/>
                        </a:spcAft>
                        <a:buSzPts val="1000"/>
                        <a:buChar char="❏"/>
                      </a:pPr>
                      <a:r>
                        <a:rPr lang="en" sz="1000"/>
                        <a:t>no distractions </a:t>
                      </a:r>
                      <a:endParaRPr sz="1000"/>
                    </a:p>
                  </a:txBody>
                  <a:tcPr marL="100600" marR="100600" marT="51825" marB="51825" anchor="ctr"/>
                </a:tc>
                <a:extLst>
                  <a:ext uri="{0D108BD9-81ED-4DB2-BD59-A6C34878D82A}">
                    <a16:rowId xmlns:a16="http://schemas.microsoft.com/office/drawing/2014/main" val="10001"/>
                  </a:ext>
                </a:extLst>
              </a:tr>
              <a:tr h="1509375">
                <a:tc>
                  <a:txBody>
                    <a:bodyPr/>
                    <a:lstStyle/>
                    <a:p>
                      <a:pPr marL="0" marR="0" lvl="0" indent="0" algn="l" rtl="0">
                        <a:lnSpc>
                          <a:spcPct val="100000"/>
                        </a:lnSpc>
                        <a:spcBef>
                          <a:spcPts val="0"/>
                        </a:spcBef>
                        <a:spcAft>
                          <a:spcPts val="0"/>
                        </a:spcAft>
                        <a:buClr>
                          <a:schemeClr val="dk1"/>
                        </a:buClr>
                        <a:buSzPts val="1400"/>
                        <a:buFont typeface="Calibri"/>
                        <a:buNone/>
                      </a:pPr>
                      <a:r>
                        <a:rPr lang="en" sz="1200" b="1"/>
                        <a:t>allows me to easily answer questions such as… </a:t>
                      </a:r>
                      <a:endParaRPr sz="1200" b="1"/>
                    </a:p>
                  </a:txBody>
                  <a:tcPr marL="100600" marR="100600" marT="51825" marB="51825" anchor="ctr">
                    <a:solidFill>
                      <a:srgbClr val="CFD7E7"/>
                    </a:solidFill>
                  </a:tcPr>
                </a:tc>
                <a:tc>
                  <a:txBody>
                    <a:bodyPr/>
                    <a:lstStyle/>
                    <a:p>
                      <a:pPr marL="0" lvl="0" indent="0" algn="l" rtl="0">
                        <a:spcBef>
                          <a:spcPts val="0"/>
                        </a:spcBef>
                        <a:spcAft>
                          <a:spcPts val="0"/>
                        </a:spcAft>
                        <a:buNone/>
                      </a:pPr>
                      <a:endParaRPr sz="1000">
                        <a:solidFill>
                          <a:srgbClr val="000000"/>
                        </a:solidFill>
                      </a:endParaRPr>
                    </a:p>
                    <a:p>
                      <a:pPr marL="457200" lvl="0" indent="-292100" algn="l" rtl="0">
                        <a:spcBef>
                          <a:spcPts val="0"/>
                        </a:spcBef>
                        <a:spcAft>
                          <a:spcPts val="0"/>
                        </a:spcAft>
                        <a:buClr>
                          <a:srgbClr val="000000"/>
                        </a:buClr>
                        <a:buSzPts val="1000"/>
                        <a:buFont typeface="Calibri"/>
                        <a:buChar char="❏"/>
                      </a:pPr>
                      <a:r>
                        <a:rPr lang="en" sz="1000">
                          <a:solidFill>
                            <a:srgbClr val="000000"/>
                          </a:solidFill>
                        </a:rPr>
                        <a:t>What is the graph about?</a:t>
                      </a:r>
                      <a:endParaRPr sz="1000">
                        <a:solidFill>
                          <a:srgbClr val="000000"/>
                        </a:solidFill>
                      </a:endParaRPr>
                    </a:p>
                    <a:p>
                      <a:pPr marL="457200" lvl="0" indent="-292100" algn="l" rtl="0">
                        <a:spcBef>
                          <a:spcPts val="0"/>
                        </a:spcBef>
                        <a:spcAft>
                          <a:spcPts val="0"/>
                        </a:spcAft>
                        <a:buClr>
                          <a:srgbClr val="000000"/>
                        </a:buClr>
                        <a:buSzPts val="1000"/>
                        <a:buFont typeface="Calibri"/>
                        <a:buChar char="❏"/>
                      </a:pPr>
                      <a:r>
                        <a:rPr lang="en" sz="1000">
                          <a:solidFill>
                            <a:srgbClr val="000000"/>
                          </a:solidFill>
                        </a:rPr>
                        <a:t>What data is being represented?</a:t>
                      </a:r>
                      <a:endParaRPr sz="1000">
                        <a:solidFill>
                          <a:srgbClr val="000000"/>
                        </a:solidFill>
                      </a:endParaRPr>
                    </a:p>
                    <a:p>
                      <a:pPr marL="457200" lvl="0" indent="-292100" algn="l" rtl="0">
                        <a:spcBef>
                          <a:spcPts val="0"/>
                        </a:spcBef>
                        <a:spcAft>
                          <a:spcPts val="0"/>
                        </a:spcAft>
                        <a:buClr>
                          <a:srgbClr val="000000"/>
                        </a:buClr>
                        <a:buSzPts val="1000"/>
                        <a:buFont typeface="Calibri"/>
                        <a:buChar char="❏"/>
                      </a:pPr>
                      <a:r>
                        <a:rPr lang="en" sz="1000">
                          <a:solidFill>
                            <a:srgbClr val="000000"/>
                          </a:solidFill>
                        </a:rPr>
                        <a:t>Which province has the most hydro usage?</a:t>
                      </a:r>
                      <a:endParaRPr sz="1000">
                        <a:solidFill>
                          <a:srgbClr val="000000"/>
                        </a:solidFill>
                      </a:endParaRPr>
                    </a:p>
                    <a:p>
                      <a:pPr marL="457200" lvl="0" indent="-292100" algn="l" rtl="0">
                        <a:spcBef>
                          <a:spcPts val="0"/>
                        </a:spcBef>
                        <a:spcAft>
                          <a:spcPts val="0"/>
                        </a:spcAft>
                        <a:buClr>
                          <a:srgbClr val="000000"/>
                        </a:buClr>
                        <a:buSzPts val="1000"/>
                        <a:buFont typeface="Calibri"/>
                        <a:buChar char="❏"/>
                      </a:pPr>
                      <a:r>
                        <a:rPr lang="en" sz="1000">
                          <a:solidFill>
                            <a:srgbClr val="000000"/>
                          </a:solidFill>
                        </a:rPr>
                        <a:t>Which province has the least hydro usage?</a:t>
                      </a:r>
                      <a:endParaRPr sz="1000">
                        <a:solidFill>
                          <a:srgbClr val="000000"/>
                        </a:solidFill>
                      </a:endParaRPr>
                    </a:p>
                    <a:p>
                      <a:pPr marL="457200" lvl="0" indent="-292100" algn="l" rtl="0">
                        <a:spcBef>
                          <a:spcPts val="0"/>
                        </a:spcBef>
                        <a:spcAft>
                          <a:spcPts val="0"/>
                        </a:spcAft>
                        <a:buClr>
                          <a:srgbClr val="000000"/>
                        </a:buClr>
                        <a:buSzPts val="1000"/>
                        <a:buFont typeface="Calibri"/>
                        <a:buChar char="❏"/>
                      </a:pPr>
                      <a:r>
                        <a:rPr lang="en" sz="1000">
                          <a:solidFill>
                            <a:srgbClr val="000000"/>
                          </a:solidFill>
                        </a:rPr>
                        <a:t>What is the hydro usage for _________? </a:t>
                      </a:r>
                      <a:endParaRPr sz="1000">
                        <a:solidFill>
                          <a:srgbClr val="000000"/>
                        </a:solidFill>
                      </a:endParaRPr>
                    </a:p>
                    <a:p>
                      <a:pPr marL="457200" lvl="0" indent="0" algn="l" rtl="0">
                        <a:spcBef>
                          <a:spcPts val="0"/>
                        </a:spcBef>
                        <a:spcAft>
                          <a:spcPts val="0"/>
                        </a:spcAft>
                        <a:buNone/>
                      </a:pPr>
                      <a:r>
                        <a:rPr lang="en" sz="1000">
                          <a:solidFill>
                            <a:srgbClr val="000000"/>
                          </a:solidFill>
                        </a:rPr>
                        <a:t>(province)</a:t>
                      </a:r>
                      <a:endParaRPr sz="1000">
                        <a:solidFill>
                          <a:srgbClr val="000000"/>
                        </a:solidFill>
                      </a:endParaRPr>
                    </a:p>
                  </a:txBody>
                  <a:tcPr marL="100600" marR="100600" marT="51825" marB="51825" anchor="ctr"/>
                </a:tc>
                <a:tc>
                  <a:txBody>
                    <a:bodyPr/>
                    <a:lstStyle/>
                    <a:p>
                      <a:pPr marL="457200" lvl="0" indent="-292100" algn="l" rtl="0">
                        <a:spcBef>
                          <a:spcPts val="0"/>
                        </a:spcBef>
                        <a:spcAft>
                          <a:spcPts val="0"/>
                        </a:spcAft>
                        <a:buClr>
                          <a:srgbClr val="000000"/>
                        </a:buClr>
                        <a:buSzPts val="1000"/>
                        <a:buFont typeface="Calibri"/>
                        <a:buChar char="❏"/>
                      </a:pPr>
                      <a:r>
                        <a:rPr lang="en" sz="1000">
                          <a:solidFill>
                            <a:srgbClr val="000000"/>
                          </a:solidFill>
                        </a:rPr>
                        <a:t>What is the graph about?</a:t>
                      </a:r>
                      <a:endParaRPr sz="1000">
                        <a:solidFill>
                          <a:srgbClr val="000000"/>
                        </a:solidFill>
                      </a:endParaRPr>
                    </a:p>
                    <a:p>
                      <a:pPr marL="457200" lvl="0" indent="-292100" algn="l" rtl="0">
                        <a:spcBef>
                          <a:spcPts val="0"/>
                        </a:spcBef>
                        <a:spcAft>
                          <a:spcPts val="0"/>
                        </a:spcAft>
                        <a:buClr>
                          <a:srgbClr val="000000"/>
                        </a:buClr>
                        <a:buSzPts val="1000"/>
                        <a:buFont typeface="Calibri"/>
                        <a:buChar char="❏"/>
                      </a:pPr>
                      <a:r>
                        <a:rPr lang="en" sz="1000">
                          <a:solidFill>
                            <a:srgbClr val="000000"/>
                          </a:solidFill>
                        </a:rPr>
                        <a:t>What data is being represented?</a:t>
                      </a:r>
                      <a:endParaRPr sz="1000">
                        <a:solidFill>
                          <a:srgbClr val="000000"/>
                        </a:solidFill>
                      </a:endParaRPr>
                    </a:p>
                    <a:p>
                      <a:pPr marL="457200" lvl="0" indent="-292100" algn="l" rtl="0">
                        <a:spcBef>
                          <a:spcPts val="0"/>
                        </a:spcBef>
                        <a:spcAft>
                          <a:spcPts val="0"/>
                        </a:spcAft>
                        <a:buClr>
                          <a:srgbClr val="000000"/>
                        </a:buClr>
                        <a:buSzPts val="1000"/>
                        <a:buFont typeface="Calibri"/>
                        <a:buChar char="❏"/>
                      </a:pPr>
                      <a:r>
                        <a:rPr lang="en" sz="1000">
                          <a:solidFill>
                            <a:srgbClr val="000000"/>
                          </a:solidFill>
                        </a:rPr>
                        <a:t>Which province has the most hydro usage?</a:t>
                      </a:r>
                      <a:endParaRPr sz="1000">
                        <a:solidFill>
                          <a:srgbClr val="000000"/>
                        </a:solidFill>
                      </a:endParaRPr>
                    </a:p>
                    <a:p>
                      <a:pPr marL="457200" lvl="0" indent="-292100" algn="l" rtl="0">
                        <a:spcBef>
                          <a:spcPts val="0"/>
                        </a:spcBef>
                        <a:spcAft>
                          <a:spcPts val="0"/>
                        </a:spcAft>
                        <a:buClr>
                          <a:srgbClr val="000000"/>
                        </a:buClr>
                        <a:buSzPts val="1000"/>
                        <a:buFont typeface="Calibri"/>
                        <a:buChar char="❏"/>
                      </a:pPr>
                      <a:r>
                        <a:rPr lang="en" sz="1000">
                          <a:solidFill>
                            <a:srgbClr val="000000"/>
                          </a:solidFill>
                        </a:rPr>
                        <a:t>Which province has the least hydro usage?</a:t>
                      </a:r>
                      <a:endParaRPr sz="1000">
                        <a:solidFill>
                          <a:srgbClr val="000000"/>
                        </a:solidFill>
                      </a:endParaRPr>
                    </a:p>
                    <a:p>
                      <a:pPr marL="457200" lvl="0" indent="-292100" algn="l" rtl="0">
                        <a:spcBef>
                          <a:spcPts val="0"/>
                        </a:spcBef>
                        <a:spcAft>
                          <a:spcPts val="0"/>
                        </a:spcAft>
                        <a:buClr>
                          <a:srgbClr val="000000"/>
                        </a:buClr>
                        <a:buSzPts val="1000"/>
                        <a:buFont typeface="Calibri"/>
                        <a:buChar char="❏"/>
                      </a:pPr>
                      <a:r>
                        <a:rPr lang="en" sz="1000">
                          <a:solidFill>
                            <a:srgbClr val="000000"/>
                          </a:solidFill>
                        </a:rPr>
                        <a:t>What is the hydro usage for _________? </a:t>
                      </a:r>
                      <a:endParaRPr sz="1000">
                        <a:solidFill>
                          <a:srgbClr val="000000"/>
                        </a:solidFill>
                      </a:endParaRPr>
                    </a:p>
                    <a:p>
                      <a:pPr marL="457200" lvl="0" indent="0" algn="l" rtl="0">
                        <a:spcBef>
                          <a:spcPts val="0"/>
                        </a:spcBef>
                        <a:spcAft>
                          <a:spcPts val="0"/>
                        </a:spcAft>
                        <a:buNone/>
                      </a:pPr>
                      <a:r>
                        <a:rPr lang="en" sz="1000">
                          <a:solidFill>
                            <a:srgbClr val="000000"/>
                          </a:solidFill>
                        </a:rPr>
                        <a:t>(province)</a:t>
                      </a:r>
                      <a:endParaRPr sz="1000">
                        <a:solidFill>
                          <a:srgbClr val="000000"/>
                        </a:solidFill>
                      </a:endParaRPr>
                    </a:p>
                  </a:txBody>
                  <a:tcPr marL="100600" marR="100600" marT="51825" marB="51825" anchor="ctr"/>
                </a:tc>
                <a:tc>
                  <a:txBody>
                    <a:bodyPr/>
                    <a:lstStyle/>
                    <a:p>
                      <a:pPr marL="457200" lvl="0" indent="-292100" algn="l" rtl="0">
                        <a:spcBef>
                          <a:spcPts val="0"/>
                        </a:spcBef>
                        <a:spcAft>
                          <a:spcPts val="0"/>
                        </a:spcAft>
                        <a:buClr>
                          <a:srgbClr val="000000"/>
                        </a:buClr>
                        <a:buSzPts val="1000"/>
                        <a:buFont typeface="Calibri"/>
                        <a:buChar char="❏"/>
                      </a:pPr>
                      <a:r>
                        <a:rPr lang="en" sz="1000">
                          <a:solidFill>
                            <a:srgbClr val="000000"/>
                          </a:solidFill>
                        </a:rPr>
                        <a:t>What is the graph about?</a:t>
                      </a:r>
                      <a:endParaRPr sz="1000">
                        <a:solidFill>
                          <a:srgbClr val="000000"/>
                        </a:solidFill>
                      </a:endParaRPr>
                    </a:p>
                    <a:p>
                      <a:pPr marL="457200" lvl="0" indent="-292100" algn="l" rtl="0">
                        <a:spcBef>
                          <a:spcPts val="0"/>
                        </a:spcBef>
                        <a:spcAft>
                          <a:spcPts val="0"/>
                        </a:spcAft>
                        <a:buClr>
                          <a:srgbClr val="000000"/>
                        </a:buClr>
                        <a:buSzPts val="1000"/>
                        <a:buFont typeface="Calibri"/>
                        <a:buChar char="❏"/>
                      </a:pPr>
                      <a:r>
                        <a:rPr lang="en" sz="1000">
                          <a:solidFill>
                            <a:srgbClr val="000000"/>
                          </a:solidFill>
                        </a:rPr>
                        <a:t>What data is being represented?</a:t>
                      </a:r>
                      <a:endParaRPr sz="1000">
                        <a:solidFill>
                          <a:srgbClr val="000000"/>
                        </a:solidFill>
                      </a:endParaRPr>
                    </a:p>
                    <a:p>
                      <a:pPr marL="457200" lvl="0" indent="-292100" algn="l" rtl="0">
                        <a:spcBef>
                          <a:spcPts val="0"/>
                        </a:spcBef>
                        <a:spcAft>
                          <a:spcPts val="0"/>
                        </a:spcAft>
                        <a:buClr>
                          <a:srgbClr val="000000"/>
                        </a:buClr>
                        <a:buSzPts val="1000"/>
                        <a:buFont typeface="Calibri"/>
                        <a:buChar char="❏"/>
                      </a:pPr>
                      <a:r>
                        <a:rPr lang="en" sz="1000">
                          <a:solidFill>
                            <a:srgbClr val="000000"/>
                          </a:solidFill>
                        </a:rPr>
                        <a:t>Which province has the most hydro usage?</a:t>
                      </a:r>
                      <a:endParaRPr sz="1000">
                        <a:solidFill>
                          <a:srgbClr val="000000"/>
                        </a:solidFill>
                      </a:endParaRPr>
                    </a:p>
                    <a:p>
                      <a:pPr marL="457200" lvl="0" indent="-292100" algn="l" rtl="0">
                        <a:spcBef>
                          <a:spcPts val="0"/>
                        </a:spcBef>
                        <a:spcAft>
                          <a:spcPts val="0"/>
                        </a:spcAft>
                        <a:buClr>
                          <a:srgbClr val="000000"/>
                        </a:buClr>
                        <a:buSzPts val="1000"/>
                        <a:buFont typeface="Calibri"/>
                        <a:buChar char="❏"/>
                      </a:pPr>
                      <a:r>
                        <a:rPr lang="en" sz="1000">
                          <a:solidFill>
                            <a:srgbClr val="000000"/>
                          </a:solidFill>
                        </a:rPr>
                        <a:t>Which province has the least hydro usage?</a:t>
                      </a:r>
                      <a:endParaRPr sz="1000">
                        <a:solidFill>
                          <a:srgbClr val="000000"/>
                        </a:solidFill>
                      </a:endParaRPr>
                    </a:p>
                    <a:p>
                      <a:pPr marL="457200" lvl="0" indent="-292100" algn="l" rtl="0">
                        <a:spcBef>
                          <a:spcPts val="0"/>
                        </a:spcBef>
                        <a:spcAft>
                          <a:spcPts val="0"/>
                        </a:spcAft>
                        <a:buClr>
                          <a:srgbClr val="000000"/>
                        </a:buClr>
                        <a:buSzPts val="1000"/>
                        <a:buFont typeface="Calibri"/>
                        <a:buChar char="❏"/>
                      </a:pPr>
                      <a:r>
                        <a:rPr lang="en" sz="1000">
                          <a:solidFill>
                            <a:srgbClr val="000000"/>
                          </a:solidFill>
                        </a:rPr>
                        <a:t>What is the hydro usage for _________? </a:t>
                      </a:r>
                      <a:endParaRPr sz="1000">
                        <a:solidFill>
                          <a:srgbClr val="000000"/>
                        </a:solidFill>
                      </a:endParaRPr>
                    </a:p>
                    <a:p>
                      <a:pPr marL="457200" lvl="0" indent="0" algn="l" rtl="0">
                        <a:spcBef>
                          <a:spcPts val="0"/>
                        </a:spcBef>
                        <a:spcAft>
                          <a:spcPts val="0"/>
                        </a:spcAft>
                        <a:buNone/>
                      </a:pPr>
                      <a:r>
                        <a:rPr lang="en" sz="1000">
                          <a:solidFill>
                            <a:srgbClr val="000000"/>
                          </a:solidFill>
                        </a:rPr>
                        <a:t>(province)</a:t>
                      </a:r>
                      <a:endParaRPr sz="1000">
                        <a:solidFill>
                          <a:srgbClr val="000000"/>
                        </a:solidFill>
                      </a:endParaRPr>
                    </a:p>
                  </a:txBody>
                  <a:tcPr marL="100600" marR="100600" marT="51825" marB="51825" anchor="ctr"/>
                </a:tc>
                <a:extLst>
                  <a:ext uri="{0D108BD9-81ED-4DB2-BD59-A6C34878D82A}">
                    <a16:rowId xmlns:a16="http://schemas.microsoft.com/office/drawing/2014/main" val="10002"/>
                  </a:ext>
                </a:extLst>
              </a:tr>
              <a:tr h="1565350">
                <a:tc>
                  <a:txBody>
                    <a:bodyPr/>
                    <a:lstStyle/>
                    <a:p>
                      <a:pPr marL="0" marR="0" lvl="0" indent="0" algn="ctr" rtl="0">
                        <a:lnSpc>
                          <a:spcPct val="100000"/>
                        </a:lnSpc>
                        <a:spcBef>
                          <a:spcPts val="0"/>
                        </a:spcBef>
                        <a:spcAft>
                          <a:spcPts val="0"/>
                        </a:spcAft>
                        <a:buClr>
                          <a:schemeClr val="dk1"/>
                        </a:buClr>
                        <a:buSzPts val="1400"/>
                        <a:buFont typeface="Calibri"/>
                        <a:buNone/>
                      </a:pPr>
                      <a:r>
                        <a:rPr lang="en" sz="1200" b="1"/>
                        <a:t> is not misleading</a:t>
                      </a:r>
                      <a:endParaRPr sz="1200" b="1"/>
                    </a:p>
                  </a:txBody>
                  <a:tcPr marL="100600" marR="100600" marT="51825" marB="51825" anchor="ctr">
                    <a:solidFill>
                      <a:srgbClr val="CFD7E7"/>
                    </a:solidFill>
                  </a:tcPr>
                </a:tc>
                <a:tc>
                  <a:txBody>
                    <a:bodyPr/>
                    <a:lstStyle/>
                    <a:p>
                      <a:pPr marL="0" lvl="0" indent="0" algn="l" rtl="0">
                        <a:spcBef>
                          <a:spcPts val="0"/>
                        </a:spcBef>
                        <a:spcAft>
                          <a:spcPts val="0"/>
                        </a:spcAft>
                        <a:buNone/>
                      </a:pPr>
                      <a:endParaRPr sz="1000">
                        <a:solidFill>
                          <a:srgbClr val="000000"/>
                        </a:solidFill>
                      </a:endParaRPr>
                    </a:p>
                    <a:p>
                      <a:pPr marL="457200" lvl="0" indent="-292100" algn="l" rtl="0">
                        <a:spcBef>
                          <a:spcPts val="0"/>
                        </a:spcBef>
                        <a:spcAft>
                          <a:spcPts val="0"/>
                        </a:spcAft>
                        <a:buClr>
                          <a:srgbClr val="000000"/>
                        </a:buClr>
                        <a:buSzPts val="1000"/>
                        <a:buFont typeface="Calibri"/>
                        <a:buChar char="❏"/>
                      </a:pPr>
                      <a:r>
                        <a:rPr lang="en" sz="1000">
                          <a:solidFill>
                            <a:srgbClr val="000000"/>
                          </a:solidFill>
                        </a:rPr>
                        <a:t>The graph shows the true hydro usage for each province?</a:t>
                      </a:r>
                      <a:endParaRPr sz="1000">
                        <a:solidFill>
                          <a:srgbClr val="000000"/>
                        </a:solidFill>
                      </a:endParaRPr>
                    </a:p>
                    <a:p>
                      <a:pPr marL="457200" lvl="0" indent="-292100" algn="l" rtl="0">
                        <a:spcBef>
                          <a:spcPts val="0"/>
                        </a:spcBef>
                        <a:spcAft>
                          <a:spcPts val="0"/>
                        </a:spcAft>
                        <a:buClr>
                          <a:srgbClr val="000000"/>
                        </a:buClr>
                        <a:buSzPts val="1000"/>
                        <a:buFont typeface="Calibri"/>
                        <a:buChar char="❏"/>
                      </a:pPr>
                      <a:r>
                        <a:rPr lang="en" sz="1000">
                          <a:solidFill>
                            <a:srgbClr val="000000"/>
                          </a:solidFill>
                        </a:rPr>
                        <a:t>All the data on the graph matches the data given in the information</a:t>
                      </a:r>
                      <a:endParaRPr sz="1000">
                        <a:solidFill>
                          <a:srgbClr val="000000"/>
                        </a:solidFill>
                      </a:endParaRPr>
                    </a:p>
                    <a:p>
                      <a:pPr marL="457200" lvl="0" indent="-292100" algn="l" rtl="0">
                        <a:spcBef>
                          <a:spcPts val="0"/>
                        </a:spcBef>
                        <a:spcAft>
                          <a:spcPts val="0"/>
                        </a:spcAft>
                        <a:buClr>
                          <a:srgbClr val="000000"/>
                        </a:buClr>
                        <a:buSzPts val="1000"/>
                        <a:buFont typeface="Calibri"/>
                        <a:buChar char="❏"/>
                      </a:pPr>
                      <a:r>
                        <a:rPr lang="en" sz="1000">
                          <a:solidFill>
                            <a:srgbClr val="000000"/>
                          </a:solidFill>
                        </a:rPr>
                        <a:t>Anyone who reads the graph would get the same answers to amount of hydro being used by each province. </a:t>
                      </a:r>
                      <a:endParaRPr sz="1000">
                        <a:solidFill>
                          <a:srgbClr val="000000"/>
                        </a:solidFill>
                      </a:endParaRPr>
                    </a:p>
                    <a:p>
                      <a:pPr marL="0" marR="0" lvl="0" indent="0" algn="l" rtl="0">
                        <a:lnSpc>
                          <a:spcPct val="100000"/>
                        </a:lnSpc>
                        <a:spcBef>
                          <a:spcPts val="0"/>
                        </a:spcBef>
                        <a:spcAft>
                          <a:spcPts val="0"/>
                        </a:spcAft>
                        <a:buClr>
                          <a:schemeClr val="dk1"/>
                        </a:buClr>
                        <a:buSzPts val="1400"/>
                        <a:buFont typeface="Calibri"/>
                        <a:buNone/>
                      </a:pPr>
                      <a:endParaRPr sz="1000"/>
                    </a:p>
                  </a:txBody>
                  <a:tcPr marL="100600" marR="100600" marT="51825" marB="51825" anchor="ctr"/>
                </a:tc>
                <a:tc>
                  <a:txBody>
                    <a:bodyPr/>
                    <a:lstStyle/>
                    <a:p>
                      <a:pPr marL="457200" lvl="0" indent="-292100" algn="l" rtl="0">
                        <a:spcBef>
                          <a:spcPts val="0"/>
                        </a:spcBef>
                        <a:spcAft>
                          <a:spcPts val="0"/>
                        </a:spcAft>
                        <a:buClr>
                          <a:srgbClr val="000000"/>
                        </a:buClr>
                        <a:buSzPts val="1000"/>
                        <a:buFont typeface="Calibri"/>
                        <a:buChar char="❏"/>
                      </a:pPr>
                      <a:r>
                        <a:rPr lang="en" sz="1000">
                          <a:solidFill>
                            <a:srgbClr val="000000"/>
                          </a:solidFill>
                        </a:rPr>
                        <a:t>The graph shows the true hydro usage for each province?</a:t>
                      </a:r>
                      <a:endParaRPr sz="1000">
                        <a:solidFill>
                          <a:srgbClr val="000000"/>
                        </a:solidFill>
                      </a:endParaRPr>
                    </a:p>
                    <a:p>
                      <a:pPr marL="457200" lvl="0" indent="-292100" algn="l" rtl="0">
                        <a:spcBef>
                          <a:spcPts val="0"/>
                        </a:spcBef>
                        <a:spcAft>
                          <a:spcPts val="0"/>
                        </a:spcAft>
                        <a:buClr>
                          <a:srgbClr val="000000"/>
                        </a:buClr>
                        <a:buSzPts val="1000"/>
                        <a:buFont typeface="Calibri"/>
                        <a:buChar char="❏"/>
                      </a:pPr>
                      <a:r>
                        <a:rPr lang="en" sz="1000">
                          <a:solidFill>
                            <a:srgbClr val="000000"/>
                          </a:solidFill>
                        </a:rPr>
                        <a:t>All the data on the graph matches the data given in the information</a:t>
                      </a:r>
                      <a:endParaRPr sz="1000">
                        <a:solidFill>
                          <a:srgbClr val="000000"/>
                        </a:solidFill>
                      </a:endParaRPr>
                    </a:p>
                    <a:p>
                      <a:pPr marL="457200" lvl="0" indent="-292100" algn="l" rtl="0">
                        <a:spcBef>
                          <a:spcPts val="0"/>
                        </a:spcBef>
                        <a:spcAft>
                          <a:spcPts val="0"/>
                        </a:spcAft>
                        <a:buClr>
                          <a:srgbClr val="000000"/>
                        </a:buClr>
                        <a:buSzPts val="1000"/>
                        <a:buFont typeface="Calibri"/>
                        <a:buChar char="❏"/>
                      </a:pPr>
                      <a:r>
                        <a:rPr lang="en" sz="1000">
                          <a:solidFill>
                            <a:srgbClr val="000000"/>
                          </a:solidFill>
                        </a:rPr>
                        <a:t>Anyone who reads the graph would get the same answers to amount of hydro being used by each province. </a:t>
                      </a:r>
                      <a:endParaRPr sz="1000">
                        <a:solidFill>
                          <a:srgbClr val="000000"/>
                        </a:solidFill>
                      </a:endParaRPr>
                    </a:p>
                  </a:txBody>
                  <a:tcPr marL="100600" marR="100600" marT="51825" marB="51825" anchor="ctr"/>
                </a:tc>
                <a:tc>
                  <a:txBody>
                    <a:bodyPr/>
                    <a:lstStyle/>
                    <a:p>
                      <a:pPr marL="457200" lvl="0" indent="-292100" algn="l" rtl="0">
                        <a:spcBef>
                          <a:spcPts val="0"/>
                        </a:spcBef>
                        <a:spcAft>
                          <a:spcPts val="0"/>
                        </a:spcAft>
                        <a:buClr>
                          <a:srgbClr val="000000"/>
                        </a:buClr>
                        <a:buSzPts val="1000"/>
                        <a:buFont typeface="Calibri"/>
                        <a:buChar char="❏"/>
                      </a:pPr>
                      <a:r>
                        <a:rPr lang="en" sz="1000">
                          <a:solidFill>
                            <a:srgbClr val="000000"/>
                          </a:solidFill>
                        </a:rPr>
                        <a:t>The graph shows the true hydro usage for each province?</a:t>
                      </a:r>
                      <a:endParaRPr sz="1000">
                        <a:solidFill>
                          <a:srgbClr val="000000"/>
                        </a:solidFill>
                      </a:endParaRPr>
                    </a:p>
                    <a:p>
                      <a:pPr marL="457200" lvl="0" indent="-292100" algn="l" rtl="0">
                        <a:spcBef>
                          <a:spcPts val="0"/>
                        </a:spcBef>
                        <a:spcAft>
                          <a:spcPts val="0"/>
                        </a:spcAft>
                        <a:buClr>
                          <a:srgbClr val="000000"/>
                        </a:buClr>
                        <a:buSzPts val="1000"/>
                        <a:buFont typeface="Calibri"/>
                        <a:buChar char="❏"/>
                      </a:pPr>
                      <a:r>
                        <a:rPr lang="en" sz="1000">
                          <a:solidFill>
                            <a:srgbClr val="000000"/>
                          </a:solidFill>
                        </a:rPr>
                        <a:t>All the data on the graph matches the data given in the information</a:t>
                      </a:r>
                      <a:endParaRPr sz="1000">
                        <a:solidFill>
                          <a:srgbClr val="000000"/>
                        </a:solidFill>
                      </a:endParaRPr>
                    </a:p>
                    <a:p>
                      <a:pPr marL="457200" lvl="0" indent="-292100" algn="l" rtl="0">
                        <a:spcBef>
                          <a:spcPts val="0"/>
                        </a:spcBef>
                        <a:spcAft>
                          <a:spcPts val="0"/>
                        </a:spcAft>
                        <a:buClr>
                          <a:srgbClr val="000000"/>
                        </a:buClr>
                        <a:buSzPts val="1000"/>
                        <a:buFont typeface="Calibri"/>
                        <a:buChar char="❏"/>
                      </a:pPr>
                      <a:r>
                        <a:rPr lang="en" sz="1000">
                          <a:solidFill>
                            <a:srgbClr val="000000"/>
                          </a:solidFill>
                        </a:rPr>
                        <a:t>Anyone who reads the graph would get the same answers to amount of hydro being used by each province. </a:t>
                      </a:r>
                      <a:endParaRPr sz="1000">
                        <a:solidFill>
                          <a:srgbClr val="000000"/>
                        </a:solidFill>
                      </a:endParaRPr>
                    </a:p>
                  </a:txBody>
                  <a:tcPr marL="100600" marR="100600" marT="51825" marB="51825" anchor="ctr"/>
                </a:tc>
                <a:extLst>
                  <a:ext uri="{0D108BD9-81ED-4DB2-BD59-A6C34878D82A}">
                    <a16:rowId xmlns:a16="http://schemas.microsoft.com/office/drawing/2014/main" val="10003"/>
                  </a:ext>
                </a:extLst>
              </a:tr>
              <a:tr h="1503350">
                <a:tc>
                  <a:txBody>
                    <a:bodyPr/>
                    <a:lstStyle/>
                    <a:p>
                      <a:pPr marL="0" marR="0" lvl="0" indent="0" algn="ctr" rtl="0">
                        <a:lnSpc>
                          <a:spcPct val="100000"/>
                        </a:lnSpc>
                        <a:spcBef>
                          <a:spcPts val="0"/>
                        </a:spcBef>
                        <a:spcAft>
                          <a:spcPts val="0"/>
                        </a:spcAft>
                        <a:buNone/>
                      </a:pPr>
                      <a:r>
                        <a:rPr lang="en" sz="1200" b="1"/>
                        <a:t>Type of Data is Appropriate for the Graph</a:t>
                      </a:r>
                      <a:endParaRPr sz="1200" b="1"/>
                    </a:p>
                  </a:txBody>
                  <a:tcPr marL="100600" marR="100600" marT="51825" marB="51825" anchor="ctr">
                    <a:solidFill>
                      <a:srgbClr val="CFD7E7"/>
                    </a:solidFill>
                  </a:tcPr>
                </a:tc>
                <a:tc>
                  <a:txBody>
                    <a:bodyPr/>
                    <a:lstStyle/>
                    <a:p>
                      <a:pPr marL="457200" lvl="0" indent="-292100" algn="l" rtl="0">
                        <a:spcBef>
                          <a:spcPts val="0"/>
                        </a:spcBef>
                        <a:spcAft>
                          <a:spcPts val="0"/>
                        </a:spcAft>
                        <a:buClr>
                          <a:srgbClr val="000000"/>
                        </a:buClr>
                        <a:buSzPts val="1000"/>
                        <a:buChar char="❏"/>
                      </a:pPr>
                      <a:r>
                        <a:rPr lang="en" sz="1000">
                          <a:solidFill>
                            <a:srgbClr val="000000"/>
                          </a:solidFill>
                        </a:rPr>
                        <a:t>Data used is numerical</a:t>
                      </a:r>
                      <a:endParaRPr sz="1000">
                        <a:solidFill>
                          <a:srgbClr val="000000"/>
                        </a:solidFill>
                      </a:endParaRPr>
                    </a:p>
                    <a:p>
                      <a:pPr marL="457200" lvl="0" indent="-292100" algn="l" rtl="0">
                        <a:spcBef>
                          <a:spcPts val="0"/>
                        </a:spcBef>
                        <a:spcAft>
                          <a:spcPts val="0"/>
                        </a:spcAft>
                        <a:buClr>
                          <a:srgbClr val="000000"/>
                        </a:buClr>
                        <a:buSzPts val="1000"/>
                        <a:buChar char="❏"/>
                      </a:pPr>
                      <a:r>
                        <a:rPr lang="en" sz="1000">
                          <a:solidFill>
                            <a:srgbClr val="000000"/>
                          </a:solidFill>
                        </a:rPr>
                        <a:t>Data has categories</a:t>
                      </a:r>
                      <a:endParaRPr sz="1000">
                        <a:solidFill>
                          <a:srgbClr val="000000"/>
                        </a:solidFill>
                      </a:endParaRPr>
                    </a:p>
                    <a:p>
                      <a:pPr marL="457200" lvl="0" indent="-292100" algn="l" rtl="0">
                        <a:spcBef>
                          <a:spcPts val="0"/>
                        </a:spcBef>
                        <a:spcAft>
                          <a:spcPts val="0"/>
                        </a:spcAft>
                        <a:buClr>
                          <a:srgbClr val="000000"/>
                        </a:buClr>
                        <a:buSzPts val="1000"/>
                        <a:buChar char="❏"/>
                      </a:pPr>
                      <a:r>
                        <a:rPr lang="en" sz="1000">
                          <a:solidFill>
                            <a:srgbClr val="000000"/>
                          </a:solidFill>
                        </a:rPr>
                        <a:t>Data is discrete (not continuous)</a:t>
                      </a:r>
                      <a:endParaRPr sz="1000">
                        <a:solidFill>
                          <a:srgbClr val="000000"/>
                        </a:solidFill>
                      </a:endParaRPr>
                    </a:p>
                  </a:txBody>
                  <a:tcPr marL="100600" marR="100600" marT="51825" marB="51825" anchor="ctr"/>
                </a:tc>
                <a:tc>
                  <a:txBody>
                    <a:bodyPr/>
                    <a:lstStyle/>
                    <a:p>
                      <a:pPr marL="457200" lvl="0" indent="-292100" algn="l" rtl="0">
                        <a:spcBef>
                          <a:spcPts val="0"/>
                        </a:spcBef>
                        <a:spcAft>
                          <a:spcPts val="0"/>
                        </a:spcAft>
                        <a:buClr>
                          <a:srgbClr val="000000"/>
                        </a:buClr>
                        <a:buSzPts val="1000"/>
                        <a:buChar char="❏"/>
                      </a:pPr>
                      <a:r>
                        <a:rPr lang="en" sz="1000">
                          <a:solidFill>
                            <a:srgbClr val="000000"/>
                          </a:solidFill>
                        </a:rPr>
                        <a:t>Data is comparing 2 or more categories</a:t>
                      </a:r>
                      <a:endParaRPr sz="1000">
                        <a:solidFill>
                          <a:srgbClr val="000000"/>
                        </a:solidFill>
                      </a:endParaRPr>
                    </a:p>
                    <a:p>
                      <a:pPr marL="457200" lvl="0" indent="-292100" algn="l" rtl="0">
                        <a:spcBef>
                          <a:spcPts val="0"/>
                        </a:spcBef>
                        <a:spcAft>
                          <a:spcPts val="0"/>
                        </a:spcAft>
                        <a:buClr>
                          <a:srgbClr val="000000"/>
                        </a:buClr>
                        <a:buSzPts val="1000"/>
                        <a:buChar char="❏"/>
                      </a:pPr>
                      <a:r>
                        <a:rPr lang="en" sz="1000">
                          <a:solidFill>
                            <a:srgbClr val="000000"/>
                          </a:solidFill>
                        </a:rPr>
                        <a:t>Data is discrete (not continuous)</a:t>
                      </a:r>
                      <a:endParaRPr sz="1000">
                        <a:solidFill>
                          <a:srgbClr val="000000"/>
                        </a:solidFill>
                      </a:endParaRPr>
                    </a:p>
                  </a:txBody>
                  <a:tcPr marL="100600" marR="100600" marT="51825" marB="51825" anchor="ctr"/>
                </a:tc>
                <a:tc>
                  <a:txBody>
                    <a:bodyPr/>
                    <a:lstStyle/>
                    <a:p>
                      <a:pPr marL="457200" lvl="0" indent="-292100" algn="l" rtl="0">
                        <a:spcBef>
                          <a:spcPts val="0"/>
                        </a:spcBef>
                        <a:spcAft>
                          <a:spcPts val="0"/>
                        </a:spcAft>
                        <a:buClr>
                          <a:srgbClr val="000000"/>
                        </a:buClr>
                        <a:buSzPts val="1000"/>
                        <a:buChar char="❏"/>
                      </a:pPr>
                      <a:r>
                        <a:rPr lang="en" sz="1000">
                          <a:solidFill>
                            <a:srgbClr val="000000"/>
                          </a:solidFill>
                        </a:rPr>
                        <a:t>Data is comparing 2 or more categories</a:t>
                      </a:r>
                      <a:endParaRPr sz="1000">
                        <a:solidFill>
                          <a:srgbClr val="000000"/>
                        </a:solidFill>
                      </a:endParaRPr>
                    </a:p>
                    <a:p>
                      <a:pPr marL="457200" lvl="0" indent="-292100" algn="l" rtl="0">
                        <a:spcBef>
                          <a:spcPts val="0"/>
                        </a:spcBef>
                        <a:spcAft>
                          <a:spcPts val="0"/>
                        </a:spcAft>
                        <a:buClr>
                          <a:srgbClr val="000000"/>
                        </a:buClr>
                        <a:buSzPts val="1000"/>
                        <a:buChar char="❏"/>
                      </a:pPr>
                      <a:r>
                        <a:rPr lang="en" sz="1000">
                          <a:solidFill>
                            <a:srgbClr val="000000"/>
                          </a:solidFill>
                        </a:rPr>
                        <a:t>Data is connected with a line because it is continuous</a:t>
                      </a:r>
                      <a:endParaRPr sz="1000">
                        <a:solidFill>
                          <a:srgbClr val="000000"/>
                        </a:solidFill>
                      </a:endParaRPr>
                    </a:p>
                    <a:p>
                      <a:pPr marL="457200" lvl="0" indent="-292100" algn="l" rtl="0">
                        <a:spcBef>
                          <a:spcPts val="0"/>
                        </a:spcBef>
                        <a:spcAft>
                          <a:spcPts val="0"/>
                        </a:spcAft>
                        <a:buClr>
                          <a:srgbClr val="000000"/>
                        </a:buClr>
                        <a:buSzPts val="1000"/>
                        <a:buChar char="❏"/>
                      </a:pPr>
                      <a:r>
                        <a:rPr lang="en" sz="1000">
                          <a:solidFill>
                            <a:srgbClr val="000000"/>
                          </a:solidFill>
                        </a:rPr>
                        <a:t>Data is not connected with a line, points on a graph, because it is discrete. </a:t>
                      </a:r>
                      <a:endParaRPr sz="1000">
                        <a:solidFill>
                          <a:srgbClr val="000000"/>
                        </a:solidFill>
                      </a:endParaRPr>
                    </a:p>
                  </a:txBody>
                  <a:tcPr marL="100600" marR="100600" marT="51825" marB="51825" anchor="ctr"/>
                </a:tc>
                <a:extLst>
                  <a:ext uri="{0D108BD9-81ED-4DB2-BD59-A6C34878D82A}">
                    <a16:rowId xmlns:a16="http://schemas.microsoft.com/office/drawing/2014/main" val="10004"/>
                  </a:ext>
                </a:extLst>
              </a:tr>
            </a:tbl>
          </a:graphicData>
        </a:graphic>
      </p:graphicFrame>
      <p:sp>
        <p:nvSpPr>
          <p:cNvPr id="1399" name="Google Shape;1399;p113"/>
          <p:cNvSpPr txBox="1"/>
          <p:nvPr/>
        </p:nvSpPr>
        <p:spPr>
          <a:xfrm>
            <a:off x="7872850" y="235525"/>
            <a:ext cx="2109300" cy="1354200"/>
          </a:xfrm>
          <a:prstGeom prst="rect">
            <a:avLst/>
          </a:prstGeom>
          <a:solidFill>
            <a:srgbClr val="FFFF00">
              <a:alpha val="24710"/>
            </a:srgbClr>
          </a:solidFill>
          <a:ln w="15875" cap="flat" cmpd="sng">
            <a:solidFill>
              <a:schemeClr val="accent5"/>
            </a:solidFill>
            <a:prstDash val="solid"/>
            <a:miter lim="400000"/>
            <a:headEnd type="none" w="sm" len="sm"/>
            <a:tailEnd type="none" w="sm" len="sm"/>
          </a:ln>
        </p:spPr>
        <p:txBody>
          <a:bodyPr spcFirstLastPara="1" wrap="square" lIns="50775" tIns="50775" rIns="50775" bIns="50775" anchor="t" anchorCtr="0">
            <a:noAutofit/>
          </a:bodyPr>
          <a:lstStyle/>
          <a:p>
            <a:pPr marL="228600" marR="0" lvl="0" indent="-171450" algn="l" rtl="0">
              <a:lnSpc>
                <a:spcPct val="100000"/>
              </a:lnSpc>
              <a:spcBef>
                <a:spcPts val="0"/>
              </a:spcBef>
              <a:spcAft>
                <a:spcPts val="0"/>
              </a:spcAft>
              <a:buClr>
                <a:srgbClr val="000000"/>
              </a:buClr>
              <a:buSzPts val="1800"/>
              <a:buFont typeface="Calibri"/>
              <a:buNone/>
            </a:pPr>
            <a:r>
              <a:rPr lang="en" sz="1200" b="1" i="0" u="none" strike="noStrike" cap="none">
                <a:solidFill>
                  <a:srgbClr val="000000"/>
                </a:solidFill>
                <a:latin typeface="Calibri"/>
                <a:ea typeface="Calibri"/>
                <a:cs typeface="Calibri"/>
                <a:sym typeface="Calibri"/>
              </a:rPr>
              <a:t>Instructions:</a:t>
            </a:r>
            <a:endParaRPr sz="1200"/>
          </a:p>
          <a:p>
            <a:pPr marL="228600" marR="0" lvl="0" indent="-133350" algn="l" rtl="0">
              <a:lnSpc>
                <a:spcPct val="100000"/>
              </a:lnSpc>
              <a:spcBef>
                <a:spcPts val="0"/>
              </a:spcBef>
              <a:spcAft>
                <a:spcPts val="0"/>
              </a:spcAft>
              <a:buSzPts val="1200"/>
              <a:buFont typeface="Calibri"/>
              <a:buAutoNum type="arabicPeriod"/>
            </a:pPr>
            <a:r>
              <a:rPr lang="en" sz="1200">
                <a:latin typeface="Calibri"/>
                <a:ea typeface="Calibri"/>
                <a:cs typeface="Calibri"/>
                <a:sym typeface="Calibri"/>
              </a:rPr>
              <a:t>Look back on the 3 graphs you created.</a:t>
            </a:r>
            <a:endParaRPr sz="1200">
              <a:latin typeface="Calibri"/>
              <a:ea typeface="Calibri"/>
              <a:cs typeface="Calibri"/>
              <a:sym typeface="Calibri"/>
            </a:endParaRPr>
          </a:p>
          <a:p>
            <a:pPr marL="228600" marR="0" lvl="0" indent="-133350" algn="l" rtl="0">
              <a:lnSpc>
                <a:spcPct val="100000"/>
              </a:lnSpc>
              <a:spcBef>
                <a:spcPts val="0"/>
              </a:spcBef>
              <a:spcAft>
                <a:spcPts val="0"/>
              </a:spcAft>
              <a:buSzPts val="1200"/>
              <a:buFont typeface="Calibri"/>
              <a:buAutoNum type="arabicPeriod"/>
            </a:pPr>
            <a:r>
              <a:rPr lang="en" sz="1200">
                <a:latin typeface="Calibri"/>
                <a:ea typeface="Calibri"/>
                <a:cs typeface="Calibri"/>
                <a:sym typeface="Calibri"/>
              </a:rPr>
              <a:t>Use the Criteria chart below to compare each graphical representation. </a:t>
            </a:r>
            <a:endParaRPr sz="1200">
              <a:latin typeface="Calibri"/>
              <a:ea typeface="Calibri"/>
              <a:cs typeface="Calibri"/>
              <a:sym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403"/>
        <p:cNvGrpSpPr/>
        <p:nvPr/>
      </p:nvGrpSpPr>
      <p:grpSpPr>
        <a:xfrm>
          <a:off x="0" y="0"/>
          <a:ext cx="0" cy="0"/>
          <a:chOff x="0" y="0"/>
          <a:chExt cx="0" cy="0"/>
        </a:xfrm>
      </p:grpSpPr>
      <p:sp>
        <p:nvSpPr>
          <p:cNvPr id="1404" name="Google Shape;1404;p114"/>
          <p:cNvSpPr txBox="1"/>
          <p:nvPr/>
        </p:nvSpPr>
        <p:spPr>
          <a:xfrm>
            <a:off x="85425" y="4201525"/>
            <a:ext cx="8745600" cy="1275300"/>
          </a:xfrm>
          <a:prstGeom prst="rect">
            <a:avLst/>
          </a:prstGeom>
          <a:solidFill>
            <a:srgbClr val="CFD7E7"/>
          </a:solidFill>
          <a:ln w="15875" cap="flat" cmpd="sng">
            <a:solidFill>
              <a:schemeClr val="accent5"/>
            </a:solidFill>
            <a:prstDash val="solid"/>
            <a:miter lim="8000"/>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Nunito"/>
                <a:ea typeface="Nunito"/>
                <a:cs typeface="Nunito"/>
                <a:sym typeface="Nunito"/>
              </a:rPr>
              <a:t>I think representing the data with a</a:t>
            </a:r>
            <a:endParaRPr>
              <a:latin typeface="Nunito"/>
              <a:ea typeface="Nunito"/>
              <a:cs typeface="Nunito"/>
              <a:sym typeface="Nunito"/>
            </a:endParaRPr>
          </a:p>
          <a:p>
            <a:pPr marL="457200" lvl="0" indent="-317500" algn="l" rtl="0">
              <a:spcBef>
                <a:spcPts val="0"/>
              </a:spcBef>
              <a:spcAft>
                <a:spcPts val="0"/>
              </a:spcAft>
              <a:buSzPts val="1400"/>
              <a:buFont typeface="Nunito"/>
              <a:buChar char="❏"/>
            </a:pPr>
            <a:r>
              <a:rPr lang="en">
                <a:latin typeface="Nunito"/>
                <a:ea typeface="Nunito"/>
                <a:cs typeface="Nunito"/>
                <a:sym typeface="Nunito"/>
              </a:rPr>
              <a:t>Pictograph</a:t>
            </a:r>
            <a:endParaRPr>
              <a:latin typeface="Nunito"/>
              <a:ea typeface="Nunito"/>
              <a:cs typeface="Nunito"/>
              <a:sym typeface="Nunito"/>
            </a:endParaRPr>
          </a:p>
          <a:p>
            <a:pPr marL="457200" lvl="0" indent="-317500" algn="l" rtl="0">
              <a:spcBef>
                <a:spcPts val="0"/>
              </a:spcBef>
              <a:spcAft>
                <a:spcPts val="0"/>
              </a:spcAft>
              <a:buSzPts val="1400"/>
              <a:buFont typeface="Nunito"/>
              <a:buChar char="❏"/>
            </a:pPr>
            <a:r>
              <a:rPr lang="en">
                <a:latin typeface="Nunito"/>
                <a:ea typeface="Nunito"/>
                <a:cs typeface="Nunito"/>
                <a:sym typeface="Nunito"/>
              </a:rPr>
              <a:t>Line graph</a:t>
            </a:r>
            <a:endParaRPr>
              <a:latin typeface="Nunito"/>
              <a:ea typeface="Nunito"/>
              <a:cs typeface="Nunito"/>
              <a:sym typeface="Nunito"/>
            </a:endParaRPr>
          </a:p>
          <a:p>
            <a:pPr marL="457200" lvl="0" indent="-317500" algn="l" rtl="0">
              <a:spcBef>
                <a:spcPts val="0"/>
              </a:spcBef>
              <a:spcAft>
                <a:spcPts val="0"/>
              </a:spcAft>
              <a:buSzPts val="1400"/>
              <a:buFont typeface="Nunito"/>
              <a:buChar char="❏"/>
            </a:pPr>
            <a:r>
              <a:rPr lang="en">
                <a:latin typeface="Nunito"/>
                <a:ea typeface="Nunito"/>
                <a:cs typeface="Nunito"/>
                <a:sym typeface="Nunito"/>
              </a:rPr>
              <a:t>Bar Graph</a:t>
            </a:r>
            <a:endParaRPr>
              <a:latin typeface="Nunito"/>
              <a:ea typeface="Nunito"/>
              <a:cs typeface="Nunito"/>
              <a:sym typeface="Nunito"/>
            </a:endParaRPr>
          </a:p>
          <a:p>
            <a:pPr marL="0" lvl="0" indent="0" algn="l" rtl="0">
              <a:spcBef>
                <a:spcPts val="0"/>
              </a:spcBef>
              <a:spcAft>
                <a:spcPts val="0"/>
              </a:spcAft>
              <a:buNone/>
            </a:pPr>
            <a:r>
              <a:rPr lang="en">
                <a:latin typeface="Nunito"/>
                <a:ea typeface="Nunito"/>
                <a:cs typeface="Nunito"/>
                <a:sym typeface="Nunito"/>
              </a:rPr>
              <a:t>Would be the best because… </a:t>
            </a:r>
            <a:endParaRPr>
              <a:latin typeface="Nunito"/>
              <a:ea typeface="Nunito"/>
              <a:cs typeface="Nunito"/>
              <a:sym typeface="Nunito"/>
            </a:endParaRPr>
          </a:p>
        </p:txBody>
      </p:sp>
      <p:sp>
        <p:nvSpPr>
          <p:cNvPr id="1405" name="Google Shape;1405;p114"/>
          <p:cNvSpPr txBox="1"/>
          <p:nvPr/>
        </p:nvSpPr>
        <p:spPr>
          <a:xfrm>
            <a:off x="-490216" y="271382"/>
            <a:ext cx="9447300" cy="841500"/>
          </a:xfrm>
          <a:prstGeom prst="rect">
            <a:avLst/>
          </a:prstGeom>
          <a:noFill/>
          <a:ln>
            <a:noFill/>
          </a:ln>
        </p:spPr>
        <p:txBody>
          <a:bodyPr spcFirstLastPara="1" wrap="square" lIns="50775" tIns="50775" rIns="50775" bIns="50775" anchor="ctr" anchorCtr="0">
            <a:noAutofit/>
          </a:bodyPr>
          <a:lstStyle/>
          <a:p>
            <a:pPr marL="0" marR="0" lvl="0" indent="0" algn="ctr" rtl="0">
              <a:lnSpc>
                <a:spcPct val="90000"/>
              </a:lnSpc>
              <a:spcBef>
                <a:spcPts val="0"/>
              </a:spcBef>
              <a:spcAft>
                <a:spcPts val="0"/>
              </a:spcAft>
              <a:buClr>
                <a:srgbClr val="000000"/>
              </a:buClr>
              <a:buSzPts val="4900"/>
              <a:buFont typeface="Arial"/>
              <a:buNone/>
            </a:pPr>
            <a:r>
              <a:rPr lang="en" sz="4900" b="1" i="0" u="none" strike="noStrike" cap="none">
                <a:solidFill>
                  <a:srgbClr val="000000"/>
                </a:solidFill>
                <a:latin typeface="Arial"/>
                <a:ea typeface="Arial"/>
                <a:cs typeface="Arial"/>
                <a:sym typeface="Arial"/>
              </a:rPr>
              <a:t>Make an </a:t>
            </a:r>
            <a:r>
              <a:rPr lang="en" sz="4900" b="1"/>
              <a:t>Final </a:t>
            </a:r>
            <a:r>
              <a:rPr lang="en" sz="4900" b="1" i="0" u="none" strike="noStrike" cap="none">
                <a:solidFill>
                  <a:srgbClr val="000000"/>
                </a:solidFill>
                <a:latin typeface="Arial"/>
                <a:ea typeface="Arial"/>
                <a:cs typeface="Arial"/>
                <a:sym typeface="Arial"/>
              </a:rPr>
              <a:t>Decision</a:t>
            </a:r>
            <a:endParaRPr sz="1600"/>
          </a:p>
        </p:txBody>
      </p:sp>
      <p:sp>
        <p:nvSpPr>
          <p:cNvPr id="1406" name="Google Shape;1406;p114"/>
          <p:cNvSpPr txBox="1"/>
          <p:nvPr/>
        </p:nvSpPr>
        <p:spPr>
          <a:xfrm>
            <a:off x="0" y="1442600"/>
            <a:ext cx="10058400" cy="47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100" b="1">
                <a:latin typeface="Tahoma"/>
                <a:ea typeface="Tahoma"/>
                <a:cs typeface="Tahoma"/>
                <a:sym typeface="Tahoma"/>
              </a:rPr>
              <a:t>What is the most best way to represent electricity data graphically?</a:t>
            </a:r>
            <a:endParaRPr sz="2100"/>
          </a:p>
        </p:txBody>
      </p:sp>
      <p:sp>
        <p:nvSpPr>
          <p:cNvPr id="1407" name="Google Shape;1407;p114"/>
          <p:cNvSpPr txBox="1"/>
          <p:nvPr/>
        </p:nvSpPr>
        <p:spPr>
          <a:xfrm>
            <a:off x="3" y="5742253"/>
            <a:ext cx="7920900" cy="418500"/>
          </a:xfrm>
          <a:prstGeom prst="rect">
            <a:avLst/>
          </a:prstGeom>
          <a:noFill/>
          <a:ln>
            <a:noFill/>
          </a:ln>
        </p:spPr>
        <p:txBody>
          <a:bodyPr spcFirstLastPara="1" wrap="square" lIns="50775" tIns="50775" rIns="50775" bIns="50775" anchor="t" anchorCtr="0">
            <a:noAutofit/>
          </a:bodyPr>
          <a:lstStyle/>
          <a:p>
            <a:pPr marL="0" marR="0" lvl="0" indent="0" algn="l" rtl="0">
              <a:lnSpc>
                <a:spcPct val="100000"/>
              </a:lnSpc>
              <a:spcBef>
                <a:spcPts val="0"/>
              </a:spcBef>
              <a:spcAft>
                <a:spcPts val="0"/>
              </a:spcAft>
              <a:buClr>
                <a:srgbClr val="000000"/>
              </a:buClr>
              <a:buSzPts val="2000"/>
              <a:buFont typeface="Calibri"/>
              <a:buNone/>
            </a:pPr>
            <a:r>
              <a:rPr lang="en" sz="2000" b="0" i="0" u="none" strike="noStrike" cap="none">
                <a:solidFill>
                  <a:srgbClr val="000000"/>
                </a:solidFill>
                <a:latin typeface="Calibri"/>
                <a:ea typeface="Calibri"/>
                <a:cs typeface="Calibri"/>
                <a:sym typeface="Calibri"/>
              </a:rPr>
              <a:t>Provide the </a:t>
            </a:r>
            <a:r>
              <a:rPr lang="en" sz="2000">
                <a:latin typeface="Calibri"/>
                <a:ea typeface="Calibri"/>
                <a:cs typeface="Calibri"/>
                <a:sym typeface="Calibri"/>
              </a:rPr>
              <a:t>three </a:t>
            </a:r>
            <a:r>
              <a:rPr lang="en" sz="2000" b="0" i="0" u="none" strike="noStrike" cap="none">
                <a:solidFill>
                  <a:srgbClr val="000000"/>
                </a:solidFill>
                <a:latin typeface="Calibri"/>
                <a:ea typeface="Calibri"/>
                <a:cs typeface="Calibri"/>
                <a:sym typeface="Calibri"/>
              </a:rPr>
              <a:t>most compelling reasons that support your final decision:</a:t>
            </a:r>
            <a:endParaRPr sz="2000" b="0" i="0" u="none" strike="noStrike" cap="none">
              <a:solidFill>
                <a:srgbClr val="000000"/>
              </a:solidFill>
              <a:latin typeface="Calibri"/>
              <a:ea typeface="Calibri"/>
              <a:cs typeface="Calibri"/>
              <a:sym typeface="Calibri"/>
            </a:endParaRPr>
          </a:p>
        </p:txBody>
      </p:sp>
      <p:cxnSp>
        <p:nvCxnSpPr>
          <p:cNvPr id="1408" name="Google Shape;1408;p114"/>
          <p:cNvCxnSpPr/>
          <p:nvPr/>
        </p:nvCxnSpPr>
        <p:spPr>
          <a:xfrm>
            <a:off x="3" y="7043721"/>
            <a:ext cx="8745600" cy="0"/>
          </a:xfrm>
          <a:prstGeom prst="straightConnector1">
            <a:avLst/>
          </a:prstGeom>
          <a:noFill/>
          <a:ln w="22225" cap="flat" cmpd="sng">
            <a:solidFill>
              <a:schemeClr val="dk1"/>
            </a:solidFill>
            <a:prstDash val="solid"/>
            <a:round/>
            <a:headEnd type="none" w="sm" len="sm"/>
            <a:tailEnd type="none" w="sm" len="sm"/>
          </a:ln>
        </p:spPr>
      </p:cxnSp>
      <p:cxnSp>
        <p:nvCxnSpPr>
          <p:cNvPr id="1409" name="Google Shape;1409;p114"/>
          <p:cNvCxnSpPr/>
          <p:nvPr/>
        </p:nvCxnSpPr>
        <p:spPr>
          <a:xfrm>
            <a:off x="3" y="7526426"/>
            <a:ext cx="8745600" cy="0"/>
          </a:xfrm>
          <a:prstGeom prst="straightConnector1">
            <a:avLst/>
          </a:prstGeom>
          <a:noFill/>
          <a:ln w="22225" cap="flat" cmpd="sng">
            <a:solidFill>
              <a:schemeClr val="dk1"/>
            </a:solidFill>
            <a:prstDash val="solid"/>
            <a:round/>
            <a:headEnd type="none" w="sm" len="sm"/>
            <a:tailEnd type="none" w="sm" len="sm"/>
          </a:ln>
        </p:spPr>
      </p:cxnSp>
      <p:sp>
        <p:nvSpPr>
          <p:cNvPr id="1410" name="Google Shape;1410;p114"/>
          <p:cNvSpPr txBox="1"/>
          <p:nvPr/>
        </p:nvSpPr>
        <p:spPr>
          <a:xfrm>
            <a:off x="9225" y="1917500"/>
            <a:ext cx="10058400" cy="1784100"/>
          </a:xfrm>
          <a:prstGeom prst="rect">
            <a:avLst/>
          </a:prstGeom>
          <a:solidFill>
            <a:srgbClr val="FFFF00">
              <a:alpha val="24710"/>
            </a:srgbClr>
          </a:solidFill>
          <a:ln w="15875" cap="flat" cmpd="sng">
            <a:solidFill>
              <a:schemeClr val="accent5"/>
            </a:solidFill>
            <a:prstDash val="solid"/>
            <a:miter lim="400000"/>
            <a:headEnd type="none" w="sm" len="sm"/>
            <a:tailEnd type="none" w="sm" len="sm"/>
          </a:ln>
        </p:spPr>
        <p:txBody>
          <a:bodyPr spcFirstLastPara="1" wrap="square" lIns="50775" tIns="50775" rIns="50775" bIns="50775" anchor="t" anchorCtr="0">
            <a:noAutofit/>
          </a:bodyPr>
          <a:lstStyle/>
          <a:p>
            <a:pPr marL="0" marR="0" lvl="0" indent="0" algn="l" rtl="0">
              <a:lnSpc>
                <a:spcPct val="100000"/>
              </a:lnSpc>
              <a:spcBef>
                <a:spcPts val="0"/>
              </a:spcBef>
              <a:spcAft>
                <a:spcPts val="0"/>
              </a:spcAft>
              <a:buClr>
                <a:srgbClr val="000000"/>
              </a:buClr>
              <a:buSzPts val="1800"/>
              <a:buFont typeface="Calibri"/>
              <a:buNone/>
            </a:pPr>
            <a:r>
              <a:rPr lang="en" sz="1800" b="1" i="0" u="none" strike="noStrike" cap="none">
                <a:solidFill>
                  <a:srgbClr val="000000"/>
                </a:solidFill>
                <a:latin typeface="Calibri"/>
                <a:ea typeface="Calibri"/>
                <a:cs typeface="Calibri"/>
                <a:sym typeface="Calibri"/>
              </a:rPr>
              <a:t>Instructions:</a:t>
            </a:r>
            <a:endParaRPr sz="1600"/>
          </a:p>
          <a:p>
            <a:pPr marL="381000" marR="0" lvl="0" indent="-381000" algn="l" rtl="0">
              <a:lnSpc>
                <a:spcPct val="100000"/>
              </a:lnSpc>
              <a:spcBef>
                <a:spcPts val="0"/>
              </a:spcBef>
              <a:spcAft>
                <a:spcPts val="0"/>
              </a:spcAft>
              <a:buClr>
                <a:srgbClr val="000000"/>
              </a:buClr>
              <a:buSzPts val="1800"/>
              <a:buFont typeface="Helvetica Neue"/>
              <a:buAutoNum type="arabicPeriod"/>
            </a:pPr>
            <a:r>
              <a:rPr lang="en" sz="1800" b="0" i="0" u="none" strike="noStrike" cap="none">
                <a:solidFill>
                  <a:srgbClr val="000000"/>
                </a:solidFill>
                <a:latin typeface="Calibri"/>
                <a:ea typeface="Calibri"/>
                <a:cs typeface="Calibri"/>
                <a:sym typeface="Calibri"/>
              </a:rPr>
              <a:t>Based on what you have learned throughout this lesson, answer the above question by </a:t>
            </a:r>
            <a:r>
              <a:rPr lang="en" sz="1800">
                <a:latin typeface="Calibri"/>
                <a:ea typeface="Calibri"/>
                <a:cs typeface="Calibri"/>
                <a:sym typeface="Calibri"/>
              </a:rPr>
              <a:t>checking off which graph you think represents the hydro usage data the best. </a:t>
            </a:r>
            <a:endParaRPr sz="1800">
              <a:latin typeface="Calibri"/>
              <a:ea typeface="Calibri"/>
              <a:cs typeface="Calibri"/>
              <a:sym typeface="Calibri"/>
            </a:endParaRPr>
          </a:p>
          <a:p>
            <a:pPr marL="381000" marR="0" lvl="0" indent="-381000" algn="l" rtl="0">
              <a:lnSpc>
                <a:spcPct val="100000"/>
              </a:lnSpc>
              <a:spcBef>
                <a:spcPts val="0"/>
              </a:spcBef>
              <a:spcAft>
                <a:spcPts val="0"/>
              </a:spcAft>
              <a:buSzPts val="1800"/>
              <a:buFont typeface="Calibri"/>
              <a:buAutoNum type="arabicPeriod"/>
            </a:pPr>
            <a:r>
              <a:rPr lang="en" sz="1800">
                <a:latin typeface="Calibri"/>
                <a:ea typeface="Calibri"/>
                <a:cs typeface="Calibri"/>
                <a:sym typeface="Calibri"/>
              </a:rPr>
              <a:t>Reflect back on your initial decision: did you adjust your thinking.</a:t>
            </a:r>
            <a:endParaRPr sz="1800">
              <a:latin typeface="Calibri"/>
              <a:ea typeface="Calibri"/>
              <a:cs typeface="Calibri"/>
              <a:sym typeface="Calibri"/>
            </a:endParaRPr>
          </a:p>
          <a:p>
            <a:pPr marL="381000" marR="0" lvl="0" indent="-381000" algn="l" rtl="0">
              <a:lnSpc>
                <a:spcPct val="100000"/>
              </a:lnSpc>
              <a:spcBef>
                <a:spcPts val="0"/>
              </a:spcBef>
              <a:spcAft>
                <a:spcPts val="0"/>
              </a:spcAft>
              <a:buClr>
                <a:srgbClr val="000000"/>
              </a:buClr>
              <a:buSzPts val="1800"/>
              <a:buFont typeface="Helvetica Neue"/>
              <a:buAutoNum type="arabicPeriod"/>
            </a:pPr>
            <a:r>
              <a:rPr lang="en" sz="1800" b="0" i="0" u="none" strike="noStrike" cap="none">
                <a:solidFill>
                  <a:srgbClr val="000000"/>
                </a:solidFill>
                <a:latin typeface="Calibri"/>
                <a:ea typeface="Calibri"/>
                <a:cs typeface="Calibri"/>
                <a:sym typeface="Calibri"/>
              </a:rPr>
              <a:t>Detail below your justification for adjusting your initial decision</a:t>
            </a:r>
            <a:r>
              <a:rPr lang="en" sz="1800">
                <a:latin typeface="Calibri"/>
                <a:ea typeface="Calibri"/>
                <a:cs typeface="Calibri"/>
                <a:sym typeface="Calibri"/>
              </a:rPr>
              <a:t> or if you did not change your thinking what did you learn that can help you proof your intial statement. </a:t>
            </a:r>
            <a:endParaRPr sz="1800" b="0" i="0" u="none" strike="noStrike" cap="none">
              <a:solidFill>
                <a:srgbClr val="000000"/>
              </a:solidFill>
              <a:latin typeface="Calibri"/>
              <a:ea typeface="Calibri"/>
              <a:cs typeface="Calibri"/>
              <a:sym typeface="Calibri"/>
            </a:endParaRPr>
          </a:p>
        </p:txBody>
      </p:sp>
      <p:cxnSp>
        <p:nvCxnSpPr>
          <p:cNvPr id="1411" name="Google Shape;1411;p114"/>
          <p:cNvCxnSpPr/>
          <p:nvPr/>
        </p:nvCxnSpPr>
        <p:spPr>
          <a:xfrm>
            <a:off x="3" y="6594648"/>
            <a:ext cx="8745600" cy="0"/>
          </a:xfrm>
          <a:prstGeom prst="straightConnector1">
            <a:avLst/>
          </a:prstGeom>
          <a:noFill/>
          <a:ln w="22225" cap="flat" cmpd="sng">
            <a:solidFill>
              <a:schemeClr val="dk1"/>
            </a:solidFill>
            <a:prstDash val="solid"/>
            <a:round/>
            <a:headEnd type="none" w="sm" len="sm"/>
            <a:tailEnd type="none" w="sm" len="sm"/>
          </a:ln>
        </p:spPr>
      </p:cxnSp>
      <p:sp>
        <p:nvSpPr>
          <p:cNvPr id="1412" name="Google Shape;1412;p114"/>
          <p:cNvSpPr txBox="1"/>
          <p:nvPr/>
        </p:nvSpPr>
        <p:spPr>
          <a:xfrm>
            <a:off x="3" y="6160826"/>
            <a:ext cx="463200" cy="418500"/>
          </a:xfrm>
          <a:prstGeom prst="rect">
            <a:avLst/>
          </a:prstGeom>
          <a:noFill/>
          <a:ln>
            <a:noFill/>
          </a:ln>
        </p:spPr>
        <p:txBody>
          <a:bodyPr spcFirstLastPara="1" wrap="square" lIns="50775" tIns="50775" rIns="50775" bIns="50775" anchor="t" anchorCtr="0">
            <a:noAutofit/>
          </a:bodyPr>
          <a:lstStyle/>
          <a:p>
            <a:pPr marL="0" marR="0" lvl="0" indent="0" algn="l" rtl="0">
              <a:lnSpc>
                <a:spcPct val="100000"/>
              </a:lnSpc>
              <a:spcBef>
                <a:spcPts val="0"/>
              </a:spcBef>
              <a:spcAft>
                <a:spcPts val="0"/>
              </a:spcAft>
              <a:buClr>
                <a:srgbClr val="000000"/>
              </a:buClr>
              <a:buSzPts val="2000"/>
              <a:buFont typeface="Calibri"/>
              <a:buNone/>
            </a:pPr>
            <a:r>
              <a:rPr lang="en" sz="2000" b="0" i="0" u="none" strike="noStrike" cap="none">
                <a:solidFill>
                  <a:srgbClr val="000000"/>
                </a:solidFill>
                <a:latin typeface="Calibri"/>
                <a:ea typeface="Calibri"/>
                <a:cs typeface="Calibri"/>
                <a:sym typeface="Calibri"/>
              </a:rPr>
              <a:t>1.</a:t>
            </a:r>
            <a:endParaRPr sz="1600"/>
          </a:p>
        </p:txBody>
      </p:sp>
      <p:sp>
        <p:nvSpPr>
          <p:cNvPr id="1413" name="Google Shape;1413;p114"/>
          <p:cNvSpPr txBox="1"/>
          <p:nvPr/>
        </p:nvSpPr>
        <p:spPr>
          <a:xfrm>
            <a:off x="14193" y="6659302"/>
            <a:ext cx="463200" cy="418500"/>
          </a:xfrm>
          <a:prstGeom prst="rect">
            <a:avLst/>
          </a:prstGeom>
          <a:noFill/>
          <a:ln>
            <a:noFill/>
          </a:ln>
        </p:spPr>
        <p:txBody>
          <a:bodyPr spcFirstLastPara="1" wrap="square" lIns="50775" tIns="50775" rIns="50775" bIns="50775" anchor="t" anchorCtr="0">
            <a:noAutofit/>
          </a:bodyPr>
          <a:lstStyle/>
          <a:p>
            <a:pPr marL="0" marR="0" lvl="0" indent="0" algn="l" rtl="0">
              <a:lnSpc>
                <a:spcPct val="100000"/>
              </a:lnSpc>
              <a:spcBef>
                <a:spcPts val="0"/>
              </a:spcBef>
              <a:spcAft>
                <a:spcPts val="0"/>
              </a:spcAft>
              <a:buClr>
                <a:srgbClr val="000000"/>
              </a:buClr>
              <a:buSzPts val="2000"/>
              <a:buFont typeface="Calibri"/>
              <a:buNone/>
            </a:pPr>
            <a:r>
              <a:rPr lang="en" sz="2000" b="0" i="0" u="none" strike="noStrike" cap="none">
                <a:solidFill>
                  <a:srgbClr val="000000"/>
                </a:solidFill>
                <a:latin typeface="Calibri"/>
                <a:ea typeface="Calibri"/>
                <a:cs typeface="Calibri"/>
                <a:sym typeface="Calibri"/>
              </a:rPr>
              <a:t>2.</a:t>
            </a:r>
            <a:endParaRPr sz="1600"/>
          </a:p>
        </p:txBody>
      </p:sp>
      <p:sp>
        <p:nvSpPr>
          <p:cNvPr id="1414" name="Google Shape;1414;p114"/>
          <p:cNvSpPr txBox="1"/>
          <p:nvPr/>
        </p:nvSpPr>
        <p:spPr>
          <a:xfrm>
            <a:off x="1081" y="7126035"/>
            <a:ext cx="463200" cy="418500"/>
          </a:xfrm>
          <a:prstGeom prst="rect">
            <a:avLst/>
          </a:prstGeom>
          <a:noFill/>
          <a:ln>
            <a:noFill/>
          </a:ln>
        </p:spPr>
        <p:txBody>
          <a:bodyPr spcFirstLastPara="1" wrap="square" lIns="50775" tIns="50775" rIns="50775" bIns="50775" anchor="t" anchorCtr="0">
            <a:noAutofit/>
          </a:bodyPr>
          <a:lstStyle/>
          <a:p>
            <a:pPr marL="0" marR="0" lvl="0" indent="0" algn="l" rtl="0">
              <a:lnSpc>
                <a:spcPct val="100000"/>
              </a:lnSpc>
              <a:spcBef>
                <a:spcPts val="0"/>
              </a:spcBef>
              <a:spcAft>
                <a:spcPts val="0"/>
              </a:spcAft>
              <a:buClr>
                <a:srgbClr val="000000"/>
              </a:buClr>
              <a:buSzPts val="2000"/>
              <a:buFont typeface="Calibri"/>
              <a:buNone/>
            </a:pPr>
            <a:r>
              <a:rPr lang="en" sz="2000" b="0" i="0" u="none" strike="noStrike" cap="none">
                <a:solidFill>
                  <a:srgbClr val="000000"/>
                </a:solidFill>
                <a:latin typeface="Calibri"/>
                <a:ea typeface="Calibri"/>
                <a:cs typeface="Calibri"/>
                <a:sym typeface="Calibri"/>
              </a:rPr>
              <a:t>3.</a:t>
            </a:r>
            <a:endParaRPr sz="160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418"/>
        <p:cNvGrpSpPr/>
        <p:nvPr/>
      </p:nvGrpSpPr>
      <p:grpSpPr>
        <a:xfrm>
          <a:off x="0" y="0"/>
          <a:ext cx="0" cy="0"/>
          <a:chOff x="0" y="0"/>
          <a:chExt cx="0" cy="0"/>
        </a:xfrm>
      </p:grpSpPr>
      <p:sp>
        <p:nvSpPr>
          <p:cNvPr id="1419" name="Google Shape;1419;p115"/>
          <p:cNvSpPr txBox="1">
            <a:spLocks noGrp="1"/>
          </p:cNvSpPr>
          <p:nvPr>
            <p:ph type="title"/>
          </p:nvPr>
        </p:nvSpPr>
        <p:spPr>
          <a:xfrm>
            <a:off x="445938" y="382696"/>
            <a:ext cx="7068900" cy="598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Grade 6 Mathematics Achievement indicators:</a:t>
            </a:r>
            <a:endParaRPr/>
          </a:p>
        </p:txBody>
      </p:sp>
      <p:graphicFrame>
        <p:nvGraphicFramePr>
          <p:cNvPr id="1420" name="Google Shape;1420;p115"/>
          <p:cNvGraphicFramePr/>
          <p:nvPr/>
        </p:nvGraphicFramePr>
        <p:xfrm>
          <a:off x="43888" y="1654713"/>
          <a:ext cx="9970625" cy="5750755"/>
        </p:xfrm>
        <a:graphic>
          <a:graphicData uri="http://schemas.openxmlformats.org/drawingml/2006/table">
            <a:tbl>
              <a:tblPr>
                <a:noFill/>
                <a:tableStyleId>{999E1A32-01A1-452A-BB32-11D3B3306001}</a:tableStyleId>
              </a:tblPr>
              <a:tblGrid>
                <a:gridCol w="4088350">
                  <a:extLst>
                    <a:ext uri="{9D8B030D-6E8A-4147-A177-3AD203B41FA5}">
                      <a16:colId xmlns:a16="http://schemas.microsoft.com/office/drawing/2014/main" val="20000"/>
                    </a:ext>
                  </a:extLst>
                </a:gridCol>
                <a:gridCol w="1386400">
                  <a:extLst>
                    <a:ext uri="{9D8B030D-6E8A-4147-A177-3AD203B41FA5}">
                      <a16:colId xmlns:a16="http://schemas.microsoft.com/office/drawing/2014/main" val="20001"/>
                    </a:ext>
                  </a:extLst>
                </a:gridCol>
                <a:gridCol w="1458525">
                  <a:extLst>
                    <a:ext uri="{9D8B030D-6E8A-4147-A177-3AD203B41FA5}">
                      <a16:colId xmlns:a16="http://schemas.microsoft.com/office/drawing/2014/main" val="20002"/>
                    </a:ext>
                  </a:extLst>
                </a:gridCol>
                <a:gridCol w="1482600">
                  <a:extLst>
                    <a:ext uri="{9D8B030D-6E8A-4147-A177-3AD203B41FA5}">
                      <a16:colId xmlns:a16="http://schemas.microsoft.com/office/drawing/2014/main" val="20003"/>
                    </a:ext>
                  </a:extLst>
                </a:gridCol>
                <a:gridCol w="1554750">
                  <a:extLst>
                    <a:ext uri="{9D8B030D-6E8A-4147-A177-3AD203B41FA5}">
                      <a16:colId xmlns:a16="http://schemas.microsoft.com/office/drawing/2014/main" val="20004"/>
                    </a:ext>
                  </a:extLst>
                </a:gridCol>
              </a:tblGrid>
              <a:tr h="1423250">
                <a:tc>
                  <a:txBody>
                    <a:bodyPr/>
                    <a:lstStyle/>
                    <a:p>
                      <a:pPr marL="0" lvl="0" indent="0" algn="l" rtl="0">
                        <a:spcBef>
                          <a:spcPts val="0"/>
                        </a:spcBef>
                        <a:spcAft>
                          <a:spcPts val="0"/>
                        </a:spcAft>
                        <a:buNone/>
                      </a:pPr>
                      <a:r>
                        <a:rPr lang="en" b="1" u="sng"/>
                        <a:t>Outcome &amp; Achievement indicators:</a:t>
                      </a:r>
                      <a:endParaRPr b="1" u="sng"/>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b="1"/>
                        <a:t>6.SP.1 - Create, label, and interpret line graphs to draw conclusions. [C, CN, PS, R, V] </a:t>
                      </a:r>
                      <a:endParaRPr b="1"/>
                    </a:p>
                  </a:txBody>
                  <a:tcPr marL="91425" marR="91425" marT="91425" marB="91425">
                    <a:lnL w="9525" cap="flat" cmpd="sng">
                      <a:solidFill>
                        <a:schemeClr val="accent5"/>
                      </a:solidFill>
                      <a:prstDash val="solid"/>
                      <a:round/>
                      <a:headEnd type="none" w="sm" len="sm"/>
                      <a:tailEnd type="none" w="sm" len="sm"/>
                    </a:lnL>
                    <a:lnR w="9525" cap="flat" cmpd="sng" algn="ctr">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rgbClr val="CFD7E7"/>
                    </a:solidFill>
                  </a:tcPr>
                </a:tc>
                <a:tc>
                  <a:txBody>
                    <a:bodyPr/>
                    <a:lstStyle/>
                    <a:p>
                      <a:pPr rtl="0" fontAlgn="t">
                        <a:spcBef>
                          <a:spcPts val="0"/>
                        </a:spcBef>
                        <a:spcAft>
                          <a:spcPts val="0"/>
                        </a:spcAft>
                      </a:pPr>
                      <a:r>
                        <a:rPr lang="en-US" sz="1400" b="1" i="0" u="none" strike="noStrike">
                          <a:solidFill>
                            <a:srgbClr val="000000"/>
                          </a:solidFill>
                          <a:effectLst/>
                          <a:latin typeface="Arial" panose="020B0604020202020204" pitchFamily="34" charset="0"/>
                        </a:rPr>
                        <a:t>Limited </a:t>
                      </a:r>
                      <a:endParaRPr lang="en-US">
                        <a:effectLst/>
                      </a:endParaRPr>
                    </a:p>
                    <a:p>
                      <a:pPr rtl="0" fontAlgn="t">
                        <a:spcBef>
                          <a:spcPts val="0"/>
                        </a:spcBef>
                        <a:spcAft>
                          <a:spcPts val="0"/>
                        </a:spcAft>
                      </a:pPr>
                      <a:r>
                        <a:rPr lang="en-US" sz="900" b="0" i="0" u="none" strike="noStrike">
                          <a:solidFill>
                            <a:srgbClr val="000000"/>
                          </a:solidFill>
                          <a:effectLst/>
                          <a:latin typeface="Arial" panose="020B0604020202020204" pitchFamily="34" charset="0"/>
                        </a:rPr>
                        <a:t>Requires considerable, ongoing teacher support and/or direction to choose strategies or to explain concepts and procedures. May not recognize that results are not reasonable. </a:t>
                      </a:r>
                      <a:endParaRPr lang="en-US">
                        <a:effectLst/>
                      </a:endParaRPr>
                    </a:p>
                  </a:txBody>
                  <a:tcPr marL="47625" marR="47625" marT="47625" marB="47625">
                    <a:lnL w="9525" cap="flat" cmpd="sng">
                      <a:solidFill>
                        <a:schemeClr val="accent5"/>
                      </a:solidFill>
                      <a:prstDash val="solid"/>
                      <a:round/>
                      <a:headEnd type="none" w="sm" len="sm"/>
                      <a:tailEnd type="none" w="sm" len="sm"/>
                    </a:lnL>
                    <a:solidFill>
                      <a:srgbClr val="CFD7E7"/>
                    </a:solidFill>
                  </a:tcPr>
                </a:tc>
                <a:tc>
                  <a:txBody>
                    <a:bodyPr/>
                    <a:lstStyle/>
                    <a:p>
                      <a:pPr rtl="0" fontAlgn="t">
                        <a:spcBef>
                          <a:spcPts val="0"/>
                        </a:spcBef>
                        <a:spcAft>
                          <a:spcPts val="0"/>
                        </a:spcAft>
                      </a:pPr>
                      <a:r>
                        <a:rPr lang="en-US" sz="1400" b="1" i="0" u="none" strike="noStrike">
                          <a:solidFill>
                            <a:srgbClr val="000000"/>
                          </a:solidFill>
                          <a:effectLst/>
                          <a:latin typeface="Arial" panose="020B0604020202020204" pitchFamily="34" charset="0"/>
                        </a:rPr>
                        <a:t>Basic</a:t>
                      </a:r>
                      <a:endParaRPr lang="en-US">
                        <a:effectLst/>
                      </a:endParaRPr>
                    </a:p>
                    <a:p>
                      <a:pPr rtl="0" fontAlgn="t">
                        <a:spcBef>
                          <a:spcPts val="0"/>
                        </a:spcBef>
                        <a:spcAft>
                          <a:spcPts val="0"/>
                        </a:spcAft>
                      </a:pPr>
                      <a:r>
                        <a:rPr lang="en-US" sz="900" b="0" i="0" u="none" strike="noStrike">
                          <a:solidFill>
                            <a:srgbClr val="000000"/>
                          </a:solidFill>
                          <a:effectLst/>
                          <a:latin typeface="Arial" panose="020B0604020202020204" pitchFamily="34" charset="0"/>
                        </a:rPr>
                        <a:t>Requires occasional teacher or peer support to choose and explain appropriate strategies and procedures. Recognizes when results are extremely unlikely. </a:t>
                      </a:r>
                      <a:endParaRPr lang="en-US">
                        <a:effectLst/>
                      </a:endParaRPr>
                    </a:p>
                  </a:txBody>
                  <a:tcPr marL="47625" marR="47625" marT="47625" marB="47625">
                    <a:solidFill>
                      <a:srgbClr val="CFD7E7"/>
                    </a:solidFill>
                  </a:tcPr>
                </a:tc>
                <a:tc>
                  <a:txBody>
                    <a:bodyPr/>
                    <a:lstStyle/>
                    <a:p>
                      <a:pPr rtl="0" fontAlgn="t">
                        <a:spcBef>
                          <a:spcPts val="0"/>
                        </a:spcBef>
                        <a:spcAft>
                          <a:spcPts val="0"/>
                        </a:spcAft>
                      </a:pPr>
                      <a:r>
                        <a:rPr lang="en-US" sz="1400" b="1" i="0" u="none" strike="noStrike">
                          <a:solidFill>
                            <a:srgbClr val="000000"/>
                          </a:solidFill>
                          <a:effectLst/>
                          <a:latin typeface="Arial" panose="020B0604020202020204" pitchFamily="34" charset="0"/>
                        </a:rPr>
                        <a:t>Good</a:t>
                      </a:r>
                      <a:endParaRPr lang="en-US">
                        <a:effectLst/>
                      </a:endParaRPr>
                    </a:p>
                    <a:p>
                      <a:pPr rtl="0" fontAlgn="t">
                        <a:spcBef>
                          <a:spcPts val="0"/>
                        </a:spcBef>
                        <a:spcAft>
                          <a:spcPts val="0"/>
                        </a:spcAft>
                      </a:pPr>
                      <a:r>
                        <a:rPr lang="en-US" sz="900" b="0" i="0" u="none" strike="noStrike">
                          <a:solidFill>
                            <a:srgbClr val="000000"/>
                          </a:solidFill>
                          <a:effectLst/>
                          <a:latin typeface="Arial" panose="020B0604020202020204" pitchFamily="34" charset="0"/>
                        </a:rPr>
                        <a:t>Represents and explains concepts accurately and clearly; chooses and explains appropriate strategies and procedures. Recognizes when results are not reasonable. </a:t>
                      </a:r>
                      <a:endParaRPr lang="en-US">
                        <a:effectLst/>
                      </a:endParaRPr>
                    </a:p>
                  </a:txBody>
                  <a:tcPr marL="47625" marR="47625" marT="47625" marB="47625">
                    <a:solidFill>
                      <a:srgbClr val="CFD7E7"/>
                    </a:solidFill>
                  </a:tcPr>
                </a:tc>
                <a:tc>
                  <a:txBody>
                    <a:bodyPr/>
                    <a:lstStyle/>
                    <a:p>
                      <a:pPr rtl="0" fontAlgn="t">
                        <a:spcBef>
                          <a:spcPts val="0"/>
                        </a:spcBef>
                        <a:spcAft>
                          <a:spcPts val="0"/>
                        </a:spcAft>
                      </a:pPr>
                      <a:r>
                        <a:rPr lang="en-US" sz="1400" b="0" i="0" u="none" strike="noStrike" dirty="0">
                          <a:solidFill>
                            <a:srgbClr val="000000"/>
                          </a:solidFill>
                          <a:effectLst/>
                          <a:latin typeface="Arial" panose="020B0604020202020204" pitchFamily="34" charset="0"/>
                        </a:rPr>
                        <a:t> </a:t>
                      </a:r>
                      <a:r>
                        <a:rPr lang="en-US" sz="1400" b="1" i="0" u="none" strike="noStrike" dirty="0">
                          <a:solidFill>
                            <a:srgbClr val="000000"/>
                          </a:solidFill>
                          <a:effectLst/>
                          <a:latin typeface="Arial" panose="020B0604020202020204" pitchFamily="34" charset="0"/>
                        </a:rPr>
                        <a:t>Excellent</a:t>
                      </a:r>
                      <a:endParaRPr lang="en-US" dirty="0">
                        <a:effectLst/>
                      </a:endParaRPr>
                    </a:p>
                    <a:p>
                      <a:pPr rtl="0" fontAlgn="t">
                        <a:spcBef>
                          <a:spcPts val="0"/>
                        </a:spcBef>
                        <a:spcAft>
                          <a:spcPts val="0"/>
                        </a:spcAft>
                      </a:pPr>
                      <a:r>
                        <a:rPr lang="en-US" sz="900" b="0" i="0" u="none" strike="noStrike" dirty="0">
                          <a:solidFill>
                            <a:srgbClr val="000000"/>
                          </a:solidFill>
                          <a:effectLst/>
                          <a:latin typeface="Arial" panose="020B0604020202020204" pitchFamily="34" charset="0"/>
                        </a:rPr>
                        <a:t>Represents and explains concepts accurately and clearly; chooses and explains appropriate strategies and procedures. Recognizes when results are not reasonable. </a:t>
                      </a:r>
                      <a:endParaRPr lang="en-US" dirty="0">
                        <a:effectLst/>
                      </a:endParaRPr>
                    </a:p>
                  </a:txBody>
                  <a:tcPr marL="47625" marR="47625" marT="47625" marB="47625">
                    <a:solidFill>
                      <a:srgbClr val="CFD7E7"/>
                    </a:solidFill>
                  </a:tcPr>
                </a:tc>
                <a:extLst>
                  <a:ext uri="{0D108BD9-81ED-4DB2-BD59-A6C34878D82A}">
                    <a16:rowId xmlns:a16="http://schemas.microsoft.com/office/drawing/2014/main" val="10000"/>
                  </a:ext>
                </a:extLst>
              </a:tr>
              <a:tr h="1019500">
                <a:tc>
                  <a:txBody>
                    <a:bodyPr/>
                    <a:lstStyle/>
                    <a:p>
                      <a:pPr marL="0" lvl="0" indent="0" algn="l" rtl="0">
                        <a:spcBef>
                          <a:spcPts val="0"/>
                        </a:spcBef>
                        <a:spcAft>
                          <a:spcPts val="0"/>
                        </a:spcAft>
                        <a:buNone/>
                      </a:pPr>
                      <a:r>
                        <a:rPr lang="en" dirty="0"/>
                        <a:t>Determine whether a set of data can be represented using a line graph (continuous data) or a series of points (discrete data), and explain why.</a:t>
                      </a:r>
                      <a:endParaRPr dirty="0"/>
                    </a:p>
                  </a:txBody>
                  <a:tcPr marL="91425" marR="91425" marT="91425" marB="91425">
                    <a:lnT w="9525" cap="flat" cmpd="sng">
                      <a:solidFill>
                        <a:schemeClr val="accent5"/>
                      </a:solidFill>
                      <a:prstDash val="solid"/>
                      <a:round/>
                      <a:headEnd type="none" w="sm" len="sm"/>
                      <a:tailEnd type="none" w="sm" len="sm"/>
                    </a:lnT>
                    <a:solidFill>
                      <a:srgbClr val="CFD7E7"/>
                    </a:solidFill>
                  </a:tcPr>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dirty="0"/>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668425">
                <a:tc>
                  <a:txBody>
                    <a:bodyPr/>
                    <a:lstStyle/>
                    <a:p>
                      <a:pPr marL="0" lvl="0" indent="0" algn="l" rtl="0">
                        <a:spcBef>
                          <a:spcPts val="0"/>
                        </a:spcBef>
                        <a:spcAft>
                          <a:spcPts val="0"/>
                        </a:spcAft>
                        <a:buNone/>
                      </a:pPr>
                      <a:r>
                        <a:rPr lang="en"/>
                        <a:t>Create a line graph from a table of values or a set of data</a:t>
                      </a:r>
                      <a:endParaRPr/>
                    </a:p>
                  </a:txBody>
                  <a:tcPr marL="91425" marR="91425" marT="91425" marB="91425">
                    <a:solidFill>
                      <a:srgbClr val="CFD7E7"/>
                    </a:solidFill>
                  </a:tcPr>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510450">
                <a:tc>
                  <a:txBody>
                    <a:bodyPr/>
                    <a:lstStyle/>
                    <a:p>
                      <a:pPr marL="0" lvl="0" indent="0" algn="l" rtl="0">
                        <a:spcBef>
                          <a:spcPts val="0"/>
                        </a:spcBef>
                        <a:spcAft>
                          <a:spcPts val="0"/>
                        </a:spcAft>
                        <a:buNone/>
                      </a:pPr>
                      <a:r>
                        <a:rPr lang="en"/>
                        <a:t>Interpret a line graph to draw conclusion</a:t>
                      </a:r>
                      <a:endParaRPr/>
                    </a:p>
                  </a:txBody>
                  <a:tcPr marL="91425" marR="91425" marT="91425" marB="91425">
                    <a:solidFill>
                      <a:srgbClr val="CFD7E7"/>
                    </a:solidFill>
                  </a:tcPr>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1423250">
                <a:tc>
                  <a:txBody>
                    <a:bodyPr/>
                    <a:lstStyle/>
                    <a:p>
                      <a:pPr marL="0" lvl="0" indent="0" algn="l" rtl="0">
                        <a:spcBef>
                          <a:spcPts val="0"/>
                        </a:spcBef>
                        <a:spcAft>
                          <a:spcPts val="0"/>
                        </a:spcAft>
                        <a:buNone/>
                      </a:pPr>
                      <a:r>
                        <a:rPr lang="en" b="1"/>
                        <a:t>6.SP.3 Graph collected data and analyze the graph to solve problems. [C, CN, PS]</a:t>
                      </a:r>
                      <a:endParaRPr b="1"/>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Select a type of graph for displaying a set of collected data and justify the choice of the graph.</a:t>
                      </a:r>
                      <a:endParaRPr/>
                    </a:p>
                  </a:txBody>
                  <a:tcPr marL="91425" marR="91425" marT="91425" marB="91425">
                    <a:solidFill>
                      <a:srgbClr val="CFD7E7"/>
                    </a:solidFill>
                  </a:tcPr>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598225">
                <a:tc>
                  <a:txBody>
                    <a:bodyPr/>
                    <a:lstStyle/>
                    <a:p>
                      <a:pPr marL="0" lvl="0" indent="0" algn="l" rtl="0">
                        <a:spcBef>
                          <a:spcPts val="0"/>
                        </a:spcBef>
                        <a:spcAft>
                          <a:spcPts val="0"/>
                        </a:spcAft>
                        <a:buNone/>
                      </a:pPr>
                      <a:r>
                        <a:rPr lang="en"/>
                        <a:t>Solve a problem by graphing data and interpreting the resulting graph</a:t>
                      </a:r>
                      <a:endParaRPr/>
                    </a:p>
                  </a:txBody>
                  <a:tcPr marL="91425" marR="91425" marT="91425" marB="91425">
                    <a:solidFill>
                      <a:srgbClr val="CFD7E7"/>
                    </a:solidFill>
                  </a:tcPr>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dirty="0"/>
                    </a:p>
                  </a:txBody>
                  <a:tcPr marL="91425" marR="91425" marT="91425" marB="91425"/>
                </a:tc>
                <a:extLst>
                  <a:ext uri="{0D108BD9-81ED-4DB2-BD59-A6C34878D82A}">
                    <a16:rowId xmlns:a16="http://schemas.microsoft.com/office/drawing/2014/main" val="10005"/>
                  </a:ext>
                </a:extLst>
              </a:tr>
            </a:tbl>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424"/>
        <p:cNvGrpSpPr/>
        <p:nvPr/>
      </p:nvGrpSpPr>
      <p:grpSpPr>
        <a:xfrm>
          <a:off x="0" y="0"/>
          <a:ext cx="0" cy="0"/>
          <a:chOff x="0" y="0"/>
          <a:chExt cx="0" cy="0"/>
        </a:xfrm>
      </p:grpSpPr>
      <p:sp>
        <p:nvSpPr>
          <p:cNvPr id="1425" name="Google Shape;1425;p116"/>
          <p:cNvSpPr/>
          <p:nvPr/>
        </p:nvSpPr>
        <p:spPr>
          <a:xfrm>
            <a:off x="2504415" y="1195900"/>
            <a:ext cx="5049570" cy="1151101"/>
          </a:xfrm>
          <a:prstGeom prst="rect">
            <a:avLst/>
          </a:prstGeom>
        </p:spPr>
        <p:txBody>
          <a:bodyPr>
            <a:prstTxWarp prst="textPlain">
              <a:avLst/>
            </a:prstTxWarp>
          </a:bodyPr>
          <a:lstStyle/>
          <a:p>
            <a:pPr lvl="0" algn="l"/>
            <a:r>
              <a:rPr b="1" i="0">
                <a:ln w="12700" cap="flat" cmpd="sng">
                  <a:solidFill>
                    <a:srgbClr val="244061"/>
                  </a:solidFill>
                  <a:prstDash val="solid"/>
                  <a:round/>
                  <a:headEnd type="none" w="sm" len="sm"/>
                  <a:tailEnd type="none" w="sm" len="sm"/>
                </a:ln>
                <a:solidFill>
                  <a:schemeClr val="accent5"/>
                </a:solidFill>
                <a:latin typeface="Helvetica Neue"/>
              </a:rPr>
              <a:t>CONGRATULATIONS!</a:t>
            </a:r>
          </a:p>
        </p:txBody>
      </p:sp>
      <p:sp>
        <p:nvSpPr>
          <p:cNvPr id="1426" name="Google Shape;1426;p116"/>
          <p:cNvSpPr txBox="1"/>
          <p:nvPr/>
        </p:nvSpPr>
        <p:spPr>
          <a:xfrm>
            <a:off x="1266750" y="3346500"/>
            <a:ext cx="7524900" cy="1079400"/>
          </a:xfrm>
          <a:prstGeom prst="rect">
            <a:avLst/>
          </a:prstGeom>
          <a:noFill/>
          <a:ln>
            <a:noFill/>
          </a:ln>
        </p:spPr>
        <p:txBody>
          <a:bodyPr spcFirstLastPara="1" wrap="square" lIns="50775" tIns="50775" rIns="50775" bIns="50775" anchor="t" anchorCtr="0">
            <a:noAutofit/>
          </a:bodyPr>
          <a:lstStyle/>
          <a:p>
            <a:pPr marL="0" marR="0" lvl="0" indent="0" algn="ctr" rtl="0">
              <a:lnSpc>
                <a:spcPct val="100000"/>
              </a:lnSpc>
              <a:spcBef>
                <a:spcPts val="0"/>
              </a:spcBef>
              <a:spcAft>
                <a:spcPts val="0"/>
              </a:spcAft>
              <a:buClr>
                <a:srgbClr val="244061"/>
              </a:buClr>
              <a:buSzPts val="8900"/>
              <a:buFont typeface="Helvetica Neue"/>
              <a:buNone/>
            </a:pPr>
            <a:r>
              <a:rPr lang="en" sz="4800" b="1">
                <a:solidFill>
                  <a:schemeClr val="accent5"/>
                </a:solidFill>
                <a:latin typeface="Helvetica Neue"/>
                <a:ea typeface="Helvetica Neue"/>
                <a:cs typeface="Helvetica Neue"/>
                <a:sym typeface="Helvetica Neue"/>
              </a:rPr>
              <a:t>Challenge Completed</a:t>
            </a:r>
            <a:endParaRPr sz="4800">
              <a:solidFill>
                <a:schemeClr val="accent5"/>
              </a:solidFill>
            </a:endParaRPr>
          </a:p>
        </p:txBody>
      </p:sp>
      <p:sp>
        <p:nvSpPr>
          <p:cNvPr id="1427" name="Google Shape;1427;p116"/>
          <p:cNvSpPr txBox="1"/>
          <p:nvPr/>
        </p:nvSpPr>
        <p:spPr>
          <a:xfrm>
            <a:off x="1434254" y="5489664"/>
            <a:ext cx="7096800" cy="1151100"/>
          </a:xfrm>
          <a:prstGeom prst="rect">
            <a:avLst/>
          </a:prstGeom>
          <a:noFill/>
          <a:ln>
            <a:noFill/>
          </a:ln>
        </p:spPr>
        <p:txBody>
          <a:bodyPr spcFirstLastPara="1" wrap="square" lIns="50775" tIns="50775" rIns="50775" bIns="50775" anchor="t" anchorCtr="0">
            <a:noAutofit/>
          </a:bodyPr>
          <a:lstStyle/>
          <a:p>
            <a:pPr marL="0" marR="0" lvl="0" indent="0" algn="ctr" rtl="0">
              <a:lnSpc>
                <a:spcPct val="100000"/>
              </a:lnSpc>
              <a:spcBef>
                <a:spcPts val="0"/>
              </a:spcBef>
              <a:spcAft>
                <a:spcPts val="0"/>
              </a:spcAft>
              <a:buClr>
                <a:srgbClr val="244061"/>
              </a:buClr>
              <a:buSzPts val="3300"/>
              <a:buFont typeface="Helvetica Neue"/>
              <a:buNone/>
            </a:pPr>
            <a:r>
              <a:rPr lang="en" sz="3300" b="1">
                <a:solidFill>
                  <a:schemeClr val="accent5"/>
                </a:solidFill>
                <a:latin typeface="Helvetica Neue"/>
                <a:ea typeface="Helvetica Neue"/>
                <a:cs typeface="Helvetica Neue"/>
                <a:sym typeface="Helvetica Neue"/>
              </a:rPr>
              <a:t>Share with your Teacher</a:t>
            </a:r>
            <a:endParaRPr sz="3300" b="1">
              <a:solidFill>
                <a:schemeClr val="accent5"/>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244061"/>
              </a:buClr>
              <a:buSzPts val="3300"/>
              <a:buFont typeface="Helvetica Neue"/>
              <a:buNone/>
            </a:pPr>
            <a:r>
              <a:rPr lang="en" sz="3300" b="1">
                <a:solidFill>
                  <a:schemeClr val="accent5"/>
                </a:solidFill>
                <a:latin typeface="Helvetica Neue"/>
                <a:ea typeface="Helvetica Neue"/>
                <a:cs typeface="Helvetica Neue"/>
                <a:sym typeface="Helvetica Neue"/>
              </a:rPr>
              <a:t>Return to </a:t>
            </a:r>
            <a:r>
              <a:rPr lang="en" sz="3300" b="1" u="sng">
                <a:solidFill>
                  <a:schemeClr val="accent5"/>
                </a:solidFill>
                <a:latin typeface="Helvetica Neue"/>
                <a:ea typeface="Helvetica Neue"/>
                <a:cs typeface="Helvetica Neue"/>
                <a:sym typeface="Helvetica Neue"/>
                <a:hlinkClick r:id="rId3" action="ppaction://hlinksldjump">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Student Choice Board</a:t>
            </a:r>
            <a:r>
              <a:rPr lang="en" sz="3300" b="1" i="0" u="sng" strike="noStrike" cap="none">
                <a:solidFill>
                  <a:schemeClr val="accent5"/>
                </a:solidFill>
                <a:latin typeface="Helvetica Neue"/>
                <a:ea typeface="Helvetica Neue"/>
                <a:cs typeface="Helvetica Neue"/>
                <a:sym typeface="Helvetica Neue"/>
                <a:hlinkClick r:id="rId3" action="ppaction://hlinksldjump">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a:t>
            </a:r>
            <a:endParaRPr sz="3300" b="1" i="0" u="none" strike="noStrike" cap="none">
              <a:solidFill>
                <a:schemeClr val="accent5"/>
              </a:solidFill>
              <a:latin typeface="Helvetica Neue"/>
              <a:ea typeface="Helvetica Neue"/>
              <a:cs typeface="Helvetica Neue"/>
              <a:sym typeface="Helvetica Neue"/>
            </a:endParaRPr>
          </a:p>
        </p:txBody>
      </p:sp>
      <p:cxnSp>
        <p:nvCxnSpPr>
          <p:cNvPr id="1428" name="Google Shape;1428;p116"/>
          <p:cNvCxnSpPr/>
          <p:nvPr/>
        </p:nvCxnSpPr>
        <p:spPr>
          <a:xfrm>
            <a:off x="1620521" y="5230854"/>
            <a:ext cx="6724200" cy="0"/>
          </a:xfrm>
          <a:prstGeom prst="straightConnector1">
            <a:avLst/>
          </a:prstGeom>
          <a:noFill/>
          <a:ln w="50800" cap="flat" cmpd="sng">
            <a:solidFill>
              <a:schemeClr val="accent5"/>
            </a:solidFill>
            <a:prstDash val="solid"/>
            <a:round/>
            <a:headEnd type="none" w="sm" len="sm"/>
            <a:tailEnd type="none" w="sm" len="sm"/>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2"/>
        <p:cNvGrpSpPr/>
        <p:nvPr/>
      </p:nvGrpSpPr>
      <p:grpSpPr>
        <a:xfrm>
          <a:off x="0" y="0"/>
          <a:ext cx="0" cy="0"/>
          <a:chOff x="0" y="0"/>
          <a:chExt cx="0" cy="0"/>
        </a:xfrm>
      </p:grpSpPr>
      <p:sp>
        <p:nvSpPr>
          <p:cNvPr id="953" name="Google Shape;953;p66"/>
          <p:cNvSpPr txBox="1"/>
          <p:nvPr/>
        </p:nvSpPr>
        <p:spPr>
          <a:xfrm>
            <a:off x="296114" y="803505"/>
            <a:ext cx="9447300" cy="841500"/>
          </a:xfrm>
          <a:prstGeom prst="rect">
            <a:avLst/>
          </a:prstGeom>
          <a:noFill/>
          <a:ln>
            <a:noFill/>
          </a:ln>
        </p:spPr>
        <p:txBody>
          <a:bodyPr spcFirstLastPara="1" wrap="square" lIns="50775" tIns="50775" rIns="50775" bIns="50775" anchor="ctr" anchorCtr="0">
            <a:noAutofit/>
          </a:bodyPr>
          <a:lstStyle/>
          <a:p>
            <a:pPr marL="0" marR="0" lvl="0" indent="0" algn="ctr" rtl="0">
              <a:lnSpc>
                <a:spcPct val="90000"/>
              </a:lnSpc>
              <a:spcBef>
                <a:spcPts val="0"/>
              </a:spcBef>
              <a:spcAft>
                <a:spcPts val="0"/>
              </a:spcAft>
              <a:buClr>
                <a:srgbClr val="000000"/>
              </a:buClr>
              <a:buSzPts val="4900"/>
              <a:buFont typeface="Arial"/>
              <a:buNone/>
            </a:pPr>
            <a:r>
              <a:rPr lang="en" sz="4900" b="1" i="0" u="none" strike="noStrike" cap="none">
                <a:solidFill>
                  <a:srgbClr val="000000"/>
                </a:solidFill>
                <a:latin typeface="Arial"/>
                <a:ea typeface="Arial"/>
                <a:cs typeface="Arial"/>
                <a:sym typeface="Arial"/>
              </a:rPr>
              <a:t>Considering Criteria…</a:t>
            </a:r>
            <a:endParaRPr sz="4900" b="1" i="0" u="none" strike="noStrike" cap="none">
              <a:solidFill>
                <a:srgbClr val="000000"/>
              </a:solidFill>
              <a:latin typeface="Arial"/>
              <a:ea typeface="Arial"/>
              <a:cs typeface="Arial"/>
              <a:sym typeface="Arial"/>
            </a:endParaRPr>
          </a:p>
        </p:txBody>
      </p:sp>
      <p:sp>
        <p:nvSpPr>
          <p:cNvPr id="954" name="Google Shape;954;p66"/>
          <p:cNvSpPr txBox="1"/>
          <p:nvPr/>
        </p:nvSpPr>
        <p:spPr>
          <a:xfrm>
            <a:off x="1620912" y="1463481"/>
            <a:ext cx="6665700" cy="453600"/>
          </a:xfrm>
          <a:prstGeom prst="rect">
            <a:avLst/>
          </a:prstGeom>
          <a:noFill/>
          <a:ln>
            <a:noFill/>
          </a:ln>
        </p:spPr>
        <p:txBody>
          <a:bodyPr spcFirstLastPara="1" wrap="square" lIns="50775" tIns="50775" rIns="50775" bIns="50775" anchor="t" anchorCtr="0">
            <a:noAutofit/>
          </a:bodyPr>
          <a:lstStyle/>
          <a:p>
            <a:pPr marL="0" marR="0" lvl="0" indent="0" algn="l" rtl="0">
              <a:lnSpc>
                <a:spcPct val="100000"/>
              </a:lnSpc>
              <a:spcBef>
                <a:spcPts val="0"/>
              </a:spcBef>
              <a:spcAft>
                <a:spcPts val="0"/>
              </a:spcAft>
              <a:buClr>
                <a:srgbClr val="000000"/>
              </a:buClr>
              <a:buSzPts val="2200"/>
              <a:buFont typeface="Calibri"/>
              <a:buNone/>
            </a:pPr>
            <a:r>
              <a:rPr lang="en" sz="2200" b="0" i="0" u="none" strike="noStrike" cap="none">
                <a:solidFill>
                  <a:srgbClr val="000000"/>
                </a:solidFill>
                <a:latin typeface="Calibri"/>
                <a:ea typeface="Calibri"/>
                <a:cs typeface="Calibri"/>
                <a:sym typeface="Calibri"/>
              </a:rPr>
              <a:t>An </a:t>
            </a:r>
            <a:r>
              <a:rPr lang="en" sz="2200" b="1" i="1" u="none" strike="noStrike" cap="none">
                <a:solidFill>
                  <a:srgbClr val="000000"/>
                </a:solidFill>
                <a:latin typeface="Calibri"/>
                <a:ea typeface="Calibri"/>
                <a:cs typeface="Calibri"/>
                <a:sym typeface="Calibri"/>
              </a:rPr>
              <a:t>energy efficient</a:t>
            </a:r>
            <a:r>
              <a:rPr lang="en" sz="2200" b="1" i="0" u="none" strike="noStrike" cap="none">
                <a:solidFill>
                  <a:srgbClr val="000000"/>
                </a:solidFill>
                <a:latin typeface="Calibri"/>
                <a:ea typeface="Calibri"/>
                <a:cs typeface="Calibri"/>
                <a:sym typeface="Calibri"/>
              </a:rPr>
              <a:t> </a:t>
            </a:r>
            <a:r>
              <a:rPr lang="en" sz="2200" b="0" i="0" u="none" strike="noStrike" cap="none">
                <a:solidFill>
                  <a:srgbClr val="000000"/>
                </a:solidFill>
                <a:latin typeface="Calibri"/>
                <a:ea typeface="Calibri"/>
                <a:cs typeface="Calibri"/>
                <a:sym typeface="Calibri"/>
              </a:rPr>
              <a:t>home is …</a:t>
            </a:r>
            <a:endParaRPr sz="2200" b="0" i="0" u="none" strike="noStrike" cap="none">
              <a:solidFill>
                <a:srgbClr val="000000"/>
              </a:solidFill>
              <a:latin typeface="Calibri"/>
              <a:ea typeface="Calibri"/>
              <a:cs typeface="Calibri"/>
              <a:sym typeface="Calibri"/>
            </a:endParaRPr>
          </a:p>
        </p:txBody>
      </p:sp>
      <p:graphicFrame>
        <p:nvGraphicFramePr>
          <p:cNvPr id="955" name="Google Shape;955;p66"/>
          <p:cNvGraphicFramePr/>
          <p:nvPr/>
        </p:nvGraphicFramePr>
        <p:xfrm>
          <a:off x="645242" y="2653429"/>
          <a:ext cx="8749225" cy="4783725"/>
        </p:xfrm>
        <a:graphic>
          <a:graphicData uri="http://schemas.openxmlformats.org/drawingml/2006/table">
            <a:tbl>
              <a:tblPr firstRow="1" bandRow="1">
                <a:noFill/>
                <a:tableStyleId>{0D0AFD83-7E02-4A04-ACBC-313A594CF623}</a:tableStyleId>
              </a:tblPr>
              <a:tblGrid>
                <a:gridCol w="2696550">
                  <a:extLst>
                    <a:ext uri="{9D8B030D-6E8A-4147-A177-3AD203B41FA5}">
                      <a16:colId xmlns:a16="http://schemas.microsoft.com/office/drawing/2014/main" val="20000"/>
                    </a:ext>
                  </a:extLst>
                </a:gridCol>
                <a:gridCol w="6052675">
                  <a:extLst>
                    <a:ext uri="{9D8B030D-6E8A-4147-A177-3AD203B41FA5}">
                      <a16:colId xmlns:a16="http://schemas.microsoft.com/office/drawing/2014/main" val="20001"/>
                    </a:ext>
                  </a:extLst>
                </a:gridCol>
              </a:tblGrid>
              <a:tr h="1594575">
                <a:tc>
                  <a:txBody>
                    <a:bodyPr/>
                    <a:lstStyle/>
                    <a:p>
                      <a:pPr marL="0" marR="0" lvl="0" indent="0" algn="ctr" rtl="0">
                        <a:lnSpc>
                          <a:spcPct val="100000"/>
                        </a:lnSpc>
                        <a:spcBef>
                          <a:spcPts val="0"/>
                        </a:spcBef>
                        <a:spcAft>
                          <a:spcPts val="0"/>
                        </a:spcAft>
                        <a:buClr>
                          <a:schemeClr val="dk1"/>
                        </a:buClr>
                        <a:buSzPts val="2000"/>
                        <a:buFont typeface="Calibri"/>
                        <a:buNone/>
                      </a:pPr>
                      <a:r>
                        <a:rPr lang="en" sz="2000" u="none" strike="noStrike" cap="none"/>
                        <a:t>Using Less Fuel</a:t>
                      </a:r>
                      <a:endParaRPr sz="2000" u="none" strike="noStrike" cap="none"/>
                    </a:p>
                  </a:txBody>
                  <a:tcPr marL="100600" marR="100600" marT="51825" marB="51825" anchor="ctr"/>
                </a:tc>
                <a:tc>
                  <a:txBody>
                    <a:bodyPr/>
                    <a:lstStyle/>
                    <a:p>
                      <a:pPr marL="0" marR="0" lvl="0" indent="0" algn="l" rtl="0">
                        <a:lnSpc>
                          <a:spcPct val="100000"/>
                        </a:lnSpc>
                        <a:spcBef>
                          <a:spcPts val="0"/>
                        </a:spcBef>
                        <a:spcAft>
                          <a:spcPts val="0"/>
                        </a:spcAft>
                        <a:buClr>
                          <a:schemeClr val="dk1"/>
                        </a:buClr>
                        <a:buSzPts val="1600"/>
                        <a:buFont typeface="Calibri"/>
                        <a:buNone/>
                      </a:pPr>
                      <a:r>
                        <a:rPr lang="en" sz="1600" b="0" i="0" u="none" strike="noStrike" cap="none">
                          <a:solidFill>
                            <a:schemeClr val="dk1"/>
                          </a:solidFill>
                          <a:latin typeface="Calibri"/>
                          <a:ea typeface="Calibri"/>
                          <a:cs typeface="Calibri"/>
                          <a:sym typeface="Calibri"/>
                        </a:rPr>
                        <a:t>Homes that are energy efficient are well insulated and airtight, with high-efficiency heating and cooling equipment. The home has simple devices designed to decrease consumption of energy and water. </a:t>
                      </a:r>
                      <a:endParaRPr sz="1600"/>
                    </a:p>
                  </a:txBody>
                  <a:tcPr marL="100600" marR="100600" marT="51825" marB="51825" anchor="ctr"/>
                </a:tc>
                <a:extLst>
                  <a:ext uri="{0D108BD9-81ED-4DB2-BD59-A6C34878D82A}">
                    <a16:rowId xmlns:a16="http://schemas.microsoft.com/office/drawing/2014/main" val="10000"/>
                  </a:ext>
                </a:extLst>
              </a:tr>
              <a:tr h="1594575">
                <a:tc>
                  <a:txBody>
                    <a:bodyPr/>
                    <a:lstStyle/>
                    <a:p>
                      <a:pPr marL="0" marR="0" lvl="0" indent="0" algn="ctr" rtl="0">
                        <a:lnSpc>
                          <a:spcPct val="100000"/>
                        </a:lnSpc>
                        <a:spcBef>
                          <a:spcPts val="0"/>
                        </a:spcBef>
                        <a:spcAft>
                          <a:spcPts val="0"/>
                        </a:spcAft>
                        <a:buClr>
                          <a:schemeClr val="dk1"/>
                        </a:buClr>
                        <a:buSzPts val="2000"/>
                        <a:buFont typeface="Calibri"/>
                        <a:buNone/>
                      </a:pPr>
                      <a:r>
                        <a:rPr lang="en" sz="2000" u="none" strike="noStrike" cap="none"/>
                        <a:t>Kind to Environment</a:t>
                      </a:r>
                      <a:endParaRPr sz="1600"/>
                    </a:p>
                  </a:txBody>
                  <a:tcPr marL="100600" marR="100600" marT="51825" marB="51825" anchor="ctr"/>
                </a:tc>
                <a:tc>
                  <a:txBody>
                    <a:bodyPr/>
                    <a:lstStyle/>
                    <a:p>
                      <a:pPr marL="0" marR="0" lvl="0" indent="0" algn="l" rtl="0">
                        <a:lnSpc>
                          <a:spcPct val="100000"/>
                        </a:lnSpc>
                        <a:spcBef>
                          <a:spcPts val="0"/>
                        </a:spcBef>
                        <a:spcAft>
                          <a:spcPts val="0"/>
                        </a:spcAft>
                        <a:buClr>
                          <a:schemeClr val="dk1"/>
                        </a:buClr>
                        <a:buSzPts val="1600"/>
                        <a:buFont typeface="Calibri"/>
                        <a:buNone/>
                      </a:pPr>
                      <a:r>
                        <a:rPr lang="en" sz="1600" b="0" i="0" u="none" strike="noStrike" cap="none">
                          <a:solidFill>
                            <a:schemeClr val="dk1"/>
                          </a:solidFill>
                          <a:latin typeface="Calibri"/>
                          <a:ea typeface="Calibri"/>
                          <a:cs typeface="Calibri"/>
                          <a:sym typeface="Calibri"/>
                        </a:rPr>
                        <a:t>An energy-efficient home has efficient features and elements that work together to reduce the amount of energy that is consumed. This reduces greenhouse gas emissions and shrinks the home’s carbon footprint. </a:t>
                      </a:r>
                      <a:endParaRPr sz="1600"/>
                    </a:p>
                    <a:p>
                      <a:pPr marL="0" marR="0" lvl="0" indent="0" algn="l" rtl="0">
                        <a:lnSpc>
                          <a:spcPct val="100000"/>
                        </a:lnSpc>
                        <a:spcBef>
                          <a:spcPts val="0"/>
                        </a:spcBef>
                        <a:spcAft>
                          <a:spcPts val="0"/>
                        </a:spcAft>
                        <a:buClr>
                          <a:schemeClr val="dk1"/>
                        </a:buClr>
                        <a:buSzPts val="1400"/>
                        <a:buFont typeface="Calibri"/>
                        <a:buNone/>
                      </a:pPr>
                      <a:endParaRPr sz="1400" u="none" strike="noStrike" cap="none"/>
                    </a:p>
                  </a:txBody>
                  <a:tcPr marL="100600" marR="100600" marT="51825" marB="51825" anchor="ctr"/>
                </a:tc>
                <a:extLst>
                  <a:ext uri="{0D108BD9-81ED-4DB2-BD59-A6C34878D82A}">
                    <a16:rowId xmlns:a16="http://schemas.microsoft.com/office/drawing/2014/main" val="10001"/>
                  </a:ext>
                </a:extLst>
              </a:tr>
              <a:tr h="1594575">
                <a:tc>
                  <a:txBody>
                    <a:bodyPr/>
                    <a:lstStyle/>
                    <a:p>
                      <a:pPr marL="0" marR="0" lvl="0" indent="0" algn="ctr" rtl="0">
                        <a:lnSpc>
                          <a:spcPct val="100000"/>
                        </a:lnSpc>
                        <a:spcBef>
                          <a:spcPts val="0"/>
                        </a:spcBef>
                        <a:spcAft>
                          <a:spcPts val="0"/>
                        </a:spcAft>
                        <a:buClr>
                          <a:schemeClr val="dk1"/>
                        </a:buClr>
                        <a:buSzPts val="2000"/>
                        <a:buFont typeface="Calibri"/>
                        <a:buNone/>
                      </a:pPr>
                      <a:r>
                        <a:rPr lang="en" sz="2000" u="none" strike="noStrike" cap="none"/>
                        <a:t>Comfortable and Healthy</a:t>
                      </a:r>
                      <a:endParaRPr sz="1600"/>
                    </a:p>
                  </a:txBody>
                  <a:tcPr marL="100600" marR="100600" marT="51825" marB="51825" anchor="ctr"/>
                </a:tc>
                <a:tc>
                  <a:txBody>
                    <a:bodyPr/>
                    <a:lstStyle/>
                    <a:p>
                      <a:pPr marL="0" marR="0" lvl="0" indent="0" algn="l" rtl="0">
                        <a:lnSpc>
                          <a:spcPct val="100000"/>
                        </a:lnSpc>
                        <a:spcBef>
                          <a:spcPts val="0"/>
                        </a:spcBef>
                        <a:spcAft>
                          <a:spcPts val="0"/>
                        </a:spcAft>
                        <a:buClr>
                          <a:schemeClr val="dk1"/>
                        </a:buClr>
                        <a:buSzPts val="1600"/>
                        <a:buFont typeface="Calibri"/>
                        <a:buNone/>
                      </a:pPr>
                      <a:r>
                        <a:rPr lang="en" sz="1600" b="0" i="0" u="none" strike="noStrike" cap="none">
                          <a:solidFill>
                            <a:schemeClr val="dk1"/>
                          </a:solidFill>
                          <a:latin typeface="Calibri"/>
                          <a:ea typeface="Calibri"/>
                          <a:cs typeface="Calibri"/>
                          <a:sym typeface="Calibri"/>
                        </a:rPr>
                        <a:t>An energy-efficient home is warm in winter and cool in summer. The home has effective ventilation and excellent air quality. </a:t>
                      </a:r>
                      <a:endParaRPr sz="1600"/>
                    </a:p>
                    <a:p>
                      <a:pPr marL="0" marR="0" lvl="0" indent="0" algn="l" rtl="0">
                        <a:lnSpc>
                          <a:spcPct val="100000"/>
                        </a:lnSpc>
                        <a:spcBef>
                          <a:spcPts val="0"/>
                        </a:spcBef>
                        <a:spcAft>
                          <a:spcPts val="0"/>
                        </a:spcAft>
                        <a:buClr>
                          <a:schemeClr val="dk1"/>
                        </a:buClr>
                        <a:buSzPts val="1400"/>
                        <a:buFont typeface="Calibri"/>
                        <a:buNone/>
                      </a:pPr>
                      <a:endParaRPr sz="1400" u="none" strike="noStrike" cap="none"/>
                    </a:p>
                  </a:txBody>
                  <a:tcPr marL="100600" marR="100600" marT="51825" marB="51825" anchor="ctr"/>
                </a:tc>
                <a:extLst>
                  <a:ext uri="{0D108BD9-81ED-4DB2-BD59-A6C34878D82A}">
                    <a16:rowId xmlns:a16="http://schemas.microsoft.com/office/drawing/2014/main" val="10002"/>
                  </a:ext>
                </a:extLst>
              </a:tr>
            </a:tbl>
          </a:graphicData>
        </a:graphic>
      </p:graphicFrame>
      <p:sp>
        <p:nvSpPr>
          <p:cNvPr id="956" name="Google Shape;956;p66"/>
          <p:cNvSpPr txBox="1"/>
          <p:nvPr/>
        </p:nvSpPr>
        <p:spPr>
          <a:xfrm>
            <a:off x="4765431" y="7437154"/>
            <a:ext cx="5292994" cy="33509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Nunito"/>
                <a:ea typeface="Nunito"/>
                <a:cs typeface="Nunito"/>
                <a:sym typeface="Nunito"/>
              </a:rPr>
              <a:t>Source: The Thinking Consortium </a:t>
            </a:r>
            <a:r>
              <a:rPr lang="en" u="sng" dirty="0">
                <a:solidFill>
                  <a:schemeClr val="hlink"/>
                </a:solidFill>
                <a:latin typeface="Nunito"/>
                <a:ea typeface="Nunito"/>
                <a:cs typeface="Nunito"/>
                <a:sym typeface="Nunito"/>
                <a:hlinkClick r:id="rId3"/>
              </a:rPr>
              <a:t>https://tc2.ca/online/</a:t>
            </a:r>
            <a:r>
              <a:rPr lang="en" dirty="0">
                <a:latin typeface="Nunito"/>
                <a:ea typeface="Nunito"/>
                <a:cs typeface="Nunito"/>
                <a:sym typeface="Nunito"/>
              </a:rPr>
              <a:t> </a:t>
            </a:r>
            <a:endParaRPr b="1" dirty="0">
              <a:latin typeface="Nunito"/>
              <a:ea typeface="Nunito"/>
              <a:cs typeface="Nunito"/>
              <a:sym typeface="Nuni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961" name="Google Shape;961;p67"/>
          <p:cNvSpPr txBox="1">
            <a:spLocks noGrp="1"/>
          </p:cNvSpPr>
          <p:nvPr>
            <p:ph type="title"/>
          </p:nvPr>
        </p:nvSpPr>
        <p:spPr>
          <a:xfrm>
            <a:off x="971713" y="483094"/>
            <a:ext cx="7068900" cy="598800"/>
          </a:xfrm>
          <a:prstGeom prst="rect">
            <a:avLst/>
          </a:prstGeom>
          <a:noFill/>
          <a:ln>
            <a:noFill/>
          </a:ln>
        </p:spPr>
        <p:txBody>
          <a:bodyPr spcFirstLastPara="1" wrap="square" lIns="50775" tIns="50775" rIns="50775" bIns="50775" anchor="ctr" anchorCtr="0">
            <a:noAutofit/>
          </a:bodyPr>
          <a:lstStyle/>
          <a:p>
            <a:pPr marL="0" lvl="0" indent="0" algn="ctr" rtl="0">
              <a:lnSpc>
                <a:spcPct val="100000"/>
              </a:lnSpc>
              <a:spcBef>
                <a:spcPts val="0"/>
              </a:spcBef>
              <a:spcAft>
                <a:spcPts val="0"/>
              </a:spcAft>
              <a:buClr>
                <a:srgbClr val="000000"/>
              </a:buClr>
              <a:buSzPts val="4400"/>
              <a:buFont typeface="Arial"/>
              <a:buNone/>
            </a:pPr>
            <a:r>
              <a:rPr lang="en" sz="4400" b="1" i="0" u="none" strike="noStrike" cap="none">
                <a:solidFill>
                  <a:srgbClr val="000000"/>
                </a:solidFill>
                <a:latin typeface="Arial"/>
                <a:ea typeface="Arial"/>
                <a:cs typeface="Arial"/>
                <a:sym typeface="Arial"/>
              </a:rPr>
              <a:t>What Factors Limit Energy Efficiency?</a:t>
            </a:r>
            <a:endParaRPr sz="4400" b="1" i="0" u="none" strike="noStrike" cap="none">
              <a:solidFill>
                <a:srgbClr val="000000"/>
              </a:solidFill>
              <a:latin typeface="Arial"/>
              <a:ea typeface="Arial"/>
              <a:cs typeface="Arial"/>
              <a:sym typeface="Arial"/>
            </a:endParaRPr>
          </a:p>
        </p:txBody>
      </p:sp>
      <p:sp>
        <p:nvSpPr>
          <p:cNvPr id="962" name="Google Shape;962;p67"/>
          <p:cNvSpPr txBox="1"/>
          <p:nvPr/>
        </p:nvSpPr>
        <p:spPr>
          <a:xfrm>
            <a:off x="215537" y="857184"/>
            <a:ext cx="9534300" cy="1285500"/>
          </a:xfrm>
          <a:prstGeom prst="rect">
            <a:avLst/>
          </a:prstGeom>
          <a:solidFill>
            <a:srgbClr val="FBF6BD"/>
          </a:solidFill>
          <a:ln w="25400" cap="flat" cmpd="sng">
            <a:solidFill>
              <a:schemeClr val="accent1"/>
            </a:solidFill>
            <a:prstDash val="solid"/>
            <a:round/>
            <a:headEnd type="none" w="sm" len="sm"/>
            <a:tailEnd type="none" w="sm" len="sm"/>
          </a:ln>
        </p:spPr>
        <p:txBody>
          <a:bodyPr spcFirstLastPara="1" wrap="square" lIns="40000" tIns="80000" rIns="50775" bIns="80000" anchor="t" anchorCtr="0">
            <a:noAutofit/>
          </a:bodyPr>
          <a:lstStyle/>
          <a:p>
            <a:pPr marL="0" marR="0" lvl="0" indent="0" algn="l" rtl="0">
              <a:lnSpc>
                <a:spcPct val="80000"/>
              </a:lnSpc>
              <a:spcBef>
                <a:spcPts val="0"/>
              </a:spcBef>
              <a:spcAft>
                <a:spcPts val="0"/>
              </a:spcAft>
              <a:buClr>
                <a:srgbClr val="000000"/>
              </a:buClr>
              <a:buSzPts val="1300"/>
              <a:buFont typeface="Arial"/>
              <a:buNone/>
            </a:pPr>
            <a:r>
              <a:rPr lang="en" sz="1300" b="1" i="0" u="none" strike="noStrike" cap="none">
                <a:solidFill>
                  <a:srgbClr val="000000"/>
                </a:solidFill>
                <a:latin typeface="Arial"/>
                <a:ea typeface="Arial"/>
                <a:cs typeface="Arial"/>
                <a:sym typeface="Arial"/>
              </a:rPr>
              <a:t>Instructions:</a:t>
            </a:r>
            <a:endParaRPr sz="1300" b="0" i="0" u="none" strike="noStrike" cap="none">
              <a:solidFill>
                <a:srgbClr val="000000"/>
              </a:solidFill>
              <a:latin typeface="Calibri"/>
              <a:ea typeface="Calibri"/>
              <a:cs typeface="Calibri"/>
              <a:sym typeface="Calibri"/>
            </a:endParaRPr>
          </a:p>
          <a:p>
            <a:pPr marL="254000" marR="0" lvl="0" indent="-247650" algn="l" rtl="0">
              <a:lnSpc>
                <a:spcPct val="100000"/>
              </a:lnSpc>
              <a:spcBef>
                <a:spcPts val="400"/>
              </a:spcBef>
              <a:spcAft>
                <a:spcPts val="0"/>
              </a:spcAft>
              <a:buClr>
                <a:srgbClr val="000000"/>
              </a:buClr>
              <a:buSzPts val="1300"/>
              <a:buFont typeface="Helvetica Neue"/>
              <a:buAutoNum type="arabicPeriod"/>
            </a:pPr>
            <a:r>
              <a:rPr lang="en" sz="1300" b="0" i="0" u="none" strike="noStrike" cap="none">
                <a:solidFill>
                  <a:srgbClr val="000000"/>
                </a:solidFill>
                <a:latin typeface="Arial"/>
                <a:ea typeface="Arial"/>
                <a:cs typeface="Arial"/>
                <a:sym typeface="Arial"/>
              </a:rPr>
              <a:t>Read through Briefing Sheet B: </a:t>
            </a:r>
            <a:r>
              <a:rPr lang="en" sz="1300" b="1" i="0" u="none" strike="noStrike" cap="none">
                <a:solidFill>
                  <a:srgbClr val="000000"/>
                </a:solidFill>
                <a:latin typeface="Arial"/>
                <a:ea typeface="Arial"/>
                <a:cs typeface="Arial"/>
                <a:sym typeface="Arial"/>
              </a:rPr>
              <a:t>What is an Energy-Efficient Home?</a:t>
            </a:r>
            <a:endParaRPr sz="1600"/>
          </a:p>
          <a:p>
            <a:pPr marL="254000" marR="0" lvl="0" indent="-247650" algn="l" rtl="0">
              <a:lnSpc>
                <a:spcPct val="100000"/>
              </a:lnSpc>
              <a:spcBef>
                <a:spcPts val="400"/>
              </a:spcBef>
              <a:spcAft>
                <a:spcPts val="0"/>
              </a:spcAft>
              <a:buClr>
                <a:srgbClr val="000000"/>
              </a:buClr>
              <a:buSzPts val="1300"/>
              <a:buFont typeface="Helvetica Neue"/>
              <a:buAutoNum type="arabicPeriod"/>
            </a:pPr>
            <a:r>
              <a:rPr lang="en" sz="1300" b="0" i="0" u="none" strike="noStrike" cap="none">
                <a:solidFill>
                  <a:srgbClr val="000000"/>
                </a:solidFill>
                <a:latin typeface="Arial"/>
                <a:ea typeface="Arial"/>
                <a:cs typeface="Arial"/>
                <a:sym typeface="Arial"/>
              </a:rPr>
              <a:t>Using ideas from the briefing sheet to guide your thinking, identify the 4 features or characteristics within your home that </a:t>
            </a:r>
            <a:r>
              <a:rPr lang="en" sz="1300" b="0" i="0" u="sng" strike="noStrike" cap="none">
                <a:solidFill>
                  <a:srgbClr val="000000"/>
                </a:solidFill>
                <a:latin typeface="Arial"/>
                <a:ea typeface="Arial"/>
                <a:cs typeface="Arial"/>
                <a:sym typeface="Arial"/>
              </a:rPr>
              <a:t>most greatly</a:t>
            </a:r>
            <a:r>
              <a:rPr lang="en" sz="1300" b="0" i="0" u="none" strike="noStrike" cap="none">
                <a:solidFill>
                  <a:srgbClr val="000000"/>
                </a:solidFill>
                <a:latin typeface="Arial"/>
                <a:ea typeface="Arial"/>
                <a:cs typeface="Arial"/>
                <a:sym typeface="Arial"/>
              </a:rPr>
              <a:t> limit its energy efficiency. List these in the 1</a:t>
            </a:r>
            <a:r>
              <a:rPr lang="en" sz="1300" b="0" i="0" u="none" strike="noStrike" cap="none" baseline="30000">
                <a:solidFill>
                  <a:srgbClr val="000000"/>
                </a:solidFill>
                <a:latin typeface="Arial"/>
                <a:ea typeface="Arial"/>
                <a:cs typeface="Arial"/>
                <a:sym typeface="Arial"/>
              </a:rPr>
              <a:t>st</a:t>
            </a:r>
            <a:r>
              <a:rPr lang="en" sz="1300" b="0" i="0" u="none" strike="noStrike" cap="none">
                <a:solidFill>
                  <a:srgbClr val="000000"/>
                </a:solidFill>
                <a:latin typeface="Arial"/>
                <a:ea typeface="Arial"/>
                <a:cs typeface="Arial"/>
                <a:sym typeface="Arial"/>
              </a:rPr>
              <a:t> column in the chart found on Activity Sheet: </a:t>
            </a:r>
            <a:r>
              <a:rPr lang="en" sz="1300" b="1" i="0" u="none" strike="noStrike" cap="none">
                <a:solidFill>
                  <a:srgbClr val="000000"/>
                </a:solidFill>
                <a:latin typeface="Arial"/>
                <a:ea typeface="Arial"/>
                <a:cs typeface="Arial"/>
                <a:sym typeface="Arial"/>
              </a:rPr>
              <a:t>Improving home energy efficiency</a:t>
            </a:r>
            <a:r>
              <a:rPr lang="en" sz="1300" b="0" i="0" u="none" strike="noStrike" cap="none">
                <a:solidFill>
                  <a:srgbClr val="000000"/>
                </a:solidFill>
                <a:latin typeface="Arial"/>
                <a:ea typeface="Arial"/>
                <a:cs typeface="Arial"/>
                <a:sym typeface="Arial"/>
              </a:rPr>
              <a:t>. </a:t>
            </a:r>
            <a:endParaRPr sz="1600"/>
          </a:p>
        </p:txBody>
      </p:sp>
      <p:graphicFrame>
        <p:nvGraphicFramePr>
          <p:cNvPr id="963" name="Google Shape;963;p67"/>
          <p:cNvGraphicFramePr/>
          <p:nvPr/>
        </p:nvGraphicFramePr>
        <p:xfrm>
          <a:off x="658586" y="2778687"/>
          <a:ext cx="8648250" cy="4655625"/>
        </p:xfrm>
        <a:graphic>
          <a:graphicData uri="http://schemas.openxmlformats.org/drawingml/2006/table">
            <a:tbl>
              <a:tblPr firstRow="1" firstCol="1" bandRow="1">
                <a:noFill/>
                <a:tableStyleId>{0D0AFD83-7E02-4A04-ACBC-313A594CF623}</a:tableStyleId>
              </a:tblPr>
              <a:tblGrid>
                <a:gridCol w="1729525">
                  <a:extLst>
                    <a:ext uri="{9D8B030D-6E8A-4147-A177-3AD203B41FA5}">
                      <a16:colId xmlns:a16="http://schemas.microsoft.com/office/drawing/2014/main" val="20000"/>
                    </a:ext>
                  </a:extLst>
                </a:gridCol>
                <a:gridCol w="1729525">
                  <a:extLst>
                    <a:ext uri="{9D8B030D-6E8A-4147-A177-3AD203B41FA5}">
                      <a16:colId xmlns:a16="http://schemas.microsoft.com/office/drawing/2014/main" val="20001"/>
                    </a:ext>
                  </a:extLst>
                </a:gridCol>
                <a:gridCol w="2974575">
                  <a:extLst>
                    <a:ext uri="{9D8B030D-6E8A-4147-A177-3AD203B41FA5}">
                      <a16:colId xmlns:a16="http://schemas.microsoft.com/office/drawing/2014/main" val="20002"/>
                    </a:ext>
                  </a:extLst>
                </a:gridCol>
                <a:gridCol w="2214625">
                  <a:extLst>
                    <a:ext uri="{9D8B030D-6E8A-4147-A177-3AD203B41FA5}">
                      <a16:colId xmlns:a16="http://schemas.microsoft.com/office/drawing/2014/main" val="20003"/>
                    </a:ext>
                  </a:extLst>
                </a:gridCol>
              </a:tblGrid>
              <a:tr h="540825">
                <a:tc>
                  <a:txBody>
                    <a:bodyPr/>
                    <a:lstStyle/>
                    <a:p>
                      <a:pPr marL="0" marR="0" lvl="0" indent="0" algn="ctr" rtl="0">
                        <a:lnSpc>
                          <a:spcPct val="100000"/>
                        </a:lnSpc>
                        <a:spcBef>
                          <a:spcPts val="0"/>
                        </a:spcBef>
                        <a:spcAft>
                          <a:spcPts val="0"/>
                        </a:spcAft>
                        <a:buClr>
                          <a:schemeClr val="dk1"/>
                        </a:buClr>
                        <a:buSzPts val="1200"/>
                        <a:buFont typeface="Calibri"/>
                        <a:buNone/>
                      </a:pPr>
                      <a:r>
                        <a:rPr lang="en" sz="1200" b="1" u="none" strike="noStrike" cap="none"/>
                        <a:t>Source of energy inefficiency in my home</a:t>
                      </a:r>
                      <a:endParaRPr sz="1200" b="1" u="none" strike="noStrike" cap="none">
                        <a:latin typeface="Calibri"/>
                        <a:ea typeface="Calibri"/>
                        <a:cs typeface="Calibri"/>
                        <a:sym typeface="Calibri"/>
                      </a:endParaRPr>
                    </a:p>
                  </a:txBody>
                  <a:tcPr marL="68275" marR="68275" marT="0" marB="0" anchor="ctr">
                    <a:solidFill>
                      <a:schemeClr val="accent1">
                        <a:alpha val="55690"/>
                      </a:schemeClr>
                    </a:solidFill>
                  </a:tcPr>
                </a:tc>
                <a:tc>
                  <a:txBody>
                    <a:bodyPr/>
                    <a:lstStyle/>
                    <a:p>
                      <a:pPr marL="0" marR="0" lvl="0" indent="0" algn="ctr" rtl="0">
                        <a:lnSpc>
                          <a:spcPct val="100000"/>
                        </a:lnSpc>
                        <a:spcBef>
                          <a:spcPts val="0"/>
                        </a:spcBef>
                        <a:spcAft>
                          <a:spcPts val="0"/>
                        </a:spcAft>
                        <a:buClr>
                          <a:schemeClr val="dk1"/>
                        </a:buClr>
                        <a:buSzPts val="1200"/>
                        <a:buFont typeface="Calibri"/>
                        <a:buNone/>
                      </a:pPr>
                      <a:r>
                        <a:rPr lang="en" sz="1200" b="1" u="none" strike="noStrike" cap="none"/>
                        <a:t>Action to improve energy efficiency</a:t>
                      </a:r>
                      <a:endParaRPr sz="1200" b="1" u="none" strike="noStrike" cap="none">
                        <a:latin typeface="Calibri"/>
                        <a:ea typeface="Calibri"/>
                        <a:cs typeface="Calibri"/>
                        <a:sym typeface="Calibri"/>
                      </a:endParaRPr>
                    </a:p>
                  </a:txBody>
                  <a:tcPr marL="68275" marR="68275" marT="0" marB="0" anchor="ctr">
                    <a:solidFill>
                      <a:schemeClr val="accent1">
                        <a:alpha val="55690"/>
                      </a:schemeClr>
                    </a:solidFill>
                  </a:tcPr>
                </a:tc>
                <a:tc>
                  <a:txBody>
                    <a:bodyPr/>
                    <a:lstStyle/>
                    <a:p>
                      <a:pPr marL="0" marR="0" lvl="0" indent="0" algn="ctr" rtl="0">
                        <a:lnSpc>
                          <a:spcPct val="100000"/>
                        </a:lnSpc>
                        <a:spcBef>
                          <a:spcPts val="0"/>
                        </a:spcBef>
                        <a:spcAft>
                          <a:spcPts val="0"/>
                        </a:spcAft>
                        <a:buClr>
                          <a:schemeClr val="dk1"/>
                        </a:buClr>
                        <a:buSzPts val="1200"/>
                        <a:buFont typeface="Calibri"/>
                        <a:buNone/>
                      </a:pPr>
                      <a:r>
                        <a:rPr lang="en" sz="1200" b="1" u="none" strike="noStrike" cap="none"/>
                        <a:t>Why the action should improve efficiency</a:t>
                      </a:r>
                      <a:endParaRPr sz="1200" b="1" u="none" strike="noStrike" cap="none">
                        <a:latin typeface="Calibri"/>
                        <a:ea typeface="Calibri"/>
                        <a:cs typeface="Calibri"/>
                        <a:sym typeface="Calibri"/>
                      </a:endParaRPr>
                    </a:p>
                  </a:txBody>
                  <a:tcPr marL="68275" marR="68275" marT="0" marB="0" anchor="ctr">
                    <a:solidFill>
                      <a:schemeClr val="accent1">
                        <a:alpha val="55690"/>
                      </a:schemeClr>
                    </a:solidFill>
                  </a:tcPr>
                </a:tc>
                <a:tc>
                  <a:txBody>
                    <a:bodyPr/>
                    <a:lstStyle/>
                    <a:p>
                      <a:pPr marL="0" marR="0" lvl="0" indent="0" algn="ctr" rtl="0">
                        <a:lnSpc>
                          <a:spcPct val="100000"/>
                        </a:lnSpc>
                        <a:spcBef>
                          <a:spcPts val="0"/>
                        </a:spcBef>
                        <a:spcAft>
                          <a:spcPts val="0"/>
                        </a:spcAft>
                        <a:buClr>
                          <a:schemeClr val="dk1"/>
                        </a:buClr>
                        <a:buSzPts val="1200"/>
                        <a:buFont typeface="Calibri"/>
                        <a:buNone/>
                      </a:pPr>
                      <a:r>
                        <a:rPr lang="en" sz="1200" b="1" u="none" strike="noStrike" cap="none"/>
                        <a:t>Rating of the effectiveness of the actions</a:t>
                      </a:r>
                      <a:endParaRPr sz="1200" b="1" u="none" strike="noStrike" cap="none">
                        <a:latin typeface="Calibri"/>
                        <a:ea typeface="Calibri"/>
                        <a:cs typeface="Calibri"/>
                        <a:sym typeface="Calibri"/>
                      </a:endParaRPr>
                    </a:p>
                  </a:txBody>
                  <a:tcPr marL="68275" marR="68275" marT="0" marB="0" anchor="ctr">
                    <a:solidFill>
                      <a:schemeClr val="accent1">
                        <a:alpha val="55690"/>
                      </a:schemeClr>
                    </a:solidFill>
                  </a:tcPr>
                </a:tc>
                <a:extLst>
                  <a:ext uri="{0D108BD9-81ED-4DB2-BD59-A6C34878D82A}">
                    <a16:rowId xmlns:a16="http://schemas.microsoft.com/office/drawing/2014/main" val="10000"/>
                  </a:ext>
                </a:extLst>
              </a:tr>
              <a:tr h="1082900">
                <a:tc>
                  <a:txBody>
                    <a:bodyPr/>
                    <a:lstStyle/>
                    <a:p>
                      <a:pPr marL="0" marR="0" lvl="0" indent="0" algn="r" rtl="0">
                        <a:lnSpc>
                          <a:spcPct val="100000"/>
                        </a:lnSpc>
                        <a:spcBef>
                          <a:spcPts val="0"/>
                        </a:spcBef>
                        <a:spcAft>
                          <a:spcPts val="0"/>
                        </a:spcAft>
                        <a:buClr>
                          <a:schemeClr val="dk1"/>
                        </a:buClr>
                        <a:buSzPts val="1200"/>
                        <a:buFont typeface="Calibri"/>
                        <a:buNone/>
                      </a:pPr>
                      <a:r>
                        <a:rPr lang="en" sz="1200" u="none" strike="noStrike" cap="none"/>
                        <a:t> </a:t>
                      </a:r>
                      <a:endParaRPr sz="1200" u="none" strike="noStrike" cap="none">
                        <a:latin typeface="Calibri"/>
                        <a:ea typeface="Calibri"/>
                        <a:cs typeface="Calibri"/>
                        <a:sym typeface="Calibri"/>
                      </a:endParaRPr>
                    </a:p>
                  </a:txBody>
                  <a:tcPr marL="68275" marR="68275" marT="0" marB="0"/>
                </a:tc>
                <a:tc>
                  <a:txBody>
                    <a:bodyPr/>
                    <a:lstStyle/>
                    <a:p>
                      <a:pPr marL="0" marR="0" lvl="0" indent="0" algn="r" rtl="0">
                        <a:lnSpc>
                          <a:spcPct val="100000"/>
                        </a:lnSpc>
                        <a:spcBef>
                          <a:spcPts val="0"/>
                        </a:spcBef>
                        <a:spcAft>
                          <a:spcPts val="0"/>
                        </a:spcAft>
                        <a:buClr>
                          <a:schemeClr val="dk1"/>
                        </a:buClr>
                        <a:buSzPts val="1200"/>
                        <a:buFont typeface="Calibri"/>
                        <a:buNone/>
                      </a:pPr>
                      <a:r>
                        <a:rPr lang="en" sz="1200" u="none" strike="noStrike" cap="none"/>
                        <a:t> </a:t>
                      </a:r>
                      <a:endParaRPr sz="1200" u="none" strike="noStrike" cap="none">
                        <a:latin typeface="Calibri"/>
                        <a:ea typeface="Calibri"/>
                        <a:cs typeface="Calibri"/>
                        <a:sym typeface="Calibri"/>
                      </a:endParaRPr>
                    </a:p>
                  </a:txBody>
                  <a:tcPr marL="68275" marR="68275" marT="0" marB="0"/>
                </a:tc>
                <a:tc>
                  <a:txBody>
                    <a:bodyPr/>
                    <a:lstStyle/>
                    <a:p>
                      <a:pPr marL="0" marR="0" lvl="0" indent="0" algn="r" rtl="0">
                        <a:lnSpc>
                          <a:spcPct val="100000"/>
                        </a:lnSpc>
                        <a:spcBef>
                          <a:spcPts val="0"/>
                        </a:spcBef>
                        <a:spcAft>
                          <a:spcPts val="0"/>
                        </a:spcAft>
                        <a:buClr>
                          <a:schemeClr val="dk1"/>
                        </a:buClr>
                        <a:buSzPts val="1200"/>
                        <a:buFont typeface="Calibri"/>
                        <a:buNone/>
                      </a:pPr>
                      <a:r>
                        <a:rPr lang="en" sz="1200" u="none" strike="noStrike" cap="none"/>
                        <a:t> </a:t>
                      </a:r>
                      <a:endParaRPr sz="1200" u="none" strike="noStrike" cap="none">
                        <a:latin typeface="Calibri"/>
                        <a:ea typeface="Calibri"/>
                        <a:cs typeface="Calibri"/>
                        <a:sym typeface="Calibri"/>
                      </a:endParaRPr>
                    </a:p>
                  </a:txBody>
                  <a:tcPr marL="68275" marR="68275" marT="0" marB="0"/>
                </a:tc>
                <a:tc>
                  <a:txBody>
                    <a:bodyPr/>
                    <a:lstStyle/>
                    <a:p>
                      <a:pPr marL="0" marR="0" lvl="0" indent="0" algn="r" rtl="0">
                        <a:lnSpc>
                          <a:spcPct val="150000"/>
                        </a:lnSpc>
                        <a:spcBef>
                          <a:spcPts val="0"/>
                        </a:spcBef>
                        <a:spcAft>
                          <a:spcPts val="0"/>
                        </a:spcAft>
                        <a:buClr>
                          <a:schemeClr val="dk1"/>
                        </a:buClr>
                        <a:buSzPts val="1200"/>
                        <a:buFont typeface="Calibri"/>
                        <a:buNone/>
                      </a:pPr>
                      <a:r>
                        <a:rPr lang="en" sz="1200" b="1" u="none" strike="noStrike" cap="none"/>
                        <a:t>4 </a:t>
                      </a:r>
                      <a:r>
                        <a:rPr lang="en" sz="1200" u="none" strike="noStrike" cap="none"/>
                        <a:t>highly effective</a:t>
                      </a:r>
                      <a:endParaRPr sz="1600"/>
                    </a:p>
                    <a:p>
                      <a:pPr marL="0" marR="0" lvl="0" indent="0" algn="r" rtl="0">
                        <a:lnSpc>
                          <a:spcPct val="150000"/>
                        </a:lnSpc>
                        <a:spcBef>
                          <a:spcPts val="0"/>
                        </a:spcBef>
                        <a:spcAft>
                          <a:spcPts val="0"/>
                        </a:spcAft>
                        <a:buClr>
                          <a:schemeClr val="dk1"/>
                        </a:buClr>
                        <a:buSzPts val="1200"/>
                        <a:buFont typeface="Calibri"/>
                        <a:buNone/>
                      </a:pPr>
                      <a:r>
                        <a:rPr lang="en" sz="1200" b="1" u="none" strike="noStrike" cap="none"/>
                        <a:t>3 </a:t>
                      </a:r>
                      <a:r>
                        <a:rPr lang="en" sz="1200" u="none" strike="noStrike" cap="none"/>
                        <a:t>considerably effective</a:t>
                      </a:r>
                      <a:endParaRPr sz="1600"/>
                    </a:p>
                    <a:p>
                      <a:pPr marL="0" marR="0" lvl="0" indent="0" algn="r" rtl="0">
                        <a:lnSpc>
                          <a:spcPct val="150000"/>
                        </a:lnSpc>
                        <a:spcBef>
                          <a:spcPts val="0"/>
                        </a:spcBef>
                        <a:spcAft>
                          <a:spcPts val="0"/>
                        </a:spcAft>
                        <a:buClr>
                          <a:schemeClr val="dk1"/>
                        </a:buClr>
                        <a:buSzPts val="1200"/>
                        <a:buFont typeface="Calibri"/>
                        <a:buNone/>
                      </a:pPr>
                      <a:r>
                        <a:rPr lang="en" sz="1200" b="1" u="none" strike="noStrike" cap="none"/>
                        <a:t>2 </a:t>
                      </a:r>
                      <a:r>
                        <a:rPr lang="en" sz="1200" u="none" strike="noStrike" cap="none"/>
                        <a:t>somewhat effective</a:t>
                      </a:r>
                      <a:endParaRPr sz="1600"/>
                    </a:p>
                    <a:p>
                      <a:pPr marL="0" marR="0" lvl="0" indent="0" algn="r" rtl="0">
                        <a:lnSpc>
                          <a:spcPct val="150000"/>
                        </a:lnSpc>
                        <a:spcBef>
                          <a:spcPts val="0"/>
                        </a:spcBef>
                        <a:spcAft>
                          <a:spcPts val="0"/>
                        </a:spcAft>
                        <a:buClr>
                          <a:schemeClr val="dk1"/>
                        </a:buClr>
                        <a:buSzPts val="1200"/>
                        <a:buFont typeface="Calibri"/>
                        <a:buNone/>
                      </a:pPr>
                      <a:r>
                        <a:rPr lang="en" sz="1200" b="1" u="none" strike="noStrike" cap="none"/>
                        <a:t>1 </a:t>
                      </a:r>
                      <a:r>
                        <a:rPr lang="en" sz="1200" u="none" strike="noStrike" cap="none"/>
                        <a:t>limit effectiveness</a:t>
                      </a:r>
                      <a:endParaRPr sz="1200" u="none" strike="noStrike" cap="none">
                        <a:latin typeface="Calibri"/>
                        <a:ea typeface="Calibri"/>
                        <a:cs typeface="Calibri"/>
                        <a:sym typeface="Calibri"/>
                      </a:endParaRPr>
                    </a:p>
                  </a:txBody>
                  <a:tcPr marL="68275" marR="68275" marT="0" marB="0"/>
                </a:tc>
                <a:extLst>
                  <a:ext uri="{0D108BD9-81ED-4DB2-BD59-A6C34878D82A}">
                    <a16:rowId xmlns:a16="http://schemas.microsoft.com/office/drawing/2014/main" val="10001"/>
                  </a:ext>
                </a:extLst>
              </a:tr>
              <a:tr h="994900">
                <a:tc>
                  <a:txBody>
                    <a:bodyPr/>
                    <a:lstStyle/>
                    <a:p>
                      <a:pPr marL="0" marR="0" lvl="0" indent="0" algn="r" rtl="0">
                        <a:lnSpc>
                          <a:spcPct val="100000"/>
                        </a:lnSpc>
                        <a:spcBef>
                          <a:spcPts val="0"/>
                        </a:spcBef>
                        <a:spcAft>
                          <a:spcPts val="0"/>
                        </a:spcAft>
                        <a:buClr>
                          <a:schemeClr val="dk1"/>
                        </a:buClr>
                        <a:buSzPts val="1200"/>
                        <a:buFont typeface="Calibri"/>
                        <a:buNone/>
                      </a:pPr>
                      <a:r>
                        <a:rPr lang="en" sz="1200" u="none" strike="noStrike" cap="none"/>
                        <a:t> </a:t>
                      </a:r>
                      <a:endParaRPr sz="1200" u="none" strike="noStrike" cap="none">
                        <a:latin typeface="Calibri"/>
                        <a:ea typeface="Calibri"/>
                        <a:cs typeface="Calibri"/>
                        <a:sym typeface="Calibri"/>
                      </a:endParaRPr>
                    </a:p>
                  </a:txBody>
                  <a:tcPr marL="68275" marR="68275" marT="0" marB="0"/>
                </a:tc>
                <a:tc>
                  <a:txBody>
                    <a:bodyPr/>
                    <a:lstStyle/>
                    <a:p>
                      <a:pPr marL="0" marR="0" lvl="0" indent="0" algn="r" rtl="0">
                        <a:lnSpc>
                          <a:spcPct val="100000"/>
                        </a:lnSpc>
                        <a:spcBef>
                          <a:spcPts val="0"/>
                        </a:spcBef>
                        <a:spcAft>
                          <a:spcPts val="0"/>
                        </a:spcAft>
                        <a:buClr>
                          <a:schemeClr val="dk1"/>
                        </a:buClr>
                        <a:buSzPts val="1200"/>
                        <a:buFont typeface="Calibri"/>
                        <a:buNone/>
                      </a:pPr>
                      <a:r>
                        <a:rPr lang="en" sz="1200" u="none" strike="noStrike" cap="none"/>
                        <a:t> </a:t>
                      </a:r>
                      <a:endParaRPr sz="1200" u="none" strike="noStrike" cap="none">
                        <a:latin typeface="Calibri"/>
                        <a:ea typeface="Calibri"/>
                        <a:cs typeface="Calibri"/>
                        <a:sym typeface="Calibri"/>
                      </a:endParaRPr>
                    </a:p>
                  </a:txBody>
                  <a:tcPr marL="68275" marR="68275" marT="0" marB="0"/>
                </a:tc>
                <a:tc>
                  <a:txBody>
                    <a:bodyPr/>
                    <a:lstStyle/>
                    <a:p>
                      <a:pPr marL="0" marR="0" lvl="0" indent="0" algn="r" rtl="0">
                        <a:lnSpc>
                          <a:spcPct val="100000"/>
                        </a:lnSpc>
                        <a:spcBef>
                          <a:spcPts val="0"/>
                        </a:spcBef>
                        <a:spcAft>
                          <a:spcPts val="0"/>
                        </a:spcAft>
                        <a:buClr>
                          <a:schemeClr val="dk1"/>
                        </a:buClr>
                        <a:buSzPts val="1200"/>
                        <a:buFont typeface="Calibri"/>
                        <a:buNone/>
                      </a:pPr>
                      <a:r>
                        <a:rPr lang="en" sz="1200" u="none" strike="noStrike" cap="none"/>
                        <a:t> </a:t>
                      </a:r>
                      <a:endParaRPr sz="1200" u="none" strike="noStrike" cap="none">
                        <a:latin typeface="Calibri"/>
                        <a:ea typeface="Calibri"/>
                        <a:cs typeface="Calibri"/>
                        <a:sym typeface="Calibri"/>
                      </a:endParaRPr>
                    </a:p>
                  </a:txBody>
                  <a:tcPr marL="68275" marR="68275" marT="0" marB="0"/>
                </a:tc>
                <a:tc>
                  <a:txBody>
                    <a:bodyPr/>
                    <a:lstStyle/>
                    <a:p>
                      <a:pPr marL="0" marR="0" lvl="0" indent="0" algn="r" rtl="0">
                        <a:lnSpc>
                          <a:spcPct val="150000"/>
                        </a:lnSpc>
                        <a:spcBef>
                          <a:spcPts val="0"/>
                        </a:spcBef>
                        <a:spcAft>
                          <a:spcPts val="0"/>
                        </a:spcAft>
                        <a:buClr>
                          <a:schemeClr val="dk1"/>
                        </a:buClr>
                        <a:buSzPts val="1200"/>
                        <a:buFont typeface="Calibri"/>
                        <a:buNone/>
                      </a:pPr>
                      <a:r>
                        <a:rPr lang="en" sz="1200" b="1" u="none" strike="noStrike" cap="none"/>
                        <a:t>4 </a:t>
                      </a:r>
                      <a:r>
                        <a:rPr lang="en" sz="1200" u="none" strike="noStrike" cap="none"/>
                        <a:t>highly effective</a:t>
                      </a:r>
                      <a:endParaRPr sz="1600"/>
                    </a:p>
                    <a:p>
                      <a:pPr marL="0" marR="0" lvl="0" indent="0" algn="r" rtl="0">
                        <a:lnSpc>
                          <a:spcPct val="150000"/>
                        </a:lnSpc>
                        <a:spcBef>
                          <a:spcPts val="0"/>
                        </a:spcBef>
                        <a:spcAft>
                          <a:spcPts val="0"/>
                        </a:spcAft>
                        <a:buClr>
                          <a:schemeClr val="dk1"/>
                        </a:buClr>
                        <a:buSzPts val="1200"/>
                        <a:buFont typeface="Calibri"/>
                        <a:buNone/>
                      </a:pPr>
                      <a:r>
                        <a:rPr lang="en" sz="1200" b="1" u="none" strike="noStrike" cap="none"/>
                        <a:t>3</a:t>
                      </a:r>
                      <a:r>
                        <a:rPr lang="en" sz="1200" u="none" strike="noStrike" cap="none"/>
                        <a:t> considerably effective</a:t>
                      </a:r>
                      <a:endParaRPr sz="1600"/>
                    </a:p>
                    <a:p>
                      <a:pPr marL="0" marR="0" lvl="0" indent="0" algn="r" rtl="0">
                        <a:lnSpc>
                          <a:spcPct val="150000"/>
                        </a:lnSpc>
                        <a:spcBef>
                          <a:spcPts val="0"/>
                        </a:spcBef>
                        <a:spcAft>
                          <a:spcPts val="0"/>
                        </a:spcAft>
                        <a:buClr>
                          <a:schemeClr val="dk1"/>
                        </a:buClr>
                        <a:buSzPts val="1200"/>
                        <a:buFont typeface="Calibri"/>
                        <a:buNone/>
                      </a:pPr>
                      <a:r>
                        <a:rPr lang="en" sz="1200" b="1" u="none" strike="noStrike" cap="none"/>
                        <a:t>2 </a:t>
                      </a:r>
                      <a:r>
                        <a:rPr lang="en" sz="1200" u="none" strike="noStrike" cap="none"/>
                        <a:t>somewhat effective</a:t>
                      </a:r>
                      <a:endParaRPr sz="1600"/>
                    </a:p>
                    <a:p>
                      <a:pPr marL="0" marR="0" lvl="0" indent="0" algn="r" rtl="0">
                        <a:lnSpc>
                          <a:spcPct val="100000"/>
                        </a:lnSpc>
                        <a:spcBef>
                          <a:spcPts val="0"/>
                        </a:spcBef>
                        <a:spcAft>
                          <a:spcPts val="0"/>
                        </a:spcAft>
                        <a:buClr>
                          <a:schemeClr val="dk1"/>
                        </a:buClr>
                        <a:buSzPts val="1200"/>
                        <a:buFont typeface="Calibri"/>
                        <a:buNone/>
                      </a:pPr>
                      <a:r>
                        <a:rPr lang="en" sz="1200" b="1" u="none" strike="noStrike" cap="none"/>
                        <a:t>1 </a:t>
                      </a:r>
                      <a:r>
                        <a:rPr lang="en" sz="1200" u="none" strike="noStrike" cap="none"/>
                        <a:t>limit effectiveness</a:t>
                      </a:r>
                      <a:endParaRPr sz="1200" u="none" strike="noStrike" cap="none">
                        <a:latin typeface="Calibri"/>
                        <a:ea typeface="Calibri"/>
                        <a:cs typeface="Calibri"/>
                        <a:sym typeface="Calibri"/>
                      </a:endParaRPr>
                    </a:p>
                  </a:txBody>
                  <a:tcPr marL="68275" marR="68275" marT="0" marB="0"/>
                </a:tc>
                <a:extLst>
                  <a:ext uri="{0D108BD9-81ED-4DB2-BD59-A6C34878D82A}">
                    <a16:rowId xmlns:a16="http://schemas.microsoft.com/office/drawing/2014/main" val="10002"/>
                  </a:ext>
                </a:extLst>
              </a:tr>
              <a:tr h="994900">
                <a:tc>
                  <a:txBody>
                    <a:bodyPr/>
                    <a:lstStyle/>
                    <a:p>
                      <a:pPr marL="0" marR="0" lvl="0" indent="0" algn="r" rtl="0">
                        <a:lnSpc>
                          <a:spcPct val="100000"/>
                        </a:lnSpc>
                        <a:spcBef>
                          <a:spcPts val="0"/>
                        </a:spcBef>
                        <a:spcAft>
                          <a:spcPts val="0"/>
                        </a:spcAft>
                        <a:buClr>
                          <a:schemeClr val="dk1"/>
                        </a:buClr>
                        <a:buSzPts val="1200"/>
                        <a:buFont typeface="Calibri"/>
                        <a:buNone/>
                      </a:pPr>
                      <a:r>
                        <a:rPr lang="en" sz="1200" u="none" strike="noStrike" cap="none"/>
                        <a:t> </a:t>
                      </a:r>
                      <a:endParaRPr sz="1200" u="none" strike="noStrike" cap="none">
                        <a:latin typeface="Calibri"/>
                        <a:ea typeface="Calibri"/>
                        <a:cs typeface="Calibri"/>
                        <a:sym typeface="Calibri"/>
                      </a:endParaRPr>
                    </a:p>
                  </a:txBody>
                  <a:tcPr marL="68275" marR="68275" marT="0" marB="0"/>
                </a:tc>
                <a:tc>
                  <a:txBody>
                    <a:bodyPr/>
                    <a:lstStyle/>
                    <a:p>
                      <a:pPr marL="0" marR="0" lvl="0" indent="0" algn="r" rtl="0">
                        <a:lnSpc>
                          <a:spcPct val="100000"/>
                        </a:lnSpc>
                        <a:spcBef>
                          <a:spcPts val="0"/>
                        </a:spcBef>
                        <a:spcAft>
                          <a:spcPts val="0"/>
                        </a:spcAft>
                        <a:buClr>
                          <a:schemeClr val="dk1"/>
                        </a:buClr>
                        <a:buSzPts val="1200"/>
                        <a:buFont typeface="Calibri"/>
                        <a:buNone/>
                      </a:pPr>
                      <a:r>
                        <a:rPr lang="en" sz="1200" u="none" strike="noStrike" cap="none"/>
                        <a:t> </a:t>
                      </a:r>
                      <a:endParaRPr sz="1200" u="none" strike="noStrike" cap="none">
                        <a:latin typeface="Calibri"/>
                        <a:ea typeface="Calibri"/>
                        <a:cs typeface="Calibri"/>
                        <a:sym typeface="Calibri"/>
                      </a:endParaRPr>
                    </a:p>
                  </a:txBody>
                  <a:tcPr marL="68275" marR="68275" marT="0" marB="0"/>
                </a:tc>
                <a:tc>
                  <a:txBody>
                    <a:bodyPr/>
                    <a:lstStyle/>
                    <a:p>
                      <a:pPr marL="0" marR="0" lvl="0" indent="0" algn="r" rtl="0">
                        <a:lnSpc>
                          <a:spcPct val="100000"/>
                        </a:lnSpc>
                        <a:spcBef>
                          <a:spcPts val="0"/>
                        </a:spcBef>
                        <a:spcAft>
                          <a:spcPts val="0"/>
                        </a:spcAft>
                        <a:buClr>
                          <a:schemeClr val="dk1"/>
                        </a:buClr>
                        <a:buSzPts val="1200"/>
                        <a:buFont typeface="Calibri"/>
                        <a:buNone/>
                      </a:pPr>
                      <a:r>
                        <a:rPr lang="en" sz="1200" u="none" strike="noStrike" cap="none"/>
                        <a:t> </a:t>
                      </a:r>
                      <a:endParaRPr sz="1200" u="none" strike="noStrike" cap="none">
                        <a:latin typeface="Calibri"/>
                        <a:ea typeface="Calibri"/>
                        <a:cs typeface="Calibri"/>
                        <a:sym typeface="Calibri"/>
                      </a:endParaRPr>
                    </a:p>
                  </a:txBody>
                  <a:tcPr marL="68275" marR="68275" marT="0" marB="0"/>
                </a:tc>
                <a:tc>
                  <a:txBody>
                    <a:bodyPr/>
                    <a:lstStyle/>
                    <a:p>
                      <a:pPr marL="0" marR="0" lvl="0" indent="0" algn="r" rtl="0">
                        <a:lnSpc>
                          <a:spcPct val="150000"/>
                        </a:lnSpc>
                        <a:spcBef>
                          <a:spcPts val="0"/>
                        </a:spcBef>
                        <a:spcAft>
                          <a:spcPts val="0"/>
                        </a:spcAft>
                        <a:buClr>
                          <a:schemeClr val="dk1"/>
                        </a:buClr>
                        <a:buSzPts val="1200"/>
                        <a:buFont typeface="Calibri"/>
                        <a:buNone/>
                      </a:pPr>
                      <a:r>
                        <a:rPr lang="en" sz="1200" b="1" u="none" strike="noStrike" cap="none"/>
                        <a:t>4 </a:t>
                      </a:r>
                      <a:r>
                        <a:rPr lang="en" sz="1200" u="none" strike="noStrike" cap="none"/>
                        <a:t>highly effective</a:t>
                      </a:r>
                      <a:endParaRPr sz="1600"/>
                    </a:p>
                    <a:p>
                      <a:pPr marL="0" marR="0" lvl="0" indent="0" algn="r" rtl="0">
                        <a:lnSpc>
                          <a:spcPct val="150000"/>
                        </a:lnSpc>
                        <a:spcBef>
                          <a:spcPts val="0"/>
                        </a:spcBef>
                        <a:spcAft>
                          <a:spcPts val="0"/>
                        </a:spcAft>
                        <a:buClr>
                          <a:schemeClr val="dk1"/>
                        </a:buClr>
                        <a:buSzPts val="1200"/>
                        <a:buFont typeface="Calibri"/>
                        <a:buNone/>
                      </a:pPr>
                      <a:r>
                        <a:rPr lang="en" sz="1200" b="1" u="none" strike="noStrike" cap="none"/>
                        <a:t>3</a:t>
                      </a:r>
                      <a:r>
                        <a:rPr lang="en" sz="1200" u="none" strike="noStrike" cap="none"/>
                        <a:t> considerably effective</a:t>
                      </a:r>
                      <a:endParaRPr sz="1600"/>
                    </a:p>
                    <a:p>
                      <a:pPr marL="0" marR="0" lvl="0" indent="0" algn="r" rtl="0">
                        <a:lnSpc>
                          <a:spcPct val="150000"/>
                        </a:lnSpc>
                        <a:spcBef>
                          <a:spcPts val="0"/>
                        </a:spcBef>
                        <a:spcAft>
                          <a:spcPts val="0"/>
                        </a:spcAft>
                        <a:buClr>
                          <a:schemeClr val="dk1"/>
                        </a:buClr>
                        <a:buSzPts val="1200"/>
                        <a:buFont typeface="Calibri"/>
                        <a:buNone/>
                      </a:pPr>
                      <a:r>
                        <a:rPr lang="en" sz="1200" b="1" u="none" strike="noStrike" cap="none"/>
                        <a:t>2 </a:t>
                      </a:r>
                      <a:r>
                        <a:rPr lang="en" sz="1200" u="none" strike="noStrike" cap="none"/>
                        <a:t>somewhat effective</a:t>
                      </a:r>
                      <a:endParaRPr sz="1600"/>
                    </a:p>
                    <a:p>
                      <a:pPr marL="0" marR="0" lvl="0" indent="0" algn="r" rtl="0">
                        <a:lnSpc>
                          <a:spcPct val="100000"/>
                        </a:lnSpc>
                        <a:spcBef>
                          <a:spcPts val="0"/>
                        </a:spcBef>
                        <a:spcAft>
                          <a:spcPts val="0"/>
                        </a:spcAft>
                        <a:buClr>
                          <a:schemeClr val="dk1"/>
                        </a:buClr>
                        <a:buSzPts val="1200"/>
                        <a:buFont typeface="Calibri"/>
                        <a:buNone/>
                      </a:pPr>
                      <a:r>
                        <a:rPr lang="en" sz="1200" b="1" u="none" strike="noStrike" cap="none"/>
                        <a:t>1 </a:t>
                      </a:r>
                      <a:r>
                        <a:rPr lang="en" sz="1200" u="none" strike="noStrike" cap="none"/>
                        <a:t>limit effectiveness</a:t>
                      </a:r>
                      <a:endParaRPr sz="1200" u="none" strike="noStrike" cap="none">
                        <a:latin typeface="Calibri"/>
                        <a:ea typeface="Calibri"/>
                        <a:cs typeface="Calibri"/>
                        <a:sym typeface="Calibri"/>
                      </a:endParaRPr>
                    </a:p>
                  </a:txBody>
                  <a:tcPr marL="68275" marR="68275" marT="0" marB="0"/>
                </a:tc>
                <a:extLst>
                  <a:ext uri="{0D108BD9-81ED-4DB2-BD59-A6C34878D82A}">
                    <a16:rowId xmlns:a16="http://schemas.microsoft.com/office/drawing/2014/main" val="10003"/>
                  </a:ext>
                </a:extLst>
              </a:tr>
              <a:tr h="986850">
                <a:tc>
                  <a:txBody>
                    <a:bodyPr/>
                    <a:lstStyle/>
                    <a:p>
                      <a:pPr marL="0" marR="0" lvl="0" indent="0" algn="r" rtl="0">
                        <a:lnSpc>
                          <a:spcPct val="100000"/>
                        </a:lnSpc>
                        <a:spcBef>
                          <a:spcPts val="0"/>
                        </a:spcBef>
                        <a:spcAft>
                          <a:spcPts val="0"/>
                        </a:spcAft>
                        <a:buClr>
                          <a:schemeClr val="dk1"/>
                        </a:buClr>
                        <a:buSzPts val="1200"/>
                        <a:buFont typeface="Calibri"/>
                        <a:buNone/>
                      </a:pPr>
                      <a:r>
                        <a:rPr lang="en" sz="1200" u="none" strike="noStrike" cap="none"/>
                        <a:t> </a:t>
                      </a:r>
                      <a:endParaRPr sz="1200" u="none" strike="noStrike" cap="none">
                        <a:latin typeface="Calibri"/>
                        <a:ea typeface="Calibri"/>
                        <a:cs typeface="Calibri"/>
                        <a:sym typeface="Calibri"/>
                      </a:endParaRPr>
                    </a:p>
                  </a:txBody>
                  <a:tcPr marL="68275" marR="68275" marT="0" marB="0"/>
                </a:tc>
                <a:tc>
                  <a:txBody>
                    <a:bodyPr/>
                    <a:lstStyle/>
                    <a:p>
                      <a:pPr marL="0" marR="0" lvl="0" indent="0" algn="r" rtl="0">
                        <a:lnSpc>
                          <a:spcPct val="100000"/>
                        </a:lnSpc>
                        <a:spcBef>
                          <a:spcPts val="0"/>
                        </a:spcBef>
                        <a:spcAft>
                          <a:spcPts val="0"/>
                        </a:spcAft>
                        <a:buClr>
                          <a:schemeClr val="dk1"/>
                        </a:buClr>
                        <a:buSzPts val="1200"/>
                        <a:buFont typeface="Calibri"/>
                        <a:buNone/>
                      </a:pPr>
                      <a:r>
                        <a:rPr lang="en" sz="1200" u="none" strike="noStrike" cap="none"/>
                        <a:t> </a:t>
                      </a:r>
                      <a:endParaRPr sz="1200" u="none" strike="noStrike" cap="none">
                        <a:latin typeface="Calibri"/>
                        <a:ea typeface="Calibri"/>
                        <a:cs typeface="Calibri"/>
                        <a:sym typeface="Calibri"/>
                      </a:endParaRPr>
                    </a:p>
                  </a:txBody>
                  <a:tcPr marL="68275" marR="68275" marT="0" marB="0"/>
                </a:tc>
                <a:tc>
                  <a:txBody>
                    <a:bodyPr/>
                    <a:lstStyle/>
                    <a:p>
                      <a:pPr marL="0" marR="0" lvl="0" indent="0" algn="r" rtl="0">
                        <a:lnSpc>
                          <a:spcPct val="100000"/>
                        </a:lnSpc>
                        <a:spcBef>
                          <a:spcPts val="0"/>
                        </a:spcBef>
                        <a:spcAft>
                          <a:spcPts val="0"/>
                        </a:spcAft>
                        <a:buClr>
                          <a:schemeClr val="dk1"/>
                        </a:buClr>
                        <a:buSzPts val="1200"/>
                        <a:buFont typeface="Calibri"/>
                        <a:buNone/>
                      </a:pPr>
                      <a:r>
                        <a:rPr lang="en" sz="1200" u="none" strike="noStrike" cap="none"/>
                        <a:t> </a:t>
                      </a:r>
                      <a:endParaRPr sz="1200" u="none" strike="noStrike" cap="none">
                        <a:latin typeface="Calibri"/>
                        <a:ea typeface="Calibri"/>
                        <a:cs typeface="Calibri"/>
                        <a:sym typeface="Calibri"/>
                      </a:endParaRPr>
                    </a:p>
                  </a:txBody>
                  <a:tcPr marL="68275" marR="68275" marT="0" marB="0"/>
                </a:tc>
                <a:tc>
                  <a:txBody>
                    <a:bodyPr/>
                    <a:lstStyle/>
                    <a:p>
                      <a:pPr marL="0" marR="0" lvl="0" indent="0" algn="r" rtl="0">
                        <a:lnSpc>
                          <a:spcPct val="150000"/>
                        </a:lnSpc>
                        <a:spcBef>
                          <a:spcPts val="0"/>
                        </a:spcBef>
                        <a:spcAft>
                          <a:spcPts val="0"/>
                        </a:spcAft>
                        <a:buClr>
                          <a:schemeClr val="dk1"/>
                        </a:buClr>
                        <a:buSzPts val="1200"/>
                        <a:buFont typeface="Calibri"/>
                        <a:buNone/>
                      </a:pPr>
                      <a:r>
                        <a:rPr lang="en" sz="1200" b="1" u="none" strike="noStrike" cap="none"/>
                        <a:t>4</a:t>
                      </a:r>
                      <a:r>
                        <a:rPr lang="en" sz="1200" u="none" strike="noStrike" cap="none"/>
                        <a:t> highly effective</a:t>
                      </a:r>
                      <a:endParaRPr sz="1600"/>
                    </a:p>
                    <a:p>
                      <a:pPr marL="0" marR="0" lvl="0" indent="0" algn="r" rtl="0">
                        <a:lnSpc>
                          <a:spcPct val="150000"/>
                        </a:lnSpc>
                        <a:spcBef>
                          <a:spcPts val="0"/>
                        </a:spcBef>
                        <a:spcAft>
                          <a:spcPts val="0"/>
                        </a:spcAft>
                        <a:buClr>
                          <a:schemeClr val="dk1"/>
                        </a:buClr>
                        <a:buSzPts val="1200"/>
                        <a:buFont typeface="Calibri"/>
                        <a:buNone/>
                      </a:pPr>
                      <a:r>
                        <a:rPr lang="en" sz="1200" b="1" u="none" strike="noStrike" cap="none"/>
                        <a:t>3 </a:t>
                      </a:r>
                      <a:r>
                        <a:rPr lang="en" sz="1200" u="none" strike="noStrike" cap="none"/>
                        <a:t>considerably effective</a:t>
                      </a:r>
                      <a:endParaRPr sz="1600"/>
                    </a:p>
                    <a:p>
                      <a:pPr marL="0" marR="0" lvl="0" indent="0" algn="r" rtl="0">
                        <a:lnSpc>
                          <a:spcPct val="150000"/>
                        </a:lnSpc>
                        <a:spcBef>
                          <a:spcPts val="0"/>
                        </a:spcBef>
                        <a:spcAft>
                          <a:spcPts val="0"/>
                        </a:spcAft>
                        <a:buClr>
                          <a:schemeClr val="dk1"/>
                        </a:buClr>
                        <a:buSzPts val="1200"/>
                        <a:buFont typeface="Calibri"/>
                        <a:buNone/>
                      </a:pPr>
                      <a:r>
                        <a:rPr lang="en" sz="1200" b="1" u="none" strike="noStrike" cap="none"/>
                        <a:t>2</a:t>
                      </a:r>
                      <a:r>
                        <a:rPr lang="en" sz="1200" u="none" strike="noStrike" cap="none"/>
                        <a:t> somewhat effective</a:t>
                      </a:r>
                      <a:endParaRPr sz="1600"/>
                    </a:p>
                    <a:p>
                      <a:pPr marL="0" marR="0" lvl="0" indent="0" algn="r" rtl="0">
                        <a:lnSpc>
                          <a:spcPct val="100000"/>
                        </a:lnSpc>
                        <a:spcBef>
                          <a:spcPts val="0"/>
                        </a:spcBef>
                        <a:spcAft>
                          <a:spcPts val="0"/>
                        </a:spcAft>
                        <a:buClr>
                          <a:schemeClr val="dk1"/>
                        </a:buClr>
                        <a:buSzPts val="1200"/>
                        <a:buFont typeface="Calibri"/>
                        <a:buNone/>
                      </a:pPr>
                      <a:r>
                        <a:rPr lang="en" sz="1200" b="1" u="none" strike="noStrike" cap="none"/>
                        <a:t>1</a:t>
                      </a:r>
                      <a:r>
                        <a:rPr lang="en" sz="1200" u="none" strike="noStrike" cap="none"/>
                        <a:t> limit effectiveness</a:t>
                      </a:r>
                      <a:endParaRPr sz="1200" u="none" strike="noStrike" cap="none">
                        <a:latin typeface="Calibri"/>
                        <a:ea typeface="Calibri"/>
                        <a:cs typeface="Calibri"/>
                        <a:sym typeface="Calibri"/>
                      </a:endParaRPr>
                    </a:p>
                  </a:txBody>
                  <a:tcPr marL="68275" marR="68275" marT="0" marB="0"/>
                </a:tc>
                <a:extLst>
                  <a:ext uri="{0D108BD9-81ED-4DB2-BD59-A6C34878D82A}">
                    <a16:rowId xmlns:a16="http://schemas.microsoft.com/office/drawing/2014/main" val="10004"/>
                  </a:ext>
                </a:extLst>
              </a:tr>
            </a:tbl>
          </a:graphicData>
        </a:graphic>
      </p:graphicFrame>
      <p:sp>
        <p:nvSpPr>
          <p:cNvPr id="964" name="Google Shape;964;p67"/>
          <p:cNvSpPr/>
          <p:nvPr/>
        </p:nvSpPr>
        <p:spPr>
          <a:xfrm rot="2123048">
            <a:off x="40426" y="3263247"/>
            <a:ext cx="1106112" cy="512377"/>
          </a:xfrm>
          <a:prstGeom prst="rightArrow">
            <a:avLst>
              <a:gd name="adj1" fmla="val 50000"/>
              <a:gd name="adj2" fmla="val 50000"/>
            </a:avLst>
          </a:prstGeom>
          <a:solidFill>
            <a:srgbClr val="FFFFFF"/>
          </a:solidFill>
          <a:ln w="25400" cap="flat" cmpd="sng">
            <a:solidFill>
              <a:schemeClr val="accent1"/>
            </a:solidFill>
            <a:prstDash val="solid"/>
            <a:round/>
            <a:headEnd type="none" w="sm" len="sm"/>
            <a:tailEnd type="none" w="sm" len="sm"/>
          </a:ln>
          <a:effectLst>
            <a:outerShdw blurRad="38100" dist="23000" dir="5400000" rotWithShape="0">
              <a:srgbClr val="000000">
                <a:alpha val="34900"/>
              </a:srgbClr>
            </a:outerShdw>
          </a:effectLst>
        </p:spPr>
        <p:txBody>
          <a:bodyPr spcFirstLastPara="1" wrap="square" lIns="50775" tIns="50775" rIns="50775" bIns="50775" anchor="ctr" anchorCtr="0">
            <a:noAutofit/>
          </a:bodyPr>
          <a:lstStyle/>
          <a:p>
            <a:pPr marL="0" marR="0" lvl="0" indent="0" algn="l" rtl="0">
              <a:lnSpc>
                <a:spcPct val="100000"/>
              </a:lnSpc>
              <a:spcBef>
                <a:spcPts val="0"/>
              </a:spcBef>
              <a:spcAft>
                <a:spcPts val="0"/>
              </a:spcAft>
              <a:buClr>
                <a:srgbClr val="000000"/>
              </a:buClr>
              <a:buSzPts val="2000"/>
              <a:buFont typeface="Calibri"/>
              <a:buNone/>
            </a:pPr>
            <a:endParaRPr sz="2000" b="0" i="0" u="none" strike="noStrike" cap="none">
              <a:solidFill>
                <a:srgbClr val="000000"/>
              </a:solidFill>
              <a:latin typeface="Calibri"/>
              <a:ea typeface="Calibri"/>
              <a:cs typeface="Calibri"/>
              <a:sym typeface="Calibri"/>
            </a:endParaRPr>
          </a:p>
        </p:txBody>
      </p:sp>
      <p:sp>
        <p:nvSpPr>
          <p:cNvPr id="965" name="Google Shape;965;p67"/>
          <p:cNvSpPr txBox="1"/>
          <p:nvPr/>
        </p:nvSpPr>
        <p:spPr>
          <a:xfrm>
            <a:off x="5310554" y="7434312"/>
            <a:ext cx="4747871" cy="33793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dirty="0">
                <a:latin typeface="Nunito"/>
                <a:ea typeface="Nunito"/>
                <a:cs typeface="Nunito"/>
                <a:sym typeface="Nunito"/>
              </a:rPr>
              <a:t>Source: The Thinking Consortium </a:t>
            </a:r>
            <a:r>
              <a:rPr lang="en" sz="1200" u="sng" dirty="0">
                <a:solidFill>
                  <a:schemeClr val="hlink"/>
                </a:solidFill>
                <a:latin typeface="Nunito"/>
                <a:ea typeface="Nunito"/>
                <a:cs typeface="Nunito"/>
                <a:sym typeface="Nunito"/>
                <a:hlinkClick r:id="rId3"/>
              </a:rPr>
              <a:t>https://tc2.ca/online</a:t>
            </a:r>
            <a:r>
              <a:rPr lang="en" u="sng" dirty="0">
                <a:solidFill>
                  <a:schemeClr val="hlink"/>
                </a:solidFill>
                <a:latin typeface="Nunito"/>
                <a:ea typeface="Nunito"/>
                <a:cs typeface="Nunito"/>
                <a:sym typeface="Nunito"/>
                <a:hlinkClick r:id="rId3"/>
              </a:rPr>
              <a:t>/</a:t>
            </a:r>
            <a:r>
              <a:rPr lang="en" dirty="0">
                <a:latin typeface="Nunito"/>
                <a:ea typeface="Nunito"/>
                <a:cs typeface="Nunito"/>
                <a:sym typeface="Nunito"/>
              </a:rPr>
              <a:t> </a:t>
            </a:r>
            <a:endParaRPr b="1" dirty="0">
              <a:latin typeface="Nunito"/>
              <a:ea typeface="Nunito"/>
              <a:cs typeface="Nunito"/>
              <a:sym typeface="Nuni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9"/>
        <p:cNvGrpSpPr/>
        <p:nvPr/>
      </p:nvGrpSpPr>
      <p:grpSpPr>
        <a:xfrm>
          <a:off x="0" y="0"/>
          <a:ext cx="0" cy="0"/>
          <a:chOff x="0" y="0"/>
          <a:chExt cx="0" cy="0"/>
        </a:xfrm>
      </p:grpSpPr>
      <p:sp>
        <p:nvSpPr>
          <p:cNvPr id="970" name="Google Shape;970;p68"/>
          <p:cNvSpPr txBox="1"/>
          <p:nvPr/>
        </p:nvSpPr>
        <p:spPr>
          <a:xfrm>
            <a:off x="363152" y="269626"/>
            <a:ext cx="9447300" cy="841500"/>
          </a:xfrm>
          <a:prstGeom prst="rect">
            <a:avLst/>
          </a:prstGeom>
          <a:noFill/>
          <a:ln>
            <a:noFill/>
          </a:ln>
        </p:spPr>
        <p:txBody>
          <a:bodyPr spcFirstLastPara="1" wrap="square" lIns="50775" tIns="50775" rIns="50775" bIns="50775" anchor="ctr" anchorCtr="0">
            <a:noAutofit/>
          </a:bodyPr>
          <a:lstStyle/>
          <a:p>
            <a:pPr marL="0" marR="0" lvl="0" indent="0" algn="ctr" rtl="0">
              <a:lnSpc>
                <a:spcPct val="90000"/>
              </a:lnSpc>
              <a:spcBef>
                <a:spcPts val="0"/>
              </a:spcBef>
              <a:spcAft>
                <a:spcPts val="0"/>
              </a:spcAft>
              <a:buClr>
                <a:srgbClr val="000000"/>
              </a:buClr>
              <a:buSzPts val="4900"/>
              <a:buFont typeface="Arial"/>
              <a:buNone/>
            </a:pPr>
            <a:r>
              <a:rPr lang="en" sz="4900" b="1" i="0" u="none" strike="noStrike" cap="none">
                <a:solidFill>
                  <a:srgbClr val="000000"/>
                </a:solidFill>
                <a:latin typeface="Arial"/>
                <a:ea typeface="Arial"/>
                <a:cs typeface="Arial"/>
                <a:sym typeface="Arial"/>
              </a:rPr>
              <a:t>Identify Effective Solutions </a:t>
            </a:r>
            <a:endParaRPr sz="1600"/>
          </a:p>
        </p:txBody>
      </p:sp>
      <p:sp>
        <p:nvSpPr>
          <p:cNvPr id="971" name="Google Shape;971;p68"/>
          <p:cNvSpPr txBox="1"/>
          <p:nvPr/>
        </p:nvSpPr>
        <p:spPr>
          <a:xfrm>
            <a:off x="367017" y="1136732"/>
            <a:ext cx="9443700" cy="1571700"/>
          </a:xfrm>
          <a:prstGeom prst="rect">
            <a:avLst/>
          </a:prstGeom>
          <a:solidFill>
            <a:srgbClr val="FBF6BD"/>
          </a:solidFill>
          <a:ln w="25400" cap="flat" cmpd="sng">
            <a:solidFill>
              <a:schemeClr val="accent1"/>
            </a:solidFill>
            <a:prstDash val="solid"/>
            <a:round/>
            <a:headEnd type="none" w="sm" len="sm"/>
            <a:tailEnd type="none" w="sm" len="sm"/>
          </a:ln>
        </p:spPr>
        <p:txBody>
          <a:bodyPr spcFirstLastPara="1" wrap="square" lIns="50775" tIns="50775" rIns="50775" bIns="50775" anchor="t" anchorCtr="0">
            <a:noAutofit/>
          </a:bodyPr>
          <a:lstStyle/>
          <a:p>
            <a:pPr marL="0" marR="0" lvl="0" indent="0" algn="l" rtl="0">
              <a:lnSpc>
                <a:spcPct val="80000"/>
              </a:lnSpc>
              <a:spcBef>
                <a:spcPts val="0"/>
              </a:spcBef>
              <a:spcAft>
                <a:spcPts val="0"/>
              </a:spcAft>
              <a:buClr>
                <a:srgbClr val="000000"/>
              </a:buClr>
              <a:buSzPts val="1200"/>
              <a:buFont typeface="Arial"/>
              <a:buNone/>
            </a:pPr>
            <a:r>
              <a:rPr lang="en" sz="1200" b="1" i="0" u="none" strike="noStrike" cap="none">
                <a:solidFill>
                  <a:srgbClr val="000000"/>
                </a:solidFill>
                <a:latin typeface="Arial"/>
                <a:ea typeface="Arial"/>
                <a:cs typeface="Arial"/>
                <a:sym typeface="Arial"/>
              </a:rPr>
              <a:t>Instructions</a:t>
            </a:r>
            <a:endParaRPr sz="1600"/>
          </a:p>
          <a:p>
            <a:pPr marL="254000" marR="0" lvl="0" indent="-247650" algn="l" rtl="0">
              <a:lnSpc>
                <a:spcPct val="100000"/>
              </a:lnSpc>
              <a:spcBef>
                <a:spcPts val="400"/>
              </a:spcBef>
              <a:spcAft>
                <a:spcPts val="0"/>
              </a:spcAft>
              <a:buClr>
                <a:srgbClr val="000000"/>
              </a:buClr>
              <a:buSzPts val="1100"/>
              <a:buFont typeface="Arial"/>
              <a:buAutoNum type="arabicPeriod"/>
            </a:pPr>
            <a:r>
              <a:rPr lang="en" sz="1100" b="0" i="0" u="none" strike="noStrike" cap="none">
                <a:solidFill>
                  <a:srgbClr val="000000"/>
                </a:solidFill>
                <a:latin typeface="Arial"/>
                <a:ea typeface="Arial"/>
                <a:cs typeface="Arial"/>
                <a:sym typeface="Arial"/>
              </a:rPr>
              <a:t>Read the interview provided in Briefing Sheet A: </a:t>
            </a:r>
            <a:r>
              <a:rPr lang="en" sz="1100" b="1" i="0" u="none" strike="noStrike" cap="none">
                <a:solidFill>
                  <a:srgbClr val="000000"/>
                </a:solidFill>
                <a:latin typeface="Arial"/>
                <a:ea typeface="Arial"/>
                <a:cs typeface="Arial"/>
                <a:sym typeface="Arial"/>
              </a:rPr>
              <a:t>Advice From a Home.</a:t>
            </a:r>
            <a:endParaRPr sz="1600"/>
          </a:p>
          <a:p>
            <a:pPr marL="254000" marR="0" lvl="0" indent="-247650" algn="l" rtl="0">
              <a:lnSpc>
                <a:spcPct val="100000"/>
              </a:lnSpc>
              <a:spcBef>
                <a:spcPts val="400"/>
              </a:spcBef>
              <a:spcAft>
                <a:spcPts val="0"/>
              </a:spcAft>
              <a:buClr>
                <a:srgbClr val="000000"/>
              </a:buClr>
              <a:buSzPts val="1100"/>
              <a:buFont typeface="Arial"/>
              <a:buAutoNum type="arabicPeriod"/>
            </a:pPr>
            <a:r>
              <a:rPr lang="en" sz="1100" b="0" i="0" u="none" strike="noStrike" cap="none">
                <a:solidFill>
                  <a:srgbClr val="000000"/>
                </a:solidFill>
                <a:latin typeface="Arial"/>
                <a:ea typeface="Arial"/>
                <a:cs typeface="Arial"/>
                <a:sym typeface="Arial"/>
              </a:rPr>
              <a:t>Use ideas presented in this briefing sheet to guide your thinking, as well as the criteria provided for ”a highly effective solution.” Identify actions that would fix the energy inefficiencies that you described in the previous slide. List these actions in the 1</a:t>
            </a:r>
            <a:r>
              <a:rPr lang="en" sz="1100" b="0" i="0" u="none" strike="noStrike" cap="none" baseline="30000">
                <a:solidFill>
                  <a:srgbClr val="000000"/>
                </a:solidFill>
                <a:latin typeface="Arial"/>
                <a:ea typeface="Arial"/>
                <a:cs typeface="Arial"/>
                <a:sym typeface="Arial"/>
              </a:rPr>
              <a:t>st</a:t>
            </a:r>
            <a:r>
              <a:rPr lang="en" sz="1100" b="0" i="0" u="none" strike="noStrike" cap="none">
                <a:solidFill>
                  <a:srgbClr val="000000"/>
                </a:solidFill>
                <a:latin typeface="Arial"/>
                <a:ea typeface="Arial"/>
                <a:cs typeface="Arial"/>
                <a:sym typeface="Arial"/>
              </a:rPr>
              <a:t> column of the chart found on Activity Sheet: </a:t>
            </a:r>
            <a:r>
              <a:rPr lang="en" sz="1100" b="1" i="0" u="none" strike="noStrike" cap="none">
                <a:solidFill>
                  <a:srgbClr val="000000"/>
                </a:solidFill>
                <a:latin typeface="Arial"/>
                <a:ea typeface="Arial"/>
                <a:cs typeface="Arial"/>
                <a:sym typeface="Arial"/>
              </a:rPr>
              <a:t>Identifying effective solutions</a:t>
            </a:r>
            <a:r>
              <a:rPr lang="en" sz="1100" b="0" i="0" u="none" strike="noStrike" cap="none">
                <a:solidFill>
                  <a:srgbClr val="000000"/>
                </a:solidFill>
                <a:latin typeface="Arial"/>
                <a:ea typeface="Arial"/>
                <a:cs typeface="Arial"/>
                <a:sym typeface="Arial"/>
              </a:rPr>
              <a:t>.</a:t>
            </a:r>
            <a:endParaRPr sz="1600"/>
          </a:p>
          <a:p>
            <a:pPr marL="254000" marR="0" lvl="0" indent="-247650" algn="l" rtl="0">
              <a:lnSpc>
                <a:spcPct val="100000"/>
              </a:lnSpc>
              <a:spcBef>
                <a:spcPts val="400"/>
              </a:spcBef>
              <a:spcAft>
                <a:spcPts val="0"/>
              </a:spcAft>
              <a:buClr>
                <a:srgbClr val="000000"/>
              </a:buClr>
              <a:buSzPts val="1100"/>
              <a:buFont typeface="Arial"/>
              <a:buAutoNum type="arabicPeriod"/>
            </a:pPr>
            <a:r>
              <a:rPr lang="en" sz="1100" b="0" i="0" u="none" strike="noStrike" cap="none">
                <a:solidFill>
                  <a:srgbClr val="000000"/>
                </a:solidFill>
                <a:latin typeface="Arial"/>
                <a:ea typeface="Arial"/>
                <a:cs typeface="Arial"/>
                <a:sym typeface="Arial"/>
              </a:rPr>
              <a:t>In the 2</a:t>
            </a:r>
            <a:r>
              <a:rPr lang="en" sz="1100" b="0" i="0" u="none" strike="noStrike" cap="none" baseline="30000">
                <a:solidFill>
                  <a:srgbClr val="000000"/>
                </a:solidFill>
                <a:latin typeface="Arial"/>
                <a:ea typeface="Arial"/>
                <a:cs typeface="Arial"/>
                <a:sym typeface="Arial"/>
              </a:rPr>
              <a:t>nd</a:t>
            </a:r>
            <a:r>
              <a:rPr lang="en" sz="1100" b="0" i="0" u="none" strike="noStrike" cap="none">
                <a:solidFill>
                  <a:srgbClr val="000000"/>
                </a:solidFill>
                <a:latin typeface="Arial"/>
                <a:ea typeface="Arial"/>
                <a:cs typeface="Arial"/>
                <a:sym typeface="Arial"/>
              </a:rPr>
              <a:t> column, explain the impact each action would have on the energy efficiency of your home. </a:t>
            </a:r>
            <a:endParaRPr sz="1600"/>
          </a:p>
          <a:p>
            <a:pPr marL="254000" marR="0" lvl="0" indent="-247650" algn="l" rtl="0">
              <a:lnSpc>
                <a:spcPct val="100000"/>
              </a:lnSpc>
              <a:spcBef>
                <a:spcPts val="400"/>
              </a:spcBef>
              <a:spcAft>
                <a:spcPts val="0"/>
              </a:spcAft>
              <a:buClr>
                <a:srgbClr val="000000"/>
              </a:buClr>
              <a:buSzPts val="1100"/>
              <a:buFont typeface="Arial"/>
              <a:buAutoNum type="arabicPeriod"/>
            </a:pPr>
            <a:r>
              <a:rPr lang="en" sz="1100" b="0" i="0" u="none" strike="noStrike" cap="none">
                <a:solidFill>
                  <a:srgbClr val="000000"/>
                </a:solidFill>
                <a:latin typeface="Arial"/>
                <a:ea typeface="Arial"/>
                <a:cs typeface="Arial"/>
                <a:sym typeface="Arial"/>
              </a:rPr>
              <a:t>In the last column, rank each solution from 1-4 based on how effective you think it is (use the criteria provided for “a highly effective solution”). </a:t>
            </a:r>
            <a:endParaRPr sz="1600"/>
          </a:p>
        </p:txBody>
      </p:sp>
      <p:graphicFrame>
        <p:nvGraphicFramePr>
          <p:cNvPr id="972" name="Google Shape;972;p68"/>
          <p:cNvGraphicFramePr/>
          <p:nvPr/>
        </p:nvGraphicFramePr>
        <p:xfrm>
          <a:off x="2109019" y="2829473"/>
          <a:ext cx="7701525" cy="4655625"/>
        </p:xfrm>
        <a:graphic>
          <a:graphicData uri="http://schemas.openxmlformats.org/drawingml/2006/table">
            <a:tbl>
              <a:tblPr firstRow="1" firstCol="1" bandRow="1">
                <a:noFill/>
                <a:tableStyleId>{0D0AFD83-7E02-4A04-ACBC-313A594CF623}</a:tableStyleId>
              </a:tblPr>
              <a:tblGrid>
                <a:gridCol w="2514600">
                  <a:extLst>
                    <a:ext uri="{9D8B030D-6E8A-4147-A177-3AD203B41FA5}">
                      <a16:colId xmlns:a16="http://schemas.microsoft.com/office/drawing/2014/main" val="20000"/>
                    </a:ext>
                  </a:extLst>
                </a:gridCol>
                <a:gridCol w="2718625">
                  <a:extLst>
                    <a:ext uri="{9D8B030D-6E8A-4147-A177-3AD203B41FA5}">
                      <a16:colId xmlns:a16="http://schemas.microsoft.com/office/drawing/2014/main" val="20001"/>
                    </a:ext>
                  </a:extLst>
                </a:gridCol>
                <a:gridCol w="2468300">
                  <a:extLst>
                    <a:ext uri="{9D8B030D-6E8A-4147-A177-3AD203B41FA5}">
                      <a16:colId xmlns:a16="http://schemas.microsoft.com/office/drawing/2014/main" val="20002"/>
                    </a:ext>
                  </a:extLst>
                </a:gridCol>
              </a:tblGrid>
              <a:tr h="540825">
                <a:tc>
                  <a:txBody>
                    <a:bodyPr/>
                    <a:lstStyle/>
                    <a:p>
                      <a:pPr marL="0" marR="0" lvl="0" indent="0" algn="ctr" rtl="0">
                        <a:lnSpc>
                          <a:spcPct val="100000"/>
                        </a:lnSpc>
                        <a:spcBef>
                          <a:spcPts val="0"/>
                        </a:spcBef>
                        <a:spcAft>
                          <a:spcPts val="0"/>
                        </a:spcAft>
                        <a:buClr>
                          <a:schemeClr val="dk1"/>
                        </a:buClr>
                        <a:buSzPts val="1200"/>
                        <a:buFont typeface="Calibri"/>
                        <a:buNone/>
                      </a:pPr>
                      <a:r>
                        <a:rPr lang="en" sz="1200" b="1" u="none" strike="noStrike" cap="none"/>
                        <a:t>Action to improve energy efficiency</a:t>
                      </a:r>
                      <a:endParaRPr sz="1200" b="1" u="none" strike="noStrike" cap="none">
                        <a:latin typeface="Calibri"/>
                        <a:ea typeface="Calibri"/>
                        <a:cs typeface="Calibri"/>
                        <a:sym typeface="Calibri"/>
                      </a:endParaRPr>
                    </a:p>
                  </a:txBody>
                  <a:tcPr marL="68275" marR="68275" marT="0" marB="0" anchor="ctr">
                    <a:solidFill>
                      <a:schemeClr val="accent1">
                        <a:alpha val="55690"/>
                      </a:schemeClr>
                    </a:solidFill>
                  </a:tcPr>
                </a:tc>
                <a:tc>
                  <a:txBody>
                    <a:bodyPr/>
                    <a:lstStyle/>
                    <a:p>
                      <a:pPr marL="0" marR="0" lvl="0" indent="0" algn="ctr" rtl="0">
                        <a:lnSpc>
                          <a:spcPct val="100000"/>
                        </a:lnSpc>
                        <a:spcBef>
                          <a:spcPts val="0"/>
                        </a:spcBef>
                        <a:spcAft>
                          <a:spcPts val="0"/>
                        </a:spcAft>
                        <a:buClr>
                          <a:schemeClr val="dk1"/>
                        </a:buClr>
                        <a:buSzPts val="1200"/>
                        <a:buFont typeface="Calibri"/>
                        <a:buNone/>
                      </a:pPr>
                      <a:r>
                        <a:rPr lang="en" sz="1200" b="1" u="none" strike="noStrike" cap="none"/>
                        <a:t>Why the action should improve efficiency</a:t>
                      </a:r>
                      <a:endParaRPr sz="1200" b="1" u="none" strike="noStrike" cap="none">
                        <a:latin typeface="Calibri"/>
                        <a:ea typeface="Calibri"/>
                        <a:cs typeface="Calibri"/>
                        <a:sym typeface="Calibri"/>
                      </a:endParaRPr>
                    </a:p>
                  </a:txBody>
                  <a:tcPr marL="68275" marR="68275" marT="0" marB="0" anchor="ctr">
                    <a:solidFill>
                      <a:schemeClr val="accent1">
                        <a:alpha val="55690"/>
                      </a:schemeClr>
                    </a:solidFill>
                  </a:tcPr>
                </a:tc>
                <a:tc>
                  <a:txBody>
                    <a:bodyPr/>
                    <a:lstStyle/>
                    <a:p>
                      <a:pPr marL="0" marR="0" lvl="0" indent="0" algn="ctr" rtl="0">
                        <a:lnSpc>
                          <a:spcPct val="100000"/>
                        </a:lnSpc>
                        <a:spcBef>
                          <a:spcPts val="0"/>
                        </a:spcBef>
                        <a:spcAft>
                          <a:spcPts val="0"/>
                        </a:spcAft>
                        <a:buClr>
                          <a:schemeClr val="dk1"/>
                        </a:buClr>
                        <a:buSzPts val="1200"/>
                        <a:buFont typeface="Calibri"/>
                        <a:buNone/>
                      </a:pPr>
                      <a:r>
                        <a:rPr lang="en" sz="1200" b="1" u="none" strike="noStrike" cap="none"/>
                        <a:t>Rating of the effectiveness of the actions</a:t>
                      </a:r>
                      <a:endParaRPr sz="1200" b="1" u="none" strike="noStrike" cap="none">
                        <a:latin typeface="Calibri"/>
                        <a:ea typeface="Calibri"/>
                        <a:cs typeface="Calibri"/>
                        <a:sym typeface="Calibri"/>
                      </a:endParaRPr>
                    </a:p>
                  </a:txBody>
                  <a:tcPr marL="68275" marR="68275" marT="0" marB="0" anchor="ctr">
                    <a:solidFill>
                      <a:schemeClr val="accent1">
                        <a:alpha val="55690"/>
                      </a:schemeClr>
                    </a:solidFill>
                  </a:tcPr>
                </a:tc>
                <a:extLst>
                  <a:ext uri="{0D108BD9-81ED-4DB2-BD59-A6C34878D82A}">
                    <a16:rowId xmlns:a16="http://schemas.microsoft.com/office/drawing/2014/main" val="10000"/>
                  </a:ext>
                </a:extLst>
              </a:tr>
              <a:tr h="1082900">
                <a:tc>
                  <a:txBody>
                    <a:bodyPr/>
                    <a:lstStyle/>
                    <a:p>
                      <a:pPr marL="0" marR="0" lvl="0" indent="0" algn="r" rtl="0">
                        <a:lnSpc>
                          <a:spcPct val="100000"/>
                        </a:lnSpc>
                        <a:spcBef>
                          <a:spcPts val="0"/>
                        </a:spcBef>
                        <a:spcAft>
                          <a:spcPts val="0"/>
                        </a:spcAft>
                        <a:buClr>
                          <a:schemeClr val="dk1"/>
                        </a:buClr>
                        <a:buSzPts val="1200"/>
                        <a:buFont typeface="Calibri"/>
                        <a:buNone/>
                      </a:pPr>
                      <a:r>
                        <a:rPr lang="en" sz="1200" u="none" strike="noStrike" cap="none"/>
                        <a:t> </a:t>
                      </a:r>
                      <a:endParaRPr sz="1200" u="none" strike="noStrike" cap="none">
                        <a:latin typeface="Calibri"/>
                        <a:ea typeface="Calibri"/>
                        <a:cs typeface="Calibri"/>
                        <a:sym typeface="Calibri"/>
                      </a:endParaRPr>
                    </a:p>
                  </a:txBody>
                  <a:tcPr marL="68275" marR="68275" marT="0" marB="0"/>
                </a:tc>
                <a:tc>
                  <a:txBody>
                    <a:bodyPr/>
                    <a:lstStyle/>
                    <a:p>
                      <a:pPr marL="0" marR="0" lvl="0" indent="0" algn="r" rtl="0">
                        <a:lnSpc>
                          <a:spcPct val="100000"/>
                        </a:lnSpc>
                        <a:spcBef>
                          <a:spcPts val="0"/>
                        </a:spcBef>
                        <a:spcAft>
                          <a:spcPts val="0"/>
                        </a:spcAft>
                        <a:buClr>
                          <a:schemeClr val="dk1"/>
                        </a:buClr>
                        <a:buSzPts val="1200"/>
                        <a:buFont typeface="Calibri"/>
                        <a:buNone/>
                      </a:pPr>
                      <a:r>
                        <a:rPr lang="en" sz="1200" u="none" strike="noStrike" cap="none"/>
                        <a:t> </a:t>
                      </a:r>
                      <a:endParaRPr sz="1200" u="none" strike="noStrike" cap="none">
                        <a:latin typeface="Calibri"/>
                        <a:ea typeface="Calibri"/>
                        <a:cs typeface="Calibri"/>
                        <a:sym typeface="Calibri"/>
                      </a:endParaRPr>
                    </a:p>
                  </a:txBody>
                  <a:tcPr marL="68275" marR="68275" marT="0" marB="0"/>
                </a:tc>
                <a:tc>
                  <a:txBody>
                    <a:bodyPr/>
                    <a:lstStyle/>
                    <a:p>
                      <a:pPr marL="0" marR="0" lvl="0" indent="0" algn="r" rtl="0">
                        <a:lnSpc>
                          <a:spcPct val="150000"/>
                        </a:lnSpc>
                        <a:spcBef>
                          <a:spcPts val="0"/>
                        </a:spcBef>
                        <a:spcAft>
                          <a:spcPts val="0"/>
                        </a:spcAft>
                        <a:buClr>
                          <a:schemeClr val="dk1"/>
                        </a:buClr>
                        <a:buSzPts val="1200"/>
                        <a:buFont typeface="Calibri"/>
                        <a:buNone/>
                      </a:pPr>
                      <a:r>
                        <a:rPr lang="en" sz="1200" b="1" u="none" strike="noStrike" cap="none"/>
                        <a:t>4 </a:t>
                      </a:r>
                      <a:r>
                        <a:rPr lang="en" sz="1200" u="none" strike="noStrike" cap="none"/>
                        <a:t>highly effective</a:t>
                      </a:r>
                      <a:endParaRPr sz="1600"/>
                    </a:p>
                    <a:p>
                      <a:pPr marL="0" marR="0" lvl="0" indent="0" algn="r" rtl="0">
                        <a:lnSpc>
                          <a:spcPct val="150000"/>
                        </a:lnSpc>
                        <a:spcBef>
                          <a:spcPts val="0"/>
                        </a:spcBef>
                        <a:spcAft>
                          <a:spcPts val="0"/>
                        </a:spcAft>
                        <a:buClr>
                          <a:schemeClr val="dk1"/>
                        </a:buClr>
                        <a:buSzPts val="1200"/>
                        <a:buFont typeface="Calibri"/>
                        <a:buNone/>
                      </a:pPr>
                      <a:r>
                        <a:rPr lang="en" sz="1200" b="1" u="none" strike="noStrike" cap="none"/>
                        <a:t>3 </a:t>
                      </a:r>
                      <a:r>
                        <a:rPr lang="en" sz="1200" u="none" strike="noStrike" cap="none"/>
                        <a:t>considerably effective</a:t>
                      </a:r>
                      <a:endParaRPr sz="1600"/>
                    </a:p>
                    <a:p>
                      <a:pPr marL="0" marR="0" lvl="0" indent="0" algn="r" rtl="0">
                        <a:lnSpc>
                          <a:spcPct val="150000"/>
                        </a:lnSpc>
                        <a:spcBef>
                          <a:spcPts val="0"/>
                        </a:spcBef>
                        <a:spcAft>
                          <a:spcPts val="0"/>
                        </a:spcAft>
                        <a:buClr>
                          <a:schemeClr val="dk1"/>
                        </a:buClr>
                        <a:buSzPts val="1200"/>
                        <a:buFont typeface="Calibri"/>
                        <a:buNone/>
                      </a:pPr>
                      <a:r>
                        <a:rPr lang="en" sz="1200" b="1" u="none" strike="noStrike" cap="none"/>
                        <a:t>2 </a:t>
                      </a:r>
                      <a:r>
                        <a:rPr lang="en" sz="1200" u="none" strike="noStrike" cap="none"/>
                        <a:t>somewhat effective</a:t>
                      </a:r>
                      <a:endParaRPr sz="1600"/>
                    </a:p>
                    <a:p>
                      <a:pPr marL="0" marR="0" lvl="0" indent="0" algn="r" rtl="0">
                        <a:lnSpc>
                          <a:spcPct val="150000"/>
                        </a:lnSpc>
                        <a:spcBef>
                          <a:spcPts val="0"/>
                        </a:spcBef>
                        <a:spcAft>
                          <a:spcPts val="0"/>
                        </a:spcAft>
                        <a:buClr>
                          <a:schemeClr val="dk1"/>
                        </a:buClr>
                        <a:buSzPts val="1200"/>
                        <a:buFont typeface="Calibri"/>
                        <a:buNone/>
                      </a:pPr>
                      <a:r>
                        <a:rPr lang="en" sz="1200" b="1" u="none" strike="noStrike" cap="none"/>
                        <a:t>1 </a:t>
                      </a:r>
                      <a:r>
                        <a:rPr lang="en" sz="1200" u="none" strike="noStrike" cap="none"/>
                        <a:t>limit effectiveness</a:t>
                      </a:r>
                      <a:endParaRPr sz="1200" u="none" strike="noStrike" cap="none">
                        <a:latin typeface="Calibri"/>
                        <a:ea typeface="Calibri"/>
                        <a:cs typeface="Calibri"/>
                        <a:sym typeface="Calibri"/>
                      </a:endParaRPr>
                    </a:p>
                  </a:txBody>
                  <a:tcPr marL="68275" marR="68275" marT="0" marB="0"/>
                </a:tc>
                <a:extLst>
                  <a:ext uri="{0D108BD9-81ED-4DB2-BD59-A6C34878D82A}">
                    <a16:rowId xmlns:a16="http://schemas.microsoft.com/office/drawing/2014/main" val="10001"/>
                  </a:ext>
                </a:extLst>
              </a:tr>
              <a:tr h="994900">
                <a:tc>
                  <a:txBody>
                    <a:bodyPr/>
                    <a:lstStyle/>
                    <a:p>
                      <a:pPr marL="0" marR="0" lvl="0" indent="0" algn="r" rtl="0">
                        <a:lnSpc>
                          <a:spcPct val="100000"/>
                        </a:lnSpc>
                        <a:spcBef>
                          <a:spcPts val="0"/>
                        </a:spcBef>
                        <a:spcAft>
                          <a:spcPts val="0"/>
                        </a:spcAft>
                        <a:buClr>
                          <a:schemeClr val="dk1"/>
                        </a:buClr>
                        <a:buSzPts val="1200"/>
                        <a:buFont typeface="Calibri"/>
                        <a:buNone/>
                      </a:pPr>
                      <a:r>
                        <a:rPr lang="en" sz="1200" u="none" strike="noStrike" cap="none"/>
                        <a:t> </a:t>
                      </a:r>
                      <a:endParaRPr sz="1200" u="none" strike="noStrike" cap="none">
                        <a:latin typeface="Calibri"/>
                        <a:ea typeface="Calibri"/>
                        <a:cs typeface="Calibri"/>
                        <a:sym typeface="Calibri"/>
                      </a:endParaRPr>
                    </a:p>
                  </a:txBody>
                  <a:tcPr marL="68275" marR="68275" marT="0" marB="0"/>
                </a:tc>
                <a:tc>
                  <a:txBody>
                    <a:bodyPr/>
                    <a:lstStyle/>
                    <a:p>
                      <a:pPr marL="0" marR="0" lvl="0" indent="0" algn="r" rtl="0">
                        <a:lnSpc>
                          <a:spcPct val="100000"/>
                        </a:lnSpc>
                        <a:spcBef>
                          <a:spcPts val="0"/>
                        </a:spcBef>
                        <a:spcAft>
                          <a:spcPts val="0"/>
                        </a:spcAft>
                        <a:buClr>
                          <a:schemeClr val="dk1"/>
                        </a:buClr>
                        <a:buSzPts val="1200"/>
                        <a:buFont typeface="Calibri"/>
                        <a:buNone/>
                      </a:pPr>
                      <a:r>
                        <a:rPr lang="en" sz="1200" u="none" strike="noStrike" cap="none"/>
                        <a:t> </a:t>
                      </a:r>
                      <a:endParaRPr sz="1200" u="none" strike="noStrike" cap="none">
                        <a:latin typeface="Calibri"/>
                        <a:ea typeface="Calibri"/>
                        <a:cs typeface="Calibri"/>
                        <a:sym typeface="Calibri"/>
                      </a:endParaRPr>
                    </a:p>
                  </a:txBody>
                  <a:tcPr marL="68275" marR="68275" marT="0" marB="0"/>
                </a:tc>
                <a:tc>
                  <a:txBody>
                    <a:bodyPr/>
                    <a:lstStyle/>
                    <a:p>
                      <a:pPr marL="0" marR="0" lvl="0" indent="0" algn="r" rtl="0">
                        <a:lnSpc>
                          <a:spcPct val="150000"/>
                        </a:lnSpc>
                        <a:spcBef>
                          <a:spcPts val="0"/>
                        </a:spcBef>
                        <a:spcAft>
                          <a:spcPts val="0"/>
                        </a:spcAft>
                        <a:buClr>
                          <a:schemeClr val="dk1"/>
                        </a:buClr>
                        <a:buSzPts val="1200"/>
                        <a:buFont typeface="Calibri"/>
                        <a:buNone/>
                      </a:pPr>
                      <a:r>
                        <a:rPr lang="en" sz="1200" b="1" u="none" strike="noStrike" cap="none"/>
                        <a:t>4 </a:t>
                      </a:r>
                      <a:r>
                        <a:rPr lang="en" sz="1200" u="none" strike="noStrike" cap="none"/>
                        <a:t>highly effective</a:t>
                      </a:r>
                      <a:endParaRPr sz="1600"/>
                    </a:p>
                    <a:p>
                      <a:pPr marL="0" marR="0" lvl="0" indent="0" algn="r" rtl="0">
                        <a:lnSpc>
                          <a:spcPct val="150000"/>
                        </a:lnSpc>
                        <a:spcBef>
                          <a:spcPts val="0"/>
                        </a:spcBef>
                        <a:spcAft>
                          <a:spcPts val="0"/>
                        </a:spcAft>
                        <a:buClr>
                          <a:schemeClr val="dk1"/>
                        </a:buClr>
                        <a:buSzPts val="1200"/>
                        <a:buFont typeface="Calibri"/>
                        <a:buNone/>
                      </a:pPr>
                      <a:r>
                        <a:rPr lang="en" sz="1200" b="1" u="none" strike="noStrike" cap="none"/>
                        <a:t>3</a:t>
                      </a:r>
                      <a:r>
                        <a:rPr lang="en" sz="1200" u="none" strike="noStrike" cap="none"/>
                        <a:t> considerably effective</a:t>
                      </a:r>
                      <a:endParaRPr sz="1600"/>
                    </a:p>
                    <a:p>
                      <a:pPr marL="0" marR="0" lvl="0" indent="0" algn="r" rtl="0">
                        <a:lnSpc>
                          <a:spcPct val="150000"/>
                        </a:lnSpc>
                        <a:spcBef>
                          <a:spcPts val="0"/>
                        </a:spcBef>
                        <a:spcAft>
                          <a:spcPts val="0"/>
                        </a:spcAft>
                        <a:buClr>
                          <a:schemeClr val="dk1"/>
                        </a:buClr>
                        <a:buSzPts val="1200"/>
                        <a:buFont typeface="Calibri"/>
                        <a:buNone/>
                      </a:pPr>
                      <a:r>
                        <a:rPr lang="en" sz="1200" b="1" u="none" strike="noStrike" cap="none"/>
                        <a:t>2 </a:t>
                      </a:r>
                      <a:r>
                        <a:rPr lang="en" sz="1200" u="none" strike="noStrike" cap="none"/>
                        <a:t>somewhat effective</a:t>
                      </a:r>
                      <a:endParaRPr sz="1600"/>
                    </a:p>
                    <a:p>
                      <a:pPr marL="0" marR="0" lvl="0" indent="0" algn="r" rtl="0">
                        <a:lnSpc>
                          <a:spcPct val="100000"/>
                        </a:lnSpc>
                        <a:spcBef>
                          <a:spcPts val="0"/>
                        </a:spcBef>
                        <a:spcAft>
                          <a:spcPts val="0"/>
                        </a:spcAft>
                        <a:buClr>
                          <a:schemeClr val="dk1"/>
                        </a:buClr>
                        <a:buSzPts val="1200"/>
                        <a:buFont typeface="Calibri"/>
                        <a:buNone/>
                      </a:pPr>
                      <a:r>
                        <a:rPr lang="en" sz="1200" b="1" u="none" strike="noStrike" cap="none"/>
                        <a:t>1 </a:t>
                      </a:r>
                      <a:r>
                        <a:rPr lang="en" sz="1200" u="none" strike="noStrike" cap="none"/>
                        <a:t>limit effectiveness</a:t>
                      </a:r>
                      <a:endParaRPr sz="1200" u="none" strike="noStrike" cap="none">
                        <a:latin typeface="Calibri"/>
                        <a:ea typeface="Calibri"/>
                        <a:cs typeface="Calibri"/>
                        <a:sym typeface="Calibri"/>
                      </a:endParaRPr>
                    </a:p>
                  </a:txBody>
                  <a:tcPr marL="68275" marR="68275" marT="0" marB="0"/>
                </a:tc>
                <a:extLst>
                  <a:ext uri="{0D108BD9-81ED-4DB2-BD59-A6C34878D82A}">
                    <a16:rowId xmlns:a16="http://schemas.microsoft.com/office/drawing/2014/main" val="10002"/>
                  </a:ext>
                </a:extLst>
              </a:tr>
              <a:tr h="994900">
                <a:tc>
                  <a:txBody>
                    <a:bodyPr/>
                    <a:lstStyle/>
                    <a:p>
                      <a:pPr marL="0" marR="0" lvl="0" indent="0" algn="r" rtl="0">
                        <a:lnSpc>
                          <a:spcPct val="100000"/>
                        </a:lnSpc>
                        <a:spcBef>
                          <a:spcPts val="0"/>
                        </a:spcBef>
                        <a:spcAft>
                          <a:spcPts val="0"/>
                        </a:spcAft>
                        <a:buClr>
                          <a:schemeClr val="dk1"/>
                        </a:buClr>
                        <a:buSzPts val="1200"/>
                        <a:buFont typeface="Calibri"/>
                        <a:buNone/>
                      </a:pPr>
                      <a:r>
                        <a:rPr lang="en" sz="1200" u="none" strike="noStrike" cap="none"/>
                        <a:t> </a:t>
                      </a:r>
                      <a:endParaRPr sz="1200" u="none" strike="noStrike" cap="none">
                        <a:latin typeface="Calibri"/>
                        <a:ea typeface="Calibri"/>
                        <a:cs typeface="Calibri"/>
                        <a:sym typeface="Calibri"/>
                      </a:endParaRPr>
                    </a:p>
                  </a:txBody>
                  <a:tcPr marL="68275" marR="68275" marT="0" marB="0"/>
                </a:tc>
                <a:tc>
                  <a:txBody>
                    <a:bodyPr/>
                    <a:lstStyle/>
                    <a:p>
                      <a:pPr marL="0" marR="0" lvl="0" indent="0" algn="r" rtl="0">
                        <a:lnSpc>
                          <a:spcPct val="100000"/>
                        </a:lnSpc>
                        <a:spcBef>
                          <a:spcPts val="0"/>
                        </a:spcBef>
                        <a:spcAft>
                          <a:spcPts val="0"/>
                        </a:spcAft>
                        <a:buClr>
                          <a:schemeClr val="dk1"/>
                        </a:buClr>
                        <a:buSzPts val="1200"/>
                        <a:buFont typeface="Calibri"/>
                        <a:buNone/>
                      </a:pPr>
                      <a:r>
                        <a:rPr lang="en" sz="1200" u="none" strike="noStrike" cap="none"/>
                        <a:t> </a:t>
                      </a:r>
                      <a:endParaRPr sz="1200" u="none" strike="noStrike" cap="none">
                        <a:latin typeface="Calibri"/>
                        <a:ea typeface="Calibri"/>
                        <a:cs typeface="Calibri"/>
                        <a:sym typeface="Calibri"/>
                      </a:endParaRPr>
                    </a:p>
                  </a:txBody>
                  <a:tcPr marL="68275" marR="68275" marT="0" marB="0"/>
                </a:tc>
                <a:tc>
                  <a:txBody>
                    <a:bodyPr/>
                    <a:lstStyle/>
                    <a:p>
                      <a:pPr marL="0" marR="0" lvl="0" indent="0" algn="r" rtl="0">
                        <a:lnSpc>
                          <a:spcPct val="150000"/>
                        </a:lnSpc>
                        <a:spcBef>
                          <a:spcPts val="0"/>
                        </a:spcBef>
                        <a:spcAft>
                          <a:spcPts val="0"/>
                        </a:spcAft>
                        <a:buClr>
                          <a:schemeClr val="dk1"/>
                        </a:buClr>
                        <a:buSzPts val="1200"/>
                        <a:buFont typeface="Calibri"/>
                        <a:buNone/>
                      </a:pPr>
                      <a:r>
                        <a:rPr lang="en" sz="1200" b="1" u="none" strike="noStrike" cap="none"/>
                        <a:t>4 </a:t>
                      </a:r>
                      <a:r>
                        <a:rPr lang="en" sz="1200" u="none" strike="noStrike" cap="none"/>
                        <a:t>highly effective</a:t>
                      </a:r>
                      <a:endParaRPr sz="1600"/>
                    </a:p>
                    <a:p>
                      <a:pPr marL="0" marR="0" lvl="0" indent="0" algn="r" rtl="0">
                        <a:lnSpc>
                          <a:spcPct val="150000"/>
                        </a:lnSpc>
                        <a:spcBef>
                          <a:spcPts val="0"/>
                        </a:spcBef>
                        <a:spcAft>
                          <a:spcPts val="0"/>
                        </a:spcAft>
                        <a:buClr>
                          <a:schemeClr val="dk1"/>
                        </a:buClr>
                        <a:buSzPts val="1200"/>
                        <a:buFont typeface="Calibri"/>
                        <a:buNone/>
                      </a:pPr>
                      <a:r>
                        <a:rPr lang="en" sz="1200" b="1" u="none" strike="noStrike" cap="none"/>
                        <a:t>3</a:t>
                      </a:r>
                      <a:r>
                        <a:rPr lang="en" sz="1200" u="none" strike="noStrike" cap="none"/>
                        <a:t> considerably effective</a:t>
                      </a:r>
                      <a:endParaRPr sz="1600"/>
                    </a:p>
                    <a:p>
                      <a:pPr marL="0" marR="0" lvl="0" indent="0" algn="r" rtl="0">
                        <a:lnSpc>
                          <a:spcPct val="150000"/>
                        </a:lnSpc>
                        <a:spcBef>
                          <a:spcPts val="0"/>
                        </a:spcBef>
                        <a:spcAft>
                          <a:spcPts val="0"/>
                        </a:spcAft>
                        <a:buClr>
                          <a:schemeClr val="dk1"/>
                        </a:buClr>
                        <a:buSzPts val="1200"/>
                        <a:buFont typeface="Calibri"/>
                        <a:buNone/>
                      </a:pPr>
                      <a:r>
                        <a:rPr lang="en" sz="1200" b="1" u="none" strike="noStrike" cap="none"/>
                        <a:t>2 </a:t>
                      </a:r>
                      <a:r>
                        <a:rPr lang="en" sz="1200" u="none" strike="noStrike" cap="none"/>
                        <a:t>somewhat effective</a:t>
                      </a:r>
                      <a:endParaRPr sz="1600"/>
                    </a:p>
                    <a:p>
                      <a:pPr marL="0" marR="0" lvl="0" indent="0" algn="r" rtl="0">
                        <a:lnSpc>
                          <a:spcPct val="100000"/>
                        </a:lnSpc>
                        <a:spcBef>
                          <a:spcPts val="0"/>
                        </a:spcBef>
                        <a:spcAft>
                          <a:spcPts val="0"/>
                        </a:spcAft>
                        <a:buClr>
                          <a:schemeClr val="dk1"/>
                        </a:buClr>
                        <a:buSzPts val="1200"/>
                        <a:buFont typeface="Calibri"/>
                        <a:buNone/>
                      </a:pPr>
                      <a:r>
                        <a:rPr lang="en" sz="1200" b="1" u="none" strike="noStrike" cap="none"/>
                        <a:t>1 </a:t>
                      </a:r>
                      <a:r>
                        <a:rPr lang="en" sz="1200" u="none" strike="noStrike" cap="none"/>
                        <a:t>limit effectiveness</a:t>
                      </a:r>
                      <a:endParaRPr sz="1200" u="none" strike="noStrike" cap="none">
                        <a:latin typeface="Calibri"/>
                        <a:ea typeface="Calibri"/>
                        <a:cs typeface="Calibri"/>
                        <a:sym typeface="Calibri"/>
                      </a:endParaRPr>
                    </a:p>
                  </a:txBody>
                  <a:tcPr marL="68275" marR="68275" marT="0" marB="0"/>
                </a:tc>
                <a:extLst>
                  <a:ext uri="{0D108BD9-81ED-4DB2-BD59-A6C34878D82A}">
                    <a16:rowId xmlns:a16="http://schemas.microsoft.com/office/drawing/2014/main" val="10003"/>
                  </a:ext>
                </a:extLst>
              </a:tr>
              <a:tr h="986850">
                <a:tc>
                  <a:txBody>
                    <a:bodyPr/>
                    <a:lstStyle/>
                    <a:p>
                      <a:pPr marL="0" marR="0" lvl="0" indent="0" algn="r" rtl="0">
                        <a:lnSpc>
                          <a:spcPct val="100000"/>
                        </a:lnSpc>
                        <a:spcBef>
                          <a:spcPts val="0"/>
                        </a:spcBef>
                        <a:spcAft>
                          <a:spcPts val="0"/>
                        </a:spcAft>
                        <a:buClr>
                          <a:schemeClr val="dk1"/>
                        </a:buClr>
                        <a:buSzPts val="1200"/>
                        <a:buFont typeface="Calibri"/>
                        <a:buNone/>
                      </a:pPr>
                      <a:r>
                        <a:rPr lang="en" sz="1200" u="none" strike="noStrike" cap="none"/>
                        <a:t> </a:t>
                      </a:r>
                      <a:endParaRPr sz="1200" u="none" strike="noStrike" cap="none">
                        <a:latin typeface="Calibri"/>
                        <a:ea typeface="Calibri"/>
                        <a:cs typeface="Calibri"/>
                        <a:sym typeface="Calibri"/>
                      </a:endParaRPr>
                    </a:p>
                  </a:txBody>
                  <a:tcPr marL="68275" marR="68275" marT="0" marB="0"/>
                </a:tc>
                <a:tc>
                  <a:txBody>
                    <a:bodyPr/>
                    <a:lstStyle/>
                    <a:p>
                      <a:pPr marL="0" marR="0" lvl="0" indent="0" algn="r" rtl="0">
                        <a:lnSpc>
                          <a:spcPct val="100000"/>
                        </a:lnSpc>
                        <a:spcBef>
                          <a:spcPts val="0"/>
                        </a:spcBef>
                        <a:spcAft>
                          <a:spcPts val="0"/>
                        </a:spcAft>
                        <a:buClr>
                          <a:schemeClr val="dk1"/>
                        </a:buClr>
                        <a:buSzPts val="1200"/>
                        <a:buFont typeface="Calibri"/>
                        <a:buNone/>
                      </a:pPr>
                      <a:r>
                        <a:rPr lang="en" sz="1200" u="none" strike="noStrike" cap="none"/>
                        <a:t> </a:t>
                      </a:r>
                      <a:endParaRPr sz="1200" u="none" strike="noStrike" cap="none">
                        <a:latin typeface="Calibri"/>
                        <a:ea typeface="Calibri"/>
                        <a:cs typeface="Calibri"/>
                        <a:sym typeface="Calibri"/>
                      </a:endParaRPr>
                    </a:p>
                  </a:txBody>
                  <a:tcPr marL="68275" marR="68275" marT="0" marB="0"/>
                </a:tc>
                <a:tc>
                  <a:txBody>
                    <a:bodyPr/>
                    <a:lstStyle/>
                    <a:p>
                      <a:pPr marL="0" marR="0" lvl="0" indent="0" algn="r" rtl="0">
                        <a:lnSpc>
                          <a:spcPct val="150000"/>
                        </a:lnSpc>
                        <a:spcBef>
                          <a:spcPts val="0"/>
                        </a:spcBef>
                        <a:spcAft>
                          <a:spcPts val="0"/>
                        </a:spcAft>
                        <a:buClr>
                          <a:schemeClr val="dk1"/>
                        </a:buClr>
                        <a:buSzPts val="1200"/>
                        <a:buFont typeface="Calibri"/>
                        <a:buNone/>
                      </a:pPr>
                      <a:r>
                        <a:rPr lang="en" sz="1200" b="1" u="none" strike="noStrike" cap="none"/>
                        <a:t>4</a:t>
                      </a:r>
                      <a:r>
                        <a:rPr lang="en" sz="1200" u="none" strike="noStrike" cap="none"/>
                        <a:t> highly effective</a:t>
                      </a:r>
                      <a:endParaRPr sz="1600"/>
                    </a:p>
                    <a:p>
                      <a:pPr marL="0" marR="0" lvl="0" indent="0" algn="r" rtl="0">
                        <a:lnSpc>
                          <a:spcPct val="150000"/>
                        </a:lnSpc>
                        <a:spcBef>
                          <a:spcPts val="0"/>
                        </a:spcBef>
                        <a:spcAft>
                          <a:spcPts val="0"/>
                        </a:spcAft>
                        <a:buClr>
                          <a:schemeClr val="dk1"/>
                        </a:buClr>
                        <a:buSzPts val="1200"/>
                        <a:buFont typeface="Calibri"/>
                        <a:buNone/>
                      </a:pPr>
                      <a:r>
                        <a:rPr lang="en" sz="1200" b="1" u="none" strike="noStrike" cap="none"/>
                        <a:t>3 </a:t>
                      </a:r>
                      <a:r>
                        <a:rPr lang="en" sz="1200" u="none" strike="noStrike" cap="none"/>
                        <a:t>considerably effective</a:t>
                      </a:r>
                      <a:endParaRPr sz="1600"/>
                    </a:p>
                    <a:p>
                      <a:pPr marL="0" marR="0" lvl="0" indent="0" algn="r" rtl="0">
                        <a:lnSpc>
                          <a:spcPct val="150000"/>
                        </a:lnSpc>
                        <a:spcBef>
                          <a:spcPts val="0"/>
                        </a:spcBef>
                        <a:spcAft>
                          <a:spcPts val="0"/>
                        </a:spcAft>
                        <a:buClr>
                          <a:schemeClr val="dk1"/>
                        </a:buClr>
                        <a:buSzPts val="1200"/>
                        <a:buFont typeface="Calibri"/>
                        <a:buNone/>
                      </a:pPr>
                      <a:r>
                        <a:rPr lang="en" sz="1200" b="1" u="none" strike="noStrike" cap="none"/>
                        <a:t>2</a:t>
                      </a:r>
                      <a:r>
                        <a:rPr lang="en" sz="1200" u="none" strike="noStrike" cap="none"/>
                        <a:t> somewhat effective</a:t>
                      </a:r>
                      <a:endParaRPr sz="1600"/>
                    </a:p>
                    <a:p>
                      <a:pPr marL="0" marR="0" lvl="0" indent="0" algn="r" rtl="0">
                        <a:lnSpc>
                          <a:spcPct val="100000"/>
                        </a:lnSpc>
                        <a:spcBef>
                          <a:spcPts val="0"/>
                        </a:spcBef>
                        <a:spcAft>
                          <a:spcPts val="0"/>
                        </a:spcAft>
                        <a:buClr>
                          <a:schemeClr val="dk1"/>
                        </a:buClr>
                        <a:buSzPts val="1200"/>
                        <a:buFont typeface="Calibri"/>
                        <a:buNone/>
                      </a:pPr>
                      <a:r>
                        <a:rPr lang="en" sz="1200" b="1" u="none" strike="noStrike" cap="none"/>
                        <a:t>1</a:t>
                      </a:r>
                      <a:r>
                        <a:rPr lang="en" sz="1200" u="none" strike="noStrike" cap="none"/>
                        <a:t> limit effectiveness</a:t>
                      </a:r>
                      <a:endParaRPr sz="1200" u="none" strike="noStrike" cap="none">
                        <a:latin typeface="Calibri"/>
                        <a:ea typeface="Calibri"/>
                        <a:cs typeface="Calibri"/>
                        <a:sym typeface="Calibri"/>
                      </a:endParaRPr>
                    </a:p>
                  </a:txBody>
                  <a:tcPr marL="68275" marR="68275" marT="0" marB="0"/>
                </a:tc>
                <a:extLst>
                  <a:ext uri="{0D108BD9-81ED-4DB2-BD59-A6C34878D82A}">
                    <a16:rowId xmlns:a16="http://schemas.microsoft.com/office/drawing/2014/main" val="10004"/>
                  </a:ext>
                </a:extLst>
              </a:tr>
            </a:tbl>
          </a:graphicData>
        </a:graphic>
      </p:graphicFrame>
      <p:sp>
        <p:nvSpPr>
          <p:cNvPr id="973" name="Google Shape;973;p68"/>
          <p:cNvSpPr txBox="1"/>
          <p:nvPr/>
        </p:nvSpPr>
        <p:spPr>
          <a:xfrm>
            <a:off x="363152" y="3405995"/>
            <a:ext cx="1746000" cy="2459100"/>
          </a:xfrm>
          <a:prstGeom prst="rect">
            <a:avLst/>
          </a:prstGeom>
          <a:noFill/>
          <a:ln>
            <a:noFill/>
          </a:ln>
        </p:spPr>
        <p:txBody>
          <a:bodyPr spcFirstLastPara="1" wrap="square" lIns="40000" tIns="50775" rIns="50775" bIns="50775" anchor="t" anchorCtr="0">
            <a:noAutofit/>
          </a:bodyPr>
          <a:lstStyle/>
          <a:p>
            <a:pPr marL="0" marR="0" lvl="0" indent="0" algn="l" rtl="0">
              <a:lnSpc>
                <a:spcPct val="100000"/>
              </a:lnSpc>
              <a:spcBef>
                <a:spcPts val="0"/>
              </a:spcBef>
              <a:spcAft>
                <a:spcPts val="0"/>
              </a:spcAft>
              <a:buClr>
                <a:srgbClr val="000000"/>
              </a:buClr>
              <a:buSzPts val="1200"/>
              <a:buFont typeface="Calibri"/>
              <a:buNone/>
            </a:pPr>
            <a:r>
              <a:rPr lang="en" sz="1200" b="1" i="0" u="none" strike="noStrike" cap="none">
                <a:solidFill>
                  <a:srgbClr val="000000"/>
                </a:solidFill>
                <a:latin typeface="Calibri"/>
                <a:ea typeface="Calibri"/>
                <a:cs typeface="Calibri"/>
                <a:sym typeface="Calibri"/>
              </a:rPr>
              <a:t>Criteria for a highly effective solution:</a:t>
            </a:r>
            <a:endParaRPr sz="1200" b="0" i="0" u="none" strike="noStrike" cap="none">
              <a:solidFill>
                <a:srgbClr val="000000"/>
              </a:solidFill>
              <a:latin typeface="Calibri"/>
              <a:ea typeface="Calibri"/>
              <a:cs typeface="Calibri"/>
              <a:sym typeface="Calibri"/>
            </a:endParaRPr>
          </a:p>
          <a:p>
            <a:pPr marL="317500" marR="0" lvl="0" indent="-317500" algn="l" rtl="0">
              <a:lnSpc>
                <a:spcPct val="100000"/>
              </a:lnSpc>
              <a:spcBef>
                <a:spcPts val="700"/>
              </a:spcBef>
              <a:spcAft>
                <a:spcPts val="0"/>
              </a:spcAft>
              <a:buClr>
                <a:srgbClr val="000000"/>
              </a:buClr>
              <a:buSzPts val="1200"/>
              <a:buFont typeface="Arial"/>
              <a:buChar char="•"/>
            </a:pPr>
            <a:r>
              <a:rPr lang="en" sz="1200" b="0" i="0" u="none" strike="noStrike" cap="none">
                <a:solidFill>
                  <a:srgbClr val="000000"/>
                </a:solidFill>
                <a:latin typeface="Calibri"/>
                <a:ea typeface="Calibri"/>
                <a:cs typeface="Calibri"/>
                <a:sym typeface="Calibri"/>
              </a:rPr>
              <a:t>Reduces fuel consumption</a:t>
            </a:r>
            <a:endParaRPr sz="1600"/>
          </a:p>
          <a:p>
            <a:pPr marL="317500" marR="0" lvl="0" indent="-317500" algn="l" rtl="0">
              <a:lnSpc>
                <a:spcPct val="100000"/>
              </a:lnSpc>
              <a:spcBef>
                <a:spcPts val="700"/>
              </a:spcBef>
              <a:spcAft>
                <a:spcPts val="0"/>
              </a:spcAft>
              <a:buClr>
                <a:srgbClr val="000000"/>
              </a:buClr>
              <a:buSzPts val="1200"/>
              <a:buFont typeface="Arial"/>
              <a:buChar char="•"/>
            </a:pPr>
            <a:r>
              <a:rPr lang="en" sz="1200" b="0" i="0" u="none" strike="noStrike" cap="none">
                <a:solidFill>
                  <a:srgbClr val="000000"/>
                </a:solidFill>
                <a:latin typeface="Calibri"/>
                <a:ea typeface="Calibri"/>
                <a:cs typeface="Calibri"/>
                <a:sym typeface="Calibri"/>
              </a:rPr>
              <a:t>Kind to the environment</a:t>
            </a:r>
            <a:endParaRPr sz="1600"/>
          </a:p>
          <a:p>
            <a:pPr marL="317500" marR="0" lvl="0" indent="-317500" algn="l" rtl="0">
              <a:lnSpc>
                <a:spcPct val="100000"/>
              </a:lnSpc>
              <a:spcBef>
                <a:spcPts val="700"/>
              </a:spcBef>
              <a:spcAft>
                <a:spcPts val="0"/>
              </a:spcAft>
              <a:buClr>
                <a:srgbClr val="000000"/>
              </a:buClr>
              <a:buSzPts val="1200"/>
              <a:buFont typeface="Arial"/>
              <a:buChar char="•"/>
            </a:pPr>
            <a:r>
              <a:rPr lang="en" sz="1200" b="0" i="0" u="none" strike="noStrike" cap="none">
                <a:solidFill>
                  <a:srgbClr val="000000"/>
                </a:solidFill>
                <a:latin typeface="Calibri"/>
                <a:ea typeface="Calibri"/>
                <a:cs typeface="Calibri"/>
                <a:sym typeface="Calibri"/>
              </a:rPr>
              <a:t>Contributes to a comfortable and healthy home</a:t>
            </a:r>
            <a:endParaRPr sz="1600"/>
          </a:p>
          <a:p>
            <a:pPr marL="0" marR="0" lvl="0" indent="0" algn="l" rtl="0">
              <a:lnSpc>
                <a:spcPct val="100000"/>
              </a:lnSpc>
              <a:spcBef>
                <a:spcPts val="700"/>
              </a:spcBef>
              <a:spcAft>
                <a:spcPts val="700"/>
              </a:spcAft>
              <a:buClr>
                <a:srgbClr val="000000"/>
              </a:buClr>
              <a:buSzPts val="1200"/>
              <a:buFont typeface="Calibri"/>
              <a:buNone/>
            </a:pPr>
            <a:endParaRPr sz="1200" b="0" i="0" u="none" strike="noStrike" cap="none">
              <a:solidFill>
                <a:srgbClr val="000000"/>
              </a:solidFill>
              <a:latin typeface="Calibri"/>
              <a:ea typeface="Calibri"/>
              <a:cs typeface="Calibri"/>
              <a:sym typeface="Calibri"/>
            </a:endParaRPr>
          </a:p>
        </p:txBody>
      </p:sp>
      <p:sp>
        <p:nvSpPr>
          <p:cNvPr id="974" name="Google Shape;974;p68"/>
          <p:cNvSpPr txBox="1"/>
          <p:nvPr/>
        </p:nvSpPr>
        <p:spPr>
          <a:xfrm>
            <a:off x="5881994" y="7455881"/>
            <a:ext cx="4967721" cy="492469"/>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dirty="0">
                <a:latin typeface="Nunito"/>
                <a:ea typeface="Nunito"/>
                <a:cs typeface="Nunito"/>
                <a:sym typeface="Nunito"/>
              </a:rPr>
              <a:t>Source: The Thinking Consortium </a:t>
            </a:r>
            <a:r>
              <a:rPr lang="en" sz="1200" u="sng" dirty="0">
                <a:solidFill>
                  <a:schemeClr val="hlink"/>
                </a:solidFill>
                <a:latin typeface="Nunito"/>
                <a:ea typeface="Nunito"/>
                <a:cs typeface="Nunito"/>
                <a:sym typeface="Nunito"/>
                <a:hlinkClick r:id="rId3"/>
              </a:rPr>
              <a:t>https://tc2.ca/online/</a:t>
            </a:r>
            <a:r>
              <a:rPr lang="en" sz="1200" dirty="0">
                <a:latin typeface="Nunito"/>
                <a:ea typeface="Nunito"/>
                <a:cs typeface="Nunito"/>
                <a:sym typeface="Nunito"/>
              </a:rPr>
              <a:t> </a:t>
            </a:r>
            <a:endParaRPr sz="1200" b="1" dirty="0">
              <a:latin typeface="Nunito"/>
              <a:ea typeface="Nunito"/>
              <a:cs typeface="Nunito"/>
              <a:sym typeface="Nuni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78"/>
        <p:cNvGrpSpPr/>
        <p:nvPr/>
      </p:nvGrpSpPr>
      <p:grpSpPr>
        <a:xfrm>
          <a:off x="0" y="0"/>
          <a:ext cx="0" cy="0"/>
          <a:chOff x="0" y="0"/>
          <a:chExt cx="0" cy="0"/>
        </a:xfrm>
      </p:grpSpPr>
      <p:sp>
        <p:nvSpPr>
          <p:cNvPr id="979" name="Google Shape;979;p69"/>
          <p:cNvSpPr txBox="1"/>
          <p:nvPr/>
        </p:nvSpPr>
        <p:spPr>
          <a:xfrm>
            <a:off x="377323" y="-66040"/>
            <a:ext cx="9303600" cy="871500"/>
          </a:xfrm>
          <a:prstGeom prst="rect">
            <a:avLst/>
          </a:prstGeom>
          <a:noFill/>
          <a:ln>
            <a:noFill/>
          </a:ln>
        </p:spPr>
        <p:txBody>
          <a:bodyPr spcFirstLastPara="1" wrap="square" lIns="50775" tIns="50775" rIns="50775" bIns="50775" anchor="ctr" anchorCtr="0">
            <a:noAutofit/>
          </a:bodyPr>
          <a:lstStyle/>
          <a:p>
            <a:pPr marL="0" marR="0" lvl="0" indent="0" algn="ctr" rtl="0">
              <a:lnSpc>
                <a:spcPct val="100000"/>
              </a:lnSpc>
              <a:spcBef>
                <a:spcPts val="0"/>
              </a:spcBef>
              <a:spcAft>
                <a:spcPts val="0"/>
              </a:spcAft>
              <a:buClr>
                <a:srgbClr val="000000"/>
              </a:buClr>
              <a:buSzPts val="4900"/>
              <a:buFont typeface="Arial"/>
              <a:buNone/>
            </a:pPr>
            <a:r>
              <a:rPr lang="en" sz="4600" b="1" i="0" u="none" strike="noStrike" cap="none">
                <a:solidFill>
                  <a:srgbClr val="000000"/>
                </a:solidFill>
                <a:latin typeface="Arial"/>
                <a:ea typeface="Arial"/>
                <a:cs typeface="Arial"/>
                <a:sym typeface="Arial"/>
              </a:rPr>
              <a:t>Propose a Course of Action</a:t>
            </a:r>
            <a:endParaRPr sz="1300"/>
          </a:p>
        </p:txBody>
      </p:sp>
      <p:graphicFrame>
        <p:nvGraphicFramePr>
          <p:cNvPr id="980" name="Google Shape;980;p69"/>
          <p:cNvGraphicFramePr/>
          <p:nvPr/>
        </p:nvGraphicFramePr>
        <p:xfrm>
          <a:off x="63900" y="2205007"/>
          <a:ext cx="9930600" cy="5423450"/>
        </p:xfrm>
        <a:graphic>
          <a:graphicData uri="http://schemas.openxmlformats.org/drawingml/2006/table">
            <a:tbl>
              <a:tblPr bandRow="1">
                <a:noFill/>
                <a:tableStyleId>{BE158A41-00A2-44F3-80AF-1CDAFE0FBE2F}</a:tableStyleId>
              </a:tblPr>
              <a:tblGrid>
                <a:gridCol w="280975">
                  <a:extLst>
                    <a:ext uri="{9D8B030D-6E8A-4147-A177-3AD203B41FA5}">
                      <a16:colId xmlns:a16="http://schemas.microsoft.com/office/drawing/2014/main" val="20000"/>
                    </a:ext>
                  </a:extLst>
                </a:gridCol>
                <a:gridCol w="4723000">
                  <a:extLst>
                    <a:ext uri="{9D8B030D-6E8A-4147-A177-3AD203B41FA5}">
                      <a16:colId xmlns:a16="http://schemas.microsoft.com/office/drawing/2014/main" val="20001"/>
                    </a:ext>
                  </a:extLst>
                </a:gridCol>
                <a:gridCol w="4926625">
                  <a:extLst>
                    <a:ext uri="{9D8B030D-6E8A-4147-A177-3AD203B41FA5}">
                      <a16:colId xmlns:a16="http://schemas.microsoft.com/office/drawing/2014/main" val="20002"/>
                    </a:ext>
                  </a:extLst>
                </a:gridCol>
              </a:tblGrid>
              <a:tr h="341350">
                <a:tc gridSpan="2">
                  <a:txBody>
                    <a:bodyPr/>
                    <a:lstStyle/>
                    <a:p>
                      <a:pPr marL="0" marR="0" lvl="0" indent="0" algn="ctr" rtl="0">
                        <a:lnSpc>
                          <a:spcPct val="100000"/>
                        </a:lnSpc>
                        <a:spcBef>
                          <a:spcPts val="0"/>
                        </a:spcBef>
                        <a:spcAft>
                          <a:spcPts val="0"/>
                        </a:spcAft>
                        <a:buClr>
                          <a:schemeClr val="dk1"/>
                        </a:buClr>
                        <a:buSzPts val="1700"/>
                        <a:buFont typeface="Arial"/>
                        <a:buNone/>
                      </a:pPr>
                      <a:r>
                        <a:rPr lang="en" sz="1700" b="1" i="1" u="none" strike="noStrike" cap="none">
                          <a:latin typeface="Arial"/>
                          <a:ea typeface="Arial"/>
                          <a:cs typeface="Arial"/>
                          <a:sym typeface="Arial"/>
                        </a:rPr>
                        <a:t>Action </a:t>
                      </a:r>
                      <a:endParaRPr sz="1600"/>
                    </a:p>
                  </a:txBody>
                  <a:tcPr marL="0" marR="0" marT="0" marB="0" anchor="ctr">
                    <a:lnL w="25400" cap="flat" cmpd="sng">
                      <a:solidFill>
                        <a:srgbClr val="3F6696"/>
                      </a:solidFill>
                      <a:prstDash val="solid"/>
                      <a:round/>
                      <a:headEnd type="none" w="sm" len="sm"/>
                      <a:tailEnd type="none" w="sm" len="sm"/>
                    </a:lnL>
                    <a:lnR w="12700" cap="flat" cmpd="sng">
                      <a:solidFill>
                        <a:srgbClr val="3F6696"/>
                      </a:solidFill>
                      <a:prstDash val="solid"/>
                      <a:round/>
                      <a:headEnd type="none" w="sm" len="sm"/>
                      <a:tailEnd type="none" w="sm" len="sm"/>
                    </a:lnR>
                    <a:lnT w="25400" cap="flat" cmpd="sng">
                      <a:solidFill>
                        <a:srgbClr val="3F6696"/>
                      </a:solidFill>
                      <a:prstDash val="solid"/>
                      <a:round/>
                      <a:headEnd type="none" w="sm" len="sm"/>
                      <a:tailEnd type="none" w="sm" len="sm"/>
                    </a:lnT>
                    <a:lnB w="25400" cap="flat" cmpd="sng">
                      <a:solidFill>
                        <a:srgbClr val="000000"/>
                      </a:solidFill>
                      <a:prstDash val="solid"/>
                      <a:round/>
                      <a:headEnd type="none" w="sm" len="sm"/>
                      <a:tailEnd type="none" w="sm" len="sm"/>
                    </a:lnB>
                    <a:solidFill>
                      <a:srgbClr val="D0E9A9">
                        <a:alpha val="96080"/>
                      </a:srgbClr>
                    </a:solidFill>
                  </a:tcPr>
                </a:tc>
                <a:tc hMerge="1">
                  <a:txBody>
                    <a:bodyPr/>
                    <a:lstStyle/>
                    <a:p>
                      <a:endParaRPr lang="en-US"/>
                    </a:p>
                  </a:txBody>
                  <a:tcPr/>
                </a:tc>
                <a:tc>
                  <a:txBody>
                    <a:bodyPr/>
                    <a:lstStyle/>
                    <a:p>
                      <a:pPr marL="0" marR="0" lvl="0" indent="0" algn="ctr" rtl="0">
                        <a:lnSpc>
                          <a:spcPct val="100000"/>
                        </a:lnSpc>
                        <a:spcBef>
                          <a:spcPts val="0"/>
                        </a:spcBef>
                        <a:spcAft>
                          <a:spcPts val="0"/>
                        </a:spcAft>
                        <a:buClr>
                          <a:schemeClr val="dk1"/>
                        </a:buClr>
                        <a:buSzPts val="1700"/>
                        <a:buFont typeface="Arial"/>
                        <a:buNone/>
                      </a:pPr>
                      <a:r>
                        <a:rPr lang="en" sz="1700" b="1" i="1" u="none" strike="noStrike" cap="none">
                          <a:latin typeface="Arial"/>
                          <a:ea typeface="Arial"/>
                          <a:cs typeface="Arial"/>
                          <a:sym typeface="Arial"/>
                        </a:rPr>
                        <a:t>Reason</a:t>
                      </a:r>
                      <a:endParaRPr sz="1600"/>
                    </a:p>
                  </a:txBody>
                  <a:tcPr marL="0" marR="0" marT="0" marB="0" anchor="ctr">
                    <a:lnL w="12700" cap="flat" cmpd="sng">
                      <a:solidFill>
                        <a:srgbClr val="3F6696"/>
                      </a:solidFill>
                      <a:prstDash val="solid"/>
                      <a:round/>
                      <a:headEnd type="none" w="sm" len="sm"/>
                      <a:tailEnd type="none" w="sm" len="sm"/>
                    </a:lnL>
                    <a:lnR w="25400" cap="flat" cmpd="sng">
                      <a:solidFill>
                        <a:srgbClr val="3F6696"/>
                      </a:solidFill>
                      <a:prstDash val="solid"/>
                      <a:round/>
                      <a:headEnd type="none" w="sm" len="sm"/>
                      <a:tailEnd type="none" w="sm" len="sm"/>
                    </a:lnR>
                    <a:lnT w="25400" cap="flat" cmpd="sng">
                      <a:solidFill>
                        <a:srgbClr val="3F6696"/>
                      </a:solidFill>
                      <a:prstDash val="solid"/>
                      <a:round/>
                      <a:headEnd type="none" w="sm" len="sm"/>
                      <a:tailEnd type="none" w="sm" len="sm"/>
                    </a:lnT>
                    <a:lnB w="25400" cap="flat" cmpd="sng">
                      <a:solidFill>
                        <a:srgbClr val="3F6696"/>
                      </a:solidFill>
                      <a:prstDash val="solid"/>
                      <a:round/>
                      <a:headEnd type="none" w="sm" len="sm"/>
                      <a:tailEnd type="none" w="sm" len="sm"/>
                    </a:lnB>
                    <a:solidFill>
                      <a:srgbClr val="D0E9A9">
                        <a:alpha val="96080"/>
                      </a:srgbClr>
                    </a:solidFill>
                  </a:tcPr>
                </a:tc>
                <a:extLst>
                  <a:ext uri="{0D108BD9-81ED-4DB2-BD59-A6C34878D82A}">
                    <a16:rowId xmlns:a16="http://schemas.microsoft.com/office/drawing/2014/main" val="10000"/>
                  </a:ext>
                </a:extLst>
              </a:tr>
              <a:tr h="670450">
                <a:tc>
                  <a:txBody>
                    <a:bodyPr/>
                    <a:lstStyle/>
                    <a:p>
                      <a:pPr marL="0" marR="0" lvl="0" indent="0" algn="ctr" rtl="0">
                        <a:lnSpc>
                          <a:spcPct val="100000"/>
                        </a:lnSpc>
                        <a:spcBef>
                          <a:spcPts val="0"/>
                        </a:spcBef>
                        <a:spcAft>
                          <a:spcPts val="0"/>
                        </a:spcAft>
                        <a:buClr>
                          <a:schemeClr val="dk1"/>
                        </a:buClr>
                        <a:buSzPts val="1100"/>
                        <a:buFont typeface="Arial"/>
                        <a:buNone/>
                      </a:pPr>
                      <a:r>
                        <a:rPr lang="en" sz="1100" b="1" u="none" strike="noStrike" cap="none">
                          <a:latin typeface="Arial"/>
                          <a:ea typeface="Arial"/>
                          <a:cs typeface="Arial"/>
                          <a:sym typeface="Arial"/>
                        </a:rPr>
                        <a:t>1</a:t>
                      </a:r>
                      <a:endParaRPr sz="1600"/>
                    </a:p>
                  </a:txBody>
                  <a:tcPr marL="0" marR="0" marT="0" marB="0" anchor="ctr">
                    <a:lnL w="254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0E9A9">
                        <a:alpha val="96080"/>
                      </a:srgbClr>
                    </a:solidFill>
                  </a:tcPr>
                </a:tc>
                <a:tc>
                  <a:txBody>
                    <a:bodyPr/>
                    <a:lstStyle/>
                    <a:p>
                      <a:pPr marL="0" marR="0" lvl="0" indent="0" algn="l" rtl="0">
                        <a:lnSpc>
                          <a:spcPct val="108333"/>
                        </a:lnSpc>
                        <a:spcBef>
                          <a:spcPts val="0"/>
                        </a:spcBef>
                        <a:spcAft>
                          <a:spcPts val="0"/>
                        </a:spcAft>
                        <a:buClr>
                          <a:schemeClr val="dk1"/>
                        </a:buClr>
                        <a:buSzPts val="1400"/>
                        <a:buFont typeface="Times"/>
                        <a:buNone/>
                      </a:pPr>
                      <a:endParaRPr sz="1400" u="none" strike="noStrike" cap="none"/>
                    </a:p>
                  </a:txBody>
                  <a:tcPr marL="0" marR="0" marT="0" marB="0" anchor="ctr">
                    <a:lnL w="9525" cap="flat" cmpd="sng">
                      <a:solidFill>
                        <a:srgbClr val="000000"/>
                      </a:solidFill>
                      <a:prstDash val="solid"/>
                      <a:round/>
                      <a:headEnd type="none" w="sm" len="sm"/>
                      <a:tailEnd type="none" w="sm" len="sm"/>
                    </a:lnL>
                    <a:lnR w="12700" cap="flat" cmpd="sng">
                      <a:solidFill>
                        <a:srgbClr val="3F6696"/>
                      </a:solidFill>
                      <a:prstDash val="solid"/>
                      <a:round/>
                      <a:headEnd type="none" w="sm" len="sm"/>
                      <a:tailEnd type="none" w="sm" len="sm"/>
                    </a:lnR>
                    <a:lnT w="25400" cap="flat" cmpd="sng">
                      <a:solidFill>
                        <a:srgbClr val="3F6696"/>
                      </a:solidFill>
                      <a:prstDash val="solid"/>
                      <a:round/>
                      <a:headEnd type="none" w="sm" len="sm"/>
                      <a:tailEnd type="none" w="sm" len="sm"/>
                    </a:lnT>
                    <a:lnB w="12700" cap="flat" cmpd="sng">
                      <a:solidFill>
                        <a:srgbClr val="3F6696"/>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chemeClr val="dk1"/>
                        </a:buClr>
                        <a:buSzPts val="1400"/>
                        <a:buFont typeface="Arial"/>
                        <a:buNone/>
                      </a:pPr>
                      <a:endParaRPr sz="1400" u="none" strike="noStrike" cap="none"/>
                    </a:p>
                  </a:txBody>
                  <a:tcPr marL="0" marR="0" marT="0" marB="0" anchor="ctr">
                    <a:lnL w="12700" cap="flat" cmpd="sng">
                      <a:solidFill>
                        <a:srgbClr val="3F6696"/>
                      </a:solidFill>
                      <a:prstDash val="solid"/>
                      <a:round/>
                      <a:headEnd type="none" w="sm" len="sm"/>
                      <a:tailEnd type="none" w="sm" len="sm"/>
                    </a:lnL>
                    <a:lnR w="25400" cap="flat" cmpd="sng">
                      <a:solidFill>
                        <a:srgbClr val="3F6696"/>
                      </a:solidFill>
                      <a:prstDash val="solid"/>
                      <a:round/>
                      <a:headEnd type="none" w="sm" len="sm"/>
                      <a:tailEnd type="none" w="sm" len="sm"/>
                    </a:lnR>
                    <a:lnT w="25400" cap="flat" cmpd="sng">
                      <a:solidFill>
                        <a:srgbClr val="3F6696"/>
                      </a:solidFill>
                      <a:prstDash val="solid"/>
                      <a:round/>
                      <a:headEnd type="none" w="sm" len="sm"/>
                      <a:tailEnd type="none" w="sm" len="sm"/>
                    </a:lnT>
                    <a:lnB w="12700" cap="flat" cmpd="sng">
                      <a:solidFill>
                        <a:srgbClr val="3F6696"/>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670450">
                <a:tc>
                  <a:txBody>
                    <a:bodyPr/>
                    <a:lstStyle/>
                    <a:p>
                      <a:pPr marL="0" marR="0" lvl="0" indent="0" algn="ctr" rtl="0">
                        <a:lnSpc>
                          <a:spcPct val="100000"/>
                        </a:lnSpc>
                        <a:spcBef>
                          <a:spcPts val="0"/>
                        </a:spcBef>
                        <a:spcAft>
                          <a:spcPts val="0"/>
                        </a:spcAft>
                        <a:buClr>
                          <a:schemeClr val="dk1"/>
                        </a:buClr>
                        <a:buSzPts val="1100"/>
                        <a:buFont typeface="Arial"/>
                        <a:buNone/>
                      </a:pPr>
                      <a:r>
                        <a:rPr lang="en" sz="1100" b="1" u="none" strike="noStrike" cap="none">
                          <a:latin typeface="Arial"/>
                          <a:ea typeface="Arial"/>
                          <a:cs typeface="Arial"/>
                          <a:sym typeface="Arial"/>
                        </a:rPr>
                        <a:t>2</a:t>
                      </a:r>
                      <a:endParaRPr sz="1600"/>
                    </a:p>
                  </a:txBody>
                  <a:tcPr marL="0" marR="0" marT="0" marB="0" anchor="ctr">
                    <a:lnL w="254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0E9A9">
                        <a:alpha val="96080"/>
                      </a:srgbClr>
                    </a:solidFill>
                  </a:tcPr>
                </a:tc>
                <a:tc>
                  <a:txBody>
                    <a:bodyPr/>
                    <a:lstStyle/>
                    <a:p>
                      <a:pPr marL="0" marR="0" lvl="0" indent="0" algn="l" rtl="0">
                        <a:lnSpc>
                          <a:spcPct val="100000"/>
                        </a:lnSpc>
                        <a:spcBef>
                          <a:spcPts val="0"/>
                        </a:spcBef>
                        <a:spcAft>
                          <a:spcPts val="0"/>
                        </a:spcAft>
                        <a:buClr>
                          <a:schemeClr val="dk1"/>
                        </a:buClr>
                        <a:buSzPts val="1400"/>
                        <a:buFont typeface="Arial"/>
                        <a:buNone/>
                      </a:pPr>
                      <a:endParaRPr sz="1400" u="none" strike="noStrike" cap="none"/>
                    </a:p>
                  </a:txBody>
                  <a:tcPr marL="0" marR="0" marT="0" marB="0" anchor="ctr">
                    <a:lnL w="9525" cap="flat" cmpd="sng">
                      <a:solidFill>
                        <a:srgbClr val="000000"/>
                      </a:solidFill>
                      <a:prstDash val="solid"/>
                      <a:round/>
                      <a:headEnd type="none" w="sm" len="sm"/>
                      <a:tailEnd type="none" w="sm" len="sm"/>
                    </a:lnL>
                    <a:lnR w="12700" cap="flat" cmpd="sng">
                      <a:solidFill>
                        <a:srgbClr val="3F6696"/>
                      </a:solidFill>
                      <a:prstDash val="solid"/>
                      <a:round/>
                      <a:headEnd type="none" w="sm" len="sm"/>
                      <a:tailEnd type="none" w="sm" len="sm"/>
                    </a:lnR>
                    <a:lnT w="12700" cap="flat" cmpd="sng">
                      <a:solidFill>
                        <a:srgbClr val="3F6696"/>
                      </a:solidFill>
                      <a:prstDash val="solid"/>
                      <a:round/>
                      <a:headEnd type="none" w="sm" len="sm"/>
                      <a:tailEnd type="none" w="sm" len="sm"/>
                    </a:lnT>
                    <a:lnB w="12700" cap="flat" cmpd="sng">
                      <a:solidFill>
                        <a:srgbClr val="3F6696"/>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chemeClr val="dk1"/>
                        </a:buClr>
                        <a:buSzPts val="1400"/>
                        <a:buFont typeface="Arial"/>
                        <a:buNone/>
                      </a:pPr>
                      <a:endParaRPr sz="1400" u="none" strike="noStrike" cap="none"/>
                    </a:p>
                  </a:txBody>
                  <a:tcPr marL="0" marR="0" marT="0" marB="0" anchor="ctr">
                    <a:lnL w="12700" cap="flat" cmpd="sng">
                      <a:solidFill>
                        <a:srgbClr val="3F6696"/>
                      </a:solidFill>
                      <a:prstDash val="solid"/>
                      <a:round/>
                      <a:headEnd type="none" w="sm" len="sm"/>
                      <a:tailEnd type="none" w="sm" len="sm"/>
                    </a:lnL>
                    <a:lnR w="25400" cap="flat" cmpd="sng">
                      <a:solidFill>
                        <a:srgbClr val="3F6696"/>
                      </a:solidFill>
                      <a:prstDash val="solid"/>
                      <a:round/>
                      <a:headEnd type="none" w="sm" len="sm"/>
                      <a:tailEnd type="none" w="sm" len="sm"/>
                    </a:lnR>
                    <a:lnT w="12700" cap="flat" cmpd="sng">
                      <a:solidFill>
                        <a:srgbClr val="3F6696"/>
                      </a:solidFill>
                      <a:prstDash val="solid"/>
                      <a:round/>
                      <a:headEnd type="none" w="sm" len="sm"/>
                      <a:tailEnd type="none" w="sm" len="sm"/>
                    </a:lnT>
                    <a:lnB w="12700" cap="flat" cmpd="sng">
                      <a:solidFill>
                        <a:srgbClr val="3F6696"/>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670450">
                <a:tc>
                  <a:txBody>
                    <a:bodyPr/>
                    <a:lstStyle/>
                    <a:p>
                      <a:pPr marL="0" marR="0" lvl="0" indent="0" algn="ctr" rtl="0">
                        <a:lnSpc>
                          <a:spcPct val="100000"/>
                        </a:lnSpc>
                        <a:spcBef>
                          <a:spcPts val="0"/>
                        </a:spcBef>
                        <a:spcAft>
                          <a:spcPts val="0"/>
                        </a:spcAft>
                        <a:buClr>
                          <a:schemeClr val="dk1"/>
                        </a:buClr>
                        <a:buSzPts val="1100"/>
                        <a:buFont typeface="Arial"/>
                        <a:buNone/>
                      </a:pPr>
                      <a:r>
                        <a:rPr lang="en" sz="1100" b="1" u="none" strike="noStrike" cap="none">
                          <a:latin typeface="Arial"/>
                          <a:ea typeface="Arial"/>
                          <a:cs typeface="Arial"/>
                          <a:sym typeface="Arial"/>
                        </a:rPr>
                        <a:t>3</a:t>
                      </a:r>
                      <a:endParaRPr sz="1600"/>
                    </a:p>
                  </a:txBody>
                  <a:tcPr marL="0" marR="0" marT="0" marB="0" anchor="ctr">
                    <a:lnL w="254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D0E9A9">
                        <a:alpha val="96080"/>
                      </a:srgbClr>
                    </a:solidFill>
                  </a:tcPr>
                </a:tc>
                <a:tc>
                  <a:txBody>
                    <a:bodyPr/>
                    <a:lstStyle/>
                    <a:p>
                      <a:pPr marL="0" marR="0" lvl="0" indent="0" algn="l" rtl="0">
                        <a:lnSpc>
                          <a:spcPct val="100000"/>
                        </a:lnSpc>
                        <a:spcBef>
                          <a:spcPts val="0"/>
                        </a:spcBef>
                        <a:spcAft>
                          <a:spcPts val="0"/>
                        </a:spcAft>
                        <a:buClr>
                          <a:schemeClr val="dk1"/>
                        </a:buClr>
                        <a:buSzPts val="1400"/>
                        <a:buFont typeface="Arial"/>
                        <a:buNone/>
                      </a:pPr>
                      <a:endParaRPr sz="1400" u="none" strike="noStrike" cap="none"/>
                    </a:p>
                  </a:txBody>
                  <a:tcPr marL="0" marR="0" marT="0" marB="0" anchor="ctr">
                    <a:lnL w="9525" cap="flat" cmpd="sng">
                      <a:solidFill>
                        <a:srgbClr val="000000"/>
                      </a:solidFill>
                      <a:prstDash val="solid"/>
                      <a:round/>
                      <a:headEnd type="none" w="sm" len="sm"/>
                      <a:tailEnd type="none" w="sm" len="sm"/>
                    </a:lnL>
                    <a:lnR w="12700" cap="flat" cmpd="sng">
                      <a:solidFill>
                        <a:srgbClr val="3F6696"/>
                      </a:solidFill>
                      <a:prstDash val="solid"/>
                      <a:round/>
                      <a:headEnd type="none" w="sm" len="sm"/>
                      <a:tailEnd type="none" w="sm" len="sm"/>
                    </a:lnR>
                    <a:lnT w="12700" cap="flat" cmpd="sng">
                      <a:solidFill>
                        <a:srgbClr val="3F6696"/>
                      </a:solidFill>
                      <a:prstDash val="solid"/>
                      <a:round/>
                      <a:headEnd type="none" w="sm" len="sm"/>
                      <a:tailEnd type="none" w="sm" len="sm"/>
                    </a:lnT>
                    <a:lnB w="12700" cap="flat" cmpd="sng">
                      <a:solidFill>
                        <a:srgbClr val="3F6696"/>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chemeClr val="dk1"/>
                        </a:buClr>
                        <a:buSzPts val="1400"/>
                        <a:buFont typeface="Arial"/>
                        <a:buNone/>
                      </a:pPr>
                      <a:endParaRPr sz="1400" u="none" strike="noStrike" cap="none"/>
                    </a:p>
                  </a:txBody>
                  <a:tcPr marL="0" marR="0" marT="0" marB="0" anchor="ctr">
                    <a:lnL w="12700" cap="flat" cmpd="sng">
                      <a:solidFill>
                        <a:srgbClr val="3F6696"/>
                      </a:solidFill>
                      <a:prstDash val="solid"/>
                      <a:round/>
                      <a:headEnd type="none" w="sm" len="sm"/>
                      <a:tailEnd type="none" w="sm" len="sm"/>
                    </a:lnL>
                    <a:lnR w="25400" cap="flat" cmpd="sng">
                      <a:solidFill>
                        <a:srgbClr val="3F6696"/>
                      </a:solidFill>
                      <a:prstDash val="solid"/>
                      <a:round/>
                      <a:headEnd type="none" w="sm" len="sm"/>
                      <a:tailEnd type="none" w="sm" len="sm"/>
                    </a:lnR>
                    <a:lnT w="12700" cap="flat" cmpd="sng">
                      <a:solidFill>
                        <a:srgbClr val="3F6696"/>
                      </a:solidFill>
                      <a:prstDash val="solid"/>
                      <a:round/>
                      <a:headEnd type="none" w="sm" len="sm"/>
                      <a:tailEnd type="none" w="sm" len="sm"/>
                    </a:lnT>
                    <a:lnB w="12700" cap="flat" cmpd="sng">
                      <a:solidFill>
                        <a:srgbClr val="3F6696"/>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670450">
                <a:tc>
                  <a:txBody>
                    <a:bodyPr/>
                    <a:lstStyle/>
                    <a:p>
                      <a:pPr marL="0" marR="0" lvl="0" indent="0" algn="ctr" rtl="0">
                        <a:lnSpc>
                          <a:spcPct val="100000"/>
                        </a:lnSpc>
                        <a:spcBef>
                          <a:spcPts val="0"/>
                        </a:spcBef>
                        <a:spcAft>
                          <a:spcPts val="0"/>
                        </a:spcAft>
                        <a:buClr>
                          <a:schemeClr val="dk1"/>
                        </a:buClr>
                        <a:buSzPts val="1100"/>
                        <a:buFont typeface="Arial"/>
                        <a:buNone/>
                      </a:pPr>
                      <a:r>
                        <a:rPr lang="en" sz="1100" b="1" u="none" strike="noStrike" cap="none">
                          <a:latin typeface="Arial"/>
                          <a:ea typeface="Arial"/>
                          <a:cs typeface="Arial"/>
                          <a:sym typeface="Arial"/>
                        </a:rPr>
                        <a:t>4</a:t>
                      </a:r>
                      <a:endParaRPr sz="1100" b="1" u="none" strike="noStrike" cap="none">
                        <a:latin typeface="Arial"/>
                        <a:ea typeface="Arial"/>
                        <a:cs typeface="Arial"/>
                        <a:sym typeface="Arial"/>
                      </a:endParaRPr>
                    </a:p>
                  </a:txBody>
                  <a:tcPr marL="0" marR="0" marT="0" marB="0" anchor="ctr">
                    <a:lnL w="254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D0E9A9">
                        <a:alpha val="96080"/>
                      </a:srgbClr>
                    </a:solidFill>
                  </a:tcPr>
                </a:tc>
                <a:tc>
                  <a:txBody>
                    <a:bodyPr/>
                    <a:lstStyle/>
                    <a:p>
                      <a:pPr marL="0" marR="0" lvl="0" indent="0" algn="l" rtl="0">
                        <a:lnSpc>
                          <a:spcPct val="100000"/>
                        </a:lnSpc>
                        <a:spcBef>
                          <a:spcPts val="0"/>
                        </a:spcBef>
                        <a:spcAft>
                          <a:spcPts val="0"/>
                        </a:spcAft>
                        <a:buClr>
                          <a:schemeClr val="dk1"/>
                        </a:buClr>
                        <a:buSzPts val="1400"/>
                        <a:buFont typeface="Arial"/>
                        <a:buNone/>
                      </a:pPr>
                      <a:endParaRPr sz="1400" u="none" strike="noStrike" cap="none"/>
                    </a:p>
                  </a:txBody>
                  <a:tcPr marL="0" marR="0" marT="0" marB="0" anchor="ctr">
                    <a:lnL w="9525" cap="flat" cmpd="sng">
                      <a:solidFill>
                        <a:srgbClr val="000000"/>
                      </a:solidFill>
                      <a:prstDash val="solid"/>
                      <a:round/>
                      <a:headEnd type="none" w="sm" len="sm"/>
                      <a:tailEnd type="none" w="sm" len="sm"/>
                    </a:lnL>
                    <a:lnR w="12700" cap="flat" cmpd="sng">
                      <a:solidFill>
                        <a:srgbClr val="3F6696"/>
                      </a:solidFill>
                      <a:prstDash val="solid"/>
                      <a:round/>
                      <a:headEnd type="none" w="sm" len="sm"/>
                      <a:tailEnd type="none" w="sm" len="sm"/>
                    </a:lnR>
                    <a:lnT w="12700" cap="flat" cmpd="sng">
                      <a:solidFill>
                        <a:srgbClr val="3F6696"/>
                      </a:solidFill>
                      <a:prstDash val="solid"/>
                      <a:round/>
                      <a:headEnd type="none" w="sm" len="sm"/>
                      <a:tailEnd type="none" w="sm" len="sm"/>
                    </a:lnT>
                    <a:lnB w="25400" cap="flat" cmpd="sng">
                      <a:solidFill>
                        <a:srgbClr val="3F6696"/>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chemeClr val="dk1"/>
                        </a:buClr>
                        <a:buSzPts val="1400"/>
                        <a:buFont typeface="Arial"/>
                        <a:buNone/>
                      </a:pPr>
                      <a:endParaRPr sz="1400" u="none" strike="noStrike" cap="none"/>
                    </a:p>
                  </a:txBody>
                  <a:tcPr marL="0" marR="0" marT="0" marB="0" anchor="ctr">
                    <a:lnL w="12700" cap="flat" cmpd="sng">
                      <a:solidFill>
                        <a:srgbClr val="3F6696"/>
                      </a:solidFill>
                      <a:prstDash val="solid"/>
                      <a:round/>
                      <a:headEnd type="none" w="sm" len="sm"/>
                      <a:tailEnd type="none" w="sm" len="sm"/>
                    </a:lnL>
                    <a:lnR w="25400" cap="flat" cmpd="sng">
                      <a:solidFill>
                        <a:srgbClr val="3F6696"/>
                      </a:solidFill>
                      <a:prstDash val="solid"/>
                      <a:round/>
                      <a:headEnd type="none" w="sm" len="sm"/>
                      <a:tailEnd type="none" w="sm" len="sm"/>
                    </a:lnR>
                    <a:lnT w="12700" cap="flat" cmpd="sng">
                      <a:solidFill>
                        <a:srgbClr val="3F6696"/>
                      </a:solidFill>
                      <a:prstDash val="solid"/>
                      <a:round/>
                      <a:headEnd type="none" w="sm" len="sm"/>
                      <a:tailEnd type="none" w="sm" len="sm"/>
                    </a:lnT>
                    <a:lnB w="25400" cap="flat" cmpd="sng">
                      <a:solidFill>
                        <a:srgbClr val="3F6696"/>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1778275">
                <a:tc gridSpan="3">
                  <a:txBody>
                    <a:bodyPr/>
                    <a:lstStyle/>
                    <a:p>
                      <a:pPr marL="0" marR="0" lvl="0" indent="0" algn="l" rtl="0">
                        <a:lnSpc>
                          <a:spcPct val="125000"/>
                        </a:lnSpc>
                        <a:spcBef>
                          <a:spcPts val="0"/>
                        </a:spcBef>
                        <a:spcAft>
                          <a:spcPts val="0"/>
                        </a:spcAft>
                        <a:buClr>
                          <a:schemeClr val="dk1"/>
                        </a:buClr>
                        <a:buSzPts val="1400"/>
                        <a:buFont typeface="Arial"/>
                        <a:buNone/>
                      </a:pPr>
                      <a:r>
                        <a:rPr lang="en" sz="1400" u="none" strike="noStrike" cap="none" dirty="0"/>
                        <a:t>Criteria for an energy efficient home…</a:t>
                      </a:r>
                      <a:endParaRPr sz="1400" u="none" strike="noStrike" cap="none" dirty="0"/>
                    </a:p>
                    <a:p>
                      <a:pPr marL="139700" marR="0" lvl="0" indent="-139700" algn="l" rtl="0">
                        <a:lnSpc>
                          <a:spcPct val="125000"/>
                        </a:lnSpc>
                        <a:spcBef>
                          <a:spcPts val="0"/>
                        </a:spcBef>
                        <a:spcAft>
                          <a:spcPts val="0"/>
                        </a:spcAft>
                        <a:buClr>
                          <a:schemeClr val="dk1"/>
                        </a:buClr>
                        <a:buSzPts val="1400"/>
                        <a:buFont typeface="Arial"/>
                        <a:buChar char="✓"/>
                      </a:pPr>
                      <a:r>
                        <a:rPr lang="en" sz="1400" u="none" strike="noStrike" cap="none" dirty="0"/>
                        <a:t> </a:t>
                      </a:r>
                      <a:r>
                        <a:rPr lang="en" sz="1400" i="1" u="none" strike="noStrike" cap="none" dirty="0"/>
                        <a:t>Uses less fuel: </a:t>
                      </a:r>
                      <a:r>
                        <a:rPr lang="en" sz="1400" u="none" strike="noStrike" cap="none" dirty="0"/>
                        <a:t>Homes that are energy efficient are well insulated and airtight, with high-efficiency heating and cooling equipment. The home has simple devices designed to decrease consumption of energy and water. </a:t>
                      </a:r>
                      <a:endParaRPr sz="1400" u="none" strike="noStrike" cap="none" dirty="0"/>
                    </a:p>
                    <a:p>
                      <a:pPr marL="139700" marR="0" lvl="0" indent="-50800" algn="l" rtl="0">
                        <a:lnSpc>
                          <a:spcPct val="125000"/>
                        </a:lnSpc>
                        <a:spcBef>
                          <a:spcPts val="0"/>
                        </a:spcBef>
                        <a:spcAft>
                          <a:spcPts val="0"/>
                        </a:spcAft>
                        <a:buClr>
                          <a:schemeClr val="dk1"/>
                        </a:buClr>
                        <a:buSzPts val="1400"/>
                        <a:buFont typeface="Arial"/>
                        <a:buNone/>
                      </a:pPr>
                      <a:endParaRPr sz="1400" u="none" strike="noStrike" cap="none" dirty="0"/>
                    </a:p>
                    <a:p>
                      <a:pPr marL="139700" marR="0" lvl="0" indent="-139700" algn="l" rtl="0">
                        <a:lnSpc>
                          <a:spcPct val="125000"/>
                        </a:lnSpc>
                        <a:spcBef>
                          <a:spcPts val="0"/>
                        </a:spcBef>
                        <a:spcAft>
                          <a:spcPts val="0"/>
                        </a:spcAft>
                        <a:buClr>
                          <a:schemeClr val="dk1"/>
                        </a:buClr>
                        <a:buSzPts val="1400"/>
                        <a:buFont typeface="Arial"/>
                        <a:buChar char="✓"/>
                      </a:pPr>
                      <a:r>
                        <a:rPr lang="en" sz="1400" i="1" u="none" strike="noStrike" cap="none" dirty="0"/>
                        <a:t>Kind to the environment: </a:t>
                      </a:r>
                      <a:r>
                        <a:rPr lang="en" sz="1400" u="none" strike="noStrike" cap="none" dirty="0"/>
                        <a:t>An energy-efficient home has efficient features and elements that work together to reduce the amount of energy that is consumed. This reduces greenhouse gas emissions and shrinks the home’s carbon footprint. </a:t>
                      </a:r>
                      <a:endParaRPr sz="1400" u="none" strike="noStrike" cap="none" dirty="0"/>
                    </a:p>
                    <a:p>
                      <a:pPr marL="139700" marR="0" lvl="0" indent="-50800" algn="l" rtl="0">
                        <a:lnSpc>
                          <a:spcPct val="125000"/>
                        </a:lnSpc>
                        <a:spcBef>
                          <a:spcPts val="0"/>
                        </a:spcBef>
                        <a:spcAft>
                          <a:spcPts val="0"/>
                        </a:spcAft>
                        <a:buClr>
                          <a:schemeClr val="dk1"/>
                        </a:buClr>
                        <a:buSzPts val="1400"/>
                        <a:buFont typeface="Arial"/>
                        <a:buNone/>
                      </a:pPr>
                      <a:endParaRPr sz="1400" u="none" strike="noStrike" cap="none" dirty="0"/>
                    </a:p>
                    <a:p>
                      <a:pPr marL="0" marR="0" lvl="0" indent="0" algn="l" rtl="0">
                        <a:lnSpc>
                          <a:spcPct val="125000"/>
                        </a:lnSpc>
                        <a:spcBef>
                          <a:spcPts val="0"/>
                        </a:spcBef>
                        <a:spcAft>
                          <a:spcPts val="0"/>
                        </a:spcAft>
                        <a:buClr>
                          <a:schemeClr val="dk1"/>
                        </a:buClr>
                        <a:buSzPts val="1400"/>
                        <a:buFont typeface="Arial"/>
                        <a:buNone/>
                      </a:pPr>
                      <a:r>
                        <a:rPr lang="en" sz="1400" u="none" strike="noStrike" cap="none" dirty="0"/>
                        <a:t>✓</a:t>
                      </a:r>
                      <a:r>
                        <a:rPr lang="en" sz="1400" i="1" u="none" strike="noStrike" cap="none" dirty="0"/>
                        <a:t>Comfortable and healthy: </a:t>
                      </a:r>
                      <a:r>
                        <a:rPr lang="en" sz="1400" u="none" strike="noStrike" cap="none" dirty="0"/>
                        <a:t>An energy-efficient home is warm in winter and cool in summer. The home has effective ventilation and excellent air quality. </a:t>
                      </a:r>
                      <a:endParaRPr sz="1600" dirty="0"/>
                    </a:p>
                  </a:txBody>
                  <a:tcPr marL="0" marR="0" marT="0" marB="0" anchor="ctr">
                    <a:lnL w="25400" cap="flat" cmpd="sng">
                      <a:solidFill>
                        <a:srgbClr val="3F6696"/>
                      </a:solidFill>
                      <a:prstDash val="solid"/>
                      <a:round/>
                      <a:headEnd type="none" w="sm" len="sm"/>
                      <a:tailEnd type="none" w="sm" len="sm"/>
                    </a:lnL>
                    <a:lnR w="25400" cap="flat" cmpd="sng">
                      <a:solidFill>
                        <a:srgbClr val="3F6696"/>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3F6696"/>
                      </a:solidFill>
                      <a:prstDash val="solid"/>
                      <a:round/>
                      <a:headEnd type="none" w="sm" len="sm"/>
                      <a:tailEnd type="none" w="sm" len="sm"/>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bl>
          </a:graphicData>
        </a:graphic>
      </p:graphicFrame>
      <p:sp>
        <p:nvSpPr>
          <p:cNvPr id="981" name="Google Shape;981;p69"/>
          <p:cNvSpPr txBox="1"/>
          <p:nvPr/>
        </p:nvSpPr>
        <p:spPr>
          <a:xfrm>
            <a:off x="299400" y="729278"/>
            <a:ext cx="9459600" cy="1391700"/>
          </a:xfrm>
          <a:prstGeom prst="rect">
            <a:avLst/>
          </a:prstGeom>
          <a:solidFill>
            <a:srgbClr val="FBF6BD"/>
          </a:solidFill>
          <a:ln w="25400" cap="flat" cmpd="sng">
            <a:solidFill>
              <a:schemeClr val="accent1"/>
            </a:solidFill>
            <a:prstDash val="solid"/>
            <a:round/>
            <a:headEnd type="none" w="sm" len="sm"/>
            <a:tailEnd type="none" w="sm" len="sm"/>
          </a:ln>
        </p:spPr>
        <p:txBody>
          <a:bodyPr spcFirstLastPara="1" wrap="square" lIns="50775" tIns="50775" rIns="50775" bIns="50775" anchor="t" anchorCtr="0">
            <a:noAutofit/>
          </a:bodyPr>
          <a:lstStyle/>
          <a:p>
            <a:pPr marL="0" marR="0" lvl="0" indent="0" algn="l" rtl="0">
              <a:lnSpc>
                <a:spcPct val="80000"/>
              </a:lnSpc>
              <a:spcBef>
                <a:spcPts val="0"/>
              </a:spcBef>
              <a:spcAft>
                <a:spcPts val="0"/>
              </a:spcAft>
              <a:buClr>
                <a:srgbClr val="000000"/>
              </a:buClr>
              <a:buSzPts val="1200"/>
              <a:buFont typeface="Arial"/>
              <a:buNone/>
            </a:pPr>
            <a:r>
              <a:rPr lang="en" sz="1200" b="1" i="0" u="none" strike="noStrike" cap="none">
                <a:solidFill>
                  <a:srgbClr val="000000"/>
                </a:solidFill>
                <a:latin typeface="Arial"/>
                <a:ea typeface="Arial"/>
                <a:cs typeface="Arial"/>
                <a:sym typeface="Arial"/>
              </a:rPr>
              <a:t>Instructions</a:t>
            </a:r>
            <a:endParaRPr sz="1600"/>
          </a:p>
          <a:p>
            <a:pPr marL="254000" marR="0" lvl="0" indent="-254000" algn="l" rtl="0">
              <a:lnSpc>
                <a:spcPct val="100000"/>
              </a:lnSpc>
              <a:spcBef>
                <a:spcPts val="400"/>
              </a:spcBef>
              <a:spcAft>
                <a:spcPts val="0"/>
              </a:spcAft>
              <a:buClr>
                <a:srgbClr val="000000"/>
              </a:buClr>
              <a:buSzPts val="1200"/>
              <a:buFont typeface="Arial"/>
              <a:buAutoNum type="arabicPeriod"/>
            </a:pPr>
            <a:r>
              <a:rPr lang="en" sz="1200" b="0" i="0" u="none" strike="noStrike" cap="none">
                <a:solidFill>
                  <a:srgbClr val="000000"/>
                </a:solidFill>
                <a:latin typeface="Arial"/>
                <a:ea typeface="Arial"/>
                <a:cs typeface="Arial"/>
                <a:sym typeface="Arial"/>
              </a:rPr>
              <a:t>Based on the 4 inefficiencies and possible solutions you identified in the previous slides, develop a plan (or course of action) that your family can follow to improve your home’s energy efficiency. </a:t>
            </a:r>
            <a:endParaRPr sz="1600"/>
          </a:p>
          <a:p>
            <a:pPr marL="254000" marR="0" lvl="0" indent="-254000" algn="l" rtl="0">
              <a:lnSpc>
                <a:spcPct val="100000"/>
              </a:lnSpc>
              <a:spcBef>
                <a:spcPts val="400"/>
              </a:spcBef>
              <a:spcAft>
                <a:spcPts val="0"/>
              </a:spcAft>
              <a:buClr>
                <a:srgbClr val="000000"/>
              </a:buClr>
              <a:buSzPts val="1200"/>
              <a:buFont typeface="Arial"/>
              <a:buAutoNum type="arabicPeriod"/>
            </a:pPr>
            <a:r>
              <a:rPr lang="en" sz="1200" b="0" i="0" u="none" strike="noStrike" cap="none">
                <a:solidFill>
                  <a:srgbClr val="000000"/>
                </a:solidFill>
                <a:latin typeface="Arial"/>
                <a:ea typeface="Arial"/>
                <a:cs typeface="Arial"/>
                <a:sym typeface="Arial"/>
              </a:rPr>
              <a:t>In the chart found on Activity Sheet: </a:t>
            </a:r>
            <a:r>
              <a:rPr lang="en" sz="1200" b="1" i="0" u="none" strike="noStrike" cap="none">
                <a:solidFill>
                  <a:srgbClr val="000000"/>
                </a:solidFill>
                <a:latin typeface="Arial"/>
                <a:ea typeface="Arial"/>
                <a:cs typeface="Arial"/>
                <a:sym typeface="Arial"/>
              </a:rPr>
              <a:t>Propose a course of action</a:t>
            </a:r>
            <a:r>
              <a:rPr lang="en" sz="1200" b="0" i="0" u="none" strike="noStrike" cap="none">
                <a:solidFill>
                  <a:srgbClr val="000000"/>
                </a:solidFill>
                <a:latin typeface="Arial"/>
                <a:ea typeface="Arial"/>
                <a:cs typeface="Arial"/>
                <a:sym typeface="Arial"/>
              </a:rPr>
              <a:t>, list the 4 actions you would suggest to your parents to improve the energy efficiency of your home in order, from most effective to least effective.</a:t>
            </a:r>
            <a:endParaRPr sz="1600"/>
          </a:p>
          <a:p>
            <a:pPr marL="254000" marR="0" lvl="0" indent="-254000" algn="l" rtl="0">
              <a:lnSpc>
                <a:spcPct val="100000"/>
              </a:lnSpc>
              <a:spcBef>
                <a:spcPts val="400"/>
              </a:spcBef>
              <a:spcAft>
                <a:spcPts val="0"/>
              </a:spcAft>
              <a:buClr>
                <a:srgbClr val="000000"/>
              </a:buClr>
              <a:buSzPts val="1200"/>
              <a:buFont typeface="Arial"/>
              <a:buAutoNum type="arabicPeriod"/>
            </a:pPr>
            <a:r>
              <a:rPr lang="en" sz="1200" b="0" i="0" u="none" strike="noStrike" cap="none">
                <a:solidFill>
                  <a:srgbClr val="000000"/>
                </a:solidFill>
                <a:latin typeface="Arial"/>
                <a:ea typeface="Arial"/>
                <a:cs typeface="Arial"/>
                <a:sym typeface="Arial"/>
              </a:rPr>
              <a:t>Provide reasons (evidence) to explain why each suggestion will improve the energy efficiency of your home. </a:t>
            </a:r>
            <a:endParaRPr sz="2000" b="0" i="0" u="none" strike="noStrike" cap="none">
              <a:solidFill>
                <a:srgbClr val="000000"/>
              </a:solidFill>
              <a:latin typeface="Calibri"/>
              <a:ea typeface="Calibri"/>
              <a:cs typeface="Calibri"/>
              <a:sym typeface="Calibri"/>
            </a:endParaRPr>
          </a:p>
        </p:txBody>
      </p:sp>
      <p:sp>
        <p:nvSpPr>
          <p:cNvPr id="982" name="Google Shape;982;p69"/>
          <p:cNvSpPr txBox="1"/>
          <p:nvPr/>
        </p:nvSpPr>
        <p:spPr>
          <a:xfrm>
            <a:off x="5811641" y="7364432"/>
            <a:ext cx="4967721" cy="5280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dirty="0">
                <a:latin typeface="Nunito"/>
                <a:ea typeface="Nunito"/>
                <a:cs typeface="Nunito"/>
                <a:sym typeface="Nunito"/>
              </a:rPr>
              <a:t>Source: The Thinking Consortium </a:t>
            </a:r>
            <a:r>
              <a:rPr lang="en" sz="1200" u="sng" dirty="0">
                <a:solidFill>
                  <a:schemeClr val="hlink"/>
                </a:solidFill>
                <a:latin typeface="Nunito"/>
                <a:ea typeface="Nunito"/>
                <a:cs typeface="Nunito"/>
                <a:sym typeface="Nunito"/>
                <a:hlinkClick r:id="rId3"/>
              </a:rPr>
              <a:t>https://tc2.ca/online/</a:t>
            </a:r>
            <a:r>
              <a:rPr lang="en" sz="1200" dirty="0">
                <a:latin typeface="Nunito"/>
                <a:ea typeface="Nunito"/>
                <a:cs typeface="Nunito"/>
                <a:sym typeface="Nunito"/>
              </a:rPr>
              <a:t> </a:t>
            </a:r>
            <a:endParaRPr sz="1200" b="1" dirty="0">
              <a:latin typeface="Nunito"/>
              <a:ea typeface="Nunito"/>
              <a:cs typeface="Nunito"/>
              <a:sym typeface="Nunito"/>
            </a:endParaRPr>
          </a:p>
        </p:txBody>
      </p:sp>
    </p:spTree>
  </p:cSld>
  <p:clrMapOvr>
    <a:masterClrMapping/>
  </p:clrMapOvr>
</p:sld>
</file>

<file path=ppt/theme/theme1.xml><?xml version="1.0" encoding="utf-8"?>
<a:theme xmlns:a="http://schemas.openxmlformats.org/drawingml/2006/main" name="Curio template">
  <a:themeElements>
    <a:clrScheme name="Custom 3">
      <a:dk1>
        <a:srgbClr val="2B3547"/>
      </a:dk1>
      <a:lt1>
        <a:srgbClr val="FFFFFF"/>
      </a:lt1>
      <a:dk2>
        <a:srgbClr val="7F8B91"/>
      </a:dk2>
      <a:lt2>
        <a:srgbClr val="EDF0EB"/>
      </a:lt2>
      <a:accent1>
        <a:srgbClr val="AEE25A"/>
      </a:accent1>
      <a:accent2>
        <a:srgbClr val="51C026"/>
      </a:accent2>
      <a:accent3>
        <a:srgbClr val="5DDBA7"/>
      </a:accent3>
      <a:accent4>
        <a:srgbClr val="29AFA2"/>
      </a:accent4>
      <a:accent5>
        <a:srgbClr val="809DC2"/>
      </a:accent5>
      <a:accent6>
        <a:srgbClr val="596885"/>
      </a:accent6>
      <a:hlink>
        <a:srgbClr val="2B3547"/>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5138</Words>
  <Application>Microsoft Office PowerPoint</Application>
  <PresentationFormat>Custom</PresentationFormat>
  <Paragraphs>661</Paragraphs>
  <Slides>56</Slides>
  <Notes>56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56</vt:i4>
      </vt:variant>
    </vt:vector>
  </HeadingPairs>
  <TitlesOfParts>
    <vt:vector size="66" baseType="lpstr">
      <vt:lpstr>Nunito</vt:lpstr>
      <vt:lpstr>Arial</vt:lpstr>
      <vt:lpstr>Times New Roman</vt:lpstr>
      <vt:lpstr>Tahoma</vt:lpstr>
      <vt:lpstr>Times</vt:lpstr>
      <vt:lpstr>Nunito SemiBold</vt:lpstr>
      <vt:lpstr>Amatic SC</vt:lpstr>
      <vt:lpstr>Helvetica Neue</vt:lpstr>
      <vt:lpstr>Calibri</vt:lpstr>
      <vt:lpstr>Curio template</vt:lpstr>
      <vt:lpstr>Electricity</vt:lpstr>
      <vt:lpstr>Student Choice Board</vt:lpstr>
      <vt:lpstr>What can you do to make your home more energy-efficient? </vt:lpstr>
      <vt:lpstr>What will I learn?</vt:lpstr>
      <vt:lpstr>PowerPoint Presentation</vt:lpstr>
      <vt:lpstr>PowerPoint Presentation</vt:lpstr>
      <vt:lpstr>What Factors Limit Energy Efficiency?</vt:lpstr>
      <vt:lpstr>PowerPoint Presentation</vt:lpstr>
      <vt:lpstr>PowerPoint Presentation</vt:lpstr>
      <vt:lpstr>PowerPoint Presentation</vt:lpstr>
      <vt:lpstr>PowerPoint Presentation</vt:lpstr>
      <vt:lpstr>How Effectively do Electric Vehicles Solve the Problem of Gas-Powered Vehicles?</vt:lpstr>
      <vt:lpstr>What will I learn?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Can You Stay Safe Around Electricity?</vt:lpstr>
      <vt:lpstr>What will I learn?</vt:lpstr>
      <vt:lpstr>Get Inspired  with  These Great Books</vt:lpstr>
      <vt:lpstr>Brainstorm Safety Considerations Regarding Both Static And Current Electricity</vt:lpstr>
      <vt:lpstr>PowerPoint Presentation</vt:lpstr>
      <vt:lpstr>Pre-writing-Think about:</vt:lpstr>
      <vt:lpstr>Plot Planner Part 1:  Fill in the Graphic Organizer with your initial thoughts.</vt:lpstr>
      <vt:lpstr>Plot Planner Part 2:  Fill in the Graphic Organizer with your initial thoughts.</vt:lpstr>
      <vt:lpstr>Plot Planner Part 3:  Fill in the Graphic Organizer with your initial thoughts.</vt:lpstr>
      <vt:lpstr>Info-Fiction Title: _______________</vt:lpstr>
      <vt:lpstr>Info-Fiction Title: ___________Continued</vt:lpstr>
      <vt:lpstr>PowerPoint Presentation</vt:lpstr>
      <vt:lpstr>PowerPoint Presentation</vt:lpstr>
      <vt:lpstr>PowerPoint Presentation</vt:lpstr>
      <vt:lpstr>What Is The Best Way To Represent Electricity Data Graphically?</vt:lpstr>
      <vt:lpstr>What will I learn?</vt:lpstr>
      <vt:lpstr>Hydro Usage in Canada:</vt:lpstr>
      <vt:lpstr>PowerPoint Presentation</vt:lpstr>
      <vt:lpstr>PowerPoint Presentation</vt:lpstr>
      <vt:lpstr>Creating a pictograph?</vt:lpstr>
      <vt:lpstr>PowerPoint Presentation</vt:lpstr>
      <vt:lpstr>Creating a Bar Graph:</vt:lpstr>
      <vt:lpstr>PowerPoint Presentation</vt:lpstr>
      <vt:lpstr>Creating a LINE Graph:</vt:lpstr>
      <vt:lpstr>PowerPoint Presentation</vt:lpstr>
      <vt:lpstr>PowerPoint Presentation</vt:lpstr>
      <vt:lpstr>PowerPoint Presentation</vt:lpstr>
      <vt:lpstr>Grade 6 Mathematics Achievement indicators: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Electricity</dc:title>
  <dc:creator>Harrison, Lynn (EDU)</dc:creator>
  <cp:lastModifiedBy>Potter, Allison (MET)</cp:lastModifiedBy>
  <cp:revision>7</cp:revision>
  <dcterms:modified xsi:type="dcterms:W3CDTF">2021-02-13T16:07:11Z</dcterms:modified>
</cp:coreProperties>
</file>