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 id="2147483648" r:id="rId5"/>
  </p:sldMasterIdLst>
  <p:notesMasterIdLst>
    <p:notesMasterId r:id="rId21"/>
  </p:notesMasterIdLst>
  <p:sldIdLst>
    <p:sldId id="256" r:id="rId6"/>
    <p:sldId id="268" r:id="rId7"/>
    <p:sldId id="271" r:id="rId8"/>
    <p:sldId id="257" r:id="rId9"/>
    <p:sldId id="258" r:id="rId10"/>
    <p:sldId id="259" r:id="rId11"/>
    <p:sldId id="260" r:id="rId12"/>
    <p:sldId id="265" r:id="rId13"/>
    <p:sldId id="266" r:id="rId14"/>
    <p:sldId id="263" r:id="rId15"/>
    <p:sldId id="273" r:id="rId16"/>
    <p:sldId id="264" r:id="rId17"/>
    <p:sldId id="267" r:id="rId18"/>
    <p:sldId id="272" r:id="rId19"/>
    <p:sldId id="270" r:id="rId2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CAFE318-A978-495F-8C06-CA5D4155ED3E}" v="42" dt="2021-06-16T17:02:00.519"/>
    <p1510:client id="{49AE5FE0-D24C-1327-F46E-83505FA4421A}" v="48" dt="2021-06-24T17:41:41.858"/>
    <p1510:client id="{6CD489E6-755C-5E6A-2D81-83700180C600}" v="22" dt="2021-06-16T17:04:52.707"/>
    <p1510:client id="{B55CABE3-5141-EBB3-5890-5AB7E67B0D0C}" v="26" dt="2021-06-24T17:46:57.413"/>
    <p1510:client id="{BEE36AEE-54DC-4CCF-B40D-F6CDACE02E4E}" vWet="4" dt="2021-06-23T20:10:34.317"/>
    <p1510:client id="{C71DA1F7-C2B0-BED2-1A7D-5EA2E864FD14}" v="10" dt="2021-06-24T17:41:15.678"/>
    <p1510:client id="{E223CFA8-A4CF-6BA7-88FD-92610EE8B150}" v="11" dt="2021-06-23T20:14:43.79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5" d="100"/>
          <a:sy n="105" d="100"/>
        </p:scale>
        <p:origin x="192" y="10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microsoft.com/office/2015/10/relationships/revisionInfo" Target="revisionInfo.xml"/><Relationship Id="rId3" Type="http://schemas.openxmlformats.org/officeDocument/2006/relationships/customXml" Target="../customXml/item3.xml"/><Relationship Id="rId21" Type="http://schemas.openxmlformats.org/officeDocument/2006/relationships/notesMaster" Target="notesMasters/notesMaster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theme" Target="theme/theme1.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viewProps" Target="viewProps.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A2A4EB4-22F1-4D1B-8CD4-88C2E5476B11}" type="datetimeFigureOut">
              <a:rPr lang="en-CA"/>
              <a:t>2021-06-25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D9ECE51-0C63-4B75-83C5-7EB498C25FF7}" type="slidenum">
              <a:rPr lang="en-CA"/>
              <a:t>‹#›</a:t>
            </a:fld>
            <a:endParaRPr lang="en-US"/>
          </a:p>
        </p:txBody>
      </p:sp>
    </p:spTree>
    <p:extLst>
      <p:ext uri="{BB962C8B-B14F-4D97-AF65-F5344CB8AC3E}">
        <p14:creationId xmlns:p14="http://schemas.microsoft.com/office/powerpoint/2010/main" val="274968355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data2.archives.ca/e/e444/e011080269-v8.jpg" TargetMode="External"/><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data2.archives.ca/e/e439/e010962313-v8.jpg" TargetMode="External"/><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data2.archives.ca/e/e101/e002504641.jpg" TargetMode="External"/><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data2.archives.ca/e/e444/e011080274-v8.jpg" TargetMode="External"/><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data2.archives.ca/ap/a/a182251.jpg" TargetMode="External"/><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s://www.orangeshirtday.org/phyllis-story.html" TargetMode="External"/><Relationship Id="rId2" Type="http://schemas.openxmlformats.org/officeDocument/2006/relationships/slide" Target="../slides/slide11.xml"/><Relationship Id="rId1" Type="http://schemas.openxmlformats.org/officeDocument/2006/relationships/notesMaster" Target="../notesMasters/notesMaster1.xml"/><Relationship Id="rId4" Type="http://schemas.openxmlformats.org/officeDocument/2006/relationships/hyperlink" Target="https://www.youtube.com/watch?v=E3vUqr01kAk&amp;t=1s" TargetMode="Externa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5"/>
          </p:nvPr>
        </p:nvSpPr>
        <p:spPr/>
        <p:txBody>
          <a:bodyPr/>
          <a:lstStyle/>
          <a:p>
            <a:fld id="{4D9ECE51-0C63-4B75-83C5-7EB498C25FF7}" type="slidenum">
              <a:rPr lang="en-CA" smtClean="0"/>
              <a:t>1</a:t>
            </a:fld>
            <a:endParaRPr lang="en-US"/>
          </a:p>
        </p:txBody>
      </p:sp>
    </p:spTree>
    <p:extLst>
      <p:ext uri="{BB962C8B-B14F-4D97-AF65-F5344CB8AC3E}">
        <p14:creationId xmlns:p14="http://schemas.microsoft.com/office/powerpoint/2010/main" val="15821841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You may choose to use the </a:t>
            </a:r>
            <a:r>
              <a:rPr lang="en-US" u="sng"/>
              <a:t>Residential School Reflection BLM#7 </a:t>
            </a:r>
            <a:r>
              <a:rPr lang="en-US"/>
              <a:t>to support students’ reflection.</a:t>
            </a:r>
            <a:endParaRPr lang="en-CA"/>
          </a:p>
        </p:txBody>
      </p:sp>
      <p:sp>
        <p:nvSpPr>
          <p:cNvPr id="4" name="Slide Number Placeholder 3"/>
          <p:cNvSpPr>
            <a:spLocks noGrp="1"/>
          </p:cNvSpPr>
          <p:nvPr>
            <p:ph type="sldNum" sz="quarter" idx="5"/>
          </p:nvPr>
        </p:nvSpPr>
        <p:spPr/>
        <p:txBody>
          <a:bodyPr/>
          <a:lstStyle/>
          <a:p>
            <a:fld id="{4D9ECE51-0C63-4B75-83C5-7EB498C25FF7}" type="slidenum">
              <a:rPr lang="en-CA" smtClean="0"/>
              <a:t>15</a:t>
            </a:fld>
            <a:endParaRPr lang="en-US"/>
          </a:p>
        </p:txBody>
      </p:sp>
    </p:spTree>
    <p:extLst>
      <p:ext uri="{BB962C8B-B14F-4D97-AF65-F5344CB8AC3E}">
        <p14:creationId xmlns:p14="http://schemas.microsoft.com/office/powerpoint/2010/main" val="16483483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Cross Lake, MB, 1940 – Library and Archives Canada </a:t>
            </a:r>
            <a:r>
              <a:rPr lang="en-US">
                <a:hlinkClick r:id="rId3"/>
              </a:rPr>
              <a:t>https://data2.archives.ca/e/e444/e011080269-v8.jpg</a:t>
            </a:r>
            <a:r>
              <a:rPr lang="en-US"/>
              <a:t>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t>You may choose to follow up this slide with the </a:t>
            </a:r>
            <a:r>
              <a:rPr lang="en-US" u="sng"/>
              <a:t>Courage BLM#5 </a:t>
            </a:r>
            <a:r>
              <a:rPr lang="en-US"/>
              <a:t>activity.</a:t>
            </a:r>
            <a:endParaRPr lang="en-CA"/>
          </a:p>
          <a:p>
            <a:endParaRPr lang="en-US"/>
          </a:p>
        </p:txBody>
      </p:sp>
      <p:sp>
        <p:nvSpPr>
          <p:cNvPr id="4" name="Slide Number Placeholder 3"/>
          <p:cNvSpPr>
            <a:spLocks noGrp="1"/>
          </p:cNvSpPr>
          <p:nvPr>
            <p:ph type="sldNum" sz="quarter" idx="5"/>
          </p:nvPr>
        </p:nvSpPr>
        <p:spPr/>
        <p:txBody>
          <a:bodyPr/>
          <a:lstStyle/>
          <a:p>
            <a:fld id="{4D9ECE51-0C63-4B75-83C5-7EB498C25FF7}" type="slidenum">
              <a:rPr lang="en-CA"/>
              <a:t>5</a:t>
            </a:fld>
            <a:endParaRPr lang="en-US"/>
          </a:p>
        </p:txBody>
      </p:sp>
    </p:spTree>
    <p:extLst>
      <p:ext uri="{BB962C8B-B14F-4D97-AF65-F5344CB8AC3E}">
        <p14:creationId xmlns:p14="http://schemas.microsoft.com/office/powerpoint/2010/main" val="37303919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Lac La Ronge, SK, 1945 – Library and Archives Canada </a:t>
            </a:r>
            <a:r>
              <a:rPr lang="en-US">
                <a:hlinkClick r:id="rId3"/>
              </a:rPr>
              <a:t>https://data2.archives.ca/e/e439/e010962313-v8.jpg</a:t>
            </a:r>
            <a:r>
              <a:rPr lang="en-US"/>
              <a:t> </a:t>
            </a:r>
          </a:p>
        </p:txBody>
      </p:sp>
      <p:sp>
        <p:nvSpPr>
          <p:cNvPr id="4" name="Slide Number Placeholder 3"/>
          <p:cNvSpPr>
            <a:spLocks noGrp="1"/>
          </p:cNvSpPr>
          <p:nvPr>
            <p:ph type="sldNum" sz="quarter" idx="5"/>
          </p:nvPr>
        </p:nvSpPr>
        <p:spPr/>
        <p:txBody>
          <a:bodyPr/>
          <a:lstStyle/>
          <a:p>
            <a:fld id="{4D9ECE51-0C63-4B75-83C5-7EB498C25FF7}" type="slidenum">
              <a:rPr lang="en-CA"/>
              <a:t>6</a:t>
            </a:fld>
            <a:endParaRPr lang="en-US"/>
          </a:p>
        </p:txBody>
      </p:sp>
    </p:spTree>
    <p:extLst>
      <p:ext uri="{BB962C8B-B14F-4D97-AF65-F5344CB8AC3E}">
        <p14:creationId xmlns:p14="http://schemas.microsoft.com/office/powerpoint/2010/main" val="87242690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Frobisher Bay, Iqaluit, 1959 – Library and Archives Canada </a:t>
            </a:r>
            <a:r>
              <a:rPr lang="en-US">
                <a:hlinkClick r:id="rId3"/>
              </a:rPr>
              <a:t>https://data2.archives.ca/e/e101/e002504641.jpg</a:t>
            </a:r>
            <a:r>
              <a:rPr lang="en-US"/>
              <a:t> </a:t>
            </a:r>
          </a:p>
          <a:p>
            <a:r>
              <a:rPr lang="en-US"/>
              <a:t>You may choose to follow up this slide with the </a:t>
            </a:r>
            <a:r>
              <a:rPr lang="en-US" u="sng"/>
              <a:t>Traditions and Celebrations BLM#4 </a:t>
            </a:r>
            <a:r>
              <a:rPr lang="en-US"/>
              <a:t>activity.</a:t>
            </a:r>
          </a:p>
        </p:txBody>
      </p:sp>
      <p:sp>
        <p:nvSpPr>
          <p:cNvPr id="4" name="Slide Number Placeholder 3"/>
          <p:cNvSpPr>
            <a:spLocks noGrp="1"/>
          </p:cNvSpPr>
          <p:nvPr>
            <p:ph type="sldNum" sz="quarter" idx="5"/>
          </p:nvPr>
        </p:nvSpPr>
        <p:spPr/>
        <p:txBody>
          <a:bodyPr/>
          <a:lstStyle/>
          <a:p>
            <a:fld id="{4D9ECE51-0C63-4B75-83C5-7EB498C25FF7}" type="slidenum">
              <a:rPr lang="en-CA"/>
              <a:t>7</a:t>
            </a:fld>
            <a:endParaRPr lang="en-US"/>
          </a:p>
        </p:txBody>
      </p:sp>
    </p:spTree>
    <p:extLst>
      <p:ext uri="{BB962C8B-B14F-4D97-AF65-F5344CB8AC3E}">
        <p14:creationId xmlns:p14="http://schemas.microsoft.com/office/powerpoint/2010/main" val="379282208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Cross Lake, MB, 1940  – Library and Archives Canada </a:t>
            </a:r>
            <a:r>
              <a:rPr lang="en-US">
                <a:hlinkClick r:id="rId3"/>
              </a:rPr>
              <a:t>https://data2.archives.ca/e/e444/e011080274-v8.jpg</a:t>
            </a:r>
            <a:endParaRPr lang="en-US"/>
          </a:p>
          <a:p>
            <a:r>
              <a:rPr lang="en-US"/>
              <a:t>You may choose to follow up this slide with the </a:t>
            </a:r>
            <a:r>
              <a:rPr lang="en-US" u="sng"/>
              <a:t>Stolen Words BLM#3a &amp; #3b</a:t>
            </a:r>
            <a:r>
              <a:rPr lang="en-US" u="none"/>
              <a:t> activities</a:t>
            </a:r>
            <a:r>
              <a:rPr lang="en-US"/>
              <a:t>. </a:t>
            </a:r>
          </a:p>
        </p:txBody>
      </p:sp>
      <p:sp>
        <p:nvSpPr>
          <p:cNvPr id="4" name="Slide Number Placeholder 3"/>
          <p:cNvSpPr>
            <a:spLocks noGrp="1"/>
          </p:cNvSpPr>
          <p:nvPr>
            <p:ph type="sldNum" sz="quarter" idx="5"/>
          </p:nvPr>
        </p:nvSpPr>
        <p:spPr/>
        <p:txBody>
          <a:bodyPr/>
          <a:lstStyle/>
          <a:p>
            <a:fld id="{4D9ECE51-0C63-4B75-83C5-7EB498C25FF7}" type="slidenum">
              <a:rPr lang="en-CA"/>
              <a:t>8</a:t>
            </a:fld>
            <a:endParaRPr lang="en-US"/>
          </a:p>
        </p:txBody>
      </p:sp>
    </p:spTree>
    <p:extLst>
      <p:ext uri="{BB962C8B-B14F-4D97-AF65-F5344CB8AC3E}">
        <p14:creationId xmlns:p14="http://schemas.microsoft.com/office/powerpoint/2010/main" val="320561789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St. Paul's, MB, 1901  – Library and Archives Canada </a:t>
            </a:r>
            <a:r>
              <a:rPr lang="en-US">
                <a:hlinkClick r:id="rId3"/>
              </a:rPr>
              <a:t>https://data2.archives.ca/ap/a/a182251.jpg</a:t>
            </a:r>
            <a:r>
              <a:rPr lang="en-US"/>
              <a:t> </a:t>
            </a:r>
          </a:p>
          <a:p>
            <a:r>
              <a:rPr lang="en-US"/>
              <a:t>You may choose to follow up this slide with the </a:t>
            </a:r>
            <a:r>
              <a:rPr lang="en-US" u="sng"/>
              <a:t>You are Special BLM#2 </a:t>
            </a:r>
            <a:r>
              <a:rPr lang="en-US"/>
              <a:t>activity.</a:t>
            </a:r>
          </a:p>
        </p:txBody>
      </p:sp>
      <p:sp>
        <p:nvSpPr>
          <p:cNvPr id="4" name="Slide Number Placeholder 3"/>
          <p:cNvSpPr>
            <a:spLocks noGrp="1"/>
          </p:cNvSpPr>
          <p:nvPr>
            <p:ph type="sldNum" sz="quarter" idx="5"/>
          </p:nvPr>
        </p:nvSpPr>
        <p:spPr/>
        <p:txBody>
          <a:bodyPr/>
          <a:lstStyle/>
          <a:p>
            <a:fld id="{4D9ECE51-0C63-4B75-83C5-7EB498C25FF7}" type="slidenum">
              <a:rPr lang="en-CA"/>
              <a:t>9</a:t>
            </a:fld>
            <a:endParaRPr lang="en-US"/>
          </a:p>
        </p:txBody>
      </p:sp>
    </p:spTree>
    <p:extLst>
      <p:ext uri="{BB962C8B-B14F-4D97-AF65-F5344CB8AC3E}">
        <p14:creationId xmlns:p14="http://schemas.microsoft.com/office/powerpoint/2010/main" val="12785293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5"/>
          </p:nvPr>
        </p:nvSpPr>
        <p:spPr/>
        <p:txBody>
          <a:bodyPr/>
          <a:lstStyle/>
          <a:p>
            <a:fld id="{4D9ECE51-0C63-4B75-83C5-7EB498C25FF7}" type="slidenum">
              <a:rPr lang="en-CA" smtClean="0"/>
              <a:t>10</a:t>
            </a:fld>
            <a:endParaRPr lang="en-US"/>
          </a:p>
        </p:txBody>
      </p:sp>
    </p:spTree>
    <p:extLst>
      <p:ext uri="{BB962C8B-B14F-4D97-AF65-F5344CB8AC3E}">
        <p14:creationId xmlns:p14="http://schemas.microsoft.com/office/powerpoint/2010/main" val="228190104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Phyllis (Jack) </a:t>
            </a:r>
            <a:r>
              <a:rPr lang="en-US" err="1"/>
              <a:t>Webstad's</a:t>
            </a:r>
            <a:r>
              <a:rPr lang="en-US"/>
              <a:t> story in her own words... </a:t>
            </a:r>
            <a:r>
              <a:rPr lang="en-US">
                <a:hlinkClick r:id="rId3"/>
              </a:rPr>
              <a:t>https://www.orangeshirtday.org/phyllis-story.html</a:t>
            </a:r>
            <a:r>
              <a:rPr lang="en-US"/>
              <a:t> </a:t>
            </a:r>
          </a:p>
          <a:p>
            <a:r>
              <a:rPr lang="en-US">
                <a:cs typeface="Calibri"/>
              </a:rPr>
              <a:t>Phyllis </a:t>
            </a:r>
            <a:r>
              <a:rPr lang="en-US" err="1">
                <a:cs typeface="Calibri"/>
              </a:rPr>
              <a:t>Webstad</a:t>
            </a:r>
            <a:r>
              <a:rPr lang="en-US">
                <a:cs typeface="Calibri"/>
              </a:rPr>
              <a:t> Orange Shirt Day Presentation (1:55</a:t>
            </a:r>
            <a:r>
              <a:rPr lang="en-US"/>
              <a:t> min) </a:t>
            </a:r>
            <a:r>
              <a:rPr lang="en-US">
                <a:hlinkClick r:id="rId4"/>
              </a:rPr>
              <a:t>https://www.youtube.com/watch?v=E3vUqr01kAk&amp;t=1s</a:t>
            </a:r>
            <a:r>
              <a:rPr lang="en-US"/>
              <a:t> </a:t>
            </a:r>
          </a:p>
          <a:p>
            <a:r>
              <a:rPr lang="en-US"/>
              <a:t>You may choose to follow up this slide with the </a:t>
            </a:r>
            <a:r>
              <a:rPr lang="en-US" u="sng"/>
              <a:t>Design an Orange Shirt BLM#6 </a:t>
            </a:r>
            <a:r>
              <a:rPr lang="en-US" u="none"/>
              <a:t>activity</a:t>
            </a:r>
            <a:r>
              <a:rPr lang="en-US" u="sng"/>
              <a:t>.</a:t>
            </a:r>
          </a:p>
        </p:txBody>
      </p:sp>
      <p:sp>
        <p:nvSpPr>
          <p:cNvPr id="4" name="Slide Number Placeholder 3"/>
          <p:cNvSpPr>
            <a:spLocks noGrp="1"/>
          </p:cNvSpPr>
          <p:nvPr>
            <p:ph type="sldNum" sz="quarter" idx="5"/>
          </p:nvPr>
        </p:nvSpPr>
        <p:spPr/>
        <p:txBody>
          <a:bodyPr/>
          <a:lstStyle/>
          <a:p>
            <a:fld id="{4D9ECE51-0C63-4B75-83C5-7EB498C25FF7}" type="slidenum">
              <a:rPr lang="en-CA"/>
              <a:t>11</a:t>
            </a:fld>
            <a:endParaRPr lang="en-US"/>
          </a:p>
        </p:txBody>
      </p:sp>
    </p:spTree>
    <p:extLst>
      <p:ext uri="{BB962C8B-B14F-4D97-AF65-F5344CB8AC3E}">
        <p14:creationId xmlns:p14="http://schemas.microsoft.com/office/powerpoint/2010/main" val="5023298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You and/or the students may notice that the first column has been greyed-out and the arrow moved to the second column. It is expected that by this point in the learning experience that students know more about residential schools than they did at the beginning.</a:t>
            </a:r>
          </a:p>
        </p:txBody>
      </p:sp>
      <p:sp>
        <p:nvSpPr>
          <p:cNvPr id="4" name="Slide Number Placeholder 3"/>
          <p:cNvSpPr>
            <a:spLocks noGrp="1"/>
          </p:cNvSpPr>
          <p:nvPr>
            <p:ph type="sldNum" sz="quarter" idx="5"/>
          </p:nvPr>
        </p:nvSpPr>
        <p:spPr/>
        <p:txBody>
          <a:bodyPr/>
          <a:lstStyle/>
          <a:p>
            <a:fld id="{4D9ECE51-0C63-4B75-83C5-7EB498C25FF7}" type="slidenum">
              <a:rPr lang="en-CA"/>
              <a:t>14</a:t>
            </a:fld>
            <a:endParaRPr lang="en-US"/>
          </a:p>
        </p:txBody>
      </p:sp>
    </p:spTree>
    <p:extLst>
      <p:ext uri="{BB962C8B-B14F-4D97-AF65-F5344CB8AC3E}">
        <p14:creationId xmlns:p14="http://schemas.microsoft.com/office/powerpoint/2010/main" val="356532718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846CE7D5-CF57-46EF-B807-FDD0502418D4}" type="datetimeFigureOut">
              <a:rPr lang="en-US" smtClean="0"/>
              <a:t>6/25/2021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3853878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46CE7D5-CF57-46EF-B807-FDD0502418D4}" type="datetimeFigureOut">
              <a:rPr lang="en-US" smtClean="0"/>
              <a:t>6/25/2021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2029054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46CE7D5-CF57-46EF-B807-FDD0502418D4}" type="datetimeFigureOut">
              <a:rPr lang="en-US" smtClean="0"/>
              <a:t>6/25/2021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47944565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D5F4E8-7D06-4E6B-972F-1DD261FD3272}"/>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CA"/>
          </a:p>
        </p:txBody>
      </p:sp>
      <p:sp>
        <p:nvSpPr>
          <p:cNvPr id="3" name="Subtitle 2">
            <a:extLst>
              <a:ext uri="{FF2B5EF4-FFF2-40B4-BE49-F238E27FC236}">
                <a16:creationId xmlns:a16="http://schemas.microsoft.com/office/drawing/2014/main" id="{180A28EB-6112-4EB2-B2E3-EA5D2C49B31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CA"/>
          </a:p>
        </p:txBody>
      </p:sp>
      <p:sp>
        <p:nvSpPr>
          <p:cNvPr id="4" name="Date Placeholder 3">
            <a:extLst>
              <a:ext uri="{FF2B5EF4-FFF2-40B4-BE49-F238E27FC236}">
                <a16:creationId xmlns:a16="http://schemas.microsoft.com/office/drawing/2014/main" id="{E990F8E0-74E1-47A4-AEF2-5237E42EEE86}"/>
              </a:ext>
            </a:extLst>
          </p:cNvPr>
          <p:cNvSpPr>
            <a:spLocks noGrp="1"/>
          </p:cNvSpPr>
          <p:nvPr>
            <p:ph type="dt" sz="half" idx="10"/>
          </p:nvPr>
        </p:nvSpPr>
        <p:spPr/>
        <p:txBody>
          <a:bodyPr/>
          <a:lstStyle/>
          <a:p>
            <a:fld id="{E26A029E-CE81-4A88-9907-D5259C908615}" type="datetimeFigureOut">
              <a:rPr lang="en-CA" smtClean="0"/>
              <a:t>2021-06-25</a:t>
            </a:fld>
            <a:endParaRPr lang="en-CA"/>
          </a:p>
        </p:txBody>
      </p:sp>
      <p:sp>
        <p:nvSpPr>
          <p:cNvPr id="5" name="Footer Placeholder 4">
            <a:extLst>
              <a:ext uri="{FF2B5EF4-FFF2-40B4-BE49-F238E27FC236}">
                <a16:creationId xmlns:a16="http://schemas.microsoft.com/office/drawing/2014/main" id="{0FD86870-CB65-424A-98EC-9B2E9FD3B73A}"/>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44AC4336-4CA3-42E2-A5EA-B361ECFBF13D}"/>
              </a:ext>
            </a:extLst>
          </p:cNvPr>
          <p:cNvSpPr>
            <a:spLocks noGrp="1"/>
          </p:cNvSpPr>
          <p:nvPr>
            <p:ph type="sldNum" sz="quarter" idx="12"/>
          </p:nvPr>
        </p:nvSpPr>
        <p:spPr/>
        <p:txBody>
          <a:bodyPr/>
          <a:lstStyle/>
          <a:p>
            <a:fld id="{F0901C4D-D427-4140-934F-B01BF6F500AF}" type="slidenum">
              <a:rPr lang="en-CA" smtClean="0"/>
              <a:t>‹#›</a:t>
            </a:fld>
            <a:endParaRPr lang="en-CA"/>
          </a:p>
        </p:txBody>
      </p:sp>
    </p:spTree>
    <p:extLst>
      <p:ext uri="{BB962C8B-B14F-4D97-AF65-F5344CB8AC3E}">
        <p14:creationId xmlns:p14="http://schemas.microsoft.com/office/powerpoint/2010/main" val="106107794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6CA1B6-3116-4AB8-8AD7-6DA9AD55BE3D}"/>
              </a:ext>
            </a:extLst>
          </p:cNvPr>
          <p:cNvSpPr>
            <a:spLocks noGrp="1"/>
          </p:cNvSpPr>
          <p:nvPr>
            <p:ph type="title"/>
          </p:nvPr>
        </p:nvSpPr>
        <p:spPr/>
        <p:txBody>
          <a:bodyPr/>
          <a:lstStyle/>
          <a:p>
            <a:r>
              <a:rPr lang="en-US"/>
              <a:t>Click to edit Master title style</a:t>
            </a:r>
            <a:endParaRPr lang="en-CA"/>
          </a:p>
        </p:txBody>
      </p:sp>
      <p:sp>
        <p:nvSpPr>
          <p:cNvPr id="3" name="Content Placeholder 2">
            <a:extLst>
              <a:ext uri="{FF2B5EF4-FFF2-40B4-BE49-F238E27FC236}">
                <a16:creationId xmlns:a16="http://schemas.microsoft.com/office/drawing/2014/main" id="{FA1DA03E-B06C-44A9-8922-D996E9F3FB1F}"/>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3162C362-9438-4839-8378-4F75641324A8}"/>
              </a:ext>
            </a:extLst>
          </p:cNvPr>
          <p:cNvSpPr>
            <a:spLocks noGrp="1"/>
          </p:cNvSpPr>
          <p:nvPr>
            <p:ph type="dt" sz="half" idx="10"/>
          </p:nvPr>
        </p:nvSpPr>
        <p:spPr/>
        <p:txBody>
          <a:bodyPr/>
          <a:lstStyle/>
          <a:p>
            <a:fld id="{E26A029E-CE81-4A88-9907-D5259C908615}" type="datetimeFigureOut">
              <a:rPr lang="en-CA" smtClean="0"/>
              <a:t>2021-06-25</a:t>
            </a:fld>
            <a:endParaRPr lang="en-CA"/>
          </a:p>
        </p:txBody>
      </p:sp>
      <p:sp>
        <p:nvSpPr>
          <p:cNvPr id="5" name="Footer Placeholder 4">
            <a:extLst>
              <a:ext uri="{FF2B5EF4-FFF2-40B4-BE49-F238E27FC236}">
                <a16:creationId xmlns:a16="http://schemas.microsoft.com/office/drawing/2014/main" id="{0CF61D2C-CF3E-4260-BB16-A1631C04795F}"/>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AB1F7F1A-32DA-4E80-9E3D-3F184E53A18C}"/>
              </a:ext>
            </a:extLst>
          </p:cNvPr>
          <p:cNvSpPr>
            <a:spLocks noGrp="1"/>
          </p:cNvSpPr>
          <p:nvPr>
            <p:ph type="sldNum" sz="quarter" idx="12"/>
          </p:nvPr>
        </p:nvSpPr>
        <p:spPr/>
        <p:txBody>
          <a:bodyPr/>
          <a:lstStyle/>
          <a:p>
            <a:fld id="{F0901C4D-D427-4140-934F-B01BF6F500AF}" type="slidenum">
              <a:rPr lang="en-CA" smtClean="0"/>
              <a:t>‹#›</a:t>
            </a:fld>
            <a:endParaRPr lang="en-CA"/>
          </a:p>
        </p:txBody>
      </p:sp>
    </p:spTree>
    <p:extLst>
      <p:ext uri="{BB962C8B-B14F-4D97-AF65-F5344CB8AC3E}">
        <p14:creationId xmlns:p14="http://schemas.microsoft.com/office/powerpoint/2010/main" val="11868703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009FF8-CD0F-4FDE-BD66-700D683EE28D}"/>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CA"/>
          </a:p>
        </p:txBody>
      </p:sp>
      <p:sp>
        <p:nvSpPr>
          <p:cNvPr id="3" name="Text Placeholder 2">
            <a:extLst>
              <a:ext uri="{FF2B5EF4-FFF2-40B4-BE49-F238E27FC236}">
                <a16:creationId xmlns:a16="http://schemas.microsoft.com/office/drawing/2014/main" id="{B26229A0-4812-48DA-AF4D-FBA57307C35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706CB880-1710-414B-BC87-84B7F7C6AF86}"/>
              </a:ext>
            </a:extLst>
          </p:cNvPr>
          <p:cNvSpPr>
            <a:spLocks noGrp="1"/>
          </p:cNvSpPr>
          <p:nvPr>
            <p:ph type="dt" sz="half" idx="10"/>
          </p:nvPr>
        </p:nvSpPr>
        <p:spPr/>
        <p:txBody>
          <a:bodyPr/>
          <a:lstStyle/>
          <a:p>
            <a:fld id="{E26A029E-CE81-4A88-9907-D5259C908615}" type="datetimeFigureOut">
              <a:rPr lang="en-CA" smtClean="0"/>
              <a:t>2021-06-25</a:t>
            </a:fld>
            <a:endParaRPr lang="en-CA"/>
          </a:p>
        </p:txBody>
      </p:sp>
      <p:sp>
        <p:nvSpPr>
          <p:cNvPr id="5" name="Footer Placeholder 4">
            <a:extLst>
              <a:ext uri="{FF2B5EF4-FFF2-40B4-BE49-F238E27FC236}">
                <a16:creationId xmlns:a16="http://schemas.microsoft.com/office/drawing/2014/main" id="{39B873FB-9ADA-4A13-AEDE-3FABBD5AF736}"/>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C699FB9F-2C07-4734-8118-E9D150FFAEAA}"/>
              </a:ext>
            </a:extLst>
          </p:cNvPr>
          <p:cNvSpPr>
            <a:spLocks noGrp="1"/>
          </p:cNvSpPr>
          <p:nvPr>
            <p:ph type="sldNum" sz="quarter" idx="12"/>
          </p:nvPr>
        </p:nvSpPr>
        <p:spPr/>
        <p:txBody>
          <a:bodyPr/>
          <a:lstStyle/>
          <a:p>
            <a:fld id="{F0901C4D-D427-4140-934F-B01BF6F500AF}" type="slidenum">
              <a:rPr lang="en-CA" smtClean="0"/>
              <a:t>‹#›</a:t>
            </a:fld>
            <a:endParaRPr lang="en-CA"/>
          </a:p>
        </p:txBody>
      </p:sp>
    </p:spTree>
    <p:extLst>
      <p:ext uri="{BB962C8B-B14F-4D97-AF65-F5344CB8AC3E}">
        <p14:creationId xmlns:p14="http://schemas.microsoft.com/office/powerpoint/2010/main" val="374239506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4897F8-BEC7-4980-B80A-89855E6E1962}"/>
              </a:ext>
            </a:extLst>
          </p:cNvPr>
          <p:cNvSpPr>
            <a:spLocks noGrp="1"/>
          </p:cNvSpPr>
          <p:nvPr>
            <p:ph type="title"/>
          </p:nvPr>
        </p:nvSpPr>
        <p:spPr/>
        <p:txBody>
          <a:bodyPr/>
          <a:lstStyle/>
          <a:p>
            <a:r>
              <a:rPr lang="en-US"/>
              <a:t>Click to edit Master title style</a:t>
            </a:r>
            <a:endParaRPr lang="en-CA"/>
          </a:p>
        </p:txBody>
      </p:sp>
      <p:sp>
        <p:nvSpPr>
          <p:cNvPr id="3" name="Content Placeholder 2">
            <a:extLst>
              <a:ext uri="{FF2B5EF4-FFF2-40B4-BE49-F238E27FC236}">
                <a16:creationId xmlns:a16="http://schemas.microsoft.com/office/drawing/2014/main" id="{CF843F26-FA4A-4773-B363-E7AB91E2C993}"/>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Content Placeholder 3">
            <a:extLst>
              <a:ext uri="{FF2B5EF4-FFF2-40B4-BE49-F238E27FC236}">
                <a16:creationId xmlns:a16="http://schemas.microsoft.com/office/drawing/2014/main" id="{C419A15C-D1A7-4CC5-AAF7-62B877339176}"/>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Date Placeholder 4">
            <a:extLst>
              <a:ext uri="{FF2B5EF4-FFF2-40B4-BE49-F238E27FC236}">
                <a16:creationId xmlns:a16="http://schemas.microsoft.com/office/drawing/2014/main" id="{B6684C08-C9D5-4066-BDBB-970D1E864615}"/>
              </a:ext>
            </a:extLst>
          </p:cNvPr>
          <p:cNvSpPr>
            <a:spLocks noGrp="1"/>
          </p:cNvSpPr>
          <p:nvPr>
            <p:ph type="dt" sz="half" idx="10"/>
          </p:nvPr>
        </p:nvSpPr>
        <p:spPr/>
        <p:txBody>
          <a:bodyPr/>
          <a:lstStyle/>
          <a:p>
            <a:fld id="{E26A029E-CE81-4A88-9907-D5259C908615}" type="datetimeFigureOut">
              <a:rPr lang="en-CA" smtClean="0"/>
              <a:t>2021-06-25</a:t>
            </a:fld>
            <a:endParaRPr lang="en-CA"/>
          </a:p>
        </p:txBody>
      </p:sp>
      <p:sp>
        <p:nvSpPr>
          <p:cNvPr id="6" name="Footer Placeholder 5">
            <a:extLst>
              <a:ext uri="{FF2B5EF4-FFF2-40B4-BE49-F238E27FC236}">
                <a16:creationId xmlns:a16="http://schemas.microsoft.com/office/drawing/2014/main" id="{039F4039-861F-4F9A-A09D-D51B9BA47357}"/>
              </a:ext>
            </a:extLst>
          </p:cNvPr>
          <p:cNvSpPr>
            <a:spLocks noGrp="1"/>
          </p:cNvSpPr>
          <p:nvPr>
            <p:ph type="ftr" sz="quarter" idx="11"/>
          </p:nvPr>
        </p:nvSpPr>
        <p:spPr/>
        <p:txBody>
          <a:bodyPr/>
          <a:lstStyle/>
          <a:p>
            <a:endParaRPr lang="en-CA"/>
          </a:p>
        </p:txBody>
      </p:sp>
      <p:sp>
        <p:nvSpPr>
          <p:cNvPr id="7" name="Slide Number Placeholder 6">
            <a:extLst>
              <a:ext uri="{FF2B5EF4-FFF2-40B4-BE49-F238E27FC236}">
                <a16:creationId xmlns:a16="http://schemas.microsoft.com/office/drawing/2014/main" id="{6EE36128-1323-4024-BAA1-7D0C98CC23C0}"/>
              </a:ext>
            </a:extLst>
          </p:cNvPr>
          <p:cNvSpPr>
            <a:spLocks noGrp="1"/>
          </p:cNvSpPr>
          <p:nvPr>
            <p:ph type="sldNum" sz="quarter" idx="12"/>
          </p:nvPr>
        </p:nvSpPr>
        <p:spPr/>
        <p:txBody>
          <a:bodyPr/>
          <a:lstStyle/>
          <a:p>
            <a:fld id="{F0901C4D-D427-4140-934F-B01BF6F500AF}" type="slidenum">
              <a:rPr lang="en-CA" smtClean="0"/>
              <a:t>‹#›</a:t>
            </a:fld>
            <a:endParaRPr lang="en-CA"/>
          </a:p>
        </p:txBody>
      </p:sp>
    </p:spTree>
    <p:extLst>
      <p:ext uri="{BB962C8B-B14F-4D97-AF65-F5344CB8AC3E}">
        <p14:creationId xmlns:p14="http://schemas.microsoft.com/office/powerpoint/2010/main" val="265622890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0A7FD1-5E52-4B86-9D5F-F8A69E6B963C}"/>
              </a:ext>
            </a:extLst>
          </p:cNvPr>
          <p:cNvSpPr>
            <a:spLocks noGrp="1"/>
          </p:cNvSpPr>
          <p:nvPr>
            <p:ph type="title"/>
          </p:nvPr>
        </p:nvSpPr>
        <p:spPr>
          <a:xfrm>
            <a:off x="839788" y="365125"/>
            <a:ext cx="10515600" cy="1325563"/>
          </a:xfrm>
        </p:spPr>
        <p:txBody>
          <a:bodyPr/>
          <a:lstStyle/>
          <a:p>
            <a:r>
              <a:rPr lang="en-US"/>
              <a:t>Click to edit Master title style</a:t>
            </a:r>
            <a:endParaRPr lang="en-CA"/>
          </a:p>
        </p:txBody>
      </p:sp>
      <p:sp>
        <p:nvSpPr>
          <p:cNvPr id="3" name="Text Placeholder 2">
            <a:extLst>
              <a:ext uri="{FF2B5EF4-FFF2-40B4-BE49-F238E27FC236}">
                <a16:creationId xmlns:a16="http://schemas.microsoft.com/office/drawing/2014/main" id="{82FD2CA2-1097-4237-AE7C-54041BB4B70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FEAC7758-4D32-458A-8924-55AD8E986EDB}"/>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Text Placeholder 4">
            <a:extLst>
              <a:ext uri="{FF2B5EF4-FFF2-40B4-BE49-F238E27FC236}">
                <a16:creationId xmlns:a16="http://schemas.microsoft.com/office/drawing/2014/main" id="{ADCECA83-B022-42BC-B4BB-850741D9B0B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B8F073D-93E7-43EE-8644-0755ECF1BE26}"/>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7" name="Date Placeholder 6">
            <a:extLst>
              <a:ext uri="{FF2B5EF4-FFF2-40B4-BE49-F238E27FC236}">
                <a16:creationId xmlns:a16="http://schemas.microsoft.com/office/drawing/2014/main" id="{08EFA160-5061-4DBD-AFD9-C0EB33A8F8C0}"/>
              </a:ext>
            </a:extLst>
          </p:cNvPr>
          <p:cNvSpPr>
            <a:spLocks noGrp="1"/>
          </p:cNvSpPr>
          <p:nvPr>
            <p:ph type="dt" sz="half" idx="10"/>
          </p:nvPr>
        </p:nvSpPr>
        <p:spPr/>
        <p:txBody>
          <a:bodyPr/>
          <a:lstStyle/>
          <a:p>
            <a:fld id="{E26A029E-CE81-4A88-9907-D5259C908615}" type="datetimeFigureOut">
              <a:rPr lang="en-CA" smtClean="0"/>
              <a:t>2021-06-25</a:t>
            </a:fld>
            <a:endParaRPr lang="en-CA"/>
          </a:p>
        </p:txBody>
      </p:sp>
      <p:sp>
        <p:nvSpPr>
          <p:cNvPr id="8" name="Footer Placeholder 7">
            <a:extLst>
              <a:ext uri="{FF2B5EF4-FFF2-40B4-BE49-F238E27FC236}">
                <a16:creationId xmlns:a16="http://schemas.microsoft.com/office/drawing/2014/main" id="{ECDD528D-B7E1-441A-95FF-780B1A3D979E}"/>
              </a:ext>
            </a:extLst>
          </p:cNvPr>
          <p:cNvSpPr>
            <a:spLocks noGrp="1"/>
          </p:cNvSpPr>
          <p:nvPr>
            <p:ph type="ftr" sz="quarter" idx="11"/>
          </p:nvPr>
        </p:nvSpPr>
        <p:spPr/>
        <p:txBody>
          <a:bodyPr/>
          <a:lstStyle/>
          <a:p>
            <a:endParaRPr lang="en-CA"/>
          </a:p>
        </p:txBody>
      </p:sp>
      <p:sp>
        <p:nvSpPr>
          <p:cNvPr id="9" name="Slide Number Placeholder 8">
            <a:extLst>
              <a:ext uri="{FF2B5EF4-FFF2-40B4-BE49-F238E27FC236}">
                <a16:creationId xmlns:a16="http://schemas.microsoft.com/office/drawing/2014/main" id="{B211F802-E86A-4C31-8C6C-7C3CA0F27EEB}"/>
              </a:ext>
            </a:extLst>
          </p:cNvPr>
          <p:cNvSpPr>
            <a:spLocks noGrp="1"/>
          </p:cNvSpPr>
          <p:nvPr>
            <p:ph type="sldNum" sz="quarter" idx="12"/>
          </p:nvPr>
        </p:nvSpPr>
        <p:spPr/>
        <p:txBody>
          <a:bodyPr/>
          <a:lstStyle/>
          <a:p>
            <a:fld id="{F0901C4D-D427-4140-934F-B01BF6F500AF}" type="slidenum">
              <a:rPr lang="en-CA" smtClean="0"/>
              <a:t>‹#›</a:t>
            </a:fld>
            <a:endParaRPr lang="en-CA"/>
          </a:p>
        </p:txBody>
      </p:sp>
    </p:spTree>
    <p:extLst>
      <p:ext uri="{BB962C8B-B14F-4D97-AF65-F5344CB8AC3E}">
        <p14:creationId xmlns:p14="http://schemas.microsoft.com/office/powerpoint/2010/main" val="113824559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E04DF5-7031-4FD8-B97B-A1B7B5054C0E}"/>
              </a:ext>
            </a:extLst>
          </p:cNvPr>
          <p:cNvSpPr>
            <a:spLocks noGrp="1"/>
          </p:cNvSpPr>
          <p:nvPr>
            <p:ph type="title"/>
          </p:nvPr>
        </p:nvSpPr>
        <p:spPr/>
        <p:txBody>
          <a:bodyPr/>
          <a:lstStyle/>
          <a:p>
            <a:r>
              <a:rPr lang="en-US"/>
              <a:t>Click to edit Master title style</a:t>
            </a:r>
            <a:endParaRPr lang="en-CA"/>
          </a:p>
        </p:txBody>
      </p:sp>
      <p:sp>
        <p:nvSpPr>
          <p:cNvPr id="3" name="Date Placeholder 2">
            <a:extLst>
              <a:ext uri="{FF2B5EF4-FFF2-40B4-BE49-F238E27FC236}">
                <a16:creationId xmlns:a16="http://schemas.microsoft.com/office/drawing/2014/main" id="{C28E507D-9289-4953-9DEC-981C94C75862}"/>
              </a:ext>
            </a:extLst>
          </p:cNvPr>
          <p:cNvSpPr>
            <a:spLocks noGrp="1"/>
          </p:cNvSpPr>
          <p:nvPr>
            <p:ph type="dt" sz="half" idx="10"/>
          </p:nvPr>
        </p:nvSpPr>
        <p:spPr/>
        <p:txBody>
          <a:bodyPr/>
          <a:lstStyle/>
          <a:p>
            <a:fld id="{E26A029E-CE81-4A88-9907-D5259C908615}" type="datetimeFigureOut">
              <a:rPr lang="en-CA" smtClean="0"/>
              <a:t>2021-06-25</a:t>
            </a:fld>
            <a:endParaRPr lang="en-CA"/>
          </a:p>
        </p:txBody>
      </p:sp>
      <p:sp>
        <p:nvSpPr>
          <p:cNvPr id="4" name="Footer Placeholder 3">
            <a:extLst>
              <a:ext uri="{FF2B5EF4-FFF2-40B4-BE49-F238E27FC236}">
                <a16:creationId xmlns:a16="http://schemas.microsoft.com/office/drawing/2014/main" id="{F9638E9F-4508-47D4-AC26-2FDD97D10A60}"/>
              </a:ext>
            </a:extLst>
          </p:cNvPr>
          <p:cNvSpPr>
            <a:spLocks noGrp="1"/>
          </p:cNvSpPr>
          <p:nvPr>
            <p:ph type="ftr" sz="quarter" idx="11"/>
          </p:nvPr>
        </p:nvSpPr>
        <p:spPr/>
        <p:txBody>
          <a:bodyPr/>
          <a:lstStyle/>
          <a:p>
            <a:endParaRPr lang="en-CA"/>
          </a:p>
        </p:txBody>
      </p:sp>
      <p:sp>
        <p:nvSpPr>
          <p:cNvPr id="5" name="Slide Number Placeholder 4">
            <a:extLst>
              <a:ext uri="{FF2B5EF4-FFF2-40B4-BE49-F238E27FC236}">
                <a16:creationId xmlns:a16="http://schemas.microsoft.com/office/drawing/2014/main" id="{E1A558EE-A04A-409F-81AA-A1A15CC71DF8}"/>
              </a:ext>
            </a:extLst>
          </p:cNvPr>
          <p:cNvSpPr>
            <a:spLocks noGrp="1"/>
          </p:cNvSpPr>
          <p:nvPr>
            <p:ph type="sldNum" sz="quarter" idx="12"/>
          </p:nvPr>
        </p:nvSpPr>
        <p:spPr/>
        <p:txBody>
          <a:bodyPr/>
          <a:lstStyle/>
          <a:p>
            <a:fld id="{F0901C4D-D427-4140-934F-B01BF6F500AF}" type="slidenum">
              <a:rPr lang="en-CA" smtClean="0"/>
              <a:t>‹#›</a:t>
            </a:fld>
            <a:endParaRPr lang="en-CA"/>
          </a:p>
        </p:txBody>
      </p:sp>
    </p:spTree>
    <p:extLst>
      <p:ext uri="{BB962C8B-B14F-4D97-AF65-F5344CB8AC3E}">
        <p14:creationId xmlns:p14="http://schemas.microsoft.com/office/powerpoint/2010/main" val="49210955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4A9DB5B-A2A8-4B19-9788-07B05AD18257}"/>
              </a:ext>
            </a:extLst>
          </p:cNvPr>
          <p:cNvSpPr>
            <a:spLocks noGrp="1"/>
          </p:cNvSpPr>
          <p:nvPr>
            <p:ph type="dt" sz="half" idx="10"/>
          </p:nvPr>
        </p:nvSpPr>
        <p:spPr/>
        <p:txBody>
          <a:bodyPr/>
          <a:lstStyle/>
          <a:p>
            <a:fld id="{E26A029E-CE81-4A88-9907-D5259C908615}" type="datetimeFigureOut">
              <a:rPr lang="en-CA" smtClean="0"/>
              <a:t>2021-06-25</a:t>
            </a:fld>
            <a:endParaRPr lang="en-CA"/>
          </a:p>
        </p:txBody>
      </p:sp>
      <p:sp>
        <p:nvSpPr>
          <p:cNvPr id="3" name="Footer Placeholder 2">
            <a:extLst>
              <a:ext uri="{FF2B5EF4-FFF2-40B4-BE49-F238E27FC236}">
                <a16:creationId xmlns:a16="http://schemas.microsoft.com/office/drawing/2014/main" id="{EED1E67F-6979-47FA-AECB-D8000874A018}"/>
              </a:ext>
            </a:extLst>
          </p:cNvPr>
          <p:cNvSpPr>
            <a:spLocks noGrp="1"/>
          </p:cNvSpPr>
          <p:nvPr>
            <p:ph type="ftr" sz="quarter" idx="11"/>
          </p:nvPr>
        </p:nvSpPr>
        <p:spPr/>
        <p:txBody>
          <a:bodyPr/>
          <a:lstStyle/>
          <a:p>
            <a:endParaRPr lang="en-CA"/>
          </a:p>
        </p:txBody>
      </p:sp>
      <p:sp>
        <p:nvSpPr>
          <p:cNvPr id="4" name="Slide Number Placeholder 3">
            <a:extLst>
              <a:ext uri="{FF2B5EF4-FFF2-40B4-BE49-F238E27FC236}">
                <a16:creationId xmlns:a16="http://schemas.microsoft.com/office/drawing/2014/main" id="{6C988B3A-B227-4110-90E8-2F7AC2EBCC71}"/>
              </a:ext>
            </a:extLst>
          </p:cNvPr>
          <p:cNvSpPr>
            <a:spLocks noGrp="1"/>
          </p:cNvSpPr>
          <p:nvPr>
            <p:ph type="sldNum" sz="quarter" idx="12"/>
          </p:nvPr>
        </p:nvSpPr>
        <p:spPr/>
        <p:txBody>
          <a:bodyPr/>
          <a:lstStyle/>
          <a:p>
            <a:fld id="{F0901C4D-D427-4140-934F-B01BF6F500AF}" type="slidenum">
              <a:rPr lang="en-CA" smtClean="0"/>
              <a:t>‹#›</a:t>
            </a:fld>
            <a:endParaRPr lang="en-CA"/>
          </a:p>
        </p:txBody>
      </p:sp>
    </p:spTree>
    <p:extLst>
      <p:ext uri="{BB962C8B-B14F-4D97-AF65-F5344CB8AC3E}">
        <p14:creationId xmlns:p14="http://schemas.microsoft.com/office/powerpoint/2010/main" val="199552816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ABE92B-7B33-4B38-9153-B397DBC5529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CA"/>
          </a:p>
        </p:txBody>
      </p:sp>
      <p:sp>
        <p:nvSpPr>
          <p:cNvPr id="3" name="Content Placeholder 2">
            <a:extLst>
              <a:ext uri="{FF2B5EF4-FFF2-40B4-BE49-F238E27FC236}">
                <a16:creationId xmlns:a16="http://schemas.microsoft.com/office/drawing/2014/main" id="{2D6D8BC6-C56A-4AE2-8BD1-AC14B4ABCC8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Text Placeholder 3">
            <a:extLst>
              <a:ext uri="{FF2B5EF4-FFF2-40B4-BE49-F238E27FC236}">
                <a16:creationId xmlns:a16="http://schemas.microsoft.com/office/drawing/2014/main" id="{5CE8B17D-E9F1-495D-B220-B88A7AB848A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45645BF-A5B6-405A-ABBF-B88D6B3A6D76}"/>
              </a:ext>
            </a:extLst>
          </p:cNvPr>
          <p:cNvSpPr>
            <a:spLocks noGrp="1"/>
          </p:cNvSpPr>
          <p:nvPr>
            <p:ph type="dt" sz="half" idx="10"/>
          </p:nvPr>
        </p:nvSpPr>
        <p:spPr/>
        <p:txBody>
          <a:bodyPr/>
          <a:lstStyle/>
          <a:p>
            <a:fld id="{E26A029E-CE81-4A88-9907-D5259C908615}" type="datetimeFigureOut">
              <a:rPr lang="en-CA" smtClean="0"/>
              <a:t>2021-06-25</a:t>
            </a:fld>
            <a:endParaRPr lang="en-CA"/>
          </a:p>
        </p:txBody>
      </p:sp>
      <p:sp>
        <p:nvSpPr>
          <p:cNvPr id="6" name="Footer Placeholder 5">
            <a:extLst>
              <a:ext uri="{FF2B5EF4-FFF2-40B4-BE49-F238E27FC236}">
                <a16:creationId xmlns:a16="http://schemas.microsoft.com/office/drawing/2014/main" id="{6CDDF0CC-42C8-4A24-AFF0-AFAB1AAB3D30}"/>
              </a:ext>
            </a:extLst>
          </p:cNvPr>
          <p:cNvSpPr>
            <a:spLocks noGrp="1"/>
          </p:cNvSpPr>
          <p:nvPr>
            <p:ph type="ftr" sz="quarter" idx="11"/>
          </p:nvPr>
        </p:nvSpPr>
        <p:spPr/>
        <p:txBody>
          <a:bodyPr/>
          <a:lstStyle/>
          <a:p>
            <a:endParaRPr lang="en-CA"/>
          </a:p>
        </p:txBody>
      </p:sp>
      <p:sp>
        <p:nvSpPr>
          <p:cNvPr id="7" name="Slide Number Placeholder 6">
            <a:extLst>
              <a:ext uri="{FF2B5EF4-FFF2-40B4-BE49-F238E27FC236}">
                <a16:creationId xmlns:a16="http://schemas.microsoft.com/office/drawing/2014/main" id="{EC102A34-E603-4E52-A8EF-23C1E71BF9A0}"/>
              </a:ext>
            </a:extLst>
          </p:cNvPr>
          <p:cNvSpPr>
            <a:spLocks noGrp="1"/>
          </p:cNvSpPr>
          <p:nvPr>
            <p:ph type="sldNum" sz="quarter" idx="12"/>
          </p:nvPr>
        </p:nvSpPr>
        <p:spPr/>
        <p:txBody>
          <a:bodyPr/>
          <a:lstStyle/>
          <a:p>
            <a:fld id="{F0901C4D-D427-4140-934F-B01BF6F500AF}" type="slidenum">
              <a:rPr lang="en-CA" smtClean="0"/>
              <a:t>‹#›</a:t>
            </a:fld>
            <a:endParaRPr lang="en-CA"/>
          </a:p>
        </p:txBody>
      </p:sp>
    </p:spTree>
    <p:extLst>
      <p:ext uri="{BB962C8B-B14F-4D97-AF65-F5344CB8AC3E}">
        <p14:creationId xmlns:p14="http://schemas.microsoft.com/office/powerpoint/2010/main" val="12474348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46CE7D5-CF57-46EF-B807-FDD0502418D4}" type="datetimeFigureOut">
              <a:rPr lang="en-US" smtClean="0"/>
              <a:t>6/25/2021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94913845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B7C8E7-9D58-420D-92CB-23AF550DBD3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CA"/>
          </a:p>
        </p:txBody>
      </p:sp>
      <p:sp>
        <p:nvSpPr>
          <p:cNvPr id="3" name="Picture Placeholder 2">
            <a:extLst>
              <a:ext uri="{FF2B5EF4-FFF2-40B4-BE49-F238E27FC236}">
                <a16:creationId xmlns:a16="http://schemas.microsoft.com/office/drawing/2014/main" id="{DABC5337-0BBC-4FDB-81FA-78759EF95E1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CA"/>
          </a:p>
        </p:txBody>
      </p:sp>
      <p:sp>
        <p:nvSpPr>
          <p:cNvPr id="4" name="Text Placeholder 3">
            <a:extLst>
              <a:ext uri="{FF2B5EF4-FFF2-40B4-BE49-F238E27FC236}">
                <a16:creationId xmlns:a16="http://schemas.microsoft.com/office/drawing/2014/main" id="{CFCE3D40-6569-45F3-824C-1A1D0FA4F62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E46B566-50A0-4796-833E-655984201A5B}"/>
              </a:ext>
            </a:extLst>
          </p:cNvPr>
          <p:cNvSpPr>
            <a:spLocks noGrp="1"/>
          </p:cNvSpPr>
          <p:nvPr>
            <p:ph type="dt" sz="half" idx="10"/>
          </p:nvPr>
        </p:nvSpPr>
        <p:spPr/>
        <p:txBody>
          <a:bodyPr/>
          <a:lstStyle/>
          <a:p>
            <a:fld id="{E26A029E-CE81-4A88-9907-D5259C908615}" type="datetimeFigureOut">
              <a:rPr lang="en-CA" smtClean="0"/>
              <a:t>2021-06-25</a:t>
            </a:fld>
            <a:endParaRPr lang="en-CA"/>
          </a:p>
        </p:txBody>
      </p:sp>
      <p:sp>
        <p:nvSpPr>
          <p:cNvPr id="6" name="Footer Placeholder 5">
            <a:extLst>
              <a:ext uri="{FF2B5EF4-FFF2-40B4-BE49-F238E27FC236}">
                <a16:creationId xmlns:a16="http://schemas.microsoft.com/office/drawing/2014/main" id="{BD5340E3-F1D5-4888-B28D-1F4D0024F764}"/>
              </a:ext>
            </a:extLst>
          </p:cNvPr>
          <p:cNvSpPr>
            <a:spLocks noGrp="1"/>
          </p:cNvSpPr>
          <p:nvPr>
            <p:ph type="ftr" sz="quarter" idx="11"/>
          </p:nvPr>
        </p:nvSpPr>
        <p:spPr/>
        <p:txBody>
          <a:bodyPr/>
          <a:lstStyle/>
          <a:p>
            <a:endParaRPr lang="en-CA"/>
          </a:p>
        </p:txBody>
      </p:sp>
      <p:sp>
        <p:nvSpPr>
          <p:cNvPr id="7" name="Slide Number Placeholder 6">
            <a:extLst>
              <a:ext uri="{FF2B5EF4-FFF2-40B4-BE49-F238E27FC236}">
                <a16:creationId xmlns:a16="http://schemas.microsoft.com/office/drawing/2014/main" id="{2098C8FD-FF24-460F-BF76-ED118C4CFE88}"/>
              </a:ext>
            </a:extLst>
          </p:cNvPr>
          <p:cNvSpPr>
            <a:spLocks noGrp="1"/>
          </p:cNvSpPr>
          <p:nvPr>
            <p:ph type="sldNum" sz="quarter" idx="12"/>
          </p:nvPr>
        </p:nvSpPr>
        <p:spPr/>
        <p:txBody>
          <a:bodyPr/>
          <a:lstStyle/>
          <a:p>
            <a:fld id="{F0901C4D-D427-4140-934F-B01BF6F500AF}" type="slidenum">
              <a:rPr lang="en-CA" smtClean="0"/>
              <a:t>‹#›</a:t>
            </a:fld>
            <a:endParaRPr lang="en-CA"/>
          </a:p>
        </p:txBody>
      </p:sp>
    </p:spTree>
    <p:extLst>
      <p:ext uri="{BB962C8B-B14F-4D97-AF65-F5344CB8AC3E}">
        <p14:creationId xmlns:p14="http://schemas.microsoft.com/office/powerpoint/2010/main" val="143701145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AAB352-4164-4E4D-A909-C8692B9CF8C0}"/>
              </a:ext>
            </a:extLst>
          </p:cNvPr>
          <p:cNvSpPr>
            <a:spLocks noGrp="1"/>
          </p:cNvSpPr>
          <p:nvPr>
            <p:ph type="title"/>
          </p:nvPr>
        </p:nvSpPr>
        <p:spPr/>
        <p:txBody>
          <a:bodyPr/>
          <a:lstStyle/>
          <a:p>
            <a:r>
              <a:rPr lang="en-US"/>
              <a:t>Click to edit Master title style</a:t>
            </a:r>
            <a:endParaRPr lang="en-CA"/>
          </a:p>
        </p:txBody>
      </p:sp>
      <p:sp>
        <p:nvSpPr>
          <p:cNvPr id="3" name="Vertical Text Placeholder 2">
            <a:extLst>
              <a:ext uri="{FF2B5EF4-FFF2-40B4-BE49-F238E27FC236}">
                <a16:creationId xmlns:a16="http://schemas.microsoft.com/office/drawing/2014/main" id="{2DFD7670-0279-4813-96B5-7EEBEF49DD0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367E379F-284E-42F4-8B56-16B75EE46D23}"/>
              </a:ext>
            </a:extLst>
          </p:cNvPr>
          <p:cNvSpPr>
            <a:spLocks noGrp="1"/>
          </p:cNvSpPr>
          <p:nvPr>
            <p:ph type="dt" sz="half" idx="10"/>
          </p:nvPr>
        </p:nvSpPr>
        <p:spPr/>
        <p:txBody>
          <a:bodyPr/>
          <a:lstStyle/>
          <a:p>
            <a:fld id="{E26A029E-CE81-4A88-9907-D5259C908615}" type="datetimeFigureOut">
              <a:rPr lang="en-CA" smtClean="0"/>
              <a:t>2021-06-25</a:t>
            </a:fld>
            <a:endParaRPr lang="en-CA"/>
          </a:p>
        </p:txBody>
      </p:sp>
      <p:sp>
        <p:nvSpPr>
          <p:cNvPr id="5" name="Footer Placeholder 4">
            <a:extLst>
              <a:ext uri="{FF2B5EF4-FFF2-40B4-BE49-F238E27FC236}">
                <a16:creationId xmlns:a16="http://schemas.microsoft.com/office/drawing/2014/main" id="{D580E939-457B-478E-AD98-87CAD4FA74E9}"/>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56A33710-E22C-411C-8723-FF44805A8663}"/>
              </a:ext>
            </a:extLst>
          </p:cNvPr>
          <p:cNvSpPr>
            <a:spLocks noGrp="1"/>
          </p:cNvSpPr>
          <p:nvPr>
            <p:ph type="sldNum" sz="quarter" idx="12"/>
          </p:nvPr>
        </p:nvSpPr>
        <p:spPr/>
        <p:txBody>
          <a:bodyPr/>
          <a:lstStyle/>
          <a:p>
            <a:fld id="{F0901C4D-D427-4140-934F-B01BF6F500AF}" type="slidenum">
              <a:rPr lang="en-CA" smtClean="0"/>
              <a:t>‹#›</a:t>
            </a:fld>
            <a:endParaRPr lang="en-CA"/>
          </a:p>
        </p:txBody>
      </p:sp>
    </p:spTree>
    <p:extLst>
      <p:ext uri="{BB962C8B-B14F-4D97-AF65-F5344CB8AC3E}">
        <p14:creationId xmlns:p14="http://schemas.microsoft.com/office/powerpoint/2010/main" val="285669051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DF0DCE2-63A1-445D-9066-74939FC960A9}"/>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CA"/>
          </a:p>
        </p:txBody>
      </p:sp>
      <p:sp>
        <p:nvSpPr>
          <p:cNvPr id="3" name="Vertical Text Placeholder 2">
            <a:extLst>
              <a:ext uri="{FF2B5EF4-FFF2-40B4-BE49-F238E27FC236}">
                <a16:creationId xmlns:a16="http://schemas.microsoft.com/office/drawing/2014/main" id="{2B0054A6-A6EC-495D-AB2D-9759BBC9C5BE}"/>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ECD70591-59A4-488A-970F-9ED33BFA8C63}"/>
              </a:ext>
            </a:extLst>
          </p:cNvPr>
          <p:cNvSpPr>
            <a:spLocks noGrp="1"/>
          </p:cNvSpPr>
          <p:nvPr>
            <p:ph type="dt" sz="half" idx="10"/>
          </p:nvPr>
        </p:nvSpPr>
        <p:spPr/>
        <p:txBody>
          <a:bodyPr/>
          <a:lstStyle/>
          <a:p>
            <a:fld id="{E26A029E-CE81-4A88-9907-D5259C908615}" type="datetimeFigureOut">
              <a:rPr lang="en-CA" smtClean="0"/>
              <a:t>2021-06-25</a:t>
            </a:fld>
            <a:endParaRPr lang="en-CA"/>
          </a:p>
        </p:txBody>
      </p:sp>
      <p:sp>
        <p:nvSpPr>
          <p:cNvPr id="5" name="Footer Placeholder 4">
            <a:extLst>
              <a:ext uri="{FF2B5EF4-FFF2-40B4-BE49-F238E27FC236}">
                <a16:creationId xmlns:a16="http://schemas.microsoft.com/office/drawing/2014/main" id="{0903A6C3-001E-4D26-957F-7C1474243CB3}"/>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D041AC3B-177B-499F-BB1D-F5111D4F5DF9}"/>
              </a:ext>
            </a:extLst>
          </p:cNvPr>
          <p:cNvSpPr>
            <a:spLocks noGrp="1"/>
          </p:cNvSpPr>
          <p:nvPr>
            <p:ph type="sldNum" sz="quarter" idx="12"/>
          </p:nvPr>
        </p:nvSpPr>
        <p:spPr/>
        <p:txBody>
          <a:bodyPr/>
          <a:lstStyle/>
          <a:p>
            <a:fld id="{F0901C4D-D427-4140-934F-B01BF6F500AF}" type="slidenum">
              <a:rPr lang="en-CA" smtClean="0"/>
              <a:t>‹#›</a:t>
            </a:fld>
            <a:endParaRPr lang="en-CA"/>
          </a:p>
        </p:txBody>
      </p:sp>
    </p:spTree>
    <p:extLst>
      <p:ext uri="{BB962C8B-B14F-4D97-AF65-F5344CB8AC3E}">
        <p14:creationId xmlns:p14="http://schemas.microsoft.com/office/powerpoint/2010/main" val="243593659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46CE7D5-CF57-46EF-B807-FDD0502418D4}" type="datetimeFigureOut">
              <a:rPr lang="en-US" smtClean="0"/>
              <a:t>6/25/2021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5915245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846CE7D5-CF57-46EF-B807-FDD0502418D4}" type="datetimeFigureOut">
              <a:rPr lang="en-US" smtClean="0"/>
              <a:t>6/25/2021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2030920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846CE7D5-CF57-46EF-B807-FDD0502418D4}" type="datetimeFigureOut">
              <a:rPr lang="en-US" smtClean="0"/>
              <a:t>6/25/2021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7331723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846CE7D5-CF57-46EF-B807-FDD0502418D4}" type="datetimeFigureOut">
              <a:rPr lang="en-US" smtClean="0"/>
              <a:t>6/25/2021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2103125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46CE7D5-CF57-46EF-B807-FDD0502418D4}" type="datetimeFigureOut">
              <a:rPr lang="en-US" smtClean="0"/>
              <a:t>6/25/2021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1463889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6/25/2021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1718414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6/25/2021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7189582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46CE7D5-CF57-46EF-B807-FDD0502418D4}" type="datetimeFigureOut">
              <a:rPr lang="en-US" smtClean="0"/>
              <a:t>6/25/2021</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30EA680-D336-4FF7-8B7A-9848BB0A1C32}" type="slidenum">
              <a:rPr lang="en-US" smtClean="0"/>
              <a:t>‹#›</a:t>
            </a:fld>
            <a:endParaRPr lang="en-US"/>
          </a:p>
        </p:txBody>
      </p:sp>
    </p:spTree>
    <p:extLst>
      <p:ext uri="{BB962C8B-B14F-4D97-AF65-F5344CB8AC3E}">
        <p14:creationId xmlns:p14="http://schemas.microsoft.com/office/powerpoint/2010/main" val="246095407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E322EB4-9A38-4274-9E80-F8B4D7552FE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CA"/>
          </a:p>
        </p:txBody>
      </p:sp>
      <p:sp>
        <p:nvSpPr>
          <p:cNvPr id="3" name="Text Placeholder 2">
            <a:extLst>
              <a:ext uri="{FF2B5EF4-FFF2-40B4-BE49-F238E27FC236}">
                <a16:creationId xmlns:a16="http://schemas.microsoft.com/office/drawing/2014/main" id="{57AE2068-18FF-4EAE-B0D9-FDD35D7684A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49B20D7C-48D0-49C6-A6ED-BBED2C29547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26A029E-CE81-4A88-9907-D5259C908615}" type="datetimeFigureOut">
              <a:rPr lang="en-CA" smtClean="0"/>
              <a:t>2021-06-25</a:t>
            </a:fld>
            <a:endParaRPr lang="en-CA"/>
          </a:p>
        </p:txBody>
      </p:sp>
      <p:sp>
        <p:nvSpPr>
          <p:cNvPr id="5" name="Footer Placeholder 4">
            <a:extLst>
              <a:ext uri="{FF2B5EF4-FFF2-40B4-BE49-F238E27FC236}">
                <a16:creationId xmlns:a16="http://schemas.microsoft.com/office/drawing/2014/main" id="{EBCA53BF-75EB-41FE-844D-3C31F5DFAA9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CA"/>
          </a:p>
        </p:txBody>
      </p:sp>
      <p:sp>
        <p:nvSpPr>
          <p:cNvPr id="6" name="Slide Number Placeholder 5">
            <a:extLst>
              <a:ext uri="{FF2B5EF4-FFF2-40B4-BE49-F238E27FC236}">
                <a16:creationId xmlns:a16="http://schemas.microsoft.com/office/drawing/2014/main" id="{E373CC01-DFC9-412B-BC48-5F98AFA392B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0901C4D-D427-4140-934F-B01BF6F500AF}" type="slidenum">
              <a:rPr lang="en-CA" smtClean="0"/>
              <a:t>‹#›</a:t>
            </a:fld>
            <a:endParaRPr lang="en-CA"/>
          </a:p>
        </p:txBody>
      </p:sp>
    </p:spTree>
    <p:extLst>
      <p:ext uri="{BB962C8B-B14F-4D97-AF65-F5344CB8AC3E}">
        <p14:creationId xmlns:p14="http://schemas.microsoft.com/office/powerpoint/2010/main" val="395741491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hyperlink" Target="https://creativecommons.org/licenses/by-nc-nd/3.0/" TargetMode="External"/><Relationship Id="rId4" Type="http://schemas.openxmlformats.org/officeDocument/2006/relationships/hyperlink" Target="https://www.flickr.com/photos/bcgovphotos/43208129180/" TargetMode="External"/></Relationships>
</file>

<file path=ppt/slides/_rels/slide1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hyperlink" Target="https://creativecommons.org/licenses/by-nc/3.0/" TargetMode="External"/><Relationship Id="rId4" Type="http://schemas.openxmlformats.org/officeDocument/2006/relationships/hyperlink" Target="https://www2.uregina.ca/education/saskindianresidentialschools/file-hills-indian-residential-school/"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hyperlink" Target="https://creativecommons.org/licenses/by-nc-nd/2.0/?ref=ccsearch&amp;atype=rich" TargetMode="External"/><Relationship Id="rId5" Type="http://schemas.openxmlformats.org/officeDocument/2006/relationships/hyperlink" Target="https://www.flickr.com/photos/45802067@N03" TargetMode="External"/><Relationship Id="rId4" Type="http://schemas.openxmlformats.org/officeDocument/2006/relationships/hyperlink" Target="https://www.flickr.com/photos/45802067@N03/36561672343" TargetMode="External"/></Relationships>
</file>

<file path=ppt/slides/_rels/slide12.xml.rels><?xml version="1.0" encoding="UTF-8" standalone="yes"?>
<Relationships xmlns="http://schemas.openxmlformats.org/package/2006/relationships"><Relationship Id="rId3" Type="http://schemas.openxmlformats.org/officeDocument/2006/relationships/hyperlink" Target="https://www.flickr.com/photos/bcgovphotos/43208129180/" TargetMode="External"/><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hyperlink" Target="https://creativecommons.org/licenses/by-nc-nd/3.0/" TargetMode="External"/></Relationships>
</file>

<file path=ppt/slides/_rels/slide13.xml.rels><?xml version="1.0" encoding="UTF-8" standalone="yes"?>
<Relationships xmlns="http://schemas.openxmlformats.org/package/2006/relationships"><Relationship Id="rId3" Type="http://schemas.openxmlformats.org/officeDocument/2006/relationships/hyperlink" Target="http://sunshinestacey.com/cheap-disneyland-paris-park-tickets-2-for-1-parks-from-just-29-each/" TargetMode="External"/><Relationship Id="rId7" Type="http://schemas.openxmlformats.org/officeDocument/2006/relationships/hyperlink" Target="https://creativecommons.org/licenses/by-sa/3.0/" TargetMode="External"/><Relationship Id="rId2" Type="http://schemas.openxmlformats.org/officeDocument/2006/relationships/image" Target="../media/image11.png"/><Relationship Id="rId1" Type="http://schemas.openxmlformats.org/officeDocument/2006/relationships/slideLayout" Target="../slideLayouts/slideLayout2.xml"/><Relationship Id="rId6" Type="http://schemas.openxmlformats.org/officeDocument/2006/relationships/hyperlink" Target="https://creativecommons.org/licenses/by-nc-nd/3.0/" TargetMode="External"/><Relationship Id="rId5" Type="http://schemas.openxmlformats.org/officeDocument/2006/relationships/hyperlink" Target="https://commons.wikimedia.org/wiki/File:T-shirt_silhouette.svg" TargetMode="External"/><Relationship Id="rId4" Type="http://schemas.openxmlformats.org/officeDocument/2006/relationships/image" Target="../media/image12.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hyperlink" Target="https://creativecommons.org/licenses/by-nc-nd/3.0/" TargetMode="External"/><Relationship Id="rId4" Type="http://schemas.openxmlformats.org/officeDocument/2006/relationships/hyperlink" Target="http://www.inspiks.com/christian-cell-phone-wallpaper/"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hyperlink" Target="http://activehistory.ca/2017/09/implementing-trc-call-to-action-79-commemoration-of-indian-residential-school-sites/" TargetMode="External"/><Relationship Id="rId2" Type="http://schemas.openxmlformats.org/officeDocument/2006/relationships/image" Target="../media/image3.jpeg"/><Relationship Id="rId1" Type="http://schemas.openxmlformats.org/officeDocument/2006/relationships/slideLayout" Target="../slideLayouts/slideLayout2.xml"/><Relationship Id="rId4" Type="http://schemas.openxmlformats.org/officeDocument/2006/relationships/hyperlink" Target="https://creativecommons.org/licenses/by-nd/3.0/"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hyperlink" Target="https://data2.archives.ca/e/e444/e011080269-v8.jpg"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hyperlink" Target="https://data2.archives.ca/e/e439/e010962313-v8.jpg"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hyperlink" Target="https://data2.archives.ca/e/e101/e002504641.jpg"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hyperlink" Target="https://data2.archives.ca/e/e444/e011080274-v8.jpg"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hyperlink" Target="https://data2.archives.ca/ap/a/a182251.jpg" TargetMode="Externa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4" descr="A picture containing person, orange, hand, close&#10;&#10;Description automatically generated">
            <a:extLst>
              <a:ext uri="{FF2B5EF4-FFF2-40B4-BE49-F238E27FC236}">
                <a16:creationId xmlns:a16="http://schemas.microsoft.com/office/drawing/2014/main" id="{9BAC8C91-3522-405A-8340-5FF436BD549A}"/>
              </a:ext>
            </a:extLst>
          </p:cNvPr>
          <p:cNvPicPr>
            <a:picLocks noChangeAspect="1"/>
          </p:cNvPicPr>
          <p:nvPr/>
        </p:nvPicPr>
        <p:blipFill rotWithShape="1">
          <a:blip r:embed="rId3">
            <a:extLst>
              <a:ext uri="{837473B0-CC2E-450A-ABE3-18F120FF3D39}">
                <a1611:picAttrSrcUrl xmlns:a1611="http://schemas.microsoft.com/office/drawing/2016/11/main" xmlns="" r:id="rId4"/>
              </a:ext>
            </a:extLst>
          </a:blip>
          <a:srcRect t="10199" b="5532"/>
          <a:stretch/>
        </p:blipFill>
        <p:spPr>
          <a:xfrm>
            <a:off x="20" y="10"/>
            <a:ext cx="12191980" cy="6857990"/>
          </a:xfrm>
          <a:prstGeom prst="rect">
            <a:avLst/>
          </a:prstGeom>
        </p:spPr>
      </p:pic>
      <p:sp>
        <p:nvSpPr>
          <p:cNvPr id="8" name="Freeform 5">
            <a:extLst>
              <a:ext uri="{FF2B5EF4-FFF2-40B4-BE49-F238E27FC236}">
                <a16:creationId xmlns:a16="http://schemas.microsoft.com/office/drawing/2014/main" id="{87CC2527-562A-4F69-B487-4371E5B243E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a:off x="7488621" y="2277613"/>
            <a:ext cx="4703379" cy="4580387"/>
          </a:xfrm>
          <a:custGeom>
            <a:avLst/>
            <a:gdLst>
              <a:gd name="T0" fmla="*/ 1333 w 1333"/>
              <a:gd name="T1" fmla="*/ 1031 h 1298"/>
              <a:gd name="T2" fmla="*/ 1333 w 1333"/>
              <a:gd name="T3" fmla="*/ 380 h 1298"/>
              <a:gd name="T4" fmla="*/ 706 w 1333"/>
              <a:gd name="T5" fmla="*/ 0 h 1298"/>
              <a:gd name="T6" fmla="*/ 0 w 1333"/>
              <a:gd name="T7" fmla="*/ 706 h 1298"/>
              <a:gd name="T8" fmla="*/ 323 w 1333"/>
              <a:gd name="T9" fmla="*/ 1298 h 1298"/>
              <a:gd name="T10" fmla="*/ 1090 w 1333"/>
              <a:gd name="T11" fmla="*/ 1298 h 1298"/>
              <a:gd name="T12" fmla="*/ 1333 w 1333"/>
              <a:gd name="T13" fmla="*/ 1031 h 1298"/>
            </a:gdLst>
            <a:ahLst/>
            <a:cxnLst>
              <a:cxn ang="0">
                <a:pos x="T0" y="T1"/>
              </a:cxn>
              <a:cxn ang="0">
                <a:pos x="T2" y="T3"/>
              </a:cxn>
              <a:cxn ang="0">
                <a:pos x="T4" y="T5"/>
              </a:cxn>
              <a:cxn ang="0">
                <a:pos x="T6" y="T7"/>
              </a:cxn>
              <a:cxn ang="0">
                <a:pos x="T8" y="T9"/>
              </a:cxn>
              <a:cxn ang="0">
                <a:pos x="T10" y="T11"/>
              </a:cxn>
              <a:cxn ang="0">
                <a:pos x="T12" y="T13"/>
              </a:cxn>
            </a:cxnLst>
            <a:rect l="0" t="0" r="r" b="b"/>
            <a:pathLst>
              <a:path w="1333" h="1298">
                <a:moveTo>
                  <a:pt x="1333" y="1031"/>
                </a:moveTo>
                <a:cubicBezTo>
                  <a:pt x="1333" y="380"/>
                  <a:pt x="1333" y="380"/>
                  <a:pt x="1333" y="380"/>
                </a:cubicBezTo>
                <a:cubicBezTo>
                  <a:pt x="1215" y="154"/>
                  <a:pt x="979" y="0"/>
                  <a:pt x="706" y="0"/>
                </a:cubicBezTo>
                <a:cubicBezTo>
                  <a:pt x="317" y="0"/>
                  <a:pt x="0" y="316"/>
                  <a:pt x="0" y="706"/>
                </a:cubicBezTo>
                <a:cubicBezTo>
                  <a:pt x="0" y="954"/>
                  <a:pt x="129" y="1172"/>
                  <a:pt x="323" y="1298"/>
                </a:cubicBezTo>
                <a:cubicBezTo>
                  <a:pt x="1090" y="1298"/>
                  <a:pt x="1090" y="1298"/>
                  <a:pt x="1090" y="1298"/>
                </a:cubicBezTo>
                <a:cubicBezTo>
                  <a:pt x="1193" y="1232"/>
                  <a:pt x="1276" y="1140"/>
                  <a:pt x="1333" y="1031"/>
                </a:cubicBezTo>
                <a:close/>
              </a:path>
            </a:pathLst>
          </a:custGeom>
          <a:solidFill>
            <a:schemeClr val="bg1">
              <a:alpha val="70000"/>
            </a:schemeClr>
          </a:solidFill>
          <a:ln w="50800" cap="sq" cmpd="dbl">
            <a:noFill/>
            <a:miter lim="800000"/>
          </a:ln>
          <a:effectLst/>
        </p:spPr>
        <p:txBody>
          <a:bodyPr vert="horz" lIns="91440" tIns="45720" rIns="91440" bIns="45720" rtlCol="0" anchor="t">
            <a:normAutofit/>
          </a:bodyPr>
          <a:lstStyle/>
          <a:p>
            <a:pPr algn="ctr">
              <a:spcAft>
                <a:spcPts val="1000"/>
              </a:spcAft>
              <a:buClr>
                <a:schemeClr val="tx1"/>
              </a:buClr>
              <a:buSzPct val="100000"/>
              <a:buFont typeface="Arial"/>
              <a:buNone/>
            </a:pPr>
            <a:endParaRPr lang="en-US" sz="1600" cap="all"/>
          </a:p>
        </p:txBody>
      </p:sp>
      <p:sp>
        <p:nvSpPr>
          <p:cNvPr id="2" name="Title 1"/>
          <p:cNvSpPr>
            <a:spLocks noGrp="1"/>
          </p:cNvSpPr>
          <p:nvPr>
            <p:ph type="ctrTitle"/>
          </p:nvPr>
        </p:nvSpPr>
        <p:spPr>
          <a:xfrm>
            <a:off x="8022021" y="3231931"/>
            <a:ext cx="3852041" cy="1834056"/>
          </a:xfrm>
        </p:spPr>
        <p:txBody>
          <a:bodyPr>
            <a:normAutofit/>
          </a:bodyPr>
          <a:lstStyle/>
          <a:p>
            <a:r>
              <a:rPr lang="en-US">
                <a:cs typeface="Calibri Light"/>
              </a:rPr>
              <a:t>Residential Schools</a:t>
            </a:r>
          </a:p>
        </p:txBody>
      </p:sp>
      <p:sp>
        <p:nvSpPr>
          <p:cNvPr id="3" name="Subtitle 2"/>
          <p:cNvSpPr>
            <a:spLocks noGrp="1"/>
          </p:cNvSpPr>
          <p:nvPr>
            <p:ph type="subTitle" idx="1"/>
          </p:nvPr>
        </p:nvSpPr>
        <p:spPr>
          <a:xfrm>
            <a:off x="7782910" y="5242675"/>
            <a:ext cx="4330262" cy="683284"/>
          </a:xfrm>
        </p:spPr>
        <p:txBody>
          <a:bodyPr vert="horz" lIns="91440" tIns="45720" rIns="91440" bIns="45720" rtlCol="0" anchor="t">
            <a:noAutofit/>
          </a:bodyPr>
          <a:lstStyle/>
          <a:p>
            <a:r>
              <a:rPr lang="en-US" sz="3200">
                <a:cs typeface="Calibri"/>
              </a:rPr>
              <a:t>Grades K-4</a:t>
            </a:r>
            <a:endParaRPr lang="en-US" sz="3200"/>
          </a:p>
        </p:txBody>
      </p:sp>
      <p:cxnSp>
        <p:nvCxnSpPr>
          <p:cNvPr id="9" name="Straight Connector 11">
            <a:extLst>
              <a:ext uri="{FF2B5EF4-FFF2-40B4-BE49-F238E27FC236}">
                <a16:creationId xmlns:a16="http://schemas.microsoft.com/office/drawing/2014/main" id="{BCDAEC91-5BCE-4B55-9CC0-43EF94CB734B}"/>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9480331" y="5123793"/>
            <a:ext cx="935420" cy="0"/>
          </a:xfrm>
          <a:prstGeom prst="line">
            <a:avLst/>
          </a:prstGeom>
          <a:ln w="25400" cap="sq">
            <a:solidFill>
              <a:schemeClr val="tx1">
                <a:lumMod val="85000"/>
                <a:lumOff val="15000"/>
              </a:schemeClr>
            </a:solidFill>
            <a:bevel/>
          </a:ln>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id="{294E09E3-C745-4F69-881E-17136A72F219}"/>
              </a:ext>
            </a:extLst>
          </p:cNvPr>
          <p:cNvSpPr txBox="1"/>
          <p:nvPr/>
        </p:nvSpPr>
        <p:spPr>
          <a:xfrm>
            <a:off x="9588850" y="44360"/>
            <a:ext cx="2473754" cy="200055"/>
          </a:xfrm>
          <a:prstGeom prst="rect">
            <a:avLst/>
          </a:prstGeom>
          <a:solidFill>
            <a:srgbClr val="000000"/>
          </a:solidFill>
        </p:spPr>
        <p:txBody>
          <a:bodyPr wrap="none">
            <a:spAutoFit/>
          </a:bodyPr>
          <a:lstStyle/>
          <a:p>
            <a:pPr algn="r">
              <a:spcAft>
                <a:spcPts val="600"/>
              </a:spcAft>
            </a:pPr>
            <a:r>
              <a:rPr lang="en-US" sz="700">
                <a:solidFill>
                  <a:srgbClr val="FFFFFF"/>
                </a:solidFill>
                <a:hlinkClick r:id="rId4">
                  <a:extLst>
                    <a:ext uri="{A12FA001-AC4F-418D-AE19-62706E023703}">
                      <ahyp:hlinkClr xmlns:ahyp="http://schemas.microsoft.com/office/drawing/2018/hyperlinkcolor" xmlns="" val="tx"/>
                    </a:ext>
                  </a:extLst>
                </a:hlinkClick>
              </a:rPr>
              <a:t>This Photo</a:t>
            </a:r>
            <a:r>
              <a:rPr lang="en-US" sz="700">
                <a:solidFill>
                  <a:srgbClr val="FFFFFF"/>
                </a:solidFill>
              </a:rPr>
              <a:t> by Unknown author is licensed under </a:t>
            </a:r>
            <a:r>
              <a:rPr lang="en-US" sz="700">
                <a:solidFill>
                  <a:srgbClr val="FFFFFF"/>
                </a:solidFill>
                <a:hlinkClick r:id="rId5">
                  <a:extLst>
                    <a:ext uri="{A12FA001-AC4F-418D-AE19-62706E023703}">
                      <ahyp:hlinkClr xmlns:ahyp="http://schemas.microsoft.com/office/drawing/2018/hyperlinkcolor" xmlns="" val="tx"/>
                    </a:ext>
                  </a:extLst>
                </a:hlinkClick>
              </a:rPr>
              <a:t>CC BY-NC-ND</a:t>
            </a:r>
            <a:r>
              <a:rPr lang="en-US" sz="700">
                <a:solidFill>
                  <a:srgbClr val="FFFFFF"/>
                </a:solidFill>
              </a:rPr>
              <a:t>.</a:t>
            </a:r>
          </a:p>
        </p:txBody>
      </p:sp>
    </p:spTree>
    <p:extLst>
      <p:ext uri="{BB962C8B-B14F-4D97-AF65-F5344CB8AC3E}">
        <p14:creationId xmlns:p14="http://schemas.microsoft.com/office/powerpoint/2010/main" val="1098572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2000"/>
                                  </p:stCondLst>
                                  <p:iterate type="lt">
                                    <p:tmPct val="10000"/>
                                  </p:iterate>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400"/>
                                        <p:tgtEl>
                                          <p:spTgt spid="3">
                                            <p:txEl>
                                              <p:pRg st="0" end="0"/>
                                            </p:txEl>
                                          </p:spTgt>
                                        </p:tgtEl>
                                      </p:cBhvr>
                                    </p:animEffect>
                                  </p:childTnLst>
                                </p:cTn>
                              </p:par>
                              <p:par>
                                <p:cTn id="8" presetID="10" presetClass="entr" presetSubtype="0" fill="hold" grpId="0" nodeType="withEffect">
                                  <p:stCondLst>
                                    <p:cond delay="1000"/>
                                  </p:stCondLst>
                                  <p:iterate type="lt">
                                    <p:tmPct val="10000"/>
                                  </p:iterate>
                                  <p:childTnLst>
                                    <p:set>
                                      <p:cBhvr>
                                        <p:cTn id="9" dur="1" fill="hold">
                                          <p:stCondLst>
                                            <p:cond delay="0"/>
                                          </p:stCondLst>
                                        </p:cTn>
                                        <p:tgtEl>
                                          <p:spTgt spid="2"/>
                                        </p:tgtEl>
                                        <p:attrNameLst>
                                          <p:attrName>style.visibility</p:attrName>
                                        </p:attrNameLst>
                                      </p:cBhvr>
                                      <p:to>
                                        <p:strVal val="visible"/>
                                      </p:to>
                                    </p:set>
                                    <p:animEffect transition="in" filter="fade">
                                      <p:cBhvr>
                                        <p:cTn id="10"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4" descr="A picture containing person, outdoor, orange&#10;&#10;Description automatically generated">
            <a:extLst>
              <a:ext uri="{FF2B5EF4-FFF2-40B4-BE49-F238E27FC236}">
                <a16:creationId xmlns:a16="http://schemas.microsoft.com/office/drawing/2014/main" id="{DCC78432-A79F-47C3-934D-3C64DD9AFB9D}"/>
              </a:ext>
            </a:extLst>
          </p:cNvPr>
          <p:cNvPicPr>
            <a:picLocks noChangeAspect="1"/>
          </p:cNvPicPr>
          <p:nvPr/>
        </p:nvPicPr>
        <p:blipFill rotWithShape="1">
          <a:blip r:embed="rId3">
            <a:extLst>
              <a:ext uri="{837473B0-CC2E-450A-ABE3-18F120FF3D39}">
                <a1611:picAttrSrcUrl xmlns:a1611="http://schemas.microsoft.com/office/drawing/2016/11/main" xmlns="" r:id="rId4"/>
              </a:ext>
            </a:extLst>
          </a:blip>
          <a:srcRect t="4754" b="41139"/>
          <a:stretch/>
        </p:blipFill>
        <p:spPr>
          <a:xfrm>
            <a:off x="20" y="10"/>
            <a:ext cx="12191980" cy="3710603"/>
          </a:xfrm>
          <a:custGeom>
            <a:avLst/>
            <a:gdLst/>
            <a:ahLst/>
            <a:cxnLst/>
            <a:rect l="l" t="t" r="r" b="b"/>
            <a:pathLst>
              <a:path w="12192000" h="3692092">
                <a:moveTo>
                  <a:pt x="0" y="0"/>
                </a:moveTo>
                <a:lnTo>
                  <a:pt x="12192000" y="0"/>
                </a:lnTo>
                <a:lnTo>
                  <a:pt x="12192000" y="3504824"/>
                </a:lnTo>
                <a:lnTo>
                  <a:pt x="12024691" y="3517794"/>
                </a:lnTo>
                <a:cubicBezTo>
                  <a:pt x="8077523" y="3783195"/>
                  <a:pt x="4094678" y="3026959"/>
                  <a:pt x="160485" y="3663863"/>
                </a:cubicBezTo>
                <a:lnTo>
                  <a:pt x="0" y="3692092"/>
                </a:lnTo>
                <a:close/>
              </a:path>
            </a:pathLst>
          </a:custGeom>
        </p:spPr>
      </p:pic>
      <p:sp>
        <p:nvSpPr>
          <p:cNvPr id="3" name="Content Placeholder 2">
            <a:extLst>
              <a:ext uri="{FF2B5EF4-FFF2-40B4-BE49-F238E27FC236}">
                <a16:creationId xmlns:a16="http://schemas.microsoft.com/office/drawing/2014/main" id="{FD851E16-84BD-46D8-9B60-EECB03115756}"/>
              </a:ext>
            </a:extLst>
          </p:cNvPr>
          <p:cNvSpPr>
            <a:spLocks noGrp="1"/>
          </p:cNvSpPr>
          <p:nvPr>
            <p:ph idx="1"/>
          </p:nvPr>
        </p:nvSpPr>
        <p:spPr>
          <a:xfrm>
            <a:off x="1621681" y="4040398"/>
            <a:ext cx="9340092" cy="2481441"/>
          </a:xfrm>
        </p:spPr>
        <p:txBody>
          <a:bodyPr vert="horz" lIns="91440" tIns="45720" rIns="91440" bIns="45720" rtlCol="0" anchor="ctr">
            <a:noAutofit/>
          </a:bodyPr>
          <a:lstStyle/>
          <a:p>
            <a:r>
              <a:rPr lang="en-US">
                <a:cs typeface="Calibri"/>
              </a:rPr>
              <a:t>There are still people alive today that went to these schools. </a:t>
            </a:r>
          </a:p>
          <a:p>
            <a:r>
              <a:rPr lang="en-US">
                <a:cs typeface="Calibri"/>
              </a:rPr>
              <a:t>They were little kids then and now they are older.</a:t>
            </a:r>
          </a:p>
          <a:p>
            <a:r>
              <a:rPr lang="en-US">
                <a:cs typeface="Calibri"/>
              </a:rPr>
              <a:t>Many of them are grandmas and grandpas now.</a:t>
            </a:r>
          </a:p>
          <a:p>
            <a:r>
              <a:rPr lang="en-US">
                <a:cs typeface="Calibri"/>
              </a:rPr>
              <a:t>Sometimes they get sad when they think about their time at residential school.</a:t>
            </a:r>
          </a:p>
        </p:txBody>
      </p:sp>
      <p:sp>
        <p:nvSpPr>
          <p:cNvPr id="5" name="TextBox 4">
            <a:extLst>
              <a:ext uri="{FF2B5EF4-FFF2-40B4-BE49-F238E27FC236}">
                <a16:creationId xmlns:a16="http://schemas.microsoft.com/office/drawing/2014/main" id="{3EFFE924-8A88-49C2-89AB-45C8AE2B4C43}"/>
              </a:ext>
            </a:extLst>
          </p:cNvPr>
          <p:cNvSpPr txBox="1"/>
          <p:nvPr/>
        </p:nvSpPr>
        <p:spPr>
          <a:xfrm>
            <a:off x="9857708" y="6657945"/>
            <a:ext cx="2334292" cy="200055"/>
          </a:xfrm>
          <a:prstGeom prst="rect">
            <a:avLst/>
          </a:prstGeom>
          <a:solidFill>
            <a:schemeClr val="bg1"/>
          </a:solidFill>
        </p:spPr>
        <p:txBody>
          <a:bodyPr wrap="none" lIns="91440" tIns="45720" rIns="91440" bIns="45720" anchor="t">
            <a:spAutoFit/>
          </a:bodyPr>
          <a:lstStyle/>
          <a:p>
            <a:pPr algn="r">
              <a:spcAft>
                <a:spcPts val="600"/>
              </a:spcAft>
            </a:pPr>
            <a:r>
              <a:rPr lang="en-US" sz="700">
                <a:hlinkClick r:id="rId4">
                  <a:extLst>
                    <a:ext uri="{A12FA001-AC4F-418D-AE19-62706E023703}">
                      <ahyp:hlinkClr xmlns:ahyp="http://schemas.microsoft.com/office/drawing/2018/hyperlinkcolor" xmlns="" val="tx"/>
                    </a:ext>
                  </a:extLst>
                </a:hlinkClick>
              </a:rPr>
              <a:t>This Photo</a:t>
            </a:r>
            <a:r>
              <a:rPr lang="en-US" sz="700"/>
              <a:t> by Unknown author is licensed under </a:t>
            </a:r>
            <a:r>
              <a:rPr lang="en-US" sz="700">
                <a:hlinkClick r:id="rId5">
                  <a:extLst>
                    <a:ext uri="{A12FA001-AC4F-418D-AE19-62706E023703}">
                      <ahyp:hlinkClr xmlns:ahyp="http://schemas.microsoft.com/office/drawing/2018/hyperlinkcolor" xmlns="" val="tx"/>
                    </a:ext>
                  </a:extLst>
                </a:hlinkClick>
              </a:rPr>
              <a:t>CC BY-NC</a:t>
            </a:r>
            <a:r>
              <a:rPr lang="en-US" sz="700"/>
              <a:t>.</a:t>
            </a:r>
            <a:endParaRPr lang="en-US" sz="700">
              <a:cs typeface="Calibri"/>
            </a:endParaRPr>
          </a:p>
        </p:txBody>
      </p:sp>
    </p:spTree>
    <p:extLst>
      <p:ext uri="{BB962C8B-B14F-4D97-AF65-F5344CB8AC3E}">
        <p14:creationId xmlns:p14="http://schemas.microsoft.com/office/powerpoint/2010/main" val="125886497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id="{2C61293E-6EBE-43EF-A52C-9BEBFD7679D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F20A63A-34FC-4070-BE11-BBD91A2FF903}"/>
              </a:ext>
            </a:extLst>
          </p:cNvPr>
          <p:cNvSpPr>
            <a:spLocks noGrp="1"/>
          </p:cNvSpPr>
          <p:nvPr>
            <p:ph type="title"/>
          </p:nvPr>
        </p:nvSpPr>
        <p:spPr>
          <a:xfrm>
            <a:off x="4654296" y="329184"/>
            <a:ext cx="6894576" cy="1783080"/>
          </a:xfrm>
        </p:spPr>
        <p:txBody>
          <a:bodyPr anchor="b">
            <a:normAutofit/>
          </a:bodyPr>
          <a:lstStyle/>
          <a:p>
            <a:r>
              <a:rPr lang="en-US" sz="5400" dirty="0">
                <a:cs typeface="Calibri Light"/>
              </a:rPr>
              <a:t>Phyllis Webstad</a:t>
            </a:r>
            <a:endParaRPr lang="en-US" sz="5400" dirty="0"/>
          </a:p>
        </p:txBody>
      </p:sp>
      <p:pic>
        <p:nvPicPr>
          <p:cNvPr id="4" name="Picture 4" descr="A group of people posing for a photo&#10;&#10;Description automatically generated">
            <a:extLst>
              <a:ext uri="{FF2B5EF4-FFF2-40B4-BE49-F238E27FC236}">
                <a16:creationId xmlns:a16="http://schemas.microsoft.com/office/drawing/2014/main" id="{0C748886-52D0-4454-A782-1ECE5256EF86}"/>
              </a:ext>
            </a:extLst>
          </p:cNvPr>
          <p:cNvPicPr>
            <a:picLocks noChangeAspect="1"/>
          </p:cNvPicPr>
          <p:nvPr/>
        </p:nvPicPr>
        <p:blipFill rotWithShape="1">
          <a:blip r:embed="rId3"/>
          <a:srcRect l="22766" r="37790" b="-2"/>
          <a:stretch/>
        </p:blipFill>
        <p:spPr>
          <a:xfrm>
            <a:off x="20" y="1"/>
            <a:ext cx="4052522" cy="6858000"/>
          </a:xfrm>
          <a:custGeom>
            <a:avLst/>
            <a:gdLst/>
            <a:ahLst/>
            <a:cxnLst/>
            <a:rect l="l" t="t" r="r" b="b"/>
            <a:pathLst>
              <a:path w="4052542" h="6858000">
                <a:moveTo>
                  <a:pt x="0" y="0"/>
                </a:moveTo>
                <a:lnTo>
                  <a:pt x="4020923" y="0"/>
                </a:lnTo>
                <a:lnTo>
                  <a:pt x="4022656" y="14697"/>
                </a:lnTo>
                <a:cubicBezTo>
                  <a:pt x="4037606" y="98462"/>
                  <a:pt x="4035072" y="183369"/>
                  <a:pt x="4039126" y="267642"/>
                </a:cubicBezTo>
                <a:cubicBezTo>
                  <a:pt x="4043941" y="370699"/>
                  <a:pt x="4037860" y="474136"/>
                  <a:pt x="4035579" y="577446"/>
                </a:cubicBezTo>
                <a:cubicBezTo>
                  <a:pt x="4033805" y="665399"/>
                  <a:pt x="4025063" y="753226"/>
                  <a:pt x="4027724" y="841306"/>
                </a:cubicBezTo>
                <a:cubicBezTo>
                  <a:pt x="4027914" y="844352"/>
                  <a:pt x="4027914" y="847398"/>
                  <a:pt x="4027724" y="850444"/>
                </a:cubicBezTo>
                <a:cubicBezTo>
                  <a:pt x="4019615" y="947281"/>
                  <a:pt x="4019615" y="1044626"/>
                  <a:pt x="4027724" y="1141464"/>
                </a:cubicBezTo>
                <a:cubicBezTo>
                  <a:pt x="4030296" y="1181772"/>
                  <a:pt x="4029574" y="1222221"/>
                  <a:pt x="4025570" y="1262415"/>
                </a:cubicBezTo>
                <a:cubicBezTo>
                  <a:pt x="4021769" y="1313563"/>
                  <a:pt x="4009606" y="1365472"/>
                  <a:pt x="4018348" y="1416238"/>
                </a:cubicBezTo>
                <a:cubicBezTo>
                  <a:pt x="4024037" y="1458058"/>
                  <a:pt x="4027166" y="1500194"/>
                  <a:pt x="4027724" y="1542394"/>
                </a:cubicBezTo>
                <a:cubicBezTo>
                  <a:pt x="4032158" y="1636820"/>
                  <a:pt x="4027977" y="1731753"/>
                  <a:pt x="4026330" y="1826433"/>
                </a:cubicBezTo>
                <a:cubicBezTo>
                  <a:pt x="4024556" y="1936724"/>
                  <a:pt x="4027344" y="2047015"/>
                  <a:pt x="4018475" y="2157432"/>
                </a:cubicBezTo>
                <a:cubicBezTo>
                  <a:pt x="4013597" y="2246629"/>
                  <a:pt x="4013597" y="2336029"/>
                  <a:pt x="4018475" y="2425226"/>
                </a:cubicBezTo>
                <a:cubicBezTo>
                  <a:pt x="4020882" y="2506961"/>
                  <a:pt x="4033172" y="2587934"/>
                  <a:pt x="4031145" y="2670557"/>
                </a:cubicBezTo>
                <a:cubicBezTo>
                  <a:pt x="4028737" y="2766886"/>
                  <a:pt x="4017335" y="2862962"/>
                  <a:pt x="4020882" y="2959546"/>
                </a:cubicBezTo>
                <a:cubicBezTo>
                  <a:pt x="4022529" y="3005617"/>
                  <a:pt x="4022656" y="3051688"/>
                  <a:pt x="4023543" y="3097758"/>
                </a:cubicBezTo>
                <a:cubicBezTo>
                  <a:pt x="4024683" y="3153221"/>
                  <a:pt x="4034692" y="3208556"/>
                  <a:pt x="4029117" y="3263892"/>
                </a:cubicBezTo>
                <a:cubicBezTo>
                  <a:pt x="4019869" y="3356161"/>
                  <a:pt x="3995923" y="3446906"/>
                  <a:pt x="4010873" y="3541459"/>
                </a:cubicBezTo>
                <a:cubicBezTo>
                  <a:pt x="4019108" y="3593495"/>
                  <a:pt x="4028357" y="3645658"/>
                  <a:pt x="4033172" y="3698201"/>
                </a:cubicBezTo>
                <a:cubicBezTo>
                  <a:pt x="4037353" y="3745160"/>
                  <a:pt x="4047868" y="3792881"/>
                  <a:pt x="4039886" y="3839586"/>
                </a:cubicBezTo>
                <a:cubicBezTo>
                  <a:pt x="4033045" y="3879565"/>
                  <a:pt x="4036592" y="3919544"/>
                  <a:pt x="4031271" y="3959523"/>
                </a:cubicBezTo>
                <a:cubicBezTo>
                  <a:pt x="4024303" y="4011939"/>
                  <a:pt x="4020629" y="4065244"/>
                  <a:pt x="4015308" y="4118042"/>
                </a:cubicBezTo>
                <a:cubicBezTo>
                  <a:pt x="4010620" y="4165889"/>
                  <a:pt x="4006946" y="4213610"/>
                  <a:pt x="4019615" y="4258539"/>
                </a:cubicBezTo>
                <a:cubicBezTo>
                  <a:pt x="4050656" y="4371622"/>
                  <a:pt x="4033679" y="4484070"/>
                  <a:pt x="4022023" y="4596391"/>
                </a:cubicBezTo>
                <a:cubicBezTo>
                  <a:pt x="4016321" y="4650965"/>
                  <a:pt x="4007959" y="4708712"/>
                  <a:pt x="4020629" y="4758718"/>
                </a:cubicBezTo>
                <a:cubicBezTo>
                  <a:pt x="4043941" y="4847432"/>
                  <a:pt x="4025697" y="4931705"/>
                  <a:pt x="4015561" y="5016866"/>
                </a:cubicBezTo>
                <a:cubicBezTo>
                  <a:pt x="4003335" y="5100174"/>
                  <a:pt x="4005096" y="5184929"/>
                  <a:pt x="4020756" y="5267654"/>
                </a:cubicBezTo>
                <a:cubicBezTo>
                  <a:pt x="4033172" y="5326035"/>
                  <a:pt x="4033172" y="5385432"/>
                  <a:pt x="4034692" y="5444194"/>
                </a:cubicBezTo>
                <a:cubicBezTo>
                  <a:pt x="4035579" y="5481001"/>
                  <a:pt x="4022023" y="5518441"/>
                  <a:pt x="4013027" y="5555120"/>
                </a:cubicBezTo>
                <a:cubicBezTo>
                  <a:pt x="3996937" y="5621371"/>
                  <a:pt x="3991109" y="5688636"/>
                  <a:pt x="4013027" y="5753237"/>
                </a:cubicBezTo>
                <a:cubicBezTo>
                  <a:pt x="4043561" y="5842713"/>
                  <a:pt x="4061045" y="5932189"/>
                  <a:pt x="4048375" y="6026870"/>
                </a:cubicBezTo>
                <a:cubicBezTo>
                  <a:pt x="4041027" y="6085251"/>
                  <a:pt x="4039380" y="6144902"/>
                  <a:pt x="4028357" y="6202522"/>
                </a:cubicBezTo>
                <a:cubicBezTo>
                  <a:pt x="4010240" y="6298091"/>
                  <a:pt x="4016701" y="6393024"/>
                  <a:pt x="4031145" y="6487196"/>
                </a:cubicBezTo>
                <a:cubicBezTo>
                  <a:pt x="4041293" y="6565885"/>
                  <a:pt x="4042395" y="6645474"/>
                  <a:pt x="4034439" y="6724403"/>
                </a:cubicBezTo>
                <a:lnTo>
                  <a:pt x="4025206" y="6858000"/>
                </a:lnTo>
                <a:lnTo>
                  <a:pt x="0" y="6858000"/>
                </a:lnTo>
                <a:close/>
              </a:path>
            </a:pathLst>
          </a:custGeom>
        </p:spPr>
      </p:pic>
      <p:sp>
        <p:nvSpPr>
          <p:cNvPr id="18" name="sketchy line">
            <a:extLst>
              <a:ext uri="{FF2B5EF4-FFF2-40B4-BE49-F238E27FC236}">
                <a16:creationId xmlns:a16="http://schemas.microsoft.com/office/drawing/2014/main" id="{3FCFB1DE-0B7E-48CC-BA90-B2AB0889F9D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54296" y="2395728"/>
            <a:ext cx="4243589" cy="18288"/>
          </a:xfrm>
          <a:custGeom>
            <a:avLst/>
            <a:gdLst>
              <a:gd name="connsiteX0" fmla="*/ 0 w 4243589"/>
              <a:gd name="connsiteY0" fmla="*/ 0 h 18288"/>
              <a:gd name="connsiteX1" fmla="*/ 478919 w 4243589"/>
              <a:gd name="connsiteY1" fmla="*/ 0 h 18288"/>
              <a:gd name="connsiteX2" fmla="*/ 957839 w 4243589"/>
              <a:gd name="connsiteY2" fmla="*/ 0 h 18288"/>
              <a:gd name="connsiteX3" fmla="*/ 1521630 w 4243589"/>
              <a:gd name="connsiteY3" fmla="*/ 0 h 18288"/>
              <a:gd name="connsiteX4" fmla="*/ 2212729 w 4243589"/>
              <a:gd name="connsiteY4" fmla="*/ 0 h 18288"/>
              <a:gd name="connsiteX5" fmla="*/ 2734084 w 4243589"/>
              <a:gd name="connsiteY5" fmla="*/ 0 h 18288"/>
              <a:gd name="connsiteX6" fmla="*/ 3255439 w 4243589"/>
              <a:gd name="connsiteY6" fmla="*/ 0 h 18288"/>
              <a:gd name="connsiteX7" fmla="*/ 4243589 w 4243589"/>
              <a:gd name="connsiteY7" fmla="*/ 0 h 18288"/>
              <a:gd name="connsiteX8" fmla="*/ 4243589 w 4243589"/>
              <a:gd name="connsiteY8" fmla="*/ 18288 h 18288"/>
              <a:gd name="connsiteX9" fmla="*/ 3594926 w 4243589"/>
              <a:gd name="connsiteY9" fmla="*/ 18288 h 18288"/>
              <a:gd name="connsiteX10" fmla="*/ 3073571 w 4243589"/>
              <a:gd name="connsiteY10" fmla="*/ 18288 h 18288"/>
              <a:gd name="connsiteX11" fmla="*/ 2552216 w 4243589"/>
              <a:gd name="connsiteY11" fmla="*/ 18288 h 18288"/>
              <a:gd name="connsiteX12" fmla="*/ 1903553 w 4243589"/>
              <a:gd name="connsiteY12" fmla="*/ 18288 h 18288"/>
              <a:gd name="connsiteX13" fmla="*/ 1212454 w 4243589"/>
              <a:gd name="connsiteY13" fmla="*/ 18288 h 18288"/>
              <a:gd name="connsiteX14" fmla="*/ 733535 w 4243589"/>
              <a:gd name="connsiteY14" fmla="*/ 18288 h 18288"/>
              <a:gd name="connsiteX15" fmla="*/ 0 w 4243589"/>
              <a:gd name="connsiteY15" fmla="*/ 18288 h 18288"/>
              <a:gd name="connsiteX16" fmla="*/ 0 w 4243589"/>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18288" fill="none" extrusionOk="0">
                <a:moveTo>
                  <a:pt x="0" y="0"/>
                </a:moveTo>
                <a:cubicBezTo>
                  <a:pt x="213395" y="-21006"/>
                  <a:pt x="307421" y="-18116"/>
                  <a:pt x="478919" y="0"/>
                </a:cubicBezTo>
                <a:cubicBezTo>
                  <a:pt x="650417" y="18116"/>
                  <a:pt x="831092" y="-21237"/>
                  <a:pt x="957839" y="0"/>
                </a:cubicBezTo>
                <a:cubicBezTo>
                  <a:pt x="1084586" y="21237"/>
                  <a:pt x="1301682" y="25124"/>
                  <a:pt x="1521630" y="0"/>
                </a:cubicBezTo>
                <a:cubicBezTo>
                  <a:pt x="1741578" y="-25124"/>
                  <a:pt x="1970269" y="-29139"/>
                  <a:pt x="2212729" y="0"/>
                </a:cubicBezTo>
                <a:cubicBezTo>
                  <a:pt x="2455189" y="29139"/>
                  <a:pt x="2558847" y="-4796"/>
                  <a:pt x="2734084" y="0"/>
                </a:cubicBezTo>
                <a:cubicBezTo>
                  <a:pt x="2909321" y="4796"/>
                  <a:pt x="3097217" y="-13409"/>
                  <a:pt x="3255439" y="0"/>
                </a:cubicBezTo>
                <a:cubicBezTo>
                  <a:pt x="3413662" y="13409"/>
                  <a:pt x="3979999" y="-10121"/>
                  <a:pt x="4243589" y="0"/>
                </a:cubicBezTo>
                <a:cubicBezTo>
                  <a:pt x="4244484" y="8974"/>
                  <a:pt x="4243043" y="9359"/>
                  <a:pt x="4243589" y="18288"/>
                </a:cubicBezTo>
                <a:cubicBezTo>
                  <a:pt x="4058777" y="31246"/>
                  <a:pt x="3910348" y="3158"/>
                  <a:pt x="3594926" y="18288"/>
                </a:cubicBezTo>
                <a:cubicBezTo>
                  <a:pt x="3279504" y="33418"/>
                  <a:pt x="3319955" y="-3977"/>
                  <a:pt x="3073571" y="18288"/>
                </a:cubicBezTo>
                <a:cubicBezTo>
                  <a:pt x="2827187" y="40553"/>
                  <a:pt x="2767387" y="1863"/>
                  <a:pt x="2552216" y="18288"/>
                </a:cubicBezTo>
                <a:cubicBezTo>
                  <a:pt x="2337046" y="34713"/>
                  <a:pt x="2181871" y="19527"/>
                  <a:pt x="1903553" y="18288"/>
                </a:cubicBezTo>
                <a:cubicBezTo>
                  <a:pt x="1625235" y="17049"/>
                  <a:pt x="1557672" y="24174"/>
                  <a:pt x="1212454" y="18288"/>
                </a:cubicBezTo>
                <a:cubicBezTo>
                  <a:pt x="867236" y="12402"/>
                  <a:pt x="874382" y="15627"/>
                  <a:pt x="733535" y="18288"/>
                </a:cubicBezTo>
                <a:cubicBezTo>
                  <a:pt x="592688" y="20949"/>
                  <a:pt x="183477" y="14753"/>
                  <a:pt x="0" y="18288"/>
                </a:cubicBezTo>
                <a:cubicBezTo>
                  <a:pt x="-229" y="14222"/>
                  <a:pt x="509" y="5816"/>
                  <a:pt x="0" y="0"/>
                </a:cubicBezTo>
                <a:close/>
              </a:path>
              <a:path w="4243589" h="18288" stroke="0" extrusionOk="0">
                <a:moveTo>
                  <a:pt x="0" y="0"/>
                </a:moveTo>
                <a:cubicBezTo>
                  <a:pt x="143690" y="16630"/>
                  <a:pt x="266667" y="14847"/>
                  <a:pt x="521355" y="0"/>
                </a:cubicBezTo>
                <a:cubicBezTo>
                  <a:pt x="776043" y="-14847"/>
                  <a:pt x="814491" y="-17363"/>
                  <a:pt x="1000275" y="0"/>
                </a:cubicBezTo>
                <a:cubicBezTo>
                  <a:pt x="1186059" y="17363"/>
                  <a:pt x="1352504" y="-23507"/>
                  <a:pt x="1521630" y="0"/>
                </a:cubicBezTo>
                <a:cubicBezTo>
                  <a:pt x="1690756" y="23507"/>
                  <a:pt x="1889525" y="5871"/>
                  <a:pt x="2127857" y="0"/>
                </a:cubicBezTo>
                <a:cubicBezTo>
                  <a:pt x="2366189" y="-5871"/>
                  <a:pt x="2620628" y="-27997"/>
                  <a:pt x="2776520" y="0"/>
                </a:cubicBezTo>
                <a:cubicBezTo>
                  <a:pt x="2932412" y="27997"/>
                  <a:pt x="3131683" y="-25073"/>
                  <a:pt x="3467618" y="0"/>
                </a:cubicBezTo>
                <a:cubicBezTo>
                  <a:pt x="3803553" y="25073"/>
                  <a:pt x="4017371" y="3071"/>
                  <a:pt x="4243589" y="0"/>
                </a:cubicBezTo>
                <a:cubicBezTo>
                  <a:pt x="4243134" y="6162"/>
                  <a:pt x="4243492" y="11775"/>
                  <a:pt x="4243589" y="18288"/>
                </a:cubicBezTo>
                <a:cubicBezTo>
                  <a:pt x="4017834" y="-5779"/>
                  <a:pt x="3834586" y="13376"/>
                  <a:pt x="3594926" y="18288"/>
                </a:cubicBezTo>
                <a:cubicBezTo>
                  <a:pt x="3355266" y="23200"/>
                  <a:pt x="3204179" y="2869"/>
                  <a:pt x="2903827" y="18288"/>
                </a:cubicBezTo>
                <a:cubicBezTo>
                  <a:pt x="2603475" y="33707"/>
                  <a:pt x="2526187" y="46187"/>
                  <a:pt x="2212729" y="18288"/>
                </a:cubicBezTo>
                <a:cubicBezTo>
                  <a:pt x="1899271" y="-9611"/>
                  <a:pt x="1966289" y="29692"/>
                  <a:pt x="1733809" y="18288"/>
                </a:cubicBezTo>
                <a:cubicBezTo>
                  <a:pt x="1501329" y="6884"/>
                  <a:pt x="1343612" y="12492"/>
                  <a:pt x="1085146" y="18288"/>
                </a:cubicBezTo>
                <a:cubicBezTo>
                  <a:pt x="826680" y="24084"/>
                  <a:pt x="778184" y="35607"/>
                  <a:pt x="521355" y="18288"/>
                </a:cubicBezTo>
                <a:cubicBezTo>
                  <a:pt x="264526" y="969"/>
                  <a:pt x="120277" y="4268"/>
                  <a:pt x="0" y="18288"/>
                </a:cubicBezTo>
                <a:cubicBezTo>
                  <a:pt x="766" y="10800"/>
                  <a:pt x="-457" y="8180"/>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xmln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772430F1-5958-4E4B-96FC-CD303382D0E9}"/>
              </a:ext>
            </a:extLst>
          </p:cNvPr>
          <p:cNvSpPr>
            <a:spLocks noGrp="1"/>
          </p:cNvSpPr>
          <p:nvPr>
            <p:ph idx="1"/>
          </p:nvPr>
        </p:nvSpPr>
        <p:spPr>
          <a:xfrm>
            <a:off x="4438636" y="2922284"/>
            <a:ext cx="7325896" cy="3483864"/>
          </a:xfrm>
        </p:spPr>
        <p:txBody>
          <a:bodyPr vert="horz" lIns="91440" tIns="45720" rIns="91440" bIns="45720" rtlCol="0" anchor="t">
            <a:noAutofit/>
          </a:bodyPr>
          <a:lstStyle/>
          <a:p>
            <a:r>
              <a:rPr lang="en-US">
                <a:ea typeface="+mn-lt"/>
                <a:cs typeface="+mn-lt"/>
              </a:rPr>
              <a:t>When Phyllis was 6 years old, her granny bought her a shiny orange shirt. Phyllis was excited about her new shirt, and she wore it on her first day at residential school. But when she got there, they took her orange shirt and she never saw it again and it made her feel sad. </a:t>
            </a:r>
            <a:endParaRPr lang="en-US">
              <a:cs typeface="Calibri"/>
            </a:endParaRPr>
          </a:p>
          <a:p>
            <a:r>
              <a:rPr lang="en-US">
                <a:ea typeface="+mn-lt"/>
                <a:cs typeface="+mn-lt"/>
              </a:rPr>
              <a:t>We wear orange on September 30</a:t>
            </a:r>
            <a:r>
              <a:rPr lang="en-US" baseline="30000">
                <a:ea typeface="+mn-lt"/>
                <a:cs typeface="+mn-lt"/>
              </a:rPr>
              <a:t>th</a:t>
            </a:r>
            <a:r>
              <a:rPr lang="en-US">
                <a:ea typeface="+mn-lt"/>
                <a:cs typeface="+mn-lt"/>
              </a:rPr>
              <a:t> to show Phyllis that we care about her and all the children that went to residential schools. </a:t>
            </a:r>
            <a:endParaRPr lang="en-US">
              <a:cs typeface="Calibri"/>
            </a:endParaRPr>
          </a:p>
        </p:txBody>
      </p:sp>
      <p:sp>
        <p:nvSpPr>
          <p:cNvPr id="5" name="TextBox 4">
            <a:extLst>
              <a:ext uri="{FF2B5EF4-FFF2-40B4-BE49-F238E27FC236}">
                <a16:creationId xmlns:a16="http://schemas.microsoft.com/office/drawing/2014/main" id="{CA82EFFC-A7CA-4658-BB2E-EF3540719AA9}"/>
              </a:ext>
            </a:extLst>
          </p:cNvPr>
          <p:cNvSpPr txBox="1"/>
          <p:nvPr/>
        </p:nvSpPr>
        <p:spPr>
          <a:xfrm>
            <a:off x="-5751" y="6420929"/>
            <a:ext cx="4051540" cy="40011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000" dirty="0">
                <a:ea typeface="+mn-lt"/>
                <a:cs typeface="+mn-lt"/>
                <a:hlinkClick r:id="rId4"/>
              </a:rPr>
              <a:t>"Members of the Legislative Assembly and the Orange Shirt Society say ‘Every Child Matters’"</a:t>
            </a:r>
            <a:r>
              <a:rPr lang="en-US" sz="1000" dirty="0">
                <a:ea typeface="+mn-lt"/>
                <a:cs typeface="+mn-lt"/>
              </a:rPr>
              <a:t> by </a:t>
            </a:r>
            <a:r>
              <a:rPr lang="en-US" sz="1000" dirty="0">
                <a:ea typeface="+mn-lt"/>
                <a:cs typeface="+mn-lt"/>
                <a:hlinkClick r:id="rId5"/>
              </a:rPr>
              <a:t>BC </a:t>
            </a:r>
            <a:r>
              <a:rPr lang="en-US" sz="1000" dirty="0" err="1">
                <a:ea typeface="+mn-lt"/>
                <a:cs typeface="+mn-lt"/>
                <a:hlinkClick r:id="rId5"/>
              </a:rPr>
              <a:t>Gov</a:t>
            </a:r>
            <a:r>
              <a:rPr lang="en-US" sz="1000" dirty="0">
                <a:ea typeface="+mn-lt"/>
                <a:cs typeface="+mn-lt"/>
                <a:hlinkClick r:id="rId5"/>
              </a:rPr>
              <a:t> Photos</a:t>
            </a:r>
            <a:r>
              <a:rPr lang="en-US" sz="1000" dirty="0">
                <a:ea typeface="+mn-lt"/>
                <a:cs typeface="+mn-lt"/>
              </a:rPr>
              <a:t> is licensed under </a:t>
            </a:r>
            <a:r>
              <a:rPr lang="en-US" sz="1000" dirty="0">
                <a:ea typeface="+mn-lt"/>
                <a:cs typeface="+mn-lt"/>
                <a:hlinkClick r:id="rId6"/>
              </a:rPr>
              <a:t>CC BY-NC-ND 2.0</a:t>
            </a:r>
            <a:endParaRPr lang="en-US" sz="1000" dirty="0">
              <a:cs typeface="Calibri"/>
            </a:endParaRPr>
          </a:p>
        </p:txBody>
      </p:sp>
    </p:spTree>
    <p:extLst>
      <p:ext uri="{BB962C8B-B14F-4D97-AF65-F5344CB8AC3E}">
        <p14:creationId xmlns:p14="http://schemas.microsoft.com/office/powerpoint/2010/main" val="366576388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2" name="Rectangle 23">
            <a:extLst>
              <a:ext uri="{FF2B5EF4-FFF2-40B4-BE49-F238E27FC236}">
                <a16:creationId xmlns:a16="http://schemas.microsoft.com/office/drawing/2014/main" id="{2C61293E-6EBE-43EF-A52C-9BEBFD7679D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EC57208-C3B9-402C-B361-D3CAFB6FB89F}"/>
              </a:ext>
            </a:extLst>
          </p:cNvPr>
          <p:cNvSpPr>
            <a:spLocks noGrp="1"/>
          </p:cNvSpPr>
          <p:nvPr>
            <p:ph type="title"/>
          </p:nvPr>
        </p:nvSpPr>
        <p:spPr>
          <a:xfrm>
            <a:off x="5297762" y="329184"/>
            <a:ext cx="6251110" cy="1783080"/>
          </a:xfrm>
        </p:spPr>
        <p:txBody>
          <a:bodyPr anchor="b">
            <a:normAutofit/>
          </a:bodyPr>
          <a:lstStyle/>
          <a:p>
            <a:r>
              <a:rPr lang="en-US" sz="5400">
                <a:cs typeface="Calibri Light"/>
              </a:rPr>
              <a:t>What can you do?</a:t>
            </a:r>
            <a:endParaRPr lang="en-US" sz="5400"/>
          </a:p>
        </p:txBody>
      </p:sp>
      <p:pic>
        <p:nvPicPr>
          <p:cNvPr id="4" name="Picture 4">
            <a:extLst>
              <a:ext uri="{FF2B5EF4-FFF2-40B4-BE49-F238E27FC236}">
                <a16:creationId xmlns:a16="http://schemas.microsoft.com/office/drawing/2014/main" id="{CC970A82-26A7-4A17-87A4-02C3C01015ED}"/>
              </a:ext>
            </a:extLst>
          </p:cNvPr>
          <p:cNvPicPr>
            <a:picLocks noChangeAspect="1"/>
          </p:cNvPicPr>
          <p:nvPr/>
        </p:nvPicPr>
        <p:blipFill rotWithShape="1">
          <a:blip r:embed="rId2">
            <a:extLst>
              <a:ext uri="{837473B0-CC2E-450A-ABE3-18F120FF3D39}">
                <a1611:picAttrSrcUrl xmlns:a1611="http://schemas.microsoft.com/office/drawing/2016/11/main" xmlns="" r:id="rId3"/>
              </a:ext>
            </a:extLst>
          </a:blip>
          <a:srcRect l="10914" r="43754" b="-1"/>
          <a:stretch/>
        </p:blipFill>
        <p:spPr>
          <a:xfrm>
            <a:off x="1" y="10"/>
            <a:ext cx="4657344" cy="6857990"/>
          </a:xfrm>
          <a:custGeom>
            <a:avLst/>
            <a:gdLst/>
            <a:ahLst/>
            <a:cxnLst/>
            <a:rect l="l" t="t" r="r" b="b"/>
            <a:pathLst>
              <a:path w="4657344" h="6858000">
                <a:moveTo>
                  <a:pt x="0" y="0"/>
                </a:moveTo>
                <a:lnTo>
                  <a:pt x="3429755" y="0"/>
                </a:lnTo>
                <a:lnTo>
                  <a:pt x="3526016" y="148742"/>
                </a:lnTo>
                <a:cubicBezTo>
                  <a:pt x="3657740" y="365513"/>
                  <a:pt x="3777402" y="589569"/>
                  <a:pt x="3886489" y="819975"/>
                </a:cubicBezTo>
                <a:cubicBezTo>
                  <a:pt x="3891856" y="833492"/>
                  <a:pt x="3900663" y="845393"/>
                  <a:pt x="3912049" y="854514"/>
                </a:cubicBezTo>
                <a:cubicBezTo>
                  <a:pt x="3897352" y="819849"/>
                  <a:pt x="3883037" y="784928"/>
                  <a:pt x="3868083" y="750263"/>
                </a:cubicBezTo>
                <a:cubicBezTo>
                  <a:pt x="3806989" y="608712"/>
                  <a:pt x="3742478" y="469145"/>
                  <a:pt x="3674155" y="331786"/>
                </a:cubicBezTo>
                <a:lnTo>
                  <a:pt x="3496656" y="0"/>
                </a:lnTo>
                <a:lnTo>
                  <a:pt x="3554371" y="0"/>
                </a:lnTo>
                <a:lnTo>
                  <a:pt x="3661621" y="196614"/>
                </a:lnTo>
                <a:cubicBezTo>
                  <a:pt x="3856899" y="573253"/>
                  <a:pt x="4021071" y="966066"/>
                  <a:pt x="4161279" y="1371196"/>
                </a:cubicBezTo>
                <a:cubicBezTo>
                  <a:pt x="4379525" y="2007265"/>
                  <a:pt x="4530141" y="2664286"/>
                  <a:pt x="4610660" y="3331516"/>
                </a:cubicBezTo>
                <a:cubicBezTo>
                  <a:pt x="4652837" y="3672965"/>
                  <a:pt x="4671625" y="4013908"/>
                  <a:pt x="4645040" y="4357388"/>
                </a:cubicBezTo>
                <a:cubicBezTo>
                  <a:pt x="4613599" y="4758899"/>
                  <a:pt x="4566181" y="5157998"/>
                  <a:pt x="4485789" y="5552906"/>
                </a:cubicBezTo>
                <a:cubicBezTo>
                  <a:pt x="4397121" y="5988893"/>
                  <a:pt x="4276748" y="6414594"/>
                  <a:pt x="4117769" y="6828295"/>
                </a:cubicBezTo>
                <a:lnTo>
                  <a:pt x="4105288" y="6858000"/>
                </a:lnTo>
                <a:lnTo>
                  <a:pt x="4052520" y="6858000"/>
                </a:lnTo>
                <a:lnTo>
                  <a:pt x="4059369" y="6841549"/>
                </a:lnTo>
                <a:cubicBezTo>
                  <a:pt x="4147276" y="6614016"/>
                  <a:pt x="4224193" y="6380817"/>
                  <a:pt x="4291518" y="6142729"/>
                </a:cubicBezTo>
                <a:cubicBezTo>
                  <a:pt x="4350055" y="5935370"/>
                  <a:pt x="4393256" y="5723695"/>
                  <a:pt x="4443357" y="5513923"/>
                </a:cubicBezTo>
                <a:cubicBezTo>
                  <a:pt x="4444541" y="5502788"/>
                  <a:pt x="4445137" y="5491601"/>
                  <a:pt x="4445146" y="5480401"/>
                </a:cubicBezTo>
                <a:cubicBezTo>
                  <a:pt x="4408465" y="5607635"/>
                  <a:pt x="4379196" y="5719759"/>
                  <a:pt x="4344559" y="5830359"/>
                </a:cubicBezTo>
                <a:cubicBezTo>
                  <a:pt x="4254261" y="6118381"/>
                  <a:pt x="4150112" y="6398531"/>
                  <a:pt x="4031702" y="6670527"/>
                </a:cubicBezTo>
                <a:lnTo>
                  <a:pt x="3943824" y="6858000"/>
                </a:lnTo>
                <a:lnTo>
                  <a:pt x="0" y="6858000"/>
                </a:lnTo>
                <a:close/>
              </a:path>
            </a:pathLst>
          </a:custGeom>
        </p:spPr>
      </p:pic>
      <p:sp>
        <p:nvSpPr>
          <p:cNvPr id="25" name="sketchy line">
            <a:extLst>
              <a:ext uri="{FF2B5EF4-FFF2-40B4-BE49-F238E27FC236}">
                <a16:creationId xmlns:a16="http://schemas.microsoft.com/office/drawing/2014/main" id="{21540236-BFD5-4A9D-8840-4703E7F7682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297762" y="2374947"/>
            <a:ext cx="4243589" cy="18288"/>
          </a:xfrm>
          <a:custGeom>
            <a:avLst/>
            <a:gdLst>
              <a:gd name="connsiteX0" fmla="*/ 0 w 4243589"/>
              <a:gd name="connsiteY0" fmla="*/ 0 h 18288"/>
              <a:gd name="connsiteX1" fmla="*/ 478919 w 4243589"/>
              <a:gd name="connsiteY1" fmla="*/ 0 h 18288"/>
              <a:gd name="connsiteX2" fmla="*/ 957839 w 4243589"/>
              <a:gd name="connsiteY2" fmla="*/ 0 h 18288"/>
              <a:gd name="connsiteX3" fmla="*/ 1521630 w 4243589"/>
              <a:gd name="connsiteY3" fmla="*/ 0 h 18288"/>
              <a:gd name="connsiteX4" fmla="*/ 2212729 w 4243589"/>
              <a:gd name="connsiteY4" fmla="*/ 0 h 18288"/>
              <a:gd name="connsiteX5" fmla="*/ 2734084 w 4243589"/>
              <a:gd name="connsiteY5" fmla="*/ 0 h 18288"/>
              <a:gd name="connsiteX6" fmla="*/ 3255439 w 4243589"/>
              <a:gd name="connsiteY6" fmla="*/ 0 h 18288"/>
              <a:gd name="connsiteX7" fmla="*/ 4243589 w 4243589"/>
              <a:gd name="connsiteY7" fmla="*/ 0 h 18288"/>
              <a:gd name="connsiteX8" fmla="*/ 4243589 w 4243589"/>
              <a:gd name="connsiteY8" fmla="*/ 18288 h 18288"/>
              <a:gd name="connsiteX9" fmla="*/ 3594926 w 4243589"/>
              <a:gd name="connsiteY9" fmla="*/ 18288 h 18288"/>
              <a:gd name="connsiteX10" fmla="*/ 3073571 w 4243589"/>
              <a:gd name="connsiteY10" fmla="*/ 18288 h 18288"/>
              <a:gd name="connsiteX11" fmla="*/ 2552216 w 4243589"/>
              <a:gd name="connsiteY11" fmla="*/ 18288 h 18288"/>
              <a:gd name="connsiteX12" fmla="*/ 1903553 w 4243589"/>
              <a:gd name="connsiteY12" fmla="*/ 18288 h 18288"/>
              <a:gd name="connsiteX13" fmla="*/ 1212454 w 4243589"/>
              <a:gd name="connsiteY13" fmla="*/ 18288 h 18288"/>
              <a:gd name="connsiteX14" fmla="*/ 733535 w 4243589"/>
              <a:gd name="connsiteY14" fmla="*/ 18288 h 18288"/>
              <a:gd name="connsiteX15" fmla="*/ 0 w 4243589"/>
              <a:gd name="connsiteY15" fmla="*/ 18288 h 18288"/>
              <a:gd name="connsiteX16" fmla="*/ 0 w 4243589"/>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18288" fill="none" extrusionOk="0">
                <a:moveTo>
                  <a:pt x="0" y="0"/>
                </a:moveTo>
                <a:cubicBezTo>
                  <a:pt x="213395" y="-21006"/>
                  <a:pt x="307421" y="-18116"/>
                  <a:pt x="478919" y="0"/>
                </a:cubicBezTo>
                <a:cubicBezTo>
                  <a:pt x="650417" y="18116"/>
                  <a:pt x="831092" y="-21237"/>
                  <a:pt x="957839" y="0"/>
                </a:cubicBezTo>
                <a:cubicBezTo>
                  <a:pt x="1084586" y="21237"/>
                  <a:pt x="1301682" y="25124"/>
                  <a:pt x="1521630" y="0"/>
                </a:cubicBezTo>
                <a:cubicBezTo>
                  <a:pt x="1741578" y="-25124"/>
                  <a:pt x="1970269" y="-29139"/>
                  <a:pt x="2212729" y="0"/>
                </a:cubicBezTo>
                <a:cubicBezTo>
                  <a:pt x="2455189" y="29139"/>
                  <a:pt x="2558847" y="-4796"/>
                  <a:pt x="2734084" y="0"/>
                </a:cubicBezTo>
                <a:cubicBezTo>
                  <a:pt x="2909321" y="4796"/>
                  <a:pt x="3097217" y="-13409"/>
                  <a:pt x="3255439" y="0"/>
                </a:cubicBezTo>
                <a:cubicBezTo>
                  <a:pt x="3413662" y="13409"/>
                  <a:pt x="3979999" y="-10121"/>
                  <a:pt x="4243589" y="0"/>
                </a:cubicBezTo>
                <a:cubicBezTo>
                  <a:pt x="4244484" y="8974"/>
                  <a:pt x="4243043" y="9359"/>
                  <a:pt x="4243589" y="18288"/>
                </a:cubicBezTo>
                <a:cubicBezTo>
                  <a:pt x="4058777" y="31246"/>
                  <a:pt x="3910348" y="3158"/>
                  <a:pt x="3594926" y="18288"/>
                </a:cubicBezTo>
                <a:cubicBezTo>
                  <a:pt x="3279504" y="33418"/>
                  <a:pt x="3319955" y="-3977"/>
                  <a:pt x="3073571" y="18288"/>
                </a:cubicBezTo>
                <a:cubicBezTo>
                  <a:pt x="2827187" y="40553"/>
                  <a:pt x="2767387" y="1863"/>
                  <a:pt x="2552216" y="18288"/>
                </a:cubicBezTo>
                <a:cubicBezTo>
                  <a:pt x="2337046" y="34713"/>
                  <a:pt x="2181871" y="19527"/>
                  <a:pt x="1903553" y="18288"/>
                </a:cubicBezTo>
                <a:cubicBezTo>
                  <a:pt x="1625235" y="17049"/>
                  <a:pt x="1557672" y="24174"/>
                  <a:pt x="1212454" y="18288"/>
                </a:cubicBezTo>
                <a:cubicBezTo>
                  <a:pt x="867236" y="12402"/>
                  <a:pt x="874382" y="15627"/>
                  <a:pt x="733535" y="18288"/>
                </a:cubicBezTo>
                <a:cubicBezTo>
                  <a:pt x="592688" y="20949"/>
                  <a:pt x="183477" y="14753"/>
                  <a:pt x="0" y="18288"/>
                </a:cubicBezTo>
                <a:cubicBezTo>
                  <a:pt x="-229" y="14222"/>
                  <a:pt x="509" y="5816"/>
                  <a:pt x="0" y="0"/>
                </a:cubicBezTo>
                <a:close/>
              </a:path>
              <a:path w="4243589" h="18288" stroke="0" extrusionOk="0">
                <a:moveTo>
                  <a:pt x="0" y="0"/>
                </a:moveTo>
                <a:cubicBezTo>
                  <a:pt x="143690" y="16630"/>
                  <a:pt x="266667" y="14847"/>
                  <a:pt x="521355" y="0"/>
                </a:cubicBezTo>
                <a:cubicBezTo>
                  <a:pt x="776043" y="-14847"/>
                  <a:pt x="814491" y="-17363"/>
                  <a:pt x="1000275" y="0"/>
                </a:cubicBezTo>
                <a:cubicBezTo>
                  <a:pt x="1186059" y="17363"/>
                  <a:pt x="1352504" y="-23507"/>
                  <a:pt x="1521630" y="0"/>
                </a:cubicBezTo>
                <a:cubicBezTo>
                  <a:pt x="1690756" y="23507"/>
                  <a:pt x="1889525" y="5871"/>
                  <a:pt x="2127857" y="0"/>
                </a:cubicBezTo>
                <a:cubicBezTo>
                  <a:pt x="2366189" y="-5871"/>
                  <a:pt x="2620628" y="-27997"/>
                  <a:pt x="2776520" y="0"/>
                </a:cubicBezTo>
                <a:cubicBezTo>
                  <a:pt x="2932412" y="27997"/>
                  <a:pt x="3131683" y="-25073"/>
                  <a:pt x="3467618" y="0"/>
                </a:cubicBezTo>
                <a:cubicBezTo>
                  <a:pt x="3803553" y="25073"/>
                  <a:pt x="4017371" y="3071"/>
                  <a:pt x="4243589" y="0"/>
                </a:cubicBezTo>
                <a:cubicBezTo>
                  <a:pt x="4243134" y="6162"/>
                  <a:pt x="4243492" y="11775"/>
                  <a:pt x="4243589" y="18288"/>
                </a:cubicBezTo>
                <a:cubicBezTo>
                  <a:pt x="4017834" y="-5779"/>
                  <a:pt x="3834586" y="13376"/>
                  <a:pt x="3594926" y="18288"/>
                </a:cubicBezTo>
                <a:cubicBezTo>
                  <a:pt x="3355266" y="23200"/>
                  <a:pt x="3204179" y="2869"/>
                  <a:pt x="2903827" y="18288"/>
                </a:cubicBezTo>
                <a:cubicBezTo>
                  <a:pt x="2603475" y="33707"/>
                  <a:pt x="2526187" y="46187"/>
                  <a:pt x="2212729" y="18288"/>
                </a:cubicBezTo>
                <a:cubicBezTo>
                  <a:pt x="1899271" y="-9611"/>
                  <a:pt x="1966289" y="29692"/>
                  <a:pt x="1733809" y="18288"/>
                </a:cubicBezTo>
                <a:cubicBezTo>
                  <a:pt x="1501329" y="6884"/>
                  <a:pt x="1343612" y="12492"/>
                  <a:pt x="1085146" y="18288"/>
                </a:cubicBezTo>
                <a:cubicBezTo>
                  <a:pt x="826680" y="24084"/>
                  <a:pt x="778184" y="35607"/>
                  <a:pt x="521355" y="18288"/>
                </a:cubicBezTo>
                <a:cubicBezTo>
                  <a:pt x="264526" y="969"/>
                  <a:pt x="120277" y="4268"/>
                  <a:pt x="0" y="18288"/>
                </a:cubicBezTo>
                <a:cubicBezTo>
                  <a:pt x="766" y="10800"/>
                  <a:pt x="-457" y="8180"/>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xmln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A0DFC486-7451-4D05-86C4-52802ABB2D92}"/>
              </a:ext>
            </a:extLst>
          </p:cNvPr>
          <p:cNvSpPr>
            <a:spLocks noGrp="1"/>
          </p:cNvSpPr>
          <p:nvPr>
            <p:ph idx="1"/>
          </p:nvPr>
        </p:nvSpPr>
        <p:spPr>
          <a:xfrm>
            <a:off x="5297762" y="2706624"/>
            <a:ext cx="6251110" cy="3483864"/>
          </a:xfrm>
        </p:spPr>
        <p:txBody>
          <a:bodyPr vert="horz" lIns="91440" tIns="45720" rIns="91440" bIns="45720" rtlCol="0" anchor="t">
            <a:normAutofit/>
          </a:bodyPr>
          <a:lstStyle/>
          <a:p>
            <a:r>
              <a:rPr lang="en-US">
                <a:cs typeface="Calibri"/>
              </a:rPr>
              <a:t>The good news is there are things you can do to help survivors of residential schools feel better.</a:t>
            </a:r>
          </a:p>
          <a:p>
            <a:r>
              <a:rPr lang="en-US">
                <a:cs typeface="Calibri"/>
              </a:rPr>
              <a:t>The best way is to show that you care.</a:t>
            </a:r>
          </a:p>
          <a:p>
            <a:r>
              <a:rPr lang="en-US">
                <a:ea typeface="+mn-lt"/>
                <a:cs typeface="+mn-lt"/>
              </a:rPr>
              <a:t>There are lots of ways to show that you care.</a:t>
            </a:r>
          </a:p>
          <a:p>
            <a:r>
              <a:rPr lang="en-US">
                <a:cs typeface="Calibri"/>
              </a:rPr>
              <a:t>Can you think of any?</a:t>
            </a:r>
          </a:p>
          <a:p>
            <a:endParaRPr lang="en-US" sz="2200">
              <a:cs typeface="Calibri"/>
            </a:endParaRPr>
          </a:p>
        </p:txBody>
      </p:sp>
      <p:sp>
        <p:nvSpPr>
          <p:cNvPr id="7" name="TextBox 6">
            <a:extLst>
              <a:ext uri="{FF2B5EF4-FFF2-40B4-BE49-F238E27FC236}">
                <a16:creationId xmlns:a16="http://schemas.microsoft.com/office/drawing/2014/main" id="{86B323C8-8450-4A6F-B897-C743F0CB8968}"/>
              </a:ext>
            </a:extLst>
          </p:cNvPr>
          <p:cNvSpPr txBox="1"/>
          <p:nvPr/>
        </p:nvSpPr>
        <p:spPr>
          <a:xfrm>
            <a:off x="9718246" y="6657945"/>
            <a:ext cx="2473754" cy="200055"/>
          </a:xfrm>
          <a:prstGeom prst="rect">
            <a:avLst/>
          </a:prstGeom>
          <a:noFill/>
        </p:spPr>
        <p:txBody>
          <a:bodyPr wrap="none" lIns="91440" tIns="45720" rIns="91440" bIns="45720" anchor="t">
            <a:spAutoFit/>
          </a:bodyPr>
          <a:lstStyle/>
          <a:p>
            <a:pPr algn="r">
              <a:spcAft>
                <a:spcPts val="600"/>
              </a:spcAft>
            </a:pPr>
            <a:r>
              <a:rPr lang="en-US" sz="700">
                <a:hlinkClick r:id="rId3">
                  <a:extLst>
                    <a:ext uri="{A12FA001-AC4F-418D-AE19-62706E023703}">
                      <ahyp:hlinkClr xmlns:ahyp="http://schemas.microsoft.com/office/drawing/2018/hyperlinkcolor" xmlns="" val="tx"/>
                    </a:ext>
                  </a:extLst>
                </a:hlinkClick>
              </a:rPr>
              <a:t>This Photo</a:t>
            </a:r>
            <a:r>
              <a:rPr lang="en-US" sz="700"/>
              <a:t> by Unknown author is licensed under </a:t>
            </a:r>
            <a:r>
              <a:rPr lang="en-US" sz="700">
                <a:hlinkClick r:id="rId4">
                  <a:extLst>
                    <a:ext uri="{A12FA001-AC4F-418D-AE19-62706E023703}">
                      <ahyp:hlinkClr xmlns:ahyp="http://schemas.microsoft.com/office/drawing/2018/hyperlinkcolor" xmlns="" val="tx"/>
                    </a:ext>
                  </a:extLst>
                </a:hlinkClick>
              </a:rPr>
              <a:t>CC BY-NC-ND</a:t>
            </a:r>
            <a:r>
              <a:rPr lang="en-US" sz="700"/>
              <a:t>.</a:t>
            </a:r>
            <a:endParaRPr lang="en-US" sz="700">
              <a:cs typeface="Calibri"/>
            </a:endParaRPr>
          </a:p>
        </p:txBody>
      </p:sp>
    </p:spTree>
    <p:extLst>
      <p:ext uri="{BB962C8B-B14F-4D97-AF65-F5344CB8AC3E}">
        <p14:creationId xmlns:p14="http://schemas.microsoft.com/office/powerpoint/2010/main" val="44779819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id="{C4E4288A-DFC8-40A2-90E5-70E851A933A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a:extLst>
              <a:ext uri="{FF2B5EF4-FFF2-40B4-BE49-F238E27FC236}">
                <a16:creationId xmlns:a16="http://schemas.microsoft.com/office/drawing/2014/main" id="{B63C2D82-D4FA-4A37-BB01-1E7B21E4FF20}"/>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65199" y="634058"/>
            <a:ext cx="1128382" cy="847206"/>
            <a:chOff x="5307830" y="325570"/>
            <a:chExt cx="1128382" cy="847206"/>
          </a:xfrm>
        </p:grpSpPr>
        <p:sp>
          <p:nvSpPr>
            <p:cNvPr id="19" name="Freeform 5">
              <a:extLst>
                <a:ext uri="{FF2B5EF4-FFF2-40B4-BE49-F238E27FC236}">
                  <a16:creationId xmlns:a16="http://schemas.microsoft.com/office/drawing/2014/main" id="{C94E7FEF-0CE9-4AC2-94BB-02230C6DC0DF}"/>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val="1"/>
                </p:ext>
              </p:extLst>
            </p:nvPr>
          </p:nvSpPr>
          <p:spPr bwMode="auto">
            <a:xfrm>
              <a:off x="5307830" y="577396"/>
              <a:ext cx="675351" cy="595380"/>
            </a:xfrm>
            <a:custGeom>
              <a:avLst/>
              <a:gdLst>
                <a:gd name="T0" fmla="*/ 225 w 785"/>
                <a:gd name="T1" fmla="*/ 692 h 692"/>
                <a:gd name="T2" fmla="*/ 177 w 785"/>
                <a:gd name="T3" fmla="*/ 665 h 692"/>
                <a:gd name="T4" fmla="*/ 9 w 785"/>
                <a:gd name="T5" fmla="*/ 374 h 692"/>
                <a:gd name="T6" fmla="*/ 9 w 785"/>
                <a:gd name="T7" fmla="*/ 318 h 692"/>
                <a:gd name="T8" fmla="*/ 177 w 785"/>
                <a:gd name="T9" fmla="*/ 27 h 692"/>
                <a:gd name="T10" fmla="*/ 225 w 785"/>
                <a:gd name="T11" fmla="*/ 0 h 692"/>
                <a:gd name="T12" fmla="*/ 561 w 785"/>
                <a:gd name="T13" fmla="*/ 0 h 692"/>
                <a:gd name="T14" fmla="*/ 609 w 785"/>
                <a:gd name="T15" fmla="*/ 27 h 692"/>
                <a:gd name="T16" fmla="*/ 777 w 785"/>
                <a:gd name="T17" fmla="*/ 318 h 692"/>
                <a:gd name="T18" fmla="*/ 777 w 785"/>
                <a:gd name="T19" fmla="*/ 374 h 692"/>
                <a:gd name="T20" fmla="*/ 609 w 785"/>
                <a:gd name="T21" fmla="*/ 665 h 692"/>
                <a:gd name="T22" fmla="*/ 561 w 785"/>
                <a:gd name="T23" fmla="*/ 692 h 692"/>
                <a:gd name="T24" fmla="*/ 225 w 785"/>
                <a:gd name="T25" fmla="*/ 692 h 6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85" h="692">
                  <a:moveTo>
                    <a:pt x="225" y="692"/>
                  </a:moveTo>
                  <a:cubicBezTo>
                    <a:pt x="207" y="692"/>
                    <a:pt x="185" y="680"/>
                    <a:pt x="177" y="665"/>
                  </a:cubicBezTo>
                  <a:cubicBezTo>
                    <a:pt x="9" y="374"/>
                    <a:pt x="9" y="374"/>
                    <a:pt x="9" y="374"/>
                  </a:cubicBezTo>
                  <a:cubicBezTo>
                    <a:pt x="0" y="358"/>
                    <a:pt x="0" y="334"/>
                    <a:pt x="9" y="318"/>
                  </a:cubicBezTo>
                  <a:cubicBezTo>
                    <a:pt x="177" y="27"/>
                    <a:pt x="177" y="27"/>
                    <a:pt x="177" y="27"/>
                  </a:cubicBezTo>
                  <a:cubicBezTo>
                    <a:pt x="185" y="12"/>
                    <a:pt x="207" y="0"/>
                    <a:pt x="225" y="0"/>
                  </a:cubicBezTo>
                  <a:cubicBezTo>
                    <a:pt x="561" y="0"/>
                    <a:pt x="561" y="0"/>
                    <a:pt x="561" y="0"/>
                  </a:cubicBezTo>
                  <a:cubicBezTo>
                    <a:pt x="578" y="0"/>
                    <a:pt x="600" y="12"/>
                    <a:pt x="609" y="27"/>
                  </a:cubicBezTo>
                  <a:cubicBezTo>
                    <a:pt x="777" y="318"/>
                    <a:pt x="777" y="318"/>
                    <a:pt x="777" y="318"/>
                  </a:cubicBezTo>
                  <a:cubicBezTo>
                    <a:pt x="785" y="334"/>
                    <a:pt x="785" y="358"/>
                    <a:pt x="777" y="374"/>
                  </a:cubicBezTo>
                  <a:cubicBezTo>
                    <a:pt x="609" y="665"/>
                    <a:pt x="609" y="665"/>
                    <a:pt x="609" y="665"/>
                  </a:cubicBezTo>
                  <a:cubicBezTo>
                    <a:pt x="600" y="680"/>
                    <a:pt x="578" y="692"/>
                    <a:pt x="561" y="692"/>
                  </a:cubicBezTo>
                  <a:lnTo>
                    <a:pt x="225" y="692"/>
                  </a:lnTo>
                  <a:close/>
                </a:path>
              </a:pathLst>
            </a:custGeom>
            <a:noFill/>
            <a:ln w="28575" cmpd="sng">
              <a:solidFill>
                <a:schemeClr val="tx1"/>
              </a:solidFill>
            </a:ln>
          </p:spPr>
          <p:txBody>
            <a:bodyPr vert="horz" wrap="square" lIns="91440" tIns="45720" rIns="91440" bIns="45720" numCol="1" anchor="t" anchorCtr="0" compatLnSpc="1">
              <a:prstTxWarp prst="textNoShape">
                <a:avLst/>
              </a:prstTxWarp>
            </a:bodyPr>
            <a:lstStyle/>
            <a:p>
              <a:endParaRPr lang="en-US"/>
            </a:p>
          </p:txBody>
        </p:sp>
        <p:sp>
          <p:nvSpPr>
            <p:cNvPr id="20" name="Freeform 5">
              <a:extLst>
                <a:ext uri="{FF2B5EF4-FFF2-40B4-BE49-F238E27FC236}">
                  <a16:creationId xmlns:a16="http://schemas.microsoft.com/office/drawing/2014/main" id="{EB546CC0-C1BC-48D2-8DA9-4B60283165C9}"/>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val="1"/>
                </p:ext>
              </p:extLst>
            </p:nvPr>
          </p:nvSpPr>
          <p:spPr bwMode="auto">
            <a:xfrm>
              <a:off x="5885720" y="325570"/>
              <a:ext cx="550492" cy="485306"/>
            </a:xfrm>
            <a:custGeom>
              <a:avLst/>
              <a:gdLst>
                <a:gd name="T0" fmla="*/ 225 w 785"/>
                <a:gd name="T1" fmla="*/ 692 h 692"/>
                <a:gd name="T2" fmla="*/ 177 w 785"/>
                <a:gd name="T3" fmla="*/ 665 h 692"/>
                <a:gd name="T4" fmla="*/ 9 w 785"/>
                <a:gd name="T5" fmla="*/ 374 h 692"/>
                <a:gd name="T6" fmla="*/ 9 w 785"/>
                <a:gd name="T7" fmla="*/ 318 h 692"/>
                <a:gd name="T8" fmla="*/ 177 w 785"/>
                <a:gd name="T9" fmla="*/ 27 h 692"/>
                <a:gd name="T10" fmla="*/ 225 w 785"/>
                <a:gd name="T11" fmla="*/ 0 h 692"/>
                <a:gd name="T12" fmla="*/ 561 w 785"/>
                <a:gd name="T13" fmla="*/ 0 h 692"/>
                <a:gd name="T14" fmla="*/ 609 w 785"/>
                <a:gd name="T15" fmla="*/ 27 h 692"/>
                <a:gd name="T16" fmla="*/ 777 w 785"/>
                <a:gd name="T17" fmla="*/ 318 h 692"/>
                <a:gd name="T18" fmla="*/ 777 w 785"/>
                <a:gd name="T19" fmla="*/ 374 h 692"/>
                <a:gd name="T20" fmla="*/ 609 w 785"/>
                <a:gd name="T21" fmla="*/ 665 h 692"/>
                <a:gd name="T22" fmla="*/ 561 w 785"/>
                <a:gd name="T23" fmla="*/ 692 h 692"/>
                <a:gd name="T24" fmla="*/ 225 w 785"/>
                <a:gd name="T25" fmla="*/ 692 h 6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85" h="692">
                  <a:moveTo>
                    <a:pt x="225" y="692"/>
                  </a:moveTo>
                  <a:cubicBezTo>
                    <a:pt x="207" y="692"/>
                    <a:pt x="185" y="680"/>
                    <a:pt x="177" y="665"/>
                  </a:cubicBezTo>
                  <a:cubicBezTo>
                    <a:pt x="9" y="374"/>
                    <a:pt x="9" y="374"/>
                    <a:pt x="9" y="374"/>
                  </a:cubicBezTo>
                  <a:cubicBezTo>
                    <a:pt x="0" y="358"/>
                    <a:pt x="0" y="334"/>
                    <a:pt x="9" y="318"/>
                  </a:cubicBezTo>
                  <a:cubicBezTo>
                    <a:pt x="177" y="27"/>
                    <a:pt x="177" y="27"/>
                    <a:pt x="177" y="27"/>
                  </a:cubicBezTo>
                  <a:cubicBezTo>
                    <a:pt x="185" y="12"/>
                    <a:pt x="207" y="0"/>
                    <a:pt x="225" y="0"/>
                  </a:cubicBezTo>
                  <a:cubicBezTo>
                    <a:pt x="561" y="0"/>
                    <a:pt x="561" y="0"/>
                    <a:pt x="561" y="0"/>
                  </a:cubicBezTo>
                  <a:cubicBezTo>
                    <a:pt x="578" y="0"/>
                    <a:pt x="600" y="12"/>
                    <a:pt x="609" y="27"/>
                  </a:cubicBezTo>
                  <a:cubicBezTo>
                    <a:pt x="777" y="318"/>
                    <a:pt x="777" y="318"/>
                    <a:pt x="777" y="318"/>
                  </a:cubicBezTo>
                  <a:cubicBezTo>
                    <a:pt x="785" y="334"/>
                    <a:pt x="785" y="358"/>
                    <a:pt x="777" y="374"/>
                  </a:cubicBezTo>
                  <a:cubicBezTo>
                    <a:pt x="609" y="665"/>
                    <a:pt x="609" y="665"/>
                    <a:pt x="609" y="665"/>
                  </a:cubicBezTo>
                  <a:cubicBezTo>
                    <a:pt x="600" y="680"/>
                    <a:pt x="578" y="692"/>
                    <a:pt x="561" y="692"/>
                  </a:cubicBezTo>
                  <a:lnTo>
                    <a:pt x="225" y="692"/>
                  </a:lnTo>
                  <a:close/>
                </a:path>
              </a:pathLst>
            </a:custGeom>
            <a:noFill/>
            <a:ln w="28575" cmpd="sng">
              <a:solidFill>
                <a:schemeClr val="tx1"/>
              </a:solidFill>
            </a:ln>
          </p:spPr>
          <p:txBody>
            <a:bodyPr vert="horz" wrap="square" lIns="91440" tIns="45720" rIns="91440" bIns="45720" numCol="1" anchor="t" anchorCtr="0" compatLnSpc="1">
              <a:prstTxWarp prst="textNoShape">
                <a:avLst/>
              </a:prstTxWarp>
            </a:bodyPr>
            <a:lstStyle/>
            <a:p>
              <a:endParaRPr lang="en-US"/>
            </a:p>
          </p:txBody>
        </p:sp>
      </p:grpSp>
      <p:sp>
        <p:nvSpPr>
          <p:cNvPr id="2" name="Title 1">
            <a:extLst>
              <a:ext uri="{FF2B5EF4-FFF2-40B4-BE49-F238E27FC236}">
                <a16:creationId xmlns:a16="http://schemas.microsoft.com/office/drawing/2014/main" id="{03D97780-F8C1-4794-84E3-BE6EB1BCD3F0}"/>
              </a:ext>
            </a:extLst>
          </p:cNvPr>
          <p:cNvSpPr>
            <a:spLocks noGrp="1"/>
          </p:cNvSpPr>
          <p:nvPr>
            <p:ph type="title"/>
          </p:nvPr>
        </p:nvSpPr>
        <p:spPr>
          <a:xfrm>
            <a:off x="525595" y="1720951"/>
            <a:ext cx="3363170" cy="1645422"/>
          </a:xfrm>
        </p:spPr>
        <p:txBody>
          <a:bodyPr anchor="b">
            <a:noAutofit/>
          </a:bodyPr>
          <a:lstStyle/>
          <a:p>
            <a:r>
              <a:rPr lang="en-US" sz="5400" dirty="0">
                <a:cs typeface="Calibri Light"/>
              </a:rPr>
              <a:t>Every Child Matters</a:t>
            </a:r>
            <a:endParaRPr lang="en-US" sz="6000" dirty="0">
              <a:cs typeface="Calibri Light" panose="020F0302020204030204"/>
            </a:endParaRPr>
          </a:p>
        </p:txBody>
      </p:sp>
      <p:sp>
        <p:nvSpPr>
          <p:cNvPr id="22" name="Freeform 5">
            <a:extLst>
              <a:ext uri="{FF2B5EF4-FFF2-40B4-BE49-F238E27FC236}">
                <a16:creationId xmlns:a16="http://schemas.microsoft.com/office/drawing/2014/main" id="{BD2BFF02-DF78-4F07-B176-52514E13127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7062174" y="1653645"/>
            <a:ext cx="4689240" cy="4115025"/>
          </a:xfrm>
          <a:custGeom>
            <a:avLst/>
            <a:gdLst>
              <a:gd name="T0" fmla="*/ 781 w 1099"/>
              <a:gd name="T1" fmla="*/ 0 h 968"/>
              <a:gd name="T2" fmla="*/ 318 w 1099"/>
              <a:gd name="T3" fmla="*/ 0 h 968"/>
              <a:gd name="T4" fmla="*/ 246 w 1099"/>
              <a:gd name="T5" fmla="*/ 42 h 968"/>
              <a:gd name="T6" fmla="*/ 15 w 1099"/>
              <a:gd name="T7" fmla="*/ 443 h 968"/>
              <a:gd name="T8" fmla="*/ 15 w 1099"/>
              <a:gd name="T9" fmla="*/ 525 h 968"/>
              <a:gd name="T10" fmla="*/ 246 w 1099"/>
              <a:gd name="T11" fmla="*/ 926 h 968"/>
              <a:gd name="T12" fmla="*/ 318 w 1099"/>
              <a:gd name="T13" fmla="*/ 968 h 968"/>
              <a:gd name="T14" fmla="*/ 781 w 1099"/>
              <a:gd name="T15" fmla="*/ 968 h 968"/>
              <a:gd name="T16" fmla="*/ 852 w 1099"/>
              <a:gd name="T17" fmla="*/ 926 h 968"/>
              <a:gd name="T18" fmla="*/ 1084 w 1099"/>
              <a:gd name="T19" fmla="*/ 525 h 968"/>
              <a:gd name="T20" fmla="*/ 1084 w 1099"/>
              <a:gd name="T21" fmla="*/ 443 h 968"/>
              <a:gd name="T22" fmla="*/ 852 w 1099"/>
              <a:gd name="T23" fmla="*/ 42 h 968"/>
              <a:gd name="T24" fmla="*/ 781 w 1099"/>
              <a:gd name="T25" fmla="*/ 0 h 9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99" h="968">
                <a:moveTo>
                  <a:pt x="781" y="0"/>
                </a:moveTo>
                <a:cubicBezTo>
                  <a:pt x="318" y="0"/>
                  <a:pt x="318" y="0"/>
                  <a:pt x="318" y="0"/>
                </a:cubicBezTo>
                <a:cubicBezTo>
                  <a:pt x="288" y="0"/>
                  <a:pt x="261" y="16"/>
                  <a:pt x="246" y="42"/>
                </a:cubicBezTo>
                <a:cubicBezTo>
                  <a:pt x="15" y="443"/>
                  <a:pt x="15" y="443"/>
                  <a:pt x="15" y="443"/>
                </a:cubicBezTo>
                <a:cubicBezTo>
                  <a:pt x="0" y="468"/>
                  <a:pt x="0" y="500"/>
                  <a:pt x="15" y="525"/>
                </a:cubicBezTo>
                <a:cubicBezTo>
                  <a:pt x="246" y="926"/>
                  <a:pt x="246" y="926"/>
                  <a:pt x="246" y="926"/>
                </a:cubicBezTo>
                <a:cubicBezTo>
                  <a:pt x="261" y="952"/>
                  <a:pt x="288" y="968"/>
                  <a:pt x="318" y="968"/>
                </a:cubicBezTo>
                <a:cubicBezTo>
                  <a:pt x="781" y="968"/>
                  <a:pt x="781" y="968"/>
                  <a:pt x="781" y="968"/>
                </a:cubicBezTo>
                <a:cubicBezTo>
                  <a:pt x="810" y="968"/>
                  <a:pt x="838" y="952"/>
                  <a:pt x="852" y="926"/>
                </a:cubicBezTo>
                <a:cubicBezTo>
                  <a:pt x="1084" y="525"/>
                  <a:pt x="1084" y="525"/>
                  <a:pt x="1084" y="525"/>
                </a:cubicBezTo>
                <a:cubicBezTo>
                  <a:pt x="1099" y="500"/>
                  <a:pt x="1099" y="468"/>
                  <a:pt x="1084" y="443"/>
                </a:cubicBezTo>
                <a:cubicBezTo>
                  <a:pt x="852" y="42"/>
                  <a:pt x="852" y="42"/>
                  <a:pt x="852" y="42"/>
                </a:cubicBezTo>
                <a:cubicBezTo>
                  <a:pt x="838" y="16"/>
                  <a:pt x="810" y="0"/>
                  <a:pt x="781" y="0"/>
                </a:cubicBezTo>
                <a:close/>
              </a:path>
            </a:pathLst>
          </a:custGeom>
          <a:noFill/>
          <a:ln w="50800"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4" name="Freeform: Shape 23">
            <a:extLst>
              <a:ext uri="{FF2B5EF4-FFF2-40B4-BE49-F238E27FC236}">
                <a16:creationId xmlns:a16="http://schemas.microsoft.com/office/drawing/2014/main" id="{0DB06EAB-7D8C-403A-86C5-B5FD79A1365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42865" y="634058"/>
            <a:ext cx="3154669" cy="2796247"/>
          </a:xfrm>
          <a:custGeom>
            <a:avLst/>
            <a:gdLst>
              <a:gd name="connsiteX0" fmla="*/ 853538 w 2991693"/>
              <a:gd name="connsiteY0" fmla="*/ 0 h 2651787"/>
              <a:gd name="connsiteX1" fmla="*/ 2141030 w 2991693"/>
              <a:gd name="connsiteY1" fmla="*/ 0 h 2651787"/>
              <a:gd name="connsiteX2" fmla="*/ 2324957 w 2991693"/>
              <a:gd name="connsiteY2" fmla="*/ 103466 h 2651787"/>
              <a:gd name="connsiteX3" fmla="*/ 2968702 w 2991693"/>
              <a:gd name="connsiteY3" fmla="*/ 1218596 h 2651787"/>
              <a:gd name="connsiteX4" fmla="*/ 2968702 w 2991693"/>
              <a:gd name="connsiteY4" fmla="*/ 1433192 h 2651787"/>
              <a:gd name="connsiteX5" fmla="*/ 2324957 w 2991693"/>
              <a:gd name="connsiteY5" fmla="*/ 2548321 h 2651787"/>
              <a:gd name="connsiteX6" fmla="*/ 2141030 w 2991693"/>
              <a:gd name="connsiteY6" fmla="*/ 2651787 h 2651787"/>
              <a:gd name="connsiteX7" fmla="*/ 853538 w 2991693"/>
              <a:gd name="connsiteY7" fmla="*/ 2651787 h 2651787"/>
              <a:gd name="connsiteX8" fmla="*/ 669612 w 2991693"/>
              <a:gd name="connsiteY8" fmla="*/ 2548321 h 2651787"/>
              <a:gd name="connsiteX9" fmla="*/ 25866 w 2991693"/>
              <a:gd name="connsiteY9" fmla="*/ 1433192 h 2651787"/>
              <a:gd name="connsiteX10" fmla="*/ 25866 w 2991693"/>
              <a:gd name="connsiteY10" fmla="*/ 1218596 h 2651787"/>
              <a:gd name="connsiteX11" fmla="*/ 669612 w 2991693"/>
              <a:gd name="connsiteY11" fmla="*/ 103466 h 2651787"/>
              <a:gd name="connsiteX12" fmla="*/ 853538 w 2991693"/>
              <a:gd name="connsiteY12" fmla="*/ 0 h 26517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991693" h="2651787">
                <a:moveTo>
                  <a:pt x="853538" y="0"/>
                </a:moveTo>
                <a:cubicBezTo>
                  <a:pt x="2141030" y="0"/>
                  <a:pt x="2141030" y="0"/>
                  <a:pt x="2141030" y="0"/>
                </a:cubicBezTo>
                <a:cubicBezTo>
                  <a:pt x="2206170" y="0"/>
                  <a:pt x="2290471" y="45985"/>
                  <a:pt x="2324957" y="103466"/>
                </a:cubicBezTo>
                <a:cubicBezTo>
                  <a:pt x="2968702" y="1218596"/>
                  <a:pt x="2968702" y="1218596"/>
                  <a:pt x="2968702" y="1218596"/>
                </a:cubicBezTo>
                <a:cubicBezTo>
                  <a:pt x="2999357" y="1279909"/>
                  <a:pt x="2999357" y="1371878"/>
                  <a:pt x="2968702" y="1433192"/>
                </a:cubicBezTo>
                <a:cubicBezTo>
                  <a:pt x="2324957" y="2548321"/>
                  <a:pt x="2324957" y="2548321"/>
                  <a:pt x="2324957" y="2548321"/>
                </a:cubicBezTo>
                <a:cubicBezTo>
                  <a:pt x="2290471" y="2605803"/>
                  <a:pt x="2206170" y="2651787"/>
                  <a:pt x="2141030" y="2651787"/>
                </a:cubicBezTo>
                <a:lnTo>
                  <a:pt x="853538" y="2651787"/>
                </a:lnTo>
                <a:cubicBezTo>
                  <a:pt x="784566" y="2651787"/>
                  <a:pt x="700266" y="2605803"/>
                  <a:pt x="669612" y="2548321"/>
                </a:cubicBezTo>
                <a:cubicBezTo>
                  <a:pt x="25866" y="1433192"/>
                  <a:pt x="25866" y="1433192"/>
                  <a:pt x="25866" y="1433192"/>
                </a:cubicBezTo>
                <a:cubicBezTo>
                  <a:pt x="-8621" y="1371878"/>
                  <a:pt x="-8621" y="1279909"/>
                  <a:pt x="25866" y="1218596"/>
                </a:cubicBezTo>
                <a:cubicBezTo>
                  <a:pt x="669612" y="103466"/>
                  <a:pt x="669612" y="103466"/>
                  <a:pt x="669612" y="103466"/>
                </a:cubicBezTo>
                <a:cubicBezTo>
                  <a:pt x="700266" y="45985"/>
                  <a:pt x="784566" y="0"/>
                  <a:pt x="853538" y="0"/>
                </a:cubicBezTo>
                <a:close/>
              </a:path>
            </a:pathLst>
          </a:custGeom>
          <a:noFill/>
          <a:ln w="50800"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solidFill>
                <a:schemeClr val="tx1"/>
              </a:solidFill>
            </a:endParaRPr>
          </a:p>
        </p:txBody>
      </p:sp>
      <p:pic>
        <p:nvPicPr>
          <p:cNvPr id="8" name="Picture 8">
            <a:extLst>
              <a:ext uri="{FF2B5EF4-FFF2-40B4-BE49-F238E27FC236}">
                <a16:creationId xmlns:a16="http://schemas.microsoft.com/office/drawing/2014/main" id="{DD29181B-C862-4F93-82B3-F37A17D3A547}"/>
              </a:ext>
            </a:extLst>
          </p:cNvPr>
          <p:cNvPicPr>
            <a:picLocks noChangeAspect="1"/>
          </p:cNvPicPr>
          <p:nvPr/>
        </p:nvPicPr>
        <p:blipFill>
          <a:blip r:embed="rId2">
            <a:extLst>
              <a:ext uri="{837473B0-CC2E-450A-ABE3-18F120FF3D39}">
                <a1611:picAttrSrcUrl xmlns:a1611="http://schemas.microsoft.com/office/drawing/2016/11/main" xmlns="" r:id="rId3"/>
              </a:ext>
            </a:extLst>
          </a:blip>
          <a:stretch>
            <a:fillRect/>
          </a:stretch>
        </p:blipFill>
        <p:spPr>
          <a:xfrm>
            <a:off x="5196964" y="1173572"/>
            <a:ext cx="1846470" cy="1717217"/>
          </a:xfrm>
          <a:prstGeom prst="rect">
            <a:avLst/>
          </a:prstGeom>
        </p:spPr>
      </p:pic>
      <p:sp>
        <p:nvSpPr>
          <p:cNvPr id="3" name="Content Placeholder 2">
            <a:extLst>
              <a:ext uri="{FF2B5EF4-FFF2-40B4-BE49-F238E27FC236}">
                <a16:creationId xmlns:a16="http://schemas.microsoft.com/office/drawing/2014/main" id="{06DE4E02-709E-4F1B-85BE-C27BA09E0461}"/>
              </a:ext>
            </a:extLst>
          </p:cNvPr>
          <p:cNvSpPr>
            <a:spLocks noGrp="1"/>
          </p:cNvSpPr>
          <p:nvPr>
            <p:ph idx="1"/>
          </p:nvPr>
        </p:nvSpPr>
        <p:spPr>
          <a:xfrm>
            <a:off x="345878" y="3573961"/>
            <a:ext cx="7416749" cy="3140383"/>
          </a:xfrm>
        </p:spPr>
        <p:txBody>
          <a:bodyPr vert="horz" lIns="91440" tIns="45720" rIns="91440" bIns="45720" rtlCol="0" anchor="t">
            <a:noAutofit/>
          </a:bodyPr>
          <a:lstStyle/>
          <a:p>
            <a:r>
              <a:rPr lang="en-US" sz="2600" dirty="0">
                <a:ea typeface="+mn-lt"/>
                <a:cs typeface="+mn-lt"/>
              </a:rPr>
              <a:t>You can colour an orange heart.</a:t>
            </a:r>
          </a:p>
          <a:p>
            <a:r>
              <a:rPr lang="en-US" sz="2600" dirty="0">
                <a:ea typeface="+mn-lt"/>
                <a:cs typeface="+mn-lt"/>
              </a:rPr>
              <a:t>You can paint a rock with orange paint.</a:t>
            </a:r>
          </a:p>
          <a:p>
            <a:r>
              <a:rPr lang="en-US" sz="2600" dirty="0">
                <a:ea typeface="+mn-lt"/>
                <a:cs typeface="+mn-lt"/>
              </a:rPr>
              <a:t>You can write "Every Child Matters" on an </a:t>
            </a:r>
            <a:br>
              <a:rPr lang="en-US" sz="2600" dirty="0">
                <a:ea typeface="+mn-lt"/>
                <a:cs typeface="+mn-lt"/>
              </a:rPr>
            </a:br>
            <a:r>
              <a:rPr lang="en-US" sz="2600" dirty="0">
                <a:ea typeface="+mn-lt"/>
                <a:cs typeface="+mn-lt"/>
              </a:rPr>
              <a:t>orange piece of paper.</a:t>
            </a:r>
          </a:p>
          <a:p>
            <a:r>
              <a:rPr lang="en-US" sz="2600" dirty="0">
                <a:ea typeface="+mn-lt"/>
                <a:cs typeface="+mn-lt"/>
              </a:rPr>
              <a:t>You can wear orange on Orange Shirt Day, </a:t>
            </a:r>
            <a:br>
              <a:rPr lang="en-US" sz="2600" dirty="0">
                <a:ea typeface="+mn-lt"/>
                <a:cs typeface="+mn-lt"/>
              </a:rPr>
            </a:br>
            <a:r>
              <a:rPr lang="en-US" sz="2600" dirty="0">
                <a:ea typeface="+mn-lt"/>
                <a:cs typeface="+mn-lt"/>
              </a:rPr>
              <a:t>which is September 30th of every year.</a:t>
            </a:r>
          </a:p>
          <a:p>
            <a:r>
              <a:rPr lang="en-US" sz="2600" dirty="0">
                <a:ea typeface="+mn-lt"/>
                <a:cs typeface="+mn-lt"/>
              </a:rPr>
              <a:t>You can continue to learn about residential schools.</a:t>
            </a:r>
            <a:endParaRPr lang="en-US" sz="2600" dirty="0"/>
          </a:p>
        </p:txBody>
      </p:sp>
      <p:pic>
        <p:nvPicPr>
          <p:cNvPr id="11" name="Picture 11" descr="Icon&#10;&#10;Description automatically generated">
            <a:extLst>
              <a:ext uri="{FF2B5EF4-FFF2-40B4-BE49-F238E27FC236}">
                <a16:creationId xmlns:a16="http://schemas.microsoft.com/office/drawing/2014/main" id="{574AC3C0-52C1-4E69-AE6C-16AB13034BF7}"/>
              </a:ext>
            </a:extLst>
          </p:cNvPr>
          <p:cNvPicPr>
            <a:picLocks noChangeAspect="1"/>
          </p:cNvPicPr>
          <p:nvPr/>
        </p:nvPicPr>
        <p:blipFill>
          <a:blip r:embed="rId4">
            <a:extLst>
              <a:ext uri="{837473B0-CC2E-450A-ABE3-18F120FF3D39}">
                <a1611:picAttrSrcUrl xmlns:a1611="http://schemas.microsoft.com/office/drawing/2016/11/main" xmlns="" r:id="rId5"/>
              </a:ext>
            </a:extLst>
          </a:blip>
          <a:stretch>
            <a:fillRect/>
          </a:stretch>
        </p:blipFill>
        <p:spPr>
          <a:xfrm>
            <a:off x="7906401" y="2368916"/>
            <a:ext cx="3000784" cy="2972030"/>
          </a:xfrm>
          <a:prstGeom prst="rect">
            <a:avLst/>
          </a:prstGeom>
        </p:spPr>
      </p:pic>
      <p:sp>
        <p:nvSpPr>
          <p:cNvPr id="9" name="TextBox 8">
            <a:extLst>
              <a:ext uri="{FF2B5EF4-FFF2-40B4-BE49-F238E27FC236}">
                <a16:creationId xmlns:a16="http://schemas.microsoft.com/office/drawing/2014/main" id="{80DBADBC-863A-4E49-88B2-4A8BE0A050CD}"/>
              </a:ext>
            </a:extLst>
          </p:cNvPr>
          <p:cNvSpPr txBox="1"/>
          <p:nvPr/>
        </p:nvSpPr>
        <p:spPr>
          <a:xfrm>
            <a:off x="9574472" y="6327266"/>
            <a:ext cx="2473754" cy="200055"/>
          </a:xfrm>
          <a:prstGeom prst="rect">
            <a:avLst/>
          </a:prstGeom>
          <a:noFill/>
        </p:spPr>
        <p:txBody>
          <a:bodyPr wrap="none" lIns="91440" tIns="45720" rIns="91440" bIns="45720" anchor="t">
            <a:spAutoFit/>
          </a:bodyPr>
          <a:lstStyle/>
          <a:p>
            <a:pPr algn="r">
              <a:spcAft>
                <a:spcPts val="600"/>
              </a:spcAft>
            </a:pPr>
            <a:r>
              <a:rPr lang="en-US" sz="700">
                <a:hlinkClick r:id="rId3">
                  <a:extLst>
                    <a:ext uri="{A12FA001-AC4F-418D-AE19-62706E023703}">
                      <ahyp:hlinkClr xmlns:ahyp="http://schemas.microsoft.com/office/drawing/2018/hyperlinkcolor" xmlns="" val="tx"/>
                    </a:ext>
                  </a:extLst>
                </a:hlinkClick>
              </a:rPr>
              <a:t>This Photo</a:t>
            </a:r>
            <a:r>
              <a:rPr lang="en-US" sz="700"/>
              <a:t> by Unknown author is licensed under </a:t>
            </a:r>
            <a:r>
              <a:rPr lang="en-US" sz="700">
                <a:hlinkClick r:id="rId6">
                  <a:extLst>
                    <a:ext uri="{A12FA001-AC4F-418D-AE19-62706E023703}">
                      <ahyp:hlinkClr xmlns:ahyp="http://schemas.microsoft.com/office/drawing/2018/hyperlinkcolor" xmlns="" val="tx"/>
                    </a:ext>
                  </a:extLst>
                </a:hlinkClick>
              </a:rPr>
              <a:t>CC BY-NC-ND</a:t>
            </a:r>
            <a:r>
              <a:rPr lang="en-US" sz="700"/>
              <a:t>.</a:t>
            </a:r>
            <a:endParaRPr lang="en-US" sz="700">
              <a:cs typeface="Calibri"/>
            </a:endParaRPr>
          </a:p>
        </p:txBody>
      </p:sp>
      <p:sp>
        <p:nvSpPr>
          <p:cNvPr id="6" name="TextBox 5">
            <a:extLst>
              <a:ext uri="{FF2B5EF4-FFF2-40B4-BE49-F238E27FC236}">
                <a16:creationId xmlns:a16="http://schemas.microsoft.com/office/drawing/2014/main" id="{EE5EC4EA-221C-4C33-9365-F4F429CE9341}"/>
              </a:ext>
            </a:extLst>
          </p:cNvPr>
          <p:cNvSpPr txBox="1"/>
          <p:nvPr/>
        </p:nvSpPr>
        <p:spPr>
          <a:xfrm>
            <a:off x="9904233" y="6620713"/>
            <a:ext cx="2556203" cy="231236"/>
          </a:xfrm>
          <a:prstGeom prst="rect">
            <a:avLst/>
          </a:prstGeom>
        </p:spPr>
        <p:txBody>
          <a:bodyPr>
            <a:normAutofit fontScale="40000" lnSpcReduction="20000"/>
          </a:bodyPr>
          <a:lstStyle/>
          <a:p>
            <a:r>
              <a:rPr lang="en-US">
                <a:hlinkClick r:id="rId5"/>
              </a:rPr>
              <a:t>This Photo</a:t>
            </a:r>
            <a:r>
              <a:rPr lang="en-US"/>
              <a:t> by Unknown author is licensed under </a:t>
            </a:r>
            <a:r>
              <a:rPr lang="en-US">
                <a:hlinkClick r:id="rId7"/>
              </a:rPr>
              <a:t>CC BY-SA</a:t>
            </a:r>
            <a:r>
              <a:rPr lang="en-US"/>
              <a:t>.</a:t>
            </a:r>
          </a:p>
        </p:txBody>
      </p:sp>
    </p:spTree>
    <p:extLst>
      <p:ext uri="{BB962C8B-B14F-4D97-AF65-F5344CB8AC3E}">
        <p14:creationId xmlns:p14="http://schemas.microsoft.com/office/powerpoint/2010/main" val="320779263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1767BB-9752-4FEF-9798-E6F36D71B0BA}"/>
              </a:ext>
            </a:extLst>
          </p:cNvPr>
          <p:cNvSpPr>
            <a:spLocks noGrp="1"/>
          </p:cNvSpPr>
          <p:nvPr>
            <p:ph type="title"/>
          </p:nvPr>
        </p:nvSpPr>
        <p:spPr/>
        <p:txBody>
          <a:bodyPr/>
          <a:lstStyle/>
          <a:p>
            <a:pPr algn="ctr"/>
            <a:r>
              <a:rPr lang="en-US">
                <a:cs typeface="Calibri Light"/>
              </a:rPr>
              <a:t>How much do you know about </a:t>
            </a:r>
            <a:br>
              <a:rPr lang="en-US">
                <a:cs typeface="Calibri Light"/>
              </a:rPr>
            </a:br>
            <a:r>
              <a:rPr lang="en-US">
                <a:cs typeface="Calibri Light"/>
              </a:rPr>
              <a:t>residential schools now?</a:t>
            </a:r>
          </a:p>
        </p:txBody>
      </p:sp>
      <p:graphicFrame>
        <p:nvGraphicFramePr>
          <p:cNvPr id="4" name="Table 4">
            <a:extLst>
              <a:ext uri="{FF2B5EF4-FFF2-40B4-BE49-F238E27FC236}">
                <a16:creationId xmlns:a16="http://schemas.microsoft.com/office/drawing/2014/main" id="{C42445D7-ED5C-4B7B-BC3C-6E5E9D5908D6}"/>
              </a:ext>
            </a:extLst>
          </p:cNvPr>
          <p:cNvGraphicFramePr>
            <a:graphicFrameLocks noGrp="1"/>
          </p:cNvGraphicFramePr>
          <p:nvPr>
            <p:ph idx="1"/>
            <p:extLst>
              <p:ext uri="{D42A27DB-BD31-4B8C-83A1-F6EECF244321}">
                <p14:modId xmlns:p14="http://schemas.microsoft.com/office/powerpoint/2010/main" val="2649250809"/>
              </p:ext>
            </p:extLst>
          </p:nvPr>
        </p:nvGraphicFramePr>
        <p:xfrm>
          <a:off x="839932" y="2303318"/>
          <a:ext cx="10515600" cy="2528454"/>
        </p:xfrm>
        <a:graphic>
          <a:graphicData uri="http://schemas.openxmlformats.org/drawingml/2006/table">
            <a:tbl>
              <a:tblPr firstRow="1" bandRow="1">
                <a:tableStyleId>{21E4AEA4-8DFA-4A89-87EB-49C32662AFE0}</a:tableStyleId>
              </a:tblPr>
              <a:tblGrid>
                <a:gridCol w="2628900">
                  <a:extLst>
                    <a:ext uri="{9D8B030D-6E8A-4147-A177-3AD203B41FA5}">
                      <a16:colId xmlns:a16="http://schemas.microsoft.com/office/drawing/2014/main" val="1295763368"/>
                    </a:ext>
                  </a:extLst>
                </a:gridCol>
                <a:gridCol w="2628900">
                  <a:extLst>
                    <a:ext uri="{9D8B030D-6E8A-4147-A177-3AD203B41FA5}">
                      <a16:colId xmlns:a16="http://schemas.microsoft.com/office/drawing/2014/main" val="2956277407"/>
                    </a:ext>
                  </a:extLst>
                </a:gridCol>
                <a:gridCol w="2628900">
                  <a:extLst>
                    <a:ext uri="{9D8B030D-6E8A-4147-A177-3AD203B41FA5}">
                      <a16:colId xmlns:a16="http://schemas.microsoft.com/office/drawing/2014/main" val="648841747"/>
                    </a:ext>
                  </a:extLst>
                </a:gridCol>
                <a:gridCol w="2628900">
                  <a:extLst>
                    <a:ext uri="{9D8B030D-6E8A-4147-A177-3AD203B41FA5}">
                      <a16:colId xmlns:a16="http://schemas.microsoft.com/office/drawing/2014/main" val="1797954717"/>
                    </a:ext>
                  </a:extLst>
                </a:gridCol>
              </a:tblGrid>
              <a:tr h="2528454">
                <a:tc>
                  <a:txBody>
                    <a:bodyPr/>
                    <a:lstStyle/>
                    <a:p>
                      <a:pPr algn="ctr"/>
                      <a:r>
                        <a:rPr lang="en-US" sz="2400">
                          <a:solidFill>
                            <a:schemeClr val="bg2">
                              <a:lumMod val="75000"/>
                            </a:schemeClr>
                          </a:solidFill>
                        </a:rPr>
                        <a:t>I know </a:t>
                      </a:r>
                      <a:r>
                        <a:rPr lang="en-US" sz="2400" u="sng">
                          <a:solidFill>
                            <a:schemeClr val="bg2">
                              <a:lumMod val="75000"/>
                            </a:schemeClr>
                          </a:solidFill>
                        </a:rPr>
                        <a:t>very little</a:t>
                      </a:r>
                      <a:r>
                        <a:rPr lang="en-US" sz="2400">
                          <a:solidFill>
                            <a:schemeClr val="bg2">
                              <a:lumMod val="75000"/>
                            </a:schemeClr>
                          </a:solidFill>
                        </a:rPr>
                        <a:t> about residential schools.</a:t>
                      </a:r>
                    </a:p>
                  </a:txBody>
                  <a:tcPr>
                    <a:solidFill>
                      <a:schemeClr val="bg2"/>
                    </a:solidFill>
                  </a:tcPr>
                </a:tc>
                <a:tc>
                  <a:txBody>
                    <a:bodyPr/>
                    <a:lstStyle/>
                    <a:p>
                      <a:pPr algn="ctr"/>
                      <a:r>
                        <a:rPr lang="en-US" sz="2400">
                          <a:solidFill>
                            <a:schemeClr val="tx1"/>
                          </a:solidFill>
                        </a:rPr>
                        <a:t>I know </a:t>
                      </a:r>
                      <a:r>
                        <a:rPr lang="en-US" sz="2400" u="sng">
                          <a:solidFill>
                            <a:schemeClr val="tx1"/>
                          </a:solidFill>
                        </a:rPr>
                        <a:t>a little bit</a:t>
                      </a:r>
                      <a:r>
                        <a:rPr lang="en-US" sz="2400">
                          <a:solidFill>
                            <a:schemeClr val="tx1"/>
                          </a:solidFill>
                        </a:rPr>
                        <a:t> about residential schools.</a:t>
                      </a:r>
                    </a:p>
                  </a:txBody>
                  <a:tcPr>
                    <a:solidFill>
                      <a:schemeClr val="accent2">
                        <a:lumMod val="40000"/>
                        <a:lumOff val="60000"/>
                      </a:schemeClr>
                    </a:solidFill>
                  </a:tcPr>
                </a:tc>
                <a:tc>
                  <a:txBody>
                    <a:bodyPr/>
                    <a:lstStyle/>
                    <a:p>
                      <a:pPr algn="ctr"/>
                      <a:r>
                        <a:rPr lang="en-US" sz="2400">
                          <a:solidFill>
                            <a:schemeClr val="tx1"/>
                          </a:solidFill>
                        </a:rPr>
                        <a:t>I know </a:t>
                      </a:r>
                      <a:r>
                        <a:rPr lang="en-US" sz="2400" u="sng">
                          <a:solidFill>
                            <a:schemeClr val="tx1"/>
                          </a:solidFill>
                        </a:rPr>
                        <a:t>some</a:t>
                      </a:r>
                      <a:r>
                        <a:rPr lang="en-US" sz="2400">
                          <a:solidFill>
                            <a:schemeClr val="tx1"/>
                          </a:solidFill>
                        </a:rPr>
                        <a:t> things about residential schools.</a:t>
                      </a:r>
                    </a:p>
                  </a:txBody>
                  <a:tcPr>
                    <a:solidFill>
                      <a:schemeClr val="accent2">
                        <a:lumMod val="60000"/>
                        <a:lumOff val="40000"/>
                      </a:schemeClr>
                    </a:solidFill>
                  </a:tcPr>
                </a:tc>
                <a:tc>
                  <a:txBody>
                    <a:bodyPr/>
                    <a:lstStyle/>
                    <a:p>
                      <a:pPr algn="ctr"/>
                      <a:r>
                        <a:rPr lang="en-US" sz="2400">
                          <a:solidFill>
                            <a:schemeClr val="tx1"/>
                          </a:solidFill>
                        </a:rPr>
                        <a:t>I know </a:t>
                      </a:r>
                      <a:r>
                        <a:rPr lang="en-US" sz="2400" u="sng">
                          <a:solidFill>
                            <a:schemeClr val="tx1"/>
                          </a:solidFill>
                        </a:rPr>
                        <a:t>a lot</a:t>
                      </a:r>
                      <a:r>
                        <a:rPr lang="en-US" sz="2400">
                          <a:solidFill>
                            <a:schemeClr val="tx1"/>
                          </a:solidFill>
                        </a:rPr>
                        <a:t> about residential schools.</a:t>
                      </a:r>
                    </a:p>
                  </a:txBody>
                  <a:tcPr/>
                </a:tc>
                <a:extLst>
                  <a:ext uri="{0D108BD9-81ED-4DB2-BD59-A6C34878D82A}">
                    <a16:rowId xmlns:a16="http://schemas.microsoft.com/office/drawing/2014/main" val="3336672969"/>
                  </a:ext>
                </a:extLst>
              </a:tr>
            </a:tbl>
          </a:graphicData>
        </a:graphic>
      </p:graphicFrame>
      <p:sp>
        <p:nvSpPr>
          <p:cNvPr id="5" name="Arrow: Right 4">
            <a:extLst>
              <a:ext uri="{FF2B5EF4-FFF2-40B4-BE49-F238E27FC236}">
                <a16:creationId xmlns:a16="http://schemas.microsoft.com/office/drawing/2014/main" id="{A2AFEB23-97F6-4207-BF30-E1D213ECF74B}"/>
              </a:ext>
            </a:extLst>
          </p:cNvPr>
          <p:cNvSpPr/>
          <p:nvPr/>
        </p:nvSpPr>
        <p:spPr>
          <a:xfrm>
            <a:off x="3502636" y="4173819"/>
            <a:ext cx="363683" cy="277091"/>
          </a:xfrm>
          <a:prstGeom prst="rightArrow">
            <a:avLst/>
          </a:prstGeom>
          <a:solidFill>
            <a:schemeClr val="bg1">
              <a:lumMod val="50000"/>
            </a:schemeClr>
          </a:solidFill>
          <a:ln w="28575">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B9DADCC8-00C1-4D77-968A-577F9049344D}"/>
              </a:ext>
            </a:extLst>
          </p:cNvPr>
          <p:cNvSpPr txBox="1"/>
          <p:nvPr/>
        </p:nvSpPr>
        <p:spPr>
          <a:xfrm>
            <a:off x="832140" y="5153025"/>
            <a:ext cx="10510402" cy="70788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000"/>
              <a:t>Extend the arrow to the spot on the continuum that reflects </a:t>
            </a:r>
            <a:br>
              <a:rPr lang="en-US" sz="2000"/>
            </a:br>
            <a:r>
              <a:rPr lang="en-US" sz="2000"/>
              <a:t>how much you know about residential schools. </a:t>
            </a:r>
          </a:p>
        </p:txBody>
      </p:sp>
    </p:spTree>
    <p:extLst>
      <p:ext uri="{BB962C8B-B14F-4D97-AF65-F5344CB8AC3E}">
        <p14:creationId xmlns:p14="http://schemas.microsoft.com/office/powerpoint/2010/main" val="179485267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7B831B6F-405A-4B47-B9BB-5CA88F28584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15109354-9C5D-4F8C-B0E6-D1043C7BF20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29992" y="0"/>
            <a:ext cx="7562008" cy="6858000"/>
          </a:xfrm>
          <a:custGeom>
            <a:avLst/>
            <a:gdLst>
              <a:gd name="connsiteX0" fmla="*/ 7529613 w 7529613"/>
              <a:gd name="connsiteY0" fmla="*/ 0 h 6858000"/>
              <a:gd name="connsiteX1" fmla="*/ 1222331 w 7529613"/>
              <a:gd name="connsiteY1" fmla="*/ 0 h 6858000"/>
              <a:gd name="connsiteX2" fmla="*/ 1126483 w 7529613"/>
              <a:gd name="connsiteY2" fmla="*/ 148742 h 6858000"/>
              <a:gd name="connsiteX3" fmla="*/ 767554 w 7529613"/>
              <a:gd name="connsiteY3" fmla="*/ 819975 h 6858000"/>
              <a:gd name="connsiteX4" fmla="*/ 742103 w 7529613"/>
              <a:gd name="connsiteY4" fmla="*/ 854514 h 6858000"/>
              <a:gd name="connsiteX5" fmla="*/ 785881 w 7529613"/>
              <a:gd name="connsiteY5" fmla="*/ 750263 h 6858000"/>
              <a:gd name="connsiteX6" fmla="*/ 978978 w 7529613"/>
              <a:gd name="connsiteY6" fmla="*/ 331786 h 6858000"/>
              <a:gd name="connsiteX7" fmla="*/ 1155717 w 7529613"/>
              <a:gd name="connsiteY7" fmla="*/ 0 h 6858000"/>
              <a:gd name="connsiteX8" fmla="*/ 1098249 w 7529613"/>
              <a:gd name="connsiteY8" fmla="*/ 0 h 6858000"/>
              <a:gd name="connsiteX9" fmla="*/ 991458 w 7529613"/>
              <a:gd name="connsiteY9" fmla="*/ 196614 h 6858000"/>
              <a:gd name="connsiteX10" fmla="*/ 493941 w 7529613"/>
              <a:gd name="connsiteY10" fmla="*/ 1371196 h 6858000"/>
              <a:gd name="connsiteX11" fmla="*/ 46485 w 7529613"/>
              <a:gd name="connsiteY11" fmla="*/ 3331516 h 6858000"/>
              <a:gd name="connsiteX12" fmla="*/ 12252 w 7529613"/>
              <a:gd name="connsiteY12" fmla="*/ 4357388 h 6858000"/>
              <a:gd name="connsiteX13" fmla="*/ 170821 w 7529613"/>
              <a:gd name="connsiteY13" fmla="*/ 5552906 h 6858000"/>
              <a:gd name="connsiteX14" fmla="*/ 537265 w 7529613"/>
              <a:gd name="connsiteY14" fmla="*/ 6828295 h 6858000"/>
              <a:gd name="connsiteX15" fmla="*/ 549692 w 7529613"/>
              <a:gd name="connsiteY15" fmla="*/ 6858000 h 6858000"/>
              <a:gd name="connsiteX16" fmla="*/ 602234 w 7529613"/>
              <a:gd name="connsiteY16" fmla="*/ 6858000 h 6858000"/>
              <a:gd name="connsiteX17" fmla="*/ 595414 w 7529613"/>
              <a:gd name="connsiteY17" fmla="*/ 6841549 h 6858000"/>
              <a:gd name="connsiteX18" fmla="*/ 364260 w 7529613"/>
              <a:gd name="connsiteY18" fmla="*/ 6142729 h 6858000"/>
              <a:gd name="connsiteX19" fmla="*/ 213071 w 7529613"/>
              <a:gd name="connsiteY19" fmla="*/ 5513923 h 6858000"/>
              <a:gd name="connsiteX20" fmla="*/ 211290 w 7529613"/>
              <a:gd name="connsiteY20" fmla="*/ 5480401 h 6858000"/>
              <a:gd name="connsiteX21" fmla="*/ 311446 w 7529613"/>
              <a:gd name="connsiteY21" fmla="*/ 5830359 h 6858000"/>
              <a:gd name="connsiteX22" fmla="*/ 622963 w 7529613"/>
              <a:gd name="connsiteY22" fmla="*/ 6670527 h 6858000"/>
              <a:gd name="connsiteX23" fmla="*/ 710464 w 7529613"/>
              <a:gd name="connsiteY23" fmla="*/ 6858000 h 6858000"/>
              <a:gd name="connsiteX24" fmla="*/ 7529613 w 7529613"/>
              <a:gd name="connsiteY24"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7529613" h="6858000">
                <a:moveTo>
                  <a:pt x="7529613" y="0"/>
                </a:moveTo>
                <a:lnTo>
                  <a:pt x="1222331" y="0"/>
                </a:lnTo>
                <a:lnTo>
                  <a:pt x="1126483" y="148742"/>
                </a:lnTo>
                <a:cubicBezTo>
                  <a:pt x="995323" y="365513"/>
                  <a:pt x="876174" y="589569"/>
                  <a:pt x="767554" y="819975"/>
                </a:cubicBezTo>
                <a:cubicBezTo>
                  <a:pt x="762210" y="833492"/>
                  <a:pt x="753441" y="845393"/>
                  <a:pt x="742103" y="854514"/>
                </a:cubicBezTo>
                <a:cubicBezTo>
                  <a:pt x="756737" y="819849"/>
                  <a:pt x="770991" y="784928"/>
                  <a:pt x="785881" y="750263"/>
                </a:cubicBezTo>
                <a:cubicBezTo>
                  <a:pt x="846713" y="608712"/>
                  <a:pt x="910948" y="469145"/>
                  <a:pt x="978978" y="331786"/>
                </a:cubicBezTo>
                <a:lnTo>
                  <a:pt x="1155717" y="0"/>
                </a:lnTo>
                <a:lnTo>
                  <a:pt x="1098249" y="0"/>
                </a:lnTo>
                <a:lnTo>
                  <a:pt x="991458" y="196614"/>
                </a:lnTo>
                <a:cubicBezTo>
                  <a:pt x="797017" y="573253"/>
                  <a:pt x="633548" y="966066"/>
                  <a:pt x="493941" y="1371196"/>
                </a:cubicBezTo>
                <a:cubicBezTo>
                  <a:pt x="276630" y="2007265"/>
                  <a:pt x="126659" y="2664286"/>
                  <a:pt x="46485" y="3331516"/>
                </a:cubicBezTo>
                <a:cubicBezTo>
                  <a:pt x="4488" y="3672965"/>
                  <a:pt x="-14219" y="4013908"/>
                  <a:pt x="12252" y="4357388"/>
                </a:cubicBezTo>
                <a:cubicBezTo>
                  <a:pt x="43558" y="4758899"/>
                  <a:pt x="90773" y="5157998"/>
                  <a:pt x="170821" y="5552906"/>
                </a:cubicBezTo>
                <a:cubicBezTo>
                  <a:pt x="259109" y="5988893"/>
                  <a:pt x="378967" y="6414594"/>
                  <a:pt x="537265" y="6828295"/>
                </a:cubicBezTo>
                <a:lnTo>
                  <a:pt x="549692" y="6858000"/>
                </a:lnTo>
                <a:lnTo>
                  <a:pt x="602234" y="6858000"/>
                </a:lnTo>
                <a:lnTo>
                  <a:pt x="595414" y="6841549"/>
                </a:lnTo>
                <a:cubicBezTo>
                  <a:pt x="507884" y="6614016"/>
                  <a:pt x="431296" y="6380817"/>
                  <a:pt x="364260" y="6142729"/>
                </a:cubicBezTo>
                <a:cubicBezTo>
                  <a:pt x="305974" y="5935370"/>
                  <a:pt x="262958" y="5723695"/>
                  <a:pt x="213071" y="5513923"/>
                </a:cubicBezTo>
                <a:cubicBezTo>
                  <a:pt x="211892" y="5502788"/>
                  <a:pt x="211299" y="5491601"/>
                  <a:pt x="211290" y="5480401"/>
                </a:cubicBezTo>
                <a:cubicBezTo>
                  <a:pt x="247814" y="5607635"/>
                  <a:pt x="276958" y="5719759"/>
                  <a:pt x="311446" y="5830359"/>
                </a:cubicBezTo>
                <a:cubicBezTo>
                  <a:pt x="401357" y="6118381"/>
                  <a:pt x="505060" y="6398531"/>
                  <a:pt x="622963" y="6670527"/>
                </a:cubicBezTo>
                <a:lnTo>
                  <a:pt x="710464" y="6858000"/>
                </a:lnTo>
                <a:lnTo>
                  <a:pt x="7529613" y="6858000"/>
                </a:lnTo>
                <a:close/>
              </a:path>
            </a:pathLst>
          </a:custGeom>
          <a:solidFill>
            <a:schemeClr val="accent2"/>
          </a:solidFill>
          <a:ln w="6857" cap="flat">
            <a:noFill/>
            <a:prstDash val="solid"/>
            <a:miter/>
          </a:ln>
        </p:spPr>
        <p:txBody>
          <a:bodyPr wrap="square" rtlCol="0" anchor="ctr">
            <a:noAutofit/>
          </a:bodyPr>
          <a:lstStyle/>
          <a:p>
            <a:endParaRPr lang="en-US"/>
          </a:p>
        </p:txBody>
      </p:sp>
      <p:sp>
        <p:nvSpPr>
          <p:cNvPr id="2" name="Title 1">
            <a:extLst>
              <a:ext uri="{FF2B5EF4-FFF2-40B4-BE49-F238E27FC236}">
                <a16:creationId xmlns:a16="http://schemas.microsoft.com/office/drawing/2014/main" id="{B2422A5D-744A-48EE-8CD6-D3030386958A}"/>
              </a:ext>
            </a:extLst>
          </p:cNvPr>
          <p:cNvSpPr>
            <a:spLocks noGrp="1"/>
          </p:cNvSpPr>
          <p:nvPr>
            <p:ph type="title"/>
          </p:nvPr>
        </p:nvSpPr>
        <p:spPr>
          <a:xfrm>
            <a:off x="5759354" y="457201"/>
            <a:ext cx="5337270" cy="1835911"/>
          </a:xfrm>
        </p:spPr>
        <p:txBody>
          <a:bodyPr anchor="b">
            <a:normAutofit/>
          </a:bodyPr>
          <a:lstStyle/>
          <a:p>
            <a:r>
              <a:rPr lang="en-US" sz="5400">
                <a:solidFill>
                  <a:srgbClr val="FFFFFF"/>
                </a:solidFill>
                <a:cs typeface="Calibri Light"/>
              </a:rPr>
              <a:t>Reflection</a:t>
            </a:r>
          </a:p>
        </p:txBody>
      </p:sp>
      <p:sp>
        <p:nvSpPr>
          <p:cNvPr id="14" name="sketch line">
            <a:extLst>
              <a:ext uri="{FF2B5EF4-FFF2-40B4-BE49-F238E27FC236}">
                <a16:creationId xmlns:a16="http://schemas.microsoft.com/office/drawing/2014/main" id="{49B530FE-A87D-41A0-A920-ADC6539EAA4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59353" y="2560829"/>
            <a:ext cx="5029200" cy="18288"/>
          </a:xfrm>
          <a:custGeom>
            <a:avLst/>
            <a:gdLst>
              <a:gd name="connsiteX0" fmla="*/ 0 w 5029200"/>
              <a:gd name="connsiteY0" fmla="*/ 0 h 18288"/>
              <a:gd name="connsiteX1" fmla="*/ 528066 w 5029200"/>
              <a:gd name="connsiteY1" fmla="*/ 0 h 18288"/>
              <a:gd name="connsiteX2" fmla="*/ 1207008 w 5029200"/>
              <a:gd name="connsiteY2" fmla="*/ 0 h 18288"/>
              <a:gd name="connsiteX3" fmla="*/ 1785366 w 5029200"/>
              <a:gd name="connsiteY3" fmla="*/ 0 h 18288"/>
              <a:gd name="connsiteX4" fmla="*/ 2313432 w 5029200"/>
              <a:gd name="connsiteY4" fmla="*/ 0 h 18288"/>
              <a:gd name="connsiteX5" fmla="*/ 2992374 w 5029200"/>
              <a:gd name="connsiteY5" fmla="*/ 0 h 18288"/>
              <a:gd name="connsiteX6" fmla="*/ 3621024 w 5029200"/>
              <a:gd name="connsiteY6" fmla="*/ 0 h 18288"/>
              <a:gd name="connsiteX7" fmla="*/ 4249674 w 5029200"/>
              <a:gd name="connsiteY7" fmla="*/ 0 h 18288"/>
              <a:gd name="connsiteX8" fmla="*/ 5029200 w 5029200"/>
              <a:gd name="connsiteY8" fmla="*/ 0 h 18288"/>
              <a:gd name="connsiteX9" fmla="*/ 5029200 w 5029200"/>
              <a:gd name="connsiteY9" fmla="*/ 18288 h 18288"/>
              <a:gd name="connsiteX10" fmla="*/ 4501134 w 5029200"/>
              <a:gd name="connsiteY10" fmla="*/ 18288 h 18288"/>
              <a:gd name="connsiteX11" fmla="*/ 4023360 w 5029200"/>
              <a:gd name="connsiteY11" fmla="*/ 18288 h 18288"/>
              <a:gd name="connsiteX12" fmla="*/ 3344418 w 5029200"/>
              <a:gd name="connsiteY12" fmla="*/ 18288 h 18288"/>
              <a:gd name="connsiteX13" fmla="*/ 2816352 w 5029200"/>
              <a:gd name="connsiteY13" fmla="*/ 18288 h 18288"/>
              <a:gd name="connsiteX14" fmla="*/ 2137410 w 5029200"/>
              <a:gd name="connsiteY14" fmla="*/ 18288 h 18288"/>
              <a:gd name="connsiteX15" fmla="*/ 1408176 w 5029200"/>
              <a:gd name="connsiteY15" fmla="*/ 18288 h 18288"/>
              <a:gd name="connsiteX16" fmla="*/ 829818 w 5029200"/>
              <a:gd name="connsiteY16" fmla="*/ 18288 h 18288"/>
              <a:gd name="connsiteX17" fmla="*/ 0 w 5029200"/>
              <a:gd name="connsiteY17" fmla="*/ 18288 h 18288"/>
              <a:gd name="connsiteX18" fmla="*/ 0 w 5029200"/>
              <a:gd name="connsiteY18"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029200" h="18288" fill="none" extrusionOk="0">
                <a:moveTo>
                  <a:pt x="0" y="0"/>
                </a:moveTo>
                <a:cubicBezTo>
                  <a:pt x="142937" y="1696"/>
                  <a:pt x="371859" y="12840"/>
                  <a:pt x="528066" y="0"/>
                </a:cubicBezTo>
                <a:cubicBezTo>
                  <a:pt x="684273" y="-12840"/>
                  <a:pt x="928949" y="-5725"/>
                  <a:pt x="1207008" y="0"/>
                </a:cubicBezTo>
                <a:cubicBezTo>
                  <a:pt x="1485067" y="5725"/>
                  <a:pt x="1562886" y="-21331"/>
                  <a:pt x="1785366" y="0"/>
                </a:cubicBezTo>
                <a:cubicBezTo>
                  <a:pt x="2007846" y="21331"/>
                  <a:pt x="2056226" y="25221"/>
                  <a:pt x="2313432" y="0"/>
                </a:cubicBezTo>
                <a:cubicBezTo>
                  <a:pt x="2570638" y="-25221"/>
                  <a:pt x="2732455" y="16294"/>
                  <a:pt x="2992374" y="0"/>
                </a:cubicBezTo>
                <a:cubicBezTo>
                  <a:pt x="3252293" y="-16294"/>
                  <a:pt x="3319267" y="-29774"/>
                  <a:pt x="3621024" y="0"/>
                </a:cubicBezTo>
                <a:cubicBezTo>
                  <a:pt x="3922781" y="29774"/>
                  <a:pt x="3998107" y="-1004"/>
                  <a:pt x="4249674" y="0"/>
                </a:cubicBezTo>
                <a:cubicBezTo>
                  <a:pt x="4501241" y="1004"/>
                  <a:pt x="4792523" y="-4510"/>
                  <a:pt x="5029200" y="0"/>
                </a:cubicBezTo>
                <a:cubicBezTo>
                  <a:pt x="5029730" y="6954"/>
                  <a:pt x="5029934" y="12839"/>
                  <a:pt x="5029200" y="18288"/>
                </a:cubicBezTo>
                <a:cubicBezTo>
                  <a:pt x="4805432" y="23154"/>
                  <a:pt x="4715801" y="17034"/>
                  <a:pt x="4501134" y="18288"/>
                </a:cubicBezTo>
                <a:cubicBezTo>
                  <a:pt x="4286467" y="19542"/>
                  <a:pt x="4193719" y="41701"/>
                  <a:pt x="4023360" y="18288"/>
                </a:cubicBezTo>
                <a:cubicBezTo>
                  <a:pt x="3853001" y="-5125"/>
                  <a:pt x="3676466" y="16909"/>
                  <a:pt x="3344418" y="18288"/>
                </a:cubicBezTo>
                <a:cubicBezTo>
                  <a:pt x="3012370" y="19667"/>
                  <a:pt x="2945824" y="14410"/>
                  <a:pt x="2816352" y="18288"/>
                </a:cubicBezTo>
                <a:cubicBezTo>
                  <a:pt x="2686880" y="22166"/>
                  <a:pt x="2438351" y="13507"/>
                  <a:pt x="2137410" y="18288"/>
                </a:cubicBezTo>
                <a:cubicBezTo>
                  <a:pt x="1836469" y="23069"/>
                  <a:pt x="1581391" y="46111"/>
                  <a:pt x="1408176" y="18288"/>
                </a:cubicBezTo>
                <a:cubicBezTo>
                  <a:pt x="1234961" y="-9535"/>
                  <a:pt x="1040489" y="-7495"/>
                  <a:pt x="829818" y="18288"/>
                </a:cubicBezTo>
                <a:cubicBezTo>
                  <a:pt x="619147" y="44071"/>
                  <a:pt x="238626" y="37568"/>
                  <a:pt x="0" y="18288"/>
                </a:cubicBezTo>
                <a:cubicBezTo>
                  <a:pt x="-570" y="9279"/>
                  <a:pt x="132" y="5100"/>
                  <a:pt x="0" y="0"/>
                </a:cubicBezTo>
                <a:close/>
              </a:path>
              <a:path w="5029200" h="18288" stroke="0" extrusionOk="0">
                <a:moveTo>
                  <a:pt x="0" y="0"/>
                </a:moveTo>
                <a:cubicBezTo>
                  <a:pt x="165412" y="-21137"/>
                  <a:pt x="322344" y="-21985"/>
                  <a:pt x="578358" y="0"/>
                </a:cubicBezTo>
                <a:cubicBezTo>
                  <a:pt x="834372" y="21985"/>
                  <a:pt x="907099" y="-19195"/>
                  <a:pt x="1056132" y="0"/>
                </a:cubicBezTo>
                <a:cubicBezTo>
                  <a:pt x="1205165" y="19195"/>
                  <a:pt x="1612834" y="-24928"/>
                  <a:pt x="1785366" y="0"/>
                </a:cubicBezTo>
                <a:cubicBezTo>
                  <a:pt x="1957898" y="24928"/>
                  <a:pt x="2149044" y="19108"/>
                  <a:pt x="2363724" y="0"/>
                </a:cubicBezTo>
                <a:cubicBezTo>
                  <a:pt x="2578404" y="-19108"/>
                  <a:pt x="2759981" y="-21788"/>
                  <a:pt x="2942082" y="0"/>
                </a:cubicBezTo>
                <a:cubicBezTo>
                  <a:pt x="3124183" y="21788"/>
                  <a:pt x="3482217" y="8836"/>
                  <a:pt x="3671316" y="0"/>
                </a:cubicBezTo>
                <a:cubicBezTo>
                  <a:pt x="3860415" y="-8836"/>
                  <a:pt x="4058665" y="-25048"/>
                  <a:pt x="4199382" y="0"/>
                </a:cubicBezTo>
                <a:cubicBezTo>
                  <a:pt x="4340099" y="25048"/>
                  <a:pt x="4735096" y="-22088"/>
                  <a:pt x="5029200" y="0"/>
                </a:cubicBezTo>
                <a:cubicBezTo>
                  <a:pt x="5028517" y="5414"/>
                  <a:pt x="5028480" y="12510"/>
                  <a:pt x="5029200" y="18288"/>
                </a:cubicBezTo>
                <a:cubicBezTo>
                  <a:pt x="4891577" y="31493"/>
                  <a:pt x="4684146" y="-2509"/>
                  <a:pt x="4501134" y="18288"/>
                </a:cubicBezTo>
                <a:cubicBezTo>
                  <a:pt x="4318122" y="39085"/>
                  <a:pt x="4030703" y="3672"/>
                  <a:pt x="3872484" y="18288"/>
                </a:cubicBezTo>
                <a:cubicBezTo>
                  <a:pt x="3714265" y="32905"/>
                  <a:pt x="3546134" y="7501"/>
                  <a:pt x="3294126" y="18288"/>
                </a:cubicBezTo>
                <a:cubicBezTo>
                  <a:pt x="3042118" y="29075"/>
                  <a:pt x="2912116" y="11153"/>
                  <a:pt x="2564892" y="18288"/>
                </a:cubicBezTo>
                <a:cubicBezTo>
                  <a:pt x="2217668" y="25423"/>
                  <a:pt x="2095118" y="11659"/>
                  <a:pt x="1835658" y="18288"/>
                </a:cubicBezTo>
                <a:cubicBezTo>
                  <a:pt x="1576198" y="24917"/>
                  <a:pt x="1500897" y="19889"/>
                  <a:pt x="1307592" y="18288"/>
                </a:cubicBezTo>
                <a:cubicBezTo>
                  <a:pt x="1114287" y="16687"/>
                  <a:pt x="961527" y="47453"/>
                  <a:pt x="678942" y="18288"/>
                </a:cubicBezTo>
                <a:cubicBezTo>
                  <a:pt x="396357" y="-10877"/>
                  <a:pt x="271066" y="23005"/>
                  <a:pt x="0" y="18288"/>
                </a:cubicBezTo>
                <a:cubicBezTo>
                  <a:pt x="-306" y="11061"/>
                  <a:pt x="-655" y="7751"/>
                  <a:pt x="0" y="0"/>
                </a:cubicBezTo>
                <a:close/>
              </a:path>
            </a:pathLst>
          </a:custGeom>
          <a:solidFill>
            <a:srgbClr val="FFFFFF"/>
          </a:solidFill>
          <a:ln w="38100" cap="rnd">
            <a:solidFill>
              <a:srgbClr val="FFFFFF"/>
            </a:solidFill>
            <a:round/>
            <a:extLst>
              <a:ext uri="{C807C97D-BFC1-408E-A445-0C87EB9F89A2}">
                <ask:lineSketchStyleProps xmlns:ask="http://schemas.microsoft.com/office/drawing/2018/sketchyshapes" xmln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D5D0BC58-7EE7-4D96-B8ED-BAB156E2CAB2}"/>
              </a:ext>
            </a:extLst>
          </p:cNvPr>
          <p:cNvSpPr>
            <a:spLocks noGrp="1"/>
          </p:cNvSpPr>
          <p:nvPr>
            <p:ph idx="1"/>
          </p:nvPr>
        </p:nvSpPr>
        <p:spPr>
          <a:xfrm>
            <a:off x="5040487" y="2798064"/>
            <a:ext cx="6841320" cy="3417611"/>
          </a:xfrm>
        </p:spPr>
        <p:txBody>
          <a:bodyPr vert="horz" lIns="91440" tIns="45720" rIns="91440" bIns="45720" rtlCol="0" anchor="t">
            <a:noAutofit/>
          </a:bodyPr>
          <a:lstStyle/>
          <a:p>
            <a:pPr marL="0" indent="0" algn="ctr">
              <a:buNone/>
            </a:pPr>
            <a:r>
              <a:rPr lang="en-US" sz="6000">
                <a:solidFill>
                  <a:srgbClr val="FFFFFF"/>
                </a:solidFill>
                <a:cs typeface="Calibri"/>
              </a:rPr>
              <a:t>Why is it important to learn about</a:t>
            </a:r>
            <a:r>
              <a:rPr lang="en-US" sz="6000">
                <a:cs typeface="Calibri"/>
              </a:rPr>
              <a:t/>
            </a:r>
            <a:br>
              <a:rPr lang="en-US" sz="6000">
                <a:cs typeface="Calibri"/>
              </a:rPr>
            </a:br>
            <a:r>
              <a:rPr lang="en-US" sz="6000">
                <a:solidFill>
                  <a:srgbClr val="FFFFFF"/>
                </a:solidFill>
                <a:cs typeface="Calibri"/>
              </a:rPr>
              <a:t> residential schools?</a:t>
            </a:r>
            <a:endParaRPr lang="en-US" sz="6000">
              <a:cs typeface="Calibri"/>
            </a:endParaRPr>
          </a:p>
        </p:txBody>
      </p:sp>
      <p:pic>
        <p:nvPicPr>
          <p:cNvPr id="13" name="Picture 14" descr="A picture containing outdoor, sky, sunset, plane&#10;&#10;Description automatically generated">
            <a:extLst>
              <a:ext uri="{FF2B5EF4-FFF2-40B4-BE49-F238E27FC236}">
                <a16:creationId xmlns:a16="http://schemas.microsoft.com/office/drawing/2014/main" id="{7BAA213D-A859-44B5-83E8-3C3B19FF7A7B}"/>
              </a:ext>
            </a:extLst>
          </p:cNvPr>
          <p:cNvPicPr>
            <a:picLocks noChangeAspect="1"/>
          </p:cNvPicPr>
          <p:nvPr/>
        </p:nvPicPr>
        <p:blipFill>
          <a:blip r:embed="rId3">
            <a:extLst>
              <a:ext uri="{837473B0-CC2E-450A-ABE3-18F120FF3D39}">
                <a1611:picAttrSrcUrl xmlns:a1611="http://schemas.microsoft.com/office/drawing/2016/11/main" xmlns="" r:id="rId4"/>
              </a:ext>
            </a:extLst>
          </a:blip>
          <a:stretch>
            <a:fillRect/>
          </a:stretch>
        </p:blipFill>
        <p:spPr>
          <a:xfrm>
            <a:off x="697694" y="1127185"/>
            <a:ext cx="3059502" cy="4589253"/>
          </a:xfrm>
          <a:prstGeom prst="rect">
            <a:avLst/>
          </a:prstGeom>
        </p:spPr>
      </p:pic>
      <p:sp>
        <p:nvSpPr>
          <p:cNvPr id="15" name="TextBox 14">
            <a:extLst>
              <a:ext uri="{FF2B5EF4-FFF2-40B4-BE49-F238E27FC236}">
                <a16:creationId xmlns:a16="http://schemas.microsoft.com/office/drawing/2014/main" id="{44C8B1B8-CC9A-4AA8-A9E5-D2F2FC00237F}"/>
              </a:ext>
            </a:extLst>
          </p:cNvPr>
          <p:cNvSpPr txBox="1"/>
          <p:nvPr/>
        </p:nvSpPr>
        <p:spPr>
          <a:xfrm>
            <a:off x="-5751" y="6535947"/>
            <a:ext cx="2743200" cy="317500"/>
          </a:xfrm>
          <a:prstGeom prst="rect">
            <a:avLst/>
          </a:prstGeom>
        </p:spPr>
        <p:txBody>
          <a:bodyPr>
            <a:normAutofit fontScale="47500" lnSpcReduction="20000"/>
          </a:bodyPr>
          <a:lstStyle/>
          <a:p>
            <a:r>
              <a:rPr lang="en-US">
                <a:hlinkClick r:id="rId4"/>
              </a:rPr>
              <a:t>This Photo</a:t>
            </a:r>
            <a:r>
              <a:rPr lang="en-US"/>
              <a:t> by Unknown author is licensed under </a:t>
            </a:r>
            <a:r>
              <a:rPr lang="en-US">
                <a:hlinkClick r:id="rId5"/>
              </a:rPr>
              <a:t>CC BY-NC-ND</a:t>
            </a:r>
            <a:r>
              <a:rPr lang="en-US"/>
              <a:t>.</a:t>
            </a:r>
          </a:p>
        </p:txBody>
      </p:sp>
    </p:spTree>
    <p:extLst>
      <p:ext uri="{BB962C8B-B14F-4D97-AF65-F5344CB8AC3E}">
        <p14:creationId xmlns:p14="http://schemas.microsoft.com/office/powerpoint/2010/main" val="175043065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7B831B6F-405A-4B47-B9BB-5CA88F28584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Graphic 6" descr="Schoolhouse">
            <a:extLst>
              <a:ext uri="{FF2B5EF4-FFF2-40B4-BE49-F238E27FC236}">
                <a16:creationId xmlns:a16="http://schemas.microsoft.com/office/drawing/2014/main" id="{3428F6E3-43CF-4427-B4F5-18796D56F70F}"/>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tretch>
            <a:fillRect/>
          </a:stretch>
        </p:blipFill>
        <p:spPr>
          <a:xfrm>
            <a:off x="764988" y="1744515"/>
            <a:ext cx="3368969" cy="3368969"/>
          </a:xfrm>
          <a:prstGeom prst="rect">
            <a:avLst/>
          </a:prstGeom>
        </p:spPr>
      </p:pic>
      <p:sp>
        <p:nvSpPr>
          <p:cNvPr id="12" name="Freeform: Shape 11">
            <a:extLst>
              <a:ext uri="{FF2B5EF4-FFF2-40B4-BE49-F238E27FC236}">
                <a16:creationId xmlns:a16="http://schemas.microsoft.com/office/drawing/2014/main" id="{15109354-9C5D-4F8C-B0E6-D1043C7BF20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29992" y="0"/>
            <a:ext cx="7562008" cy="6858000"/>
          </a:xfrm>
          <a:custGeom>
            <a:avLst/>
            <a:gdLst>
              <a:gd name="connsiteX0" fmla="*/ 7529613 w 7529613"/>
              <a:gd name="connsiteY0" fmla="*/ 0 h 6858000"/>
              <a:gd name="connsiteX1" fmla="*/ 1222331 w 7529613"/>
              <a:gd name="connsiteY1" fmla="*/ 0 h 6858000"/>
              <a:gd name="connsiteX2" fmla="*/ 1126483 w 7529613"/>
              <a:gd name="connsiteY2" fmla="*/ 148742 h 6858000"/>
              <a:gd name="connsiteX3" fmla="*/ 767554 w 7529613"/>
              <a:gd name="connsiteY3" fmla="*/ 819975 h 6858000"/>
              <a:gd name="connsiteX4" fmla="*/ 742103 w 7529613"/>
              <a:gd name="connsiteY4" fmla="*/ 854514 h 6858000"/>
              <a:gd name="connsiteX5" fmla="*/ 785881 w 7529613"/>
              <a:gd name="connsiteY5" fmla="*/ 750263 h 6858000"/>
              <a:gd name="connsiteX6" fmla="*/ 978978 w 7529613"/>
              <a:gd name="connsiteY6" fmla="*/ 331786 h 6858000"/>
              <a:gd name="connsiteX7" fmla="*/ 1155717 w 7529613"/>
              <a:gd name="connsiteY7" fmla="*/ 0 h 6858000"/>
              <a:gd name="connsiteX8" fmla="*/ 1098249 w 7529613"/>
              <a:gd name="connsiteY8" fmla="*/ 0 h 6858000"/>
              <a:gd name="connsiteX9" fmla="*/ 991458 w 7529613"/>
              <a:gd name="connsiteY9" fmla="*/ 196614 h 6858000"/>
              <a:gd name="connsiteX10" fmla="*/ 493941 w 7529613"/>
              <a:gd name="connsiteY10" fmla="*/ 1371196 h 6858000"/>
              <a:gd name="connsiteX11" fmla="*/ 46485 w 7529613"/>
              <a:gd name="connsiteY11" fmla="*/ 3331516 h 6858000"/>
              <a:gd name="connsiteX12" fmla="*/ 12252 w 7529613"/>
              <a:gd name="connsiteY12" fmla="*/ 4357388 h 6858000"/>
              <a:gd name="connsiteX13" fmla="*/ 170821 w 7529613"/>
              <a:gd name="connsiteY13" fmla="*/ 5552906 h 6858000"/>
              <a:gd name="connsiteX14" fmla="*/ 537265 w 7529613"/>
              <a:gd name="connsiteY14" fmla="*/ 6828295 h 6858000"/>
              <a:gd name="connsiteX15" fmla="*/ 549692 w 7529613"/>
              <a:gd name="connsiteY15" fmla="*/ 6858000 h 6858000"/>
              <a:gd name="connsiteX16" fmla="*/ 602234 w 7529613"/>
              <a:gd name="connsiteY16" fmla="*/ 6858000 h 6858000"/>
              <a:gd name="connsiteX17" fmla="*/ 595414 w 7529613"/>
              <a:gd name="connsiteY17" fmla="*/ 6841549 h 6858000"/>
              <a:gd name="connsiteX18" fmla="*/ 364260 w 7529613"/>
              <a:gd name="connsiteY18" fmla="*/ 6142729 h 6858000"/>
              <a:gd name="connsiteX19" fmla="*/ 213071 w 7529613"/>
              <a:gd name="connsiteY19" fmla="*/ 5513923 h 6858000"/>
              <a:gd name="connsiteX20" fmla="*/ 211290 w 7529613"/>
              <a:gd name="connsiteY20" fmla="*/ 5480401 h 6858000"/>
              <a:gd name="connsiteX21" fmla="*/ 311446 w 7529613"/>
              <a:gd name="connsiteY21" fmla="*/ 5830359 h 6858000"/>
              <a:gd name="connsiteX22" fmla="*/ 622963 w 7529613"/>
              <a:gd name="connsiteY22" fmla="*/ 6670527 h 6858000"/>
              <a:gd name="connsiteX23" fmla="*/ 710464 w 7529613"/>
              <a:gd name="connsiteY23" fmla="*/ 6858000 h 6858000"/>
              <a:gd name="connsiteX24" fmla="*/ 7529613 w 7529613"/>
              <a:gd name="connsiteY24"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7529613" h="6858000">
                <a:moveTo>
                  <a:pt x="7529613" y="0"/>
                </a:moveTo>
                <a:lnTo>
                  <a:pt x="1222331" y="0"/>
                </a:lnTo>
                <a:lnTo>
                  <a:pt x="1126483" y="148742"/>
                </a:lnTo>
                <a:cubicBezTo>
                  <a:pt x="995323" y="365513"/>
                  <a:pt x="876174" y="589569"/>
                  <a:pt x="767554" y="819975"/>
                </a:cubicBezTo>
                <a:cubicBezTo>
                  <a:pt x="762210" y="833492"/>
                  <a:pt x="753441" y="845393"/>
                  <a:pt x="742103" y="854514"/>
                </a:cubicBezTo>
                <a:cubicBezTo>
                  <a:pt x="756737" y="819849"/>
                  <a:pt x="770991" y="784928"/>
                  <a:pt x="785881" y="750263"/>
                </a:cubicBezTo>
                <a:cubicBezTo>
                  <a:pt x="846713" y="608712"/>
                  <a:pt x="910948" y="469145"/>
                  <a:pt x="978978" y="331786"/>
                </a:cubicBezTo>
                <a:lnTo>
                  <a:pt x="1155717" y="0"/>
                </a:lnTo>
                <a:lnTo>
                  <a:pt x="1098249" y="0"/>
                </a:lnTo>
                <a:lnTo>
                  <a:pt x="991458" y="196614"/>
                </a:lnTo>
                <a:cubicBezTo>
                  <a:pt x="797017" y="573253"/>
                  <a:pt x="633548" y="966066"/>
                  <a:pt x="493941" y="1371196"/>
                </a:cubicBezTo>
                <a:cubicBezTo>
                  <a:pt x="276630" y="2007265"/>
                  <a:pt x="126659" y="2664286"/>
                  <a:pt x="46485" y="3331516"/>
                </a:cubicBezTo>
                <a:cubicBezTo>
                  <a:pt x="4488" y="3672965"/>
                  <a:pt x="-14219" y="4013908"/>
                  <a:pt x="12252" y="4357388"/>
                </a:cubicBezTo>
                <a:cubicBezTo>
                  <a:pt x="43558" y="4758899"/>
                  <a:pt x="90773" y="5157998"/>
                  <a:pt x="170821" y="5552906"/>
                </a:cubicBezTo>
                <a:cubicBezTo>
                  <a:pt x="259109" y="5988893"/>
                  <a:pt x="378967" y="6414594"/>
                  <a:pt x="537265" y="6828295"/>
                </a:cubicBezTo>
                <a:lnTo>
                  <a:pt x="549692" y="6858000"/>
                </a:lnTo>
                <a:lnTo>
                  <a:pt x="602234" y="6858000"/>
                </a:lnTo>
                <a:lnTo>
                  <a:pt x="595414" y="6841549"/>
                </a:lnTo>
                <a:cubicBezTo>
                  <a:pt x="507884" y="6614016"/>
                  <a:pt x="431296" y="6380817"/>
                  <a:pt x="364260" y="6142729"/>
                </a:cubicBezTo>
                <a:cubicBezTo>
                  <a:pt x="305974" y="5935370"/>
                  <a:pt x="262958" y="5723695"/>
                  <a:pt x="213071" y="5513923"/>
                </a:cubicBezTo>
                <a:cubicBezTo>
                  <a:pt x="211892" y="5502788"/>
                  <a:pt x="211299" y="5491601"/>
                  <a:pt x="211290" y="5480401"/>
                </a:cubicBezTo>
                <a:cubicBezTo>
                  <a:pt x="247814" y="5607635"/>
                  <a:pt x="276958" y="5719759"/>
                  <a:pt x="311446" y="5830359"/>
                </a:cubicBezTo>
                <a:cubicBezTo>
                  <a:pt x="401357" y="6118381"/>
                  <a:pt x="505060" y="6398531"/>
                  <a:pt x="622963" y="6670527"/>
                </a:cubicBezTo>
                <a:lnTo>
                  <a:pt x="710464" y="6858000"/>
                </a:lnTo>
                <a:lnTo>
                  <a:pt x="7529613" y="6858000"/>
                </a:lnTo>
                <a:close/>
              </a:path>
            </a:pathLst>
          </a:custGeom>
          <a:solidFill>
            <a:schemeClr val="accent2"/>
          </a:solidFill>
          <a:ln w="6857" cap="flat">
            <a:noFill/>
            <a:prstDash val="solid"/>
            <a:miter/>
          </a:ln>
        </p:spPr>
        <p:txBody>
          <a:bodyPr wrap="square" rtlCol="0" anchor="ctr">
            <a:noAutofit/>
          </a:bodyPr>
          <a:lstStyle/>
          <a:p>
            <a:endParaRPr lang="en-US"/>
          </a:p>
        </p:txBody>
      </p:sp>
      <p:sp>
        <p:nvSpPr>
          <p:cNvPr id="2" name="Title 1">
            <a:extLst>
              <a:ext uri="{FF2B5EF4-FFF2-40B4-BE49-F238E27FC236}">
                <a16:creationId xmlns:a16="http://schemas.microsoft.com/office/drawing/2014/main" id="{B2422A5D-744A-48EE-8CD6-D3030386958A}"/>
              </a:ext>
            </a:extLst>
          </p:cNvPr>
          <p:cNvSpPr>
            <a:spLocks noGrp="1"/>
          </p:cNvSpPr>
          <p:nvPr>
            <p:ph type="title"/>
          </p:nvPr>
        </p:nvSpPr>
        <p:spPr>
          <a:xfrm>
            <a:off x="5759354" y="457201"/>
            <a:ext cx="5337270" cy="1835911"/>
          </a:xfrm>
        </p:spPr>
        <p:txBody>
          <a:bodyPr anchor="b">
            <a:normAutofit/>
          </a:bodyPr>
          <a:lstStyle/>
          <a:p>
            <a:r>
              <a:rPr lang="en-US" sz="5400">
                <a:solidFill>
                  <a:srgbClr val="FFFFFF"/>
                </a:solidFill>
                <a:cs typeface="Calibri Light"/>
              </a:rPr>
              <a:t>Inquiry Question</a:t>
            </a:r>
          </a:p>
        </p:txBody>
      </p:sp>
      <p:sp>
        <p:nvSpPr>
          <p:cNvPr id="14" name="sketch line">
            <a:extLst>
              <a:ext uri="{FF2B5EF4-FFF2-40B4-BE49-F238E27FC236}">
                <a16:creationId xmlns:a16="http://schemas.microsoft.com/office/drawing/2014/main" id="{49B530FE-A87D-41A0-A920-ADC6539EAA4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59353" y="2560829"/>
            <a:ext cx="5029200" cy="18288"/>
          </a:xfrm>
          <a:custGeom>
            <a:avLst/>
            <a:gdLst>
              <a:gd name="connsiteX0" fmla="*/ 0 w 5029200"/>
              <a:gd name="connsiteY0" fmla="*/ 0 h 18288"/>
              <a:gd name="connsiteX1" fmla="*/ 528066 w 5029200"/>
              <a:gd name="connsiteY1" fmla="*/ 0 h 18288"/>
              <a:gd name="connsiteX2" fmla="*/ 1207008 w 5029200"/>
              <a:gd name="connsiteY2" fmla="*/ 0 h 18288"/>
              <a:gd name="connsiteX3" fmla="*/ 1785366 w 5029200"/>
              <a:gd name="connsiteY3" fmla="*/ 0 h 18288"/>
              <a:gd name="connsiteX4" fmla="*/ 2313432 w 5029200"/>
              <a:gd name="connsiteY4" fmla="*/ 0 h 18288"/>
              <a:gd name="connsiteX5" fmla="*/ 2992374 w 5029200"/>
              <a:gd name="connsiteY5" fmla="*/ 0 h 18288"/>
              <a:gd name="connsiteX6" fmla="*/ 3621024 w 5029200"/>
              <a:gd name="connsiteY6" fmla="*/ 0 h 18288"/>
              <a:gd name="connsiteX7" fmla="*/ 4249674 w 5029200"/>
              <a:gd name="connsiteY7" fmla="*/ 0 h 18288"/>
              <a:gd name="connsiteX8" fmla="*/ 5029200 w 5029200"/>
              <a:gd name="connsiteY8" fmla="*/ 0 h 18288"/>
              <a:gd name="connsiteX9" fmla="*/ 5029200 w 5029200"/>
              <a:gd name="connsiteY9" fmla="*/ 18288 h 18288"/>
              <a:gd name="connsiteX10" fmla="*/ 4501134 w 5029200"/>
              <a:gd name="connsiteY10" fmla="*/ 18288 h 18288"/>
              <a:gd name="connsiteX11" fmla="*/ 4023360 w 5029200"/>
              <a:gd name="connsiteY11" fmla="*/ 18288 h 18288"/>
              <a:gd name="connsiteX12" fmla="*/ 3344418 w 5029200"/>
              <a:gd name="connsiteY12" fmla="*/ 18288 h 18288"/>
              <a:gd name="connsiteX13" fmla="*/ 2816352 w 5029200"/>
              <a:gd name="connsiteY13" fmla="*/ 18288 h 18288"/>
              <a:gd name="connsiteX14" fmla="*/ 2137410 w 5029200"/>
              <a:gd name="connsiteY14" fmla="*/ 18288 h 18288"/>
              <a:gd name="connsiteX15" fmla="*/ 1408176 w 5029200"/>
              <a:gd name="connsiteY15" fmla="*/ 18288 h 18288"/>
              <a:gd name="connsiteX16" fmla="*/ 829818 w 5029200"/>
              <a:gd name="connsiteY16" fmla="*/ 18288 h 18288"/>
              <a:gd name="connsiteX17" fmla="*/ 0 w 5029200"/>
              <a:gd name="connsiteY17" fmla="*/ 18288 h 18288"/>
              <a:gd name="connsiteX18" fmla="*/ 0 w 5029200"/>
              <a:gd name="connsiteY18"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029200" h="18288" fill="none" extrusionOk="0">
                <a:moveTo>
                  <a:pt x="0" y="0"/>
                </a:moveTo>
                <a:cubicBezTo>
                  <a:pt x="142937" y="1696"/>
                  <a:pt x="371859" y="12840"/>
                  <a:pt x="528066" y="0"/>
                </a:cubicBezTo>
                <a:cubicBezTo>
                  <a:pt x="684273" y="-12840"/>
                  <a:pt x="928949" y="-5725"/>
                  <a:pt x="1207008" y="0"/>
                </a:cubicBezTo>
                <a:cubicBezTo>
                  <a:pt x="1485067" y="5725"/>
                  <a:pt x="1562886" y="-21331"/>
                  <a:pt x="1785366" y="0"/>
                </a:cubicBezTo>
                <a:cubicBezTo>
                  <a:pt x="2007846" y="21331"/>
                  <a:pt x="2056226" y="25221"/>
                  <a:pt x="2313432" y="0"/>
                </a:cubicBezTo>
                <a:cubicBezTo>
                  <a:pt x="2570638" y="-25221"/>
                  <a:pt x="2732455" y="16294"/>
                  <a:pt x="2992374" y="0"/>
                </a:cubicBezTo>
                <a:cubicBezTo>
                  <a:pt x="3252293" y="-16294"/>
                  <a:pt x="3319267" y="-29774"/>
                  <a:pt x="3621024" y="0"/>
                </a:cubicBezTo>
                <a:cubicBezTo>
                  <a:pt x="3922781" y="29774"/>
                  <a:pt x="3998107" y="-1004"/>
                  <a:pt x="4249674" y="0"/>
                </a:cubicBezTo>
                <a:cubicBezTo>
                  <a:pt x="4501241" y="1004"/>
                  <a:pt x="4792523" y="-4510"/>
                  <a:pt x="5029200" y="0"/>
                </a:cubicBezTo>
                <a:cubicBezTo>
                  <a:pt x="5029730" y="6954"/>
                  <a:pt x="5029934" y="12839"/>
                  <a:pt x="5029200" y="18288"/>
                </a:cubicBezTo>
                <a:cubicBezTo>
                  <a:pt x="4805432" y="23154"/>
                  <a:pt x="4715801" y="17034"/>
                  <a:pt x="4501134" y="18288"/>
                </a:cubicBezTo>
                <a:cubicBezTo>
                  <a:pt x="4286467" y="19542"/>
                  <a:pt x="4193719" y="41701"/>
                  <a:pt x="4023360" y="18288"/>
                </a:cubicBezTo>
                <a:cubicBezTo>
                  <a:pt x="3853001" y="-5125"/>
                  <a:pt x="3676466" y="16909"/>
                  <a:pt x="3344418" y="18288"/>
                </a:cubicBezTo>
                <a:cubicBezTo>
                  <a:pt x="3012370" y="19667"/>
                  <a:pt x="2945824" y="14410"/>
                  <a:pt x="2816352" y="18288"/>
                </a:cubicBezTo>
                <a:cubicBezTo>
                  <a:pt x="2686880" y="22166"/>
                  <a:pt x="2438351" y="13507"/>
                  <a:pt x="2137410" y="18288"/>
                </a:cubicBezTo>
                <a:cubicBezTo>
                  <a:pt x="1836469" y="23069"/>
                  <a:pt x="1581391" y="46111"/>
                  <a:pt x="1408176" y="18288"/>
                </a:cubicBezTo>
                <a:cubicBezTo>
                  <a:pt x="1234961" y="-9535"/>
                  <a:pt x="1040489" y="-7495"/>
                  <a:pt x="829818" y="18288"/>
                </a:cubicBezTo>
                <a:cubicBezTo>
                  <a:pt x="619147" y="44071"/>
                  <a:pt x="238626" y="37568"/>
                  <a:pt x="0" y="18288"/>
                </a:cubicBezTo>
                <a:cubicBezTo>
                  <a:pt x="-570" y="9279"/>
                  <a:pt x="132" y="5100"/>
                  <a:pt x="0" y="0"/>
                </a:cubicBezTo>
                <a:close/>
              </a:path>
              <a:path w="5029200" h="18288" stroke="0" extrusionOk="0">
                <a:moveTo>
                  <a:pt x="0" y="0"/>
                </a:moveTo>
                <a:cubicBezTo>
                  <a:pt x="165412" y="-21137"/>
                  <a:pt x="322344" y="-21985"/>
                  <a:pt x="578358" y="0"/>
                </a:cubicBezTo>
                <a:cubicBezTo>
                  <a:pt x="834372" y="21985"/>
                  <a:pt x="907099" y="-19195"/>
                  <a:pt x="1056132" y="0"/>
                </a:cubicBezTo>
                <a:cubicBezTo>
                  <a:pt x="1205165" y="19195"/>
                  <a:pt x="1612834" y="-24928"/>
                  <a:pt x="1785366" y="0"/>
                </a:cubicBezTo>
                <a:cubicBezTo>
                  <a:pt x="1957898" y="24928"/>
                  <a:pt x="2149044" y="19108"/>
                  <a:pt x="2363724" y="0"/>
                </a:cubicBezTo>
                <a:cubicBezTo>
                  <a:pt x="2578404" y="-19108"/>
                  <a:pt x="2759981" y="-21788"/>
                  <a:pt x="2942082" y="0"/>
                </a:cubicBezTo>
                <a:cubicBezTo>
                  <a:pt x="3124183" y="21788"/>
                  <a:pt x="3482217" y="8836"/>
                  <a:pt x="3671316" y="0"/>
                </a:cubicBezTo>
                <a:cubicBezTo>
                  <a:pt x="3860415" y="-8836"/>
                  <a:pt x="4058665" y="-25048"/>
                  <a:pt x="4199382" y="0"/>
                </a:cubicBezTo>
                <a:cubicBezTo>
                  <a:pt x="4340099" y="25048"/>
                  <a:pt x="4735096" y="-22088"/>
                  <a:pt x="5029200" y="0"/>
                </a:cubicBezTo>
                <a:cubicBezTo>
                  <a:pt x="5028517" y="5414"/>
                  <a:pt x="5028480" y="12510"/>
                  <a:pt x="5029200" y="18288"/>
                </a:cubicBezTo>
                <a:cubicBezTo>
                  <a:pt x="4891577" y="31493"/>
                  <a:pt x="4684146" y="-2509"/>
                  <a:pt x="4501134" y="18288"/>
                </a:cubicBezTo>
                <a:cubicBezTo>
                  <a:pt x="4318122" y="39085"/>
                  <a:pt x="4030703" y="3672"/>
                  <a:pt x="3872484" y="18288"/>
                </a:cubicBezTo>
                <a:cubicBezTo>
                  <a:pt x="3714265" y="32905"/>
                  <a:pt x="3546134" y="7501"/>
                  <a:pt x="3294126" y="18288"/>
                </a:cubicBezTo>
                <a:cubicBezTo>
                  <a:pt x="3042118" y="29075"/>
                  <a:pt x="2912116" y="11153"/>
                  <a:pt x="2564892" y="18288"/>
                </a:cubicBezTo>
                <a:cubicBezTo>
                  <a:pt x="2217668" y="25423"/>
                  <a:pt x="2095118" y="11659"/>
                  <a:pt x="1835658" y="18288"/>
                </a:cubicBezTo>
                <a:cubicBezTo>
                  <a:pt x="1576198" y="24917"/>
                  <a:pt x="1500897" y="19889"/>
                  <a:pt x="1307592" y="18288"/>
                </a:cubicBezTo>
                <a:cubicBezTo>
                  <a:pt x="1114287" y="16687"/>
                  <a:pt x="961527" y="47453"/>
                  <a:pt x="678942" y="18288"/>
                </a:cubicBezTo>
                <a:cubicBezTo>
                  <a:pt x="396357" y="-10877"/>
                  <a:pt x="271066" y="23005"/>
                  <a:pt x="0" y="18288"/>
                </a:cubicBezTo>
                <a:cubicBezTo>
                  <a:pt x="-306" y="11061"/>
                  <a:pt x="-655" y="7751"/>
                  <a:pt x="0" y="0"/>
                </a:cubicBezTo>
                <a:close/>
              </a:path>
            </a:pathLst>
          </a:custGeom>
          <a:solidFill>
            <a:srgbClr val="FFFFFF"/>
          </a:solidFill>
          <a:ln w="38100" cap="rnd">
            <a:solidFill>
              <a:srgbClr val="FFFFFF"/>
            </a:solidFill>
            <a:round/>
            <a:extLst>
              <a:ext uri="{C807C97D-BFC1-408E-A445-0C87EB9F89A2}">
                <ask:lineSketchStyleProps xmlns:ask="http://schemas.microsoft.com/office/drawing/2018/sketchyshapes" xmln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D5D0BC58-7EE7-4D96-B8ED-BAB156E2CAB2}"/>
              </a:ext>
            </a:extLst>
          </p:cNvPr>
          <p:cNvSpPr>
            <a:spLocks noGrp="1"/>
          </p:cNvSpPr>
          <p:nvPr>
            <p:ph idx="1"/>
          </p:nvPr>
        </p:nvSpPr>
        <p:spPr>
          <a:xfrm>
            <a:off x="5040487" y="2798064"/>
            <a:ext cx="6841320" cy="3417611"/>
          </a:xfrm>
        </p:spPr>
        <p:txBody>
          <a:bodyPr vert="horz" lIns="91440" tIns="45720" rIns="91440" bIns="45720" rtlCol="0" anchor="t">
            <a:noAutofit/>
          </a:bodyPr>
          <a:lstStyle/>
          <a:p>
            <a:pPr marL="0" indent="0" algn="ctr">
              <a:buNone/>
            </a:pPr>
            <a:r>
              <a:rPr lang="en-US" sz="6000">
                <a:solidFill>
                  <a:srgbClr val="FFFFFF"/>
                </a:solidFill>
                <a:cs typeface="Calibri"/>
              </a:rPr>
              <a:t>Why is it important to learn about</a:t>
            </a:r>
            <a:r>
              <a:rPr lang="en-US" sz="6000">
                <a:cs typeface="Calibri"/>
              </a:rPr>
              <a:t/>
            </a:r>
            <a:br>
              <a:rPr lang="en-US" sz="6000">
                <a:cs typeface="Calibri"/>
              </a:rPr>
            </a:br>
            <a:r>
              <a:rPr lang="en-US" sz="6000">
                <a:solidFill>
                  <a:srgbClr val="FFFFFF"/>
                </a:solidFill>
                <a:cs typeface="Calibri"/>
              </a:rPr>
              <a:t> residential schools?</a:t>
            </a:r>
            <a:endParaRPr lang="en-US" sz="6000">
              <a:cs typeface="Calibri"/>
            </a:endParaRPr>
          </a:p>
        </p:txBody>
      </p:sp>
    </p:spTree>
    <p:extLst>
      <p:ext uri="{BB962C8B-B14F-4D97-AF65-F5344CB8AC3E}">
        <p14:creationId xmlns:p14="http://schemas.microsoft.com/office/powerpoint/2010/main" val="212699823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1767BB-9752-4FEF-9798-E6F36D71B0BA}"/>
              </a:ext>
            </a:extLst>
          </p:cNvPr>
          <p:cNvSpPr>
            <a:spLocks noGrp="1"/>
          </p:cNvSpPr>
          <p:nvPr>
            <p:ph type="title"/>
          </p:nvPr>
        </p:nvSpPr>
        <p:spPr/>
        <p:txBody>
          <a:bodyPr/>
          <a:lstStyle/>
          <a:p>
            <a:pPr algn="ctr"/>
            <a:r>
              <a:rPr lang="en-US">
                <a:cs typeface="Calibri Light"/>
              </a:rPr>
              <a:t>How much do you know about </a:t>
            </a:r>
            <a:br>
              <a:rPr lang="en-US">
                <a:cs typeface="Calibri Light"/>
              </a:rPr>
            </a:br>
            <a:r>
              <a:rPr lang="en-US">
                <a:cs typeface="Calibri Light"/>
              </a:rPr>
              <a:t>residential schools?</a:t>
            </a:r>
          </a:p>
        </p:txBody>
      </p:sp>
      <p:graphicFrame>
        <p:nvGraphicFramePr>
          <p:cNvPr id="4" name="Table 4">
            <a:extLst>
              <a:ext uri="{FF2B5EF4-FFF2-40B4-BE49-F238E27FC236}">
                <a16:creationId xmlns:a16="http://schemas.microsoft.com/office/drawing/2014/main" id="{C42445D7-ED5C-4B7B-BC3C-6E5E9D5908D6}"/>
              </a:ext>
            </a:extLst>
          </p:cNvPr>
          <p:cNvGraphicFramePr>
            <a:graphicFrameLocks noGrp="1"/>
          </p:cNvGraphicFramePr>
          <p:nvPr>
            <p:ph idx="1"/>
            <p:extLst>
              <p:ext uri="{D42A27DB-BD31-4B8C-83A1-F6EECF244321}">
                <p14:modId xmlns:p14="http://schemas.microsoft.com/office/powerpoint/2010/main" val="4229652724"/>
              </p:ext>
            </p:extLst>
          </p:nvPr>
        </p:nvGraphicFramePr>
        <p:xfrm>
          <a:off x="839932" y="2303318"/>
          <a:ext cx="10515600" cy="2528454"/>
        </p:xfrm>
        <a:graphic>
          <a:graphicData uri="http://schemas.openxmlformats.org/drawingml/2006/table">
            <a:tbl>
              <a:tblPr firstRow="1" bandRow="1">
                <a:tableStyleId>{21E4AEA4-8DFA-4A89-87EB-49C32662AFE0}</a:tableStyleId>
              </a:tblPr>
              <a:tblGrid>
                <a:gridCol w="2628900">
                  <a:extLst>
                    <a:ext uri="{9D8B030D-6E8A-4147-A177-3AD203B41FA5}">
                      <a16:colId xmlns:a16="http://schemas.microsoft.com/office/drawing/2014/main" val="1295763368"/>
                    </a:ext>
                  </a:extLst>
                </a:gridCol>
                <a:gridCol w="2628900">
                  <a:extLst>
                    <a:ext uri="{9D8B030D-6E8A-4147-A177-3AD203B41FA5}">
                      <a16:colId xmlns:a16="http://schemas.microsoft.com/office/drawing/2014/main" val="2956277407"/>
                    </a:ext>
                  </a:extLst>
                </a:gridCol>
                <a:gridCol w="2628900">
                  <a:extLst>
                    <a:ext uri="{9D8B030D-6E8A-4147-A177-3AD203B41FA5}">
                      <a16:colId xmlns:a16="http://schemas.microsoft.com/office/drawing/2014/main" val="648841747"/>
                    </a:ext>
                  </a:extLst>
                </a:gridCol>
                <a:gridCol w="2628900">
                  <a:extLst>
                    <a:ext uri="{9D8B030D-6E8A-4147-A177-3AD203B41FA5}">
                      <a16:colId xmlns:a16="http://schemas.microsoft.com/office/drawing/2014/main" val="1797954717"/>
                    </a:ext>
                  </a:extLst>
                </a:gridCol>
              </a:tblGrid>
              <a:tr h="2528454">
                <a:tc>
                  <a:txBody>
                    <a:bodyPr/>
                    <a:lstStyle/>
                    <a:p>
                      <a:pPr algn="ctr"/>
                      <a:r>
                        <a:rPr lang="en-US" sz="2400">
                          <a:solidFill>
                            <a:schemeClr val="tx1"/>
                          </a:solidFill>
                        </a:rPr>
                        <a:t>I know </a:t>
                      </a:r>
                      <a:r>
                        <a:rPr lang="en-US" sz="2400" u="sng">
                          <a:solidFill>
                            <a:schemeClr val="tx1"/>
                          </a:solidFill>
                        </a:rPr>
                        <a:t>very little</a:t>
                      </a:r>
                      <a:r>
                        <a:rPr lang="en-US" sz="2400" dirty="0">
                          <a:solidFill>
                            <a:schemeClr val="tx1"/>
                          </a:solidFill>
                        </a:rPr>
                        <a:t> </a:t>
                      </a:r>
                      <a:r>
                        <a:rPr lang="en-US" sz="2400">
                          <a:solidFill>
                            <a:schemeClr val="tx1"/>
                          </a:solidFill>
                        </a:rPr>
                        <a:t>about </a:t>
                      </a:r>
                      <a:r>
                        <a:rPr lang="en-US" sz="2400" dirty="0">
                          <a:solidFill>
                            <a:schemeClr val="tx1"/>
                          </a:solidFill>
                        </a:rPr>
                        <a:t>residential schools.</a:t>
                      </a:r>
                    </a:p>
                  </a:txBody>
                  <a:tcPr>
                    <a:solidFill>
                      <a:schemeClr val="accent2">
                        <a:lumMod val="20000"/>
                        <a:lumOff val="80000"/>
                      </a:schemeClr>
                    </a:solidFill>
                  </a:tcPr>
                </a:tc>
                <a:tc>
                  <a:txBody>
                    <a:bodyPr/>
                    <a:lstStyle/>
                    <a:p>
                      <a:pPr algn="ctr"/>
                      <a:r>
                        <a:rPr lang="en-US" sz="2400">
                          <a:solidFill>
                            <a:schemeClr val="tx1"/>
                          </a:solidFill>
                        </a:rPr>
                        <a:t>I know </a:t>
                      </a:r>
                      <a:r>
                        <a:rPr lang="en-US" sz="2400" u="sng">
                          <a:solidFill>
                            <a:schemeClr val="tx1"/>
                          </a:solidFill>
                        </a:rPr>
                        <a:t>a little bit</a:t>
                      </a:r>
                      <a:r>
                        <a:rPr lang="en-US" sz="2400" dirty="0">
                          <a:solidFill>
                            <a:schemeClr val="tx1"/>
                          </a:solidFill>
                        </a:rPr>
                        <a:t> </a:t>
                      </a:r>
                      <a:r>
                        <a:rPr lang="en-US" sz="2400">
                          <a:solidFill>
                            <a:schemeClr val="tx1"/>
                          </a:solidFill>
                        </a:rPr>
                        <a:t>about residential schools.</a:t>
                      </a:r>
                    </a:p>
                  </a:txBody>
                  <a:tcPr>
                    <a:solidFill>
                      <a:schemeClr val="accent2">
                        <a:lumMod val="40000"/>
                        <a:lumOff val="60000"/>
                      </a:schemeClr>
                    </a:solidFill>
                  </a:tcPr>
                </a:tc>
                <a:tc>
                  <a:txBody>
                    <a:bodyPr/>
                    <a:lstStyle/>
                    <a:p>
                      <a:pPr algn="ctr"/>
                      <a:r>
                        <a:rPr lang="en-US" sz="2400">
                          <a:solidFill>
                            <a:schemeClr val="tx1"/>
                          </a:solidFill>
                        </a:rPr>
                        <a:t>I know </a:t>
                      </a:r>
                      <a:r>
                        <a:rPr lang="en-US" sz="2400" u="sng">
                          <a:solidFill>
                            <a:schemeClr val="tx1"/>
                          </a:solidFill>
                        </a:rPr>
                        <a:t>some</a:t>
                      </a:r>
                      <a:r>
                        <a:rPr lang="en-US" sz="2400" dirty="0">
                          <a:solidFill>
                            <a:schemeClr val="tx1"/>
                          </a:solidFill>
                        </a:rPr>
                        <a:t> </a:t>
                      </a:r>
                      <a:r>
                        <a:rPr lang="en-US" sz="2400">
                          <a:solidFill>
                            <a:schemeClr val="tx1"/>
                          </a:solidFill>
                        </a:rPr>
                        <a:t>things about residential schools.</a:t>
                      </a:r>
                    </a:p>
                  </a:txBody>
                  <a:tcPr>
                    <a:solidFill>
                      <a:schemeClr val="accent2">
                        <a:lumMod val="60000"/>
                        <a:lumOff val="40000"/>
                      </a:schemeClr>
                    </a:solidFill>
                  </a:tcPr>
                </a:tc>
                <a:tc>
                  <a:txBody>
                    <a:bodyPr/>
                    <a:lstStyle/>
                    <a:p>
                      <a:pPr algn="ctr"/>
                      <a:r>
                        <a:rPr lang="en-US" sz="2400">
                          <a:solidFill>
                            <a:schemeClr val="tx1"/>
                          </a:solidFill>
                        </a:rPr>
                        <a:t>I know </a:t>
                      </a:r>
                      <a:r>
                        <a:rPr lang="en-US" sz="2400" u="sng">
                          <a:solidFill>
                            <a:schemeClr val="tx1"/>
                          </a:solidFill>
                        </a:rPr>
                        <a:t>a lot</a:t>
                      </a:r>
                      <a:r>
                        <a:rPr lang="en-US" sz="2400">
                          <a:solidFill>
                            <a:schemeClr val="tx1"/>
                          </a:solidFill>
                        </a:rPr>
                        <a:t> about residential schools.</a:t>
                      </a:r>
                    </a:p>
                  </a:txBody>
                  <a:tcPr/>
                </a:tc>
                <a:extLst>
                  <a:ext uri="{0D108BD9-81ED-4DB2-BD59-A6C34878D82A}">
                    <a16:rowId xmlns:a16="http://schemas.microsoft.com/office/drawing/2014/main" val="3336672969"/>
                  </a:ext>
                </a:extLst>
              </a:tr>
            </a:tbl>
          </a:graphicData>
        </a:graphic>
      </p:graphicFrame>
      <p:sp>
        <p:nvSpPr>
          <p:cNvPr id="5" name="Arrow: Right 4">
            <a:extLst>
              <a:ext uri="{FF2B5EF4-FFF2-40B4-BE49-F238E27FC236}">
                <a16:creationId xmlns:a16="http://schemas.microsoft.com/office/drawing/2014/main" id="{A2AFEB23-97F6-4207-BF30-E1D213ECF74B}"/>
              </a:ext>
            </a:extLst>
          </p:cNvPr>
          <p:cNvSpPr/>
          <p:nvPr/>
        </p:nvSpPr>
        <p:spPr>
          <a:xfrm>
            <a:off x="844295" y="4043933"/>
            <a:ext cx="363683" cy="277091"/>
          </a:xfrm>
          <a:prstGeom prst="rightArrow">
            <a:avLst/>
          </a:prstGeom>
          <a:solidFill>
            <a:schemeClr val="bg1">
              <a:lumMod val="50000"/>
            </a:schemeClr>
          </a:solidFill>
          <a:ln w="28575">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B9DADCC8-00C1-4D77-968A-577F9049344D}"/>
              </a:ext>
            </a:extLst>
          </p:cNvPr>
          <p:cNvSpPr txBox="1"/>
          <p:nvPr/>
        </p:nvSpPr>
        <p:spPr>
          <a:xfrm>
            <a:off x="832140" y="5153025"/>
            <a:ext cx="10510402" cy="70788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000"/>
              <a:t>Extend the arrow to the spot on the continuum that reflects </a:t>
            </a:r>
          </a:p>
          <a:p>
            <a:pPr algn="ctr"/>
            <a:r>
              <a:rPr lang="en-US" sz="2000"/>
              <a:t>how much you know about residential schools. </a:t>
            </a:r>
          </a:p>
        </p:txBody>
      </p:sp>
    </p:spTree>
    <p:extLst>
      <p:ext uri="{BB962C8B-B14F-4D97-AF65-F5344CB8AC3E}">
        <p14:creationId xmlns:p14="http://schemas.microsoft.com/office/powerpoint/2010/main" val="428770972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9229AF-3F2A-41F7-BE1F-73D71C667C00}"/>
              </a:ext>
            </a:extLst>
          </p:cNvPr>
          <p:cNvSpPr>
            <a:spLocks noGrp="1"/>
          </p:cNvSpPr>
          <p:nvPr>
            <p:ph type="title"/>
          </p:nvPr>
        </p:nvSpPr>
        <p:spPr>
          <a:xfrm>
            <a:off x="4965430" y="629268"/>
            <a:ext cx="6586491" cy="1286160"/>
          </a:xfrm>
        </p:spPr>
        <p:txBody>
          <a:bodyPr anchor="b">
            <a:noAutofit/>
          </a:bodyPr>
          <a:lstStyle/>
          <a:p>
            <a:r>
              <a:rPr lang="en-US" sz="6000">
                <a:cs typeface="Calibri Light"/>
              </a:rPr>
              <a:t>Residential Schools</a:t>
            </a:r>
            <a:endParaRPr lang="en-US" sz="6600">
              <a:cs typeface="Calibri Light" panose="020F0302020204030204"/>
            </a:endParaRPr>
          </a:p>
        </p:txBody>
      </p:sp>
      <p:sp>
        <p:nvSpPr>
          <p:cNvPr id="3" name="Content Placeholder 2">
            <a:extLst>
              <a:ext uri="{FF2B5EF4-FFF2-40B4-BE49-F238E27FC236}">
                <a16:creationId xmlns:a16="http://schemas.microsoft.com/office/drawing/2014/main" id="{ED292827-C4A0-4D41-8954-D0B976A9C205}"/>
              </a:ext>
            </a:extLst>
          </p:cNvPr>
          <p:cNvSpPr>
            <a:spLocks noGrp="1"/>
          </p:cNvSpPr>
          <p:nvPr>
            <p:ph idx="1"/>
          </p:nvPr>
        </p:nvSpPr>
        <p:spPr>
          <a:xfrm>
            <a:off x="4965431" y="2438400"/>
            <a:ext cx="6586489" cy="3785419"/>
          </a:xfrm>
        </p:spPr>
        <p:txBody>
          <a:bodyPr vert="horz" lIns="91440" tIns="45720" rIns="91440" bIns="45720" rtlCol="0" anchor="t">
            <a:noAutofit/>
          </a:bodyPr>
          <a:lstStyle/>
          <a:p>
            <a:r>
              <a:rPr lang="en-US">
                <a:cs typeface="Calibri"/>
              </a:rPr>
              <a:t>Residential schools are schools that Indigenous children had to go to.</a:t>
            </a:r>
          </a:p>
          <a:p>
            <a:r>
              <a:rPr lang="en-US">
                <a:cs typeface="Calibri"/>
              </a:rPr>
              <a:t>Residential schools are not around anymore; the last one closed in 1996.</a:t>
            </a:r>
          </a:p>
          <a:p>
            <a:r>
              <a:rPr lang="en-US">
                <a:cs typeface="Calibri"/>
              </a:rPr>
              <a:t>Residential schools existed for over 150 years in Canada.</a:t>
            </a:r>
          </a:p>
          <a:p>
            <a:r>
              <a:rPr lang="en-US">
                <a:cs typeface="Calibri"/>
              </a:rPr>
              <a:t>For the most part, children were not treated very well at these schools.</a:t>
            </a:r>
          </a:p>
        </p:txBody>
      </p:sp>
      <p:pic>
        <p:nvPicPr>
          <p:cNvPr id="4" name="Picture 4" descr="A picture containing grass, tree, outdoor&#10;&#10;Description automatically generated">
            <a:extLst>
              <a:ext uri="{FF2B5EF4-FFF2-40B4-BE49-F238E27FC236}">
                <a16:creationId xmlns:a16="http://schemas.microsoft.com/office/drawing/2014/main" id="{E084D2AD-0479-4072-91F2-7DB33C7E5C73}"/>
              </a:ext>
            </a:extLst>
          </p:cNvPr>
          <p:cNvPicPr>
            <a:picLocks noChangeAspect="1"/>
          </p:cNvPicPr>
          <p:nvPr/>
        </p:nvPicPr>
        <p:blipFill rotWithShape="1">
          <a:blip r:embed="rId2">
            <a:extLst>
              <a:ext uri="{837473B0-CC2E-450A-ABE3-18F120FF3D39}">
                <a1611:picAttrSrcUrl xmlns:a1611="http://schemas.microsoft.com/office/drawing/2016/11/main" xmlns="" r:id="rId3"/>
              </a:ext>
            </a:extLst>
          </a:blip>
          <a:srcRect r="2" b="16784"/>
          <a:stretch/>
        </p:blipFill>
        <p:spPr>
          <a:xfrm>
            <a:off x="20" y="10"/>
            <a:ext cx="4635571" cy="6857990"/>
          </a:xfrm>
          <a:prstGeom prst="rect">
            <a:avLst/>
          </a:prstGeom>
          <a:effectLst/>
        </p:spPr>
      </p:pic>
      <p:cxnSp>
        <p:nvCxnSpPr>
          <p:cNvPr id="10" name="Straight Connector 9">
            <a:extLst>
              <a:ext uri="{FF2B5EF4-FFF2-40B4-BE49-F238E27FC236}">
                <a16:creationId xmlns:a16="http://schemas.microsoft.com/office/drawing/2014/main" id="{A7F400EE-A8A5-48AF-B4D6-291B52C6F0B0}"/>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080934" y="2115117"/>
            <a:ext cx="6309360" cy="0"/>
          </a:xfrm>
          <a:prstGeom prst="line">
            <a:avLst/>
          </a:prstGeom>
          <a:ln w="19050">
            <a:solidFill>
              <a:srgbClr val="4C8ED9"/>
            </a:solidFill>
          </a:ln>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id="{DA709373-84CF-4D62-8308-D2717C09B41A}"/>
              </a:ext>
            </a:extLst>
          </p:cNvPr>
          <p:cNvSpPr txBox="1"/>
          <p:nvPr/>
        </p:nvSpPr>
        <p:spPr>
          <a:xfrm>
            <a:off x="2294886" y="6657945"/>
            <a:ext cx="2340705" cy="200055"/>
          </a:xfrm>
          <a:prstGeom prst="rect">
            <a:avLst/>
          </a:prstGeom>
          <a:noFill/>
        </p:spPr>
        <p:txBody>
          <a:bodyPr wrap="none">
            <a:spAutoFit/>
          </a:bodyPr>
          <a:lstStyle/>
          <a:p>
            <a:pPr algn="r">
              <a:spcAft>
                <a:spcPts val="600"/>
              </a:spcAft>
            </a:pPr>
            <a:r>
              <a:rPr lang="en-US" sz="700">
                <a:solidFill>
                  <a:srgbClr val="FFFFFF"/>
                </a:solidFill>
                <a:hlinkClick r:id="rId3">
                  <a:extLst>
                    <a:ext uri="{A12FA001-AC4F-418D-AE19-62706E023703}">
                      <ahyp:hlinkClr xmlns:ahyp="http://schemas.microsoft.com/office/drawing/2018/hyperlinkcolor" xmlns="" val="tx"/>
                    </a:ext>
                  </a:extLst>
                </a:hlinkClick>
              </a:rPr>
              <a:t>This Photo</a:t>
            </a:r>
            <a:r>
              <a:rPr lang="en-US" sz="700">
                <a:solidFill>
                  <a:srgbClr val="FFFFFF"/>
                </a:solidFill>
              </a:rPr>
              <a:t> by Unknown author is licensed under </a:t>
            </a:r>
            <a:r>
              <a:rPr lang="en-US" sz="700">
                <a:solidFill>
                  <a:srgbClr val="FFFFFF"/>
                </a:solidFill>
                <a:hlinkClick r:id="rId4">
                  <a:extLst>
                    <a:ext uri="{A12FA001-AC4F-418D-AE19-62706E023703}">
                      <ahyp:hlinkClr xmlns:ahyp="http://schemas.microsoft.com/office/drawing/2018/hyperlinkcolor" xmlns="" val="tx"/>
                    </a:ext>
                  </a:extLst>
                </a:hlinkClick>
              </a:rPr>
              <a:t>CC BY-ND</a:t>
            </a:r>
            <a:r>
              <a:rPr lang="en-US" sz="700">
                <a:solidFill>
                  <a:srgbClr val="FFFFFF"/>
                </a:solidFill>
              </a:rPr>
              <a:t>.</a:t>
            </a:r>
          </a:p>
        </p:txBody>
      </p:sp>
    </p:spTree>
    <p:extLst>
      <p:ext uri="{BB962C8B-B14F-4D97-AF65-F5344CB8AC3E}">
        <p14:creationId xmlns:p14="http://schemas.microsoft.com/office/powerpoint/2010/main" val="19948811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 name="Rectangle 22">
            <a:extLst>
              <a:ext uri="{FF2B5EF4-FFF2-40B4-BE49-F238E27FC236}">
                <a16:creationId xmlns:a16="http://schemas.microsoft.com/office/drawing/2014/main" id="{F13C74B1-5B17-4795-BED0-7140497B445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777A75E-2BA9-436F-AF27-C2FBB8FFA6A2}"/>
              </a:ext>
            </a:extLst>
          </p:cNvPr>
          <p:cNvSpPr>
            <a:spLocks noGrp="1"/>
          </p:cNvSpPr>
          <p:nvPr>
            <p:ph type="title"/>
          </p:nvPr>
        </p:nvSpPr>
        <p:spPr>
          <a:xfrm>
            <a:off x="640080" y="325369"/>
            <a:ext cx="4368602" cy="1956841"/>
          </a:xfrm>
        </p:spPr>
        <p:txBody>
          <a:bodyPr anchor="b">
            <a:normAutofit/>
          </a:bodyPr>
          <a:lstStyle/>
          <a:p>
            <a:r>
              <a:rPr lang="en-US" sz="5400">
                <a:cs typeface="Calibri Light"/>
              </a:rPr>
              <a:t>Far Away</a:t>
            </a:r>
            <a:endParaRPr lang="en-US" sz="5400"/>
          </a:p>
        </p:txBody>
      </p:sp>
      <p:sp>
        <p:nvSpPr>
          <p:cNvPr id="21" name="sketchy line">
            <a:extLst>
              <a:ext uri="{FF2B5EF4-FFF2-40B4-BE49-F238E27FC236}">
                <a16:creationId xmlns:a16="http://schemas.microsoft.com/office/drawing/2014/main" id="{D4974D33-8DC5-464E-8C6D-BE58F0669C1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80" y="2586994"/>
            <a:ext cx="3474720" cy="18288"/>
          </a:xfrm>
          <a:custGeom>
            <a:avLst/>
            <a:gdLst>
              <a:gd name="connsiteX0" fmla="*/ 0 w 3474720"/>
              <a:gd name="connsiteY0" fmla="*/ 0 h 18288"/>
              <a:gd name="connsiteX1" fmla="*/ 694944 w 3474720"/>
              <a:gd name="connsiteY1" fmla="*/ 0 h 18288"/>
              <a:gd name="connsiteX2" fmla="*/ 1355141 w 3474720"/>
              <a:gd name="connsiteY2" fmla="*/ 0 h 18288"/>
              <a:gd name="connsiteX3" fmla="*/ 2015338 w 3474720"/>
              <a:gd name="connsiteY3" fmla="*/ 0 h 18288"/>
              <a:gd name="connsiteX4" fmla="*/ 2779776 w 3474720"/>
              <a:gd name="connsiteY4" fmla="*/ 0 h 18288"/>
              <a:gd name="connsiteX5" fmla="*/ 3474720 w 3474720"/>
              <a:gd name="connsiteY5" fmla="*/ 0 h 18288"/>
              <a:gd name="connsiteX6" fmla="*/ 3474720 w 3474720"/>
              <a:gd name="connsiteY6" fmla="*/ 18288 h 18288"/>
              <a:gd name="connsiteX7" fmla="*/ 2779776 w 3474720"/>
              <a:gd name="connsiteY7" fmla="*/ 18288 h 18288"/>
              <a:gd name="connsiteX8" fmla="*/ 2189074 w 3474720"/>
              <a:gd name="connsiteY8" fmla="*/ 18288 h 18288"/>
              <a:gd name="connsiteX9" fmla="*/ 1528877 w 3474720"/>
              <a:gd name="connsiteY9" fmla="*/ 18288 h 18288"/>
              <a:gd name="connsiteX10" fmla="*/ 868680 w 3474720"/>
              <a:gd name="connsiteY10" fmla="*/ 18288 h 18288"/>
              <a:gd name="connsiteX11" fmla="*/ 0 w 3474720"/>
              <a:gd name="connsiteY11" fmla="*/ 18288 h 18288"/>
              <a:gd name="connsiteX12" fmla="*/ 0 w 347472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stroke="0"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xmln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4D5C3E03-ADE6-4334-A658-A681188BA7FA}"/>
              </a:ext>
            </a:extLst>
          </p:cNvPr>
          <p:cNvSpPr>
            <a:spLocks noGrp="1"/>
          </p:cNvSpPr>
          <p:nvPr>
            <p:ph idx="1"/>
          </p:nvPr>
        </p:nvSpPr>
        <p:spPr>
          <a:xfrm>
            <a:off x="640080" y="2872899"/>
            <a:ext cx="4243589" cy="3899072"/>
          </a:xfrm>
        </p:spPr>
        <p:txBody>
          <a:bodyPr vert="horz" lIns="91440" tIns="45720" rIns="91440" bIns="45720" rtlCol="0" anchor="t">
            <a:noAutofit/>
          </a:bodyPr>
          <a:lstStyle/>
          <a:p>
            <a:r>
              <a:rPr lang="en-US">
                <a:cs typeface="Calibri"/>
              </a:rPr>
              <a:t>Some of the schools were really far away and the kids had to live there.</a:t>
            </a:r>
          </a:p>
          <a:p>
            <a:r>
              <a:rPr lang="en-US">
                <a:cs typeface="Calibri"/>
              </a:rPr>
              <a:t>They had rooms with rows of beds for the kids to sleep in.</a:t>
            </a:r>
          </a:p>
          <a:p>
            <a:r>
              <a:rPr lang="en-US">
                <a:cs typeface="Calibri"/>
              </a:rPr>
              <a:t>They went to school in September, and they did not go home until June.</a:t>
            </a:r>
          </a:p>
        </p:txBody>
      </p:sp>
      <p:pic>
        <p:nvPicPr>
          <p:cNvPr id="4" name="Picture 4">
            <a:extLst>
              <a:ext uri="{FF2B5EF4-FFF2-40B4-BE49-F238E27FC236}">
                <a16:creationId xmlns:a16="http://schemas.microsoft.com/office/drawing/2014/main" id="{C2AB2968-128C-456C-ACF4-41E3EA5DA24C}"/>
              </a:ext>
            </a:extLst>
          </p:cNvPr>
          <p:cNvPicPr>
            <a:picLocks noChangeAspect="1"/>
          </p:cNvPicPr>
          <p:nvPr/>
        </p:nvPicPr>
        <p:blipFill rotWithShape="1">
          <a:blip r:embed="rId3"/>
          <a:srcRect l="18530" r="18531" b="1"/>
          <a:stretch/>
        </p:blipFill>
        <p:spPr>
          <a:xfrm>
            <a:off x="5311702"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sp>
        <p:nvSpPr>
          <p:cNvPr id="5" name="TextBox 4">
            <a:extLst>
              <a:ext uri="{FF2B5EF4-FFF2-40B4-BE49-F238E27FC236}">
                <a16:creationId xmlns:a16="http://schemas.microsoft.com/office/drawing/2014/main" id="{5E2FB384-680B-45CD-A192-49765301A476}"/>
              </a:ext>
            </a:extLst>
          </p:cNvPr>
          <p:cNvSpPr txBox="1"/>
          <p:nvPr/>
        </p:nvSpPr>
        <p:spPr>
          <a:xfrm>
            <a:off x="9440173" y="6420928"/>
            <a:ext cx="2915728"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cs typeface="Calibri"/>
                <a:hlinkClick r:id="rId4"/>
              </a:rPr>
              <a:t>Library and Archives Canada</a:t>
            </a:r>
            <a:endParaRPr lang="en-US">
              <a:cs typeface="Calibri"/>
            </a:endParaRPr>
          </a:p>
        </p:txBody>
      </p:sp>
      <p:sp>
        <p:nvSpPr>
          <p:cNvPr id="8" name="TextBox 1">
            <a:extLst>
              <a:ext uri="{FF2B5EF4-FFF2-40B4-BE49-F238E27FC236}">
                <a16:creationId xmlns:a16="http://schemas.microsoft.com/office/drawing/2014/main" id="{895ABA03-F484-4B09-9556-370E6EF5CF8E}"/>
              </a:ext>
            </a:extLst>
          </p:cNvPr>
          <p:cNvSpPr txBox="1"/>
          <p:nvPr/>
        </p:nvSpPr>
        <p:spPr>
          <a:xfrm>
            <a:off x="6018361" y="6420928"/>
            <a:ext cx="2297502" cy="369332"/>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ea typeface="+mn-lt"/>
                <a:cs typeface="+mn-lt"/>
              </a:rPr>
              <a:t>Cross Lake, MB, 1940</a:t>
            </a:r>
            <a:endParaRPr lang="en-US">
              <a:cs typeface="Calibri"/>
            </a:endParaRPr>
          </a:p>
        </p:txBody>
      </p:sp>
    </p:spTree>
    <p:extLst>
      <p:ext uri="{BB962C8B-B14F-4D97-AF65-F5344CB8AC3E}">
        <p14:creationId xmlns:p14="http://schemas.microsoft.com/office/powerpoint/2010/main" val="367678586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6" name="Rectangle 8">
            <a:extLst>
              <a:ext uri="{FF2B5EF4-FFF2-40B4-BE49-F238E27FC236}">
                <a16:creationId xmlns:a16="http://schemas.microsoft.com/office/drawing/2014/main" id="{F13C74B1-5B17-4795-BED0-7140497B445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BC87ACD-7325-40C2-BA13-15E84412C5C7}"/>
              </a:ext>
            </a:extLst>
          </p:cNvPr>
          <p:cNvSpPr>
            <a:spLocks noGrp="1"/>
          </p:cNvSpPr>
          <p:nvPr>
            <p:ph type="title"/>
          </p:nvPr>
        </p:nvSpPr>
        <p:spPr>
          <a:xfrm>
            <a:off x="640080" y="325369"/>
            <a:ext cx="4368602" cy="1956841"/>
          </a:xfrm>
        </p:spPr>
        <p:txBody>
          <a:bodyPr anchor="b">
            <a:normAutofit/>
          </a:bodyPr>
          <a:lstStyle/>
          <a:p>
            <a:r>
              <a:rPr lang="en-US" sz="5400">
                <a:cs typeface="Calibri Light"/>
              </a:rPr>
              <a:t>Hard Work</a:t>
            </a:r>
            <a:endParaRPr lang="en-US" sz="5400"/>
          </a:p>
        </p:txBody>
      </p:sp>
      <p:sp>
        <p:nvSpPr>
          <p:cNvPr id="7" name="sketchy line">
            <a:extLst>
              <a:ext uri="{FF2B5EF4-FFF2-40B4-BE49-F238E27FC236}">
                <a16:creationId xmlns:a16="http://schemas.microsoft.com/office/drawing/2014/main" id="{D4974D33-8DC5-464E-8C6D-BE58F0669C1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80" y="2586994"/>
            <a:ext cx="3474720" cy="18288"/>
          </a:xfrm>
          <a:custGeom>
            <a:avLst/>
            <a:gdLst>
              <a:gd name="connsiteX0" fmla="*/ 0 w 3474720"/>
              <a:gd name="connsiteY0" fmla="*/ 0 h 18288"/>
              <a:gd name="connsiteX1" fmla="*/ 694944 w 3474720"/>
              <a:gd name="connsiteY1" fmla="*/ 0 h 18288"/>
              <a:gd name="connsiteX2" fmla="*/ 1355141 w 3474720"/>
              <a:gd name="connsiteY2" fmla="*/ 0 h 18288"/>
              <a:gd name="connsiteX3" fmla="*/ 2015338 w 3474720"/>
              <a:gd name="connsiteY3" fmla="*/ 0 h 18288"/>
              <a:gd name="connsiteX4" fmla="*/ 2779776 w 3474720"/>
              <a:gd name="connsiteY4" fmla="*/ 0 h 18288"/>
              <a:gd name="connsiteX5" fmla="*/ 3474720 w 3474720"/>
              <a:gd name="connsiteY5" fmla="*/ 0 h 18288"/>
              <a:gd name="connsiteX6" fmla="*/ 3474720 w 3474720"/>
              <a:gd name="connsiteY6" fmla="*/ 18288 h 18288"/>
              <a:gd name="connsiteX7" fmla="*/ 2779776 w 3474720"/>
              <a:gd name="connsiteY7" fmla="*/ 18288 h 18288"/>
              <a:gd name="connsiteX8" fmla="*/ 2189074 w 3474720"/>
              <a:gd name="connsiteY8" fmla="*/ 18288 h 18288"/>
              <a:gd name="connsiteX9" fmla="*/ 1528877 w 3474720"/>
              <a:gd name="connsiteY9" fmla="*/ 18288 h 18288"/>
              <a:gd name="connsiteX10" fmla="*/ 868680 w 3474720"/>
              <a:gd name="connsiteY10" fmla="*/ 18288 h 18288"/>
              <a:gd name="connsiteX11" fmla="*/ 0 w 3474720"/>
              <a:gd name="connsiteY11" fmla="*/ 18288 h 18288"/>
              <a:gd name="connsiteX12" fmla="*/ 0 w 347472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stroke="0"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xmln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80EDB51E-778D-4CBF-91FE-169CCE505C8E}"/>
              </a:ext>
            </a:extLst>
          </p:cNvPr>
          <p:cNvSpPr>
            <a:spLocks noGrp="1"/>
          </p:cNvSpPr>
          <p:nvPr>
            <p:ph idx="1"/>
          </p:nvPr>
        </p:nvSpPr>
        <p:spPr>
          <a:xfrm>
            <a:off x="291548" y="2764041"/>
            <a:ext cx="4874372" cy="3954810"/>
          </a:xfrm>
        </p:spPr>
        <p:txBody>
          <a:bodyPr vert="horz" lIns="91440" tIns="45720" rIns="91440" bIns="45720" rtlCol="0" anchor="t">
            <a:noAutofit/>
          </a:bodyPr>
          <a:lstStyle/>
          <a:p>
            <a:r>
              <a:rPr lang="en-US">
                <a:cs typeface="Calibri"/>
              </a:rPr>
              <a:t>The kids had to work very hard at these schools.</a:t>
            </a:r>
          </a:p>
          <a:p>
            <a:r>
              <a:rPr lang="en-US">
                <a:cs typeface="Calibri"/>
              </a:rPr>
              <a:t>They were given adult chores like cleaning the school, washing dishes, doing laundry, sewing clothes, milking cows, and weeding the garden.</a:t>
            </a:r>
          </a:p>
          <a:p>
            <a:r>
              <a:rPr lang="en-US">
                <a:cs typeface="Calibri"/>
              </a:rPr>
              <a:t>There was little free time for kids to make friends and play.</a:t>
            </a:r>
          </a:p>
          <a:p>
            <a:endParaRPr lang="en-US">
              <a:cs typeface="Calibri"/>
            </a:endParaRPr>
          </a:p>
          <a:p>
            <a:endParaRPr lang="en-US" sz="2200">
              <a:cs typeface="Calibri"/>
            </a:endParaRPr>
          </a:p>
        </p:txBody>
      </p:sp>
      <p:pic>
        <p:nvPicPr>
          <p:cNvPr id="4" name="Picture 4">
            <a:extLst>
              <a:ext uri="{FF2B5EF4-FFF2-40B4-BE49-F238E27FC236}">
                <a16:creationId xmlns:a16="http://schemas.microsoft.com/office/drawing/2014/main" id="{5A63A04E-0C75-4B0D-B6CF-EAE3849BCB17}"/>
              </a:ext>
            </a:extLst>
          </p:cNvPr>
          <p:cNvPicPr>
            <a:picLocks noChangeAspect="1"/>
          </p:cNvPicPr>
          <p:nvPr/>
        </p:nvPicPr>
        <p:blipFill rotWithShape="1">
          <a:blip r:embed="rId3"/>
          <a:srcRect l="15646" r="7872" b="-1"/>
          <a:stretch/>
        </p:blipFill>
        <p:spPr>
          <a:xfrm>
            <a:off x="5311702"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sp>
        <p:nvSpPr>
          <p:cNvPr id="5" name="TextBox 4">
            <a:extLst>
              <a:ext uri="{FF2B5EF4-FFF2-40B4-BE49-F238E27FC236}">
                <a16:creationId xmlns:a16="http://schemas.microsoft.com/office/drawing/2014/main" id="{E7F88611-E18A-425E-B200-7C6DEF32EC18}"/>
              </a:ext>
            </a:extLst>
          </p:cNvPr>
          <p:cNvSpPr txBox="1"/>
          <p:nvPr/>
        </p:nvSpPr>
        <p:spPr>
          <a:xfrm>
            <a:off x="9296399" y="6492815"/>
            <a:ext cx="2915728" cy="369332"/>
          </a:xfrm>
          <a:prstGeom prst="rect">
            <a:avLst/>
          </a:prstGeom>
          <a:solidFill>
            <a:schemeClr val="bg1"/>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cs typeface="Calibri"/>
                <a:hlinkClick r:id="rId4"/>
              </a:rPr>
              <a:t>Library and Archives Canada</a:t>
            </a:r>
            <a:endParaRPr lang="en-US">
              <a:cs typeface="Calibri"/>
            </a:endParaRPr>
          </a:p>
        </p:txBody>
      </p:sp>
      <p:sp>
        <p:nvSpPr>
          <p:cNvPr id="8" name="TextBox 1">
            <a:extLst>
              <a:ext uri="{FF2B5EF4-FFF2-40B4-BE49-F238E27FC236}">
                <a16:creationId xmlns:a16="http://schemas.microsoft.com/office/drawing/2014/main" id="{76E14DD3-2447-4B19-8398-8D38F5800818}"/>
              </a:ext>
            </a:extLst>
          </p:cNvPr>
          <p:cNvSpPr txBox="1"/>
          <p:nvPr/>
        </p:nvSpPr>
        <p:spPr>
          <a:xfrm>
            <a:off x="6003984" y="6492815"/>
            <a:ext cx="2297502" cy="369332"/>
          </a:xfrm>
          <a:prstGeom prst="rect">
            <a:avLst/>
          </a:prstGeom>
          <a:solidFill>
            <a:schemeClr val="bg1"/>
          </a:solid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t>Lac La Ronge, SK, 1945</a:t>
            </a:r>
          </a:p>
        </p:txBody>
      </p:sp>
    </p:spTree>
    <p:extLst>
      <p:ext uri="{BB962C8B-B14F-4D97-AF65-F5344CB8AC3E}">
        <p14:creationId xmlns:p14="http://schemas.microsoft.com/office/powerpoint/2010/main" val="224917874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F13C74B1-5B17-4795-BED0-7140497B445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9260CF8-C9A3-4AA8-9D91-5182779FA16B}"/>
              </a:ext>
            </a:extLst>
          </p:cNvPr>
          <p:cNvSpPr>
            <a:spLocks noGrp="1"/>
          </p:cNvSpPr>
          <p:nvPr>
            <p:ph type="title"/>
          </p:nvPr>
        </p:nvSpPr>
        <p:spPr>
          <a:xfrm>
            <a:off x="640080" y="325369"/>
            <a:ext cx="4368602" cy="1956841"/>
          </a:xfrm>
        </p:spPr>
        <p:txBody>
          <a:bodyPr anchor="b">
            <a:normAutofit/>
          </a:bodyPr>
          <a:lstStyle/>
          <a:p>
            <a:r>
              <a:rPr lang="en-US" sz="5400">
                <a:cs typeface="Calibri Light"/>
              </a:rPr>
              <a:t>No Choices</a:t>
            </a:r>
            <a:endParaRPr lang="en-US" sz="5400"/>
          </a:p>
        </p:txBody>
      </p:sp>
      <p:sp>
        <p:nvSpPr>
          <p:cNvPr id="11" name="sketchy line">
            <a:extLst>
              <a:ext uri="{FF2B5EF4-FFF2-40B4-BE49-F238E27FC236}">
                <a16:creationId xmlns:a16="http://schemas.microsoft.com/office/drawing/2014/main" id="{D4974D33-8DC5-464E-8C6D-BE58F0669C1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80" y="2586994"/>
            <a:ext cx="3474720" cy="18288"/>
          </a:xfrm>
          <a:custGeom>
            <a:avLst/>
            <a:gdLst>
              <a:gd name="connsiteX0" fmla="*/ 0 w 3474720"/>
              <a:gd name="connsiteY0" fmla="*/ 0 h 18288"/>
              <a:gd name="connsiteX1" fmla="*/ 694944 w 3474720"/>
              <a:gd name="connsiteY1" fmla="*/ 0 h 18288"/>
              <a:gd name="connsiteX2" fmla="*/ 1355141 w 3474720"/>
              <a:gd name="connsiteY2" fmla="*/ 0 h 18288"/>
              <a:gd name="connsiteX3" fmla="*/ 2015338 w 3474720"/>
              <a:gd name="connsiteY3" fmla="*/ 0 h 18288"/>
              <a:gd name="connsiteX4" fmla="*/ 2779776 w 3474720"/>
              <a:gd name="connsiteY4" fmla="*/ 0 h 18288"/>
              <a:gd name="connsiteX5" fmla="*/ 3474720 w 3474720"/>
              <a:gd name="connsiteY5" fmla="*/ 0 h 18288"/>
              <a:gd name="connsiteX6" fmla="*/ 3474720 w 3474720"/>
              <a:gd name="connsiteY6" fmla="*/ 18288 h 18288"/>
              <a:gd name="connsiteX7" fmla="*/ 2779776 w 3474720"/>
              <a:gd name="connsiteY7" fmla="*/ 18288 h 18288"/>
              <a:gd name="connsiteX8" fmla="*/ 2189074 w 3474720"/>
              <a:gd name="connsiteY8" fmla="*/ 18288 h 18288"/>
              <a:gd name="connsiteX9" fmla="*/ 1528877 w 3474720"/>
              <a:gd name="connsiteY9" fmla="*/ 18288 h 18288"/>
              <a:gd name="connsiteX10" fmla="*/ 868680 w 3474720"/>
              <a:gd name="connsiteY10" fmla="*/ 18288 h 18288"/>
              <a:gd name="connsiteX11" fmla="*/ 0 w 3474720"/>
              <a:gd name="connsiteY11" fmla="*/ 18288 h 18288"/>
              <a:gd name="connsiteX12" fmla="*/ 0 w 347472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stroke="0"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xmln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EF8AB707-F0D0-490E-A124-A666548F94DF}"/>
              </a:ext>
            </a:extLst>
          </p:cNvPr>
          <p:cNvSpPr>
            <a:spLocks noGrp="1"/>
          </p:cNvSpPr>
          <p:nvPr>
            <p:ph idx="1"/>
          </p:nvPr>
        </p:nvSpPr>
        <p:spPr>
          <a:xfrm>
            <a:off x="278296" y="2872899"/>
            <a:ext cx="4911114" cy="3820509"/>
          </a:xfrm>
        </p:spPr>
        <p:txBody>
          <a:bodyPr vert="horz" lIns="91440" tIns="45720" rIns="91440" bIns="45720" rtlCol="0" anchor="t">
            <a:noAutofit/>
          </a:bodyPr>
          <a:lstStyle/>
          <a:p>
            <a:r>
              <a:rPr lang="en-US" sz="2700">
                <a:cs typeface="Calibri"/>
              </a:rPr>
              <a:t>The kids were not allowed to make any choices. </a:t>
            </a:r>
          </a:p>
          <a:p>
            <a:r>
              <a:rPr lang="en-US" sz="2700">
                <a:cs typeface="Calibri"/>
              </a:rPr>
              <a:t>There was no sleeping in. Kids had to wake up early every morning, even on weekends.</a:t>
            </a:r>
          </a:p>
          <a:p>
            <a:r>
              <a:rPr lang="en-US" sz="2700">
                <a:cs typeface="Calibri"/>
              </a:rPr>
              <a:t>They had to make their beds every day.</a:t>
            </a:r>
          </a:p>
          <a:p>
            <a:r>
              <a:rPr lang="en-US" sz="2700">
                <a:cs typeface="Calibri"/>
              </a:rPr>
              <a:t>Kids were not allowed to celebrate their traditions.</a:t>
            </a:r>
          </a:p>
          <a:p>
            <a:endParaRPr lang="en-US">
              <a:cs typeface="Calibri"/>
            </a:endParaRPr>
          </a:p>
        </p:txBody>
      </p:sp>
      <p:pic>
        <p:nvPicPr>
          <p:cNvPr id="4" name="Picture 4" descr="A picture containing person, indoor&#10;&#10;Description automatically generated">
            <a:extLst>
              <a:ext uri="{FF2B5EF4-FFF2-40B4-BE49-F238E27FC236}">
                <a16:creationId xmlns:a16="http://schemas.microsoft.com/office/drawing/2014/main" id="{DB2D4708-784A-47E4-A982-F497FD06809C}"/>
              </a:ext>
            </a:extLst>
          </p:cNvPr>
          <p:cNvPicPr>
            <a:picLocks noChangeAspect="1"/>
          </p:cNvPicPr>
          <p:nvPr/>
        </p:nvPicPr>
        <p:blipFill rotWithShape="1">
          <a:blip r:embed="rId3"/>
          <a:srcRect l="32295"/>
          <a:stretch/>
        </p:blipFill>
        <p:spPr>
          <a:xfrm>
            <a:off x="5311702"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sp>
        <p:nvSpPr>
          <p:cNvPr id="5" name="TextBox 4">
            <a:extLst>
              <a:ext uri="{FF2B5EF4-FFF2-40B4-BE49-F238E27FC236}">
                <a16:creationId xmlns:a16="http://schemas.microsoft.com/office/drawing/2014/main" id="{26C11BB2-D176-43F5-BD72-E3301E43B93C}"/>
              </a:ext>
            </a:extLst>
          </p:cNvPr>
          <p:cNvSpPr txBox="1"/>
          <p:nvPr/>
        </p:nvSpPr>
        <p:spPr>
          <a:xfrm>
            <a:off x="9397041" y="6492815"/>
            <a:ext cx="2915728" cy="369332"/>
          </a:xfrm>
          <a:prstGeom prst="rect">
            <a:avLst/>
          </a:prstGeom>
          <a:solidFill>
            <a:schemeClr val="bg1"/>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cs typeface="Calibri"/>
                <a:hlinkClick r:id="rId4"/>
              </a:rPr>
              <a:t>Library and Archives Canada</a:t>
            </a:r>
            <a:endParaRPr lang="en-US">
              <a:cs typeface="Calibri"/>
            </a:endParaRPr>
          </a:p>
        </p:txBody>
      </p:sp>
      <p:sp>
        <p:nvSpPr>
          <p:cNvPr id="8" name="TextBox 1">
            <a:extLst>
              <a:ext uri="{FF2B5EF4-FFF2-40B4-BE49-F238E27FC236}">
                <a16:creationId xmlns:a16="http://schemas.microsoft.com/office/drawing/2014/main" id="{9A46A81B-E0F8-4B34-BB32-FD0D33AC6A50}"/>
              </a:ext>
            </a:extLst>
          </p:cNvPr>
          <p:cNvSpPr txBox="1"/>
          <p:nvPr/>
        </p:nvSpPr>
        <p:spPr>
          <a:xfrm>
            <a:off x="5960852" y="6492817"/>
            <a:ext cx="2800708" cy="369332"/>
          </a:xfrm>
          <a:prstGeom prst="rect">
            <a:avLst/>
          </a:prstGeom>
          <a:solidFill>
            <a:schemeClr val="bg1"/>
          </a:solid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cs typeface="Calibri"/>
              </a:rPr>
              <a:t>Frobisher Bay, Iqaluit, 1959</a:t>
            </a:r>
          </a:p>
        </p:txBody>
      </p:sp>
    </p:spTree>
    <p:extLst>
      <p:ext uri="{BB962C8B-B14F-4D97-AF65-F5344CB8AC3E}">
        <p14:creationId xmlns:p14="http://schemas.microsoft.com/office/powerpoint/2010/main" val="266007539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F13C74B1-5B17-4795-BED0-7140497B445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9260CF8-C9A3-4AA8-9D91-5182779FA16B}"/>
              </a:ext>
            </a:extLst>
          </p:cNvPr>
          <p:cNvSpPr>
            <a:spLocks noGrp="1"/>
          </p:cNvSpPr>
          <p:nvPr>
            <p:ph type="title"/>
          </p:nvPr>
        </p:nvSpPr>
        <p:spPr>
          <a:xfrm>
            <a:off x="640080" y="325369"/>
            <a:ext cx="4368602" cy="1956841"/>
          </a:xfrm>
        </p:spPr>
        <p:txBody>
          <a:bodyPr anchor="b">
            <a:normAutofit/>
          </a:bodyPr>
          <a:lstStyle/>
          <a:p>
            <a:r>
              <a:rPr lang="en-US" sz="5400">
                <a:cs typeface="Calibri Light"/>
              </a:rPr>
              <a:t>Hard Times</a:t>
            </a:r>
            <a:endParaRPr lang="en-US" sz="5400"/>
          </a:p>
        </p:txBody>
      </p:sp>
      <p:sp>
        <p:nvSpPr>
          <p:cNvPr id="11" name="sketchy line">
            <a:extLst>
              <a:ext uri="{FF2B5EF4-FFF2-40B4-BE49-F238E27FC236}">
                <a16:creationId xmlns:a16="http://schemas.microsoft.com/office/drawing/2014/main" id="{D4974D33-8DC5-464E-8C6D-BE58F0669C1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80" y="2586994"/>
            <a:ext cx="3474720" cy="18288"/>
          </a:xfrm>
          <a:custGeom>
            <a:avLst/>
            <a:gdLst>
              <a:gd name="connsiteX0" fmla="*/ 0 w 3474720"/>
              <a:gd name="connsiteY0" fmla="*/ 0 h 18288"/>
              <a:gd name="connsiteX1" fmla="*/ 694944 w 3474720"/>
              <a:gd name="connsiteY1" fmla="*/ 0 h 18288"/>
              <a:gd name="connsiteX2" fmla="*/ 1355141 w 3474720"/>
              <a:gd name="connsiteY2" fmla="*/ 0 h 18288"/>
              <a:gd name="connsiteX3" fmla="*/ 2015338 w 3474720"/>
              <a:gd name="connsiteY3" fmla="*/ 0 h 18288"/>
              <a:gd name="connsiteX4" fmla="*/ 2779776 w 3474720"/>
              <a:gd name="connsiteY4" fmla="*/ 0 h 18288"/>
              <a:gd name="connsiteX5" fmla="*/ 3474720 w 3474720"/>
              <a:gd name="connsiteY5" fmla="*/ 0 h 18288"/>
              <a:gd name="connsiteX6" fmla="*/ 3474720 w 3474720"/>
              <a:gd name="connsiteY6" fmla="*/ 18288 h 18288"/>
              <a:gd name="connsiteX7" fmla="*/ 2779776 w 3474720"/>
              <a:gd name="connsiteY7" fmla="*/ 18288 h 18288"/>
              <a:gd name="connsiteX8" fmla="*/ 2189074 w 3474720"/>
              <a:gd name="connsiteY8" fmla="*/ 18288 h 18288"/>
              <a:gd name="connsiteX9" fmla="*/ 1528877 w 3474720"/>
              <a:gd name="connsiteY9" fmla="*/ 18288 h 18288"/>
              <a:gd name="connsiteX10" fmla="*/ 868680 w 3474720"/>
              <a:gd name="connsiteY10" fmla="*/ 18288 h 18288"/>
              <a:gd name="connsiteX11" fmla="*/ 0 w 3474720"/>
              <a:gd name="connsiteY11" fmla="*/ 18288 h 18288"/>
              <a:gd name="connsiteX12" fmla="*/ 0 w 347472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stroke="0"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xmln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EF8AB707-F0D0-490E-A124-A666548F94DF}"/>
              </a:ext>
            </a:extLst>
          </p:cNvPr>
          <p:cNvSpPr>
            <a:spLocks noGrp="1"/>
          </p:cNvSpPr>
          <p:nvPr>
            <p:ph idx="1"/>
          </p:nvPr>
        </p:nvSpPr>
        <p:spPr>
          <a:xfrm>
            <a:off x="309401" y="2872898"/>
            <a:ext cx="5000776" cy="3911950"/>
          </a:xfrm>
        </p:spPr>
        <p:txBody>
          <a:bodyPr vert="horz" lIns="91440" tIns="45720" rIns="91440" bIns="45720" rtlCol="0" anchor="t">
            <a:noAutofit/>
          </a:bodyPr>
          <a:lstStyle/>
          <a:p>
            <a:r>
              <a:rPr lang="en-US" sz="2600">
                <a:ea typeface="+mn-lt"/>
                <a:cs typeface="+mn-lt"/>
              </a:rPr>
              <a:t>The food was plain and bland. It was mostly just porridge, soup, stew, and bread. </a:t>
            </a:r>
          </a:p>
          <a:p>
            <a:r>
              <a:rPr lang="en-US" sz="2600">
                <a:ea typeface="+mn-lt"/>
                <a:cs typeface="+mn-lt"/>
              </a:rPr>
              <a:t>Children were not allowed to speak their language. They had to learn a new language without being allowed to ask questions.</a:t>
            </a:r>
          </a:p>
          <a:p>
            <a:r>
              <a:rPr lang="en-US" sz="2600">
                <a:ea typeface="+mn-lt"/>
                <a:cs typeface="+mn-lt"/>
              </a:rPr>
              <a:t>Some of the children were given a different name, many were only called upon by number.</a:t>
            </a:r>
          </a:p>
        </p:txBody>
      </p:sp>
      <p:pic>
        <p:nvPicPr>
          <p:cNvPr id="4" name="Picture 4" descr="A picture containing text, wall, indoor, computer&#10;&#10;Description automatically generated">
            <a:extLst>
              <a:ext uri="{FF2B5EF4-FFF2-40B4-BE49-F238E27FC236}">
                <a16:creationId xmlns:a16="http://schemas.microsoft.com/office/drawing/2014/main" id="{DB2D4708-784A-47E4-A982-F497FD06809C}"/>
              </a:ext>
            </a:extLst>
          </p:cNvPr>
          <p:cNvPicPr>
            <a:picLocks noChangeAspect="1"/>
          </p:cNvPicPr>
          <p:nvPr/>
        </p:nvPicPr>
        <p:blipFill rotWithShape="1">
          <a:blip r:embed="rId3"/>
          <a:srcRect l="20411" r="20411"/>
          <a:stretch/>
        </p:blipFill>
        <p:spPr>
          <a:xfrm>
            <a:off x="5311702"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sp>
        <p:nvSpPr>
          <p:cNvPr id="5" name="TextBox 4">
            <a:extLst>
              <a:ext uri="{FF2B5EF4-FFF2-40B4-BE49-F238E27FC236}">
                <a16:creationId xmlns:a16="http://schemas.microsoft.com/office/drawing/2014/main" id="{16FFDE08-7B83-4958-87E2-35F0C40EA5CF}"/>
              </a:ext>
            </a:extLst>
          </p:cNvPr>
          <p:cNvSpPr txBox="1"/>
          <p:nvPr/>
        </p:nvSpPr>
        <p:spPr>
          <a:xfrm>
            <a:off x="9440173" y="6420928"/>
            <a:ext cx="2915728"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cs typeface="Calibri"/>
                <a:hlinkClick r:id="rId4"/>
              </a:rPr>
              <a:t>Library and Archives Canada</a:t>
            </a:r>
            <a:endParaRPr lang="en-US">
              <a:cs typeface="Calibri"/>
            </a:endParaRPr>
          </a:p>
        </p:txBody>
      </p:sp>
      <p:sp>
        <p:nvSpPr>
          <p:cNvPr id="10" name="TextBox 1">
            <a:extLst>
              <a:ext uri="{FF2B5EF4-FFF2-40B4-BE49-F238E27FC236}">
                <a16:creationId xmlns:a16="http://schemas.microsoft.com/office/drawing/2014/main" id="{A56C635C-AD8F-443A-ABC8-20695A4DF8B2}"/>
              </a:ext>
            </a:extLst>
          </p:cNvPr>
          <p:cNvSpPr txBox="1"/>
          <p:nvPr/>
        </p:nvSpPr>
        <p:spPr>
          <a:xfrm>
            <a:off x="5960852" y="6420928"/>
            <a:ext cx="2297502" cy="369332"/>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t>Cross Lake, MB, 1940</a:t>
            </a:r>
          </a:p>
        </p:txBody>
      </p:sp>
    </p:spTree>
    <p:extLst>
      <p:ext uri="{BB962C8B-B14F-4D97-AF65-F5344CB8AC3E}">
        <p14:creationId xmlns:p14="http://schemas.microsoft.com/office/powerpoint/2010/main" val="96195020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F13C74B1-5B17-4795-BED0-7140497B445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9260CF8-C9A3-4AA8-9D91-5182779FA16B}"/>
              </a:ext>
            </a:extLst>
          </p:cNvPr>
          <p:cNvSpPr>
            <a:spLocks noGrp="1"/>
          </p:cNvSpPr>
          <p:nvPr>
            <p:ph type="title"/>
          </p:nvPr>
        </p:nvSpPr>
        <p:spPr>
          <a:xfrm>
            <a:off x="640080" y="325369"/>
            <a:ext cx="4368602" cy="1956841"/>
          </a:xfrm>
        </p:spPr>
        <p:txBody>
          <a:bodyPr anchor="b">
            <a:normAutofit/>
          </a:bodyPr>
          <a:lstStyle/>
          <a:p>
            <a:r>
              <a:rPr lang="en-US" sz="5400">
                <a:cs typeface="Calibri Light"/>
              </a:rPr>
              <a:t>Everyone the Same</a:t>
            </a:r>
            <a:endParaRPr lang="en-US" sz="5400"/>
          </a:p>
        </p:txBody>
      </p:sp>
      <p:sp>
        <p:nvSpPr>
          <p:cNvPr id="11" name="sketchy line">
            <a:extLst>
              <a:ext uri="{FF2B5EF4-FFF2-40B4-BE49-F238E27FC236}">
                <a16:creationId xmlns:a16="http://schemas.microsoft.com/office/drawing/2014/main" id="{D4974D33-8DC5-464E-8C6D-BE58F0669C1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80" y="2586994"/>
            <a:ext cx="3474720" cy="18288"/>
          </a:xfrm>
          <a:custGeom>
            <a:avLst/>
            <a:gdLst>
              <a:gd name="connsiteX0" fmla="*/ 0 w 3474720"/>
              <a:gd name="connsiteY0" fmla="*/ 0 h 18288"/>
              <a:gd name="connsiteX1" fmla="*/ 694944 w 3474720"/>
              <a:gd name="connsiteY1" fmla="*/ 0 h 18288"/>
              <a:gd name="connsiteX2" fmla="*/ 1355141 w 3474720"/>
              <a:gd name="connsiteY2" fmla="*/ 0 h 18288"/>
              <a:gd name="connsiteX3" fmla="*/ 2015338 w 3474720"/>
              <a:gd name="connsiteY3" fmla="*/ 0 h 18288"/>
              <a:gd name="connsiteX4" fmla="*/ 2779776 w 3474720"/>
              <a:gd name="connsiteY4" fmla="*/ 0 h 18288"/>
              <a:gd name="connsiteX5" fmla="*/ 3474720 w 3474720"/>
              <a:gd name="connsiteY5" fmla="*/ 0 h 18288"/>
              <a:gd name="connsiteX6" fmla="*/ 3474720 w 3474720"/>
              <a:gd name="connsiteY6" fmla="*/ 18288 h 18288"/>
              <a:gd name="connsiteX7" fmla="*/ 2779776 w 3474720"/>
              <a:gd name="connsiteY7" fmla="*/ 18288 h 18288"/>
              <a:gd name="connsiteX8" fmla="*/ 2189074 w 3474720"/>
              <a:gd name="connsiteY8" fmla="*/ 18288 h 18288"/>
              <a:gd name="connsiteX9" fmla="*/ 1528877 w 3474720"/>
              <a:gd name="connsiteY9" fmla="*/ 18288 h 18288"/>
              <a:gd name="connsiteX10" fmla="*/ 868680 w 3474720"/>
              <a:gd name="connsiteY10" fmla="*/ 18288 h 18288"/>
              <a:gd name="connsiteX11" fmla="*/ 0 w 3474720"/>
              <a:gd name="connsiteY11" fmla="*/ 18288 h 18288"/>
              <a:gd name="connsiteX12" fmla="*/ 0 w 347472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stroke="0"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xmln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EF8AB707-F0D0-490E-A124-A666548F94DF}"/>
              </a:ext>
            </a:extLst>
          </p:cNvPr>
          <p:cNvSpPr>
            <a:spLocks noGrp="1"/>
          </p:cNvSpPr>
          <p:nvPr>
            <p:ph idx="1"/>
          </p:nvPr>
        </p:nvSpPr>
        <p:spPr>
          <a:xfrm>
            <a:off x="278970" y="2872899"/>
            <a:ext cx="4729712" cy="3819578"/>
          </a:xfrm>
        </p:spPr>
        <p:txBody>
          <a:bodyPr vert="horz" lIns="91440" tIns="45720" rIns="91440" bIns="45720" rtlCol="0" anchor="t">
            <a:noAutofit/>
          </a:bodyPr>
          <a:lstStyle/>
          <a:p>
            <a:r>
              <a:rPr lang="en-US" sz="2400">
                <a:ea typeface="+mn-lt"/>
                <a:cs typeface="+mn-lt"/>
              </a:rPr>
              <a:t>They wanted all the kids to be the same.</a:t>
            </a:r>
          </a:p>
          <a:p>
            <a:r>
              <a:rPr lang="en-US" sz="2400">
                <a:ea typeface="+mn-lt"/>
                <a:cs typeface="+mn-lt"/>
              </a:rPr>
              <a:t>They all had to have the same haircut and they all had to wear the same clothes.</a:t>
            </a:r>
          </a:p>
          <a:p>
            <a:r>
              <a:rPr lang="en-US" sz="2400">
                <a:ea typeface="+mn-lt"/>
                <a:cs typeface="+mn-lt"/>
              </a:rPr>
              <a:t>The clothes they gave them were dull colours, like white, black and grey.</a:t>
            </a:r>
          </a:p>
          <a:p>
            <a:r>
              <a:rPr lang="en-US" sz="2400">
                <a:ea typeface="+mn-lt"/>
                <a:cs typeface="+mn-lt"/>
              </a:rPr>
              <a:t>None of the kids felt like they mattered.</a:t>
            </a:r>
          </a:p>
        </p:txBody>
      </p:sp>
      <p:pic>
        <p:nvPicPr>
          <p:cNvPr id="4" name="Picture 4" descr="A group of people posing for a photo&#10;&#10;Description automatically generated">
            <a:extLst>
              <a:ext uri="{FF2B5EF4-FFF2-40B4-BE49-F238E27FC236}">
                <a16:creationId xmlns:a16="http://schemas.microsoft.com/office/drawing/2014/main" id="{DB2D4708-784A-47E4-A982-F497FD06809C}"/>
              </a:ext>
            </a:extLst>
          </p:cNvPr>
          <p:cNvPicPr>
            <a:picLocks noChangeAspect="1"/>
          </p:cNvPicPr>
          <p:nvPr/>
        </p:nvPicPr>
        <p:blipFill rotWithShape="1">
          <a:blip r:embed="rId3"/>
          <a:srcRect l="10897" r="10897"/>
          <a:stretch/>
        </p:blipFill>
        <p:spPr>
          <a:xfrm>
            <a:off x="5311702"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sp>
        <p:nvSpPr>
          <p:cNvPr id="5" name="TextBox 4">
            <a:extLst>
              <a:ext uri="{FF2B5EF4-FFF2-40B4-BE49-F238E27FC236}">
                <a16:creationId xmlns:a16="http://schemas.microsoft.com/office/drawing/2014/main" id="{AD8B4987-CDCF-4156-A516-B9D6298E45CB}"/>
              </a:ext>
            </a:extLst>
          </p:cNvPr>
          <p:cNvSpPr txBox="1"/>
          <p:nvPr/>
        </p:nvSpPr>
        <p:spPr>
          <a:xfrm>
            <a:off x="9425796" y="6492815"/>
            <a:ext cx="2915728"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cs typeface="Calibri"/>
                <a:hlinkClick r:id="rId4"/>
              </a:rPr>
              <a:t>Library and Archives Canada</a:t>
            </a:r>
            <a:endParaRPr lang="en-US">
              <a:cs typeface="Calibri"/>
            </a:endParaRPr>
          </a:p>
        </p:txBody>
      </p:sp>
      <p:sp>
        <p:nvSpPr>
          <p:cNvPr id="12" name="TextBox 1">
            <a:extLst>
              <a:ext uri="{FF2B5EF4-FFF2-40B4-BE49-F238E27FC236}">
                <a16:creationId xmlns:a16="http://schemas.microsoft.com/office/drawing/2014/main" id="{C6098106-55AA-4EFE-974B-D3E01C2B8B91}"/>
              </a:ext>
            </a:extLst>
          </p:cNvPr>
          <p:cNvSpPr txBox="1"/>
          <p:nvPr/>
        </p:nvSpPr>
        <p:spPr>
          <a:xfrm>
            <a:off x="6090248" y="6492814"/>
            <a:ext cx="2297502" cy="369332"/>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t>St. Paul's, MB, 1901</a:t>
            </a:r>
          </a:p>
        </p:txBody>
      </p:sp>
    </p:spTree>
    <p:extLst>
      <p:ext uri="{BB962C8B-B14F-4D97-AF65-F5344CB8AC3E}">
        <p14:creationId xmlns:p14="http://schemas.microsoft.com/office/powerpoint/2010/main" val="4176625518"/>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F522D8539CD5974E9B682DA4AE0A1EA1" ma:contentTypeVersion="12" ma:contentTypeDescription="Create a new document." ma:contentTypeScope="" ma:versionID="34a8ac898f83f8a177f094e6ffd57e06">
  <xsd:schema xmlns:xsd="http://www.w3.org/2001/XMLSchema" xmlns:xs="http://www.w3.org/2001/XMLSchema" xmlns:p="http://schemas.microsoft.com/office/2006/metadata/properties" xmlns:ns3="3fbc4532-7338-4087-b185-3e93b3f50667" xmlns:ns4="051119ac-5e13-4757-8818-3d7ccd275f01" targetNamespace="http://schemas.microsoft.com/office/2006/metadata/properties" ma:root="true" ma:fieldsID="eacfb86d1a26c25f64eb6bcd998da471" ns3:_="" ns4:_="">
    <xsd:import namespace="3fbc4532-7338-4087-b185-3e93b3f50667"/>
    <xsd:import namespace="051119ac-5e13-4757-8818-3d7ccd275f01"/>
    <xsd:element name="properties">
      <xsd:complexType>
        <xsd:sequence>
          <xsd:element name="documentManagement">
            <xsd:complexType>
              <xsd:all>
                <xsd:element ref="ns3:MediaServiceMetadata" minOccurs="0"/>
                <xsd:element ref="ns3:MediaServiceFastMetadata" minOccurs="0"/>
                <xsd:element ref="ns3:MediaServiceAutoTags" minOccurs="0"/>
                <xsd:element ref="ns3:MediaServiceOCR" minOccurs="0"/>
                <xsd:element ref="ns4:SharedWithUsers" minOccurs="0"/>
                <xsd:element ref="ns4:SharedWithDetails" minOccurs="0"/>
                <xsd:element ref="ns4:SharingHintHash" minOccurs="0"/>
                <xsd:element ref="ns3:MediaServiceAutoKeyPoints" minOccurs="0"/>
                <xsd:element ref="ns3:MediaServiceKeyPoints" minOccurs="0"/>
                <xsd:element ref="ns3:MediaServiceDateTaken" minOccurs="0"/>
                <xsd:element ref="ns3:MediaServiceGenerationTime" minOccurs="0"/>
                <xsd:element ref="ns3: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fbc4532-7338-4087-b185-3e93b3f5066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AutoKeyPoints" ma:index="15" nillable="true" ma:displayName="MediaServiceAutoKeyPoints" ma:hidden="true" ma:internalName="MediaServiceAutoKeyPoints" ma:readOnly="true">
      <xsd:simpleType>
        <xsd:restriction base="dms:Note"/>
      </xsd:simpleType>
    </xsd:element>
    <xsd:element name="MediaServiceKeyPoints" ma:index="16" nillable="true" ma:displayName="KeyPoints" ma:internalName="MediaServiceKeyPoints" ma:readOnly="true">
      <xsd:simpleType>
        <xsd:restriction base="dms:Note">
          <xsd:maxLength value="255"/>
        </xsd:restriction>
      </xsd:simpleType>
    </xsd:element>
    <xsd:element name="MediaServiceDateTaken" ma:index="17" nillable="true" ma:displayName="MediaServiceDateTaken" ma:hidden="true" ma:internalName="MediaServiceDateTaken" ma:readOnly="true">
      <xsd:simpleType>
        <xsd:restriction base="dms:Text"/>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051119ac-5e13-4757-8818-3d7ccd275f01"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SharingHintHash" ma:index="14"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28D0FF9E-73F5-40A6-8436-DF4B76A95C5C}">
  <ds:schemaRefs>
    <ds:schemaRef ds:uri="http://purl.org/dc/terms/"/>
    <ds:schemaRef ds:uri="http://schemas.openxmlformats.org/package/2006/metadata/core-properties"/>
    <ds:schemaRef ds:uri="http://schemas.microsoft.com/office/2006/documentManagement/types"/>
    <ds:schemaRef ds:uri="3fbc4532-7338-4087-b185-3e93b3f50667"/>
    <ds:schemaRef ds:uri="http://purl.org/dc/elements/1.1/"/>
    <ds:schemaRef ds:uri="http://schemas.microsoft.com/office/2006/metadata/properties"/>
    <ds:schemaRef ds:uri="http://schemas.microsoft.com/office/infopath/2007/PartnerControls"/>
    <ds:schemaRef ds:uri="051119ac-5e13-4757-8818-3d7ccd275f01"/>
    <ds:schemaRef ds:uri="http://www.w3.org/XML/1998/namespace"/>
    <ds:schemaRef ds:uri="http://purl.org/dc/dcmitype/"/>
  </ds:schemaRefs>
</ds:datastoreItem>
</file>

<file path=customXml/itemProps2.xml><?xml version="1.0" encoding="utf-8"?>
<ds:datastoreItem xmlns:ds="http://schemas.openxmlformats.org/officeDocument/2006/customXml" ds:itemID="{208905FF-BB6A-414C-93EB-B183B5970340}">
  <ds:schemaRefs>
    <ds:schemaRef ds:uri="http://schemas.microsoft.com/sharepoint/v3/contenttype/forms"/>
  </ds:schemaRefs>
</ds:datastoreItem>
</file>

<file path=customXml/itemProps3.xml><?xml version="1.0" encoding="utf-8"?>
<ds:datastoreItem xmlns:ds="http://schemas.openxmlformats.org/officeDocument/2006/customXml" ds:itemID="{AFB68FE8-D500-4B5B-84BE-9C32C287D80D}">
  <ds:schemaRefs>
    <ds:schemaRef ds:uri="051119ac-5e13-4757-8818-3d7ccd275f01"/>
    <ds:schemaRef ds:uri="3fbc4532-7338-4087-b185-3e93b3f50667"/>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emplate>office theme</Template>
  <TotalTime>114</TotalTime>
  <Words>1191</Words>
  <Application>Microsoft Office PowerPoint</Application>
  <PresentationFormat>Widescreen</PresentationFormat>
  <Paragraphs>106</Paragraphs>
  <Slides>15</Slides>
  <Notes>10</Notes>
  <HiddenSlides>0</HiddenSlides>
  <MMClips>0</MMClips>
  <ScaleCrop>false</ScaleCrop>
  <HeadingPairs>
    <vt:vector size="6" baseType="variant">
      <vt:variant>
        <vt:lpstr>Fonts Used</vt:lpstr>
      </vt:variant>
      <vt:variant>
        <vt:i4>3</vt:i4>
      </vt:variant>
      <vt:variant>
        <vt:lpstr>Theme</vt:lpstr>
      </vt:variant>
      <vt:variant>
        <vt:i4>2</vt:i4>
      </vt:variant>
      <vt:variant>
        <vt:lpstr>Slide Titles</vt:lpstr>
      </vt:variant>
      <vt:variant>
        <vt:i4>15</vt:i4>
      </vt:variant>
    </vt:vector>
  </HeadingPairs>
  <TitlesOfParts>
    <vt:vector size="20" baseType="lpstr">
      <vt:lpstr>Arial</vt:lpstr>
      <vt:lpstr>Calibri</vt:lpstr>
      <vt:lpstr>Calibri Light</vt:lpstr>
      <vt:lpstr>office theme</vt:lpstr>
      <vt:lpstr>Office Theme</vt:lpstr>
      <vt:lpstr>Residential Schools</vt:lpstr>
      <vt:lpstr>Inquiry Question</vt:lpstr>
      <vt:lpstr>How much do you know about  residential schools?</vt:lpstr>
      <vt:lpstr>Residential Schools</vt:lpstr>
      <vt:lpstr>Far Away</vt:lpstr>
      <vt:lpstr>Hard Work</vt:lpstr>
      <vt:lpstr>No Choices</vt:lpstr>
      <vt:lpstr>Hard Times</vt:lpstr>
      <vt:lpstr>Everyone the Same</vt:lpstr>
      <vt:lpstr>PowerPoint Presentation</vt:lpstr>
      <vt:lpstr>Phyllis Webstad</vt:lpstr>
      <vt:lpstr>What can you do?</vt:lpstr>
      <vt:lpstr>Every Child Matters</vt:lpstr>
      <vt:lpstr>How much do you know about  residential schools now?</vt:lpstr>
      <vt:lpstr>Reflection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Kim Berezka</dc:creator>
  <cp:lastModifiedBy>Harrison, Lynn (MET)</cp:lastModifiedBy>
  <cp:revision>22</cp:revision>
  <dcterms:created xsi:type="dcterms:W3CDTF">2021-06-10T13:37:38Z</dcterms:created>
  <dcterms:modified xsi:type="dcterms:W3CDTF">2021-06-25T14:02:29Z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0x010100F522D8539CD5974E9B682DA4AE0A1EA1</vt:lpwstr>
  </property>
</Properties>
</file>