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518" r:id="rId5"/>
    <p:sldId id="260" r:id="rId6"/>
    <p:sldId id="496" r:id="rId7"/>
    <p:sldId id="515" r:id="rId8"/>
    <p:sldId id="435" r:id="rId9"/>
    <p:sldId id="261" r:id="rId10"/>
    <p:sldId id="380" r:id="rId11"/>
    <p:sldId id="519" r:id="rId12"/>
    <p:sldId id="520" r:id="rId13"/>
    <p:sldId id="484" r:id="rId14"/>
    <p:sldId id="265" r:id="rId15"/>
    <p:sldId id="262" r:id="rId16"/>
    <p:sldId id="476" r:id="rId17"/>
    <p:sldId id="49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493FA00-6C97-4829-AA24-4F122C345B33}">
          <p14:sldIdLst>
            <p14:sldId id="518"/>
          </p14:sldIdLst>
        </p14:section>
        <p14:section name="Section sans titre" id="{32010682-3C36-4C45-90B6-2E171EA0F2FA}">
          <p14:sldIdLst>
            <p14:sldId id="260"/>
            <p14:sldId id="496"/>
            <p14:sldId id="515"/>
            <p14:sldId id="435"/>
            <p14:sldId id="261"/>
            <p14:sldId id="380"/>
            <p14:sldId id="519"/>
            <p14:sldId id="520"/>
            <p14:sldId id="484"/>
            <p14:sldId id="265"/>
            <p14:sldId id="262"/>
            <p14:sldId id="476"/>
            <p14:sldId id="4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92D4C-F735-4803-8439-B5602970C639}" v="996" dt="2021-01-06T22:08:46.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88023" autoAdjust="0"/>
  </p:normalViewPr>
  <p:slideViewPr>
    <p:cSldViewPr snapToGrid="0">
      <p:cViewPr varScale="1">
        <p:scale>
          <a:sx n="64" d="100"/>
          <a:sy n="64" d="100"/>
        </p:scale>
        <p:origin x="582" y="72"/>
      </p:cViewPr>
      <p:guideLst/>
    </p:cSldViewPr>
  </p:slideViewPr>
  <p:notesTextViewPr>
    <p:cViewPr>
      <p:scale>
        <a:sx n="1" d="1"/>
        <a:sy n="1" d="1"/>
      </p:scale>
      <p:origin x="0" y="0"/>
    </p:cViewPr>
  </p:notesTextViewPr>
  <p:sorterViewPr>
    <p:cViewPr>
      <p:scale>
        <a:sx n="140" d="100"/>
        <a:sy n="140" d="100"/>
      </p:scale>
      <p:origin x="0" y="-44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e Buors" userId="dff93205-f2fa-458a-8ffc-61a580173392" providerId="ADAL" clId="{E1292D4C-F735-4803-8439-B5602970C639}"/>
    <pc:docChg chg="undo custSel addSld delSld modSld sldOrd">
      <pc:chgData name="Paule Buors" userId="dff93205-f2fa-458a-8ffc-61a580173392" providerId="ADAL" clId="{E1292D4C-F735-4803-8439-B5602970C639}" dt="2021-01-06T22:12:34.634" v="8214" actId="20577"/>
      <pc:docMkLst>
        <pc:docMk/>
      </pc:docMkLst>
      <pc:sldChg chg="del">
        <pc:chgData name="Paule Buors" userId="dff93205-f2fa-458a-8ffc-61a580173392" providerId="ADAL" clId="{E1292D4C-F735-4803-8439-B5602970C639}" dt="2021-01-06T19:44:36.066" v="1810" actId="47"/>
        <pc:sldMkLst>
          <pc:docMk/>
          <pc:sldMk cId="3278001644" sldId="259"/>
        </pc:sldMkLst>
      </pc:sldChg>
      <pc:sldChg chg="modSp mod">
        <pc:chgData name="Paule Buors" userId="dff93205-f2fa-458a-8ffc-61a580173392" providerId="ADAL" clId="{E1292D4C-F735-4803-8439-B5602970C639}" dt="2021-01-06T20:09:46.841" v="2449" actId="20577"/>
        <pc:sldMkLst>
          <pc:docMk/>
          <pc:sldMk cId="1501324478" sldId="260"/>
        </pc:sldMkLst>
        <pc:spChg chg="mod">
          <ac:chgData name="Paule Buors" userId="dff93205-f2fa-458a-8ffc-61a580173392" providerId="ADAL" clId="{E1292D4C-F735-4803-8439-B5602970C639}" dt="2021-01-06T20:09:46.841" v="2449" actId="20577"/>
          <ac:spMkLst>
            <pc:docMk/>
            <pc:sldMk cId="1501324478" sldId="260"/>
            <ac:spMk id="3" creationId="{3A36C79E-0E23-1843-AFFF-B429BE732A08}"/>
          </ac:spMkLst>
        </pc:spChg>
      </pc:sldChg>
      <pc:sldChg chg="modSp mod">
        <pc:chgData name="Paule Buors" userId="dff93205-f2fa-458a-8ffc-61a580173392" providerId="ADAL" clId="{E1292D4C-F735-4803-8439-B5602970C639}" dt="2021-01-06T18:00:10.903" v="23" actId="20577"/>
        <pc:sldMkLst>
          <pc:docMk/>
          <pc:sldMk cId="609596627" sldId="261"/>
        </pc:sldMkLst>
        <pc:spChg chg="mod">
          <ac:chgData name="Paule Buors" userId="dff93205-f2fa-458a-8ffc-61a580173392" providerId="ADAL" clId="{E1292D4C-F735-4803-8439-B5602970C639}" dt="2021-01-06T18:00:10.903" v="23" actId="20577"/>
          <ac:spMkLst>
            <pc:docMk/>
            <pc:sldMk cId="609596627" sldId="261"/>
            <ac:spMk id="5" creationId="{00000000-0000-0000-0000-000000000000}"/>
          </ac:spMkLst>
        </pc:spChg>
      </pc:sldChg>
      <pc:sldChg chg="modSp mod">
        <pc:chgData name="Paule Buors" userId="dff93205-f2fa-458a-8ffc-61a580173392" providerId="ADAL" clId="{E1292D4C-F735-4803-8439-B5602970C639}" dt="2021-01-06T18:08:34.417" v="101" actId="255"/>
        <pc:sldMkLst>
          <pc:docMk/>
          <pc:sldMk cId="1120560894" sldId="262"/>
        </pc:sldMkLst>
        <pc:spChg chg="mod">
          <ac:chgData name="Paule Buors" userId="dff93205-f2fa-458a-8ffc-61a580173392" providerId="ADAL" clId="{E1292D4C-F735-4803-8439-B5602970C639}" dt="2021-01-06T18:05:11.854" v="82" actId="108"/>
          <ac:spMkLst>
            <pc:docMk/>
            <pc:sldMk cId="1120560894" sldId="262"/>
            <ac:spMk id="3" creationId="{3A36C79E-0E23-1843-AFFF-B429BE732A08}"/>
          </ac:spMkLst>
        </pc:spChg>
        <pc:spChg chg="mod">
          <ac:chgData name="Paule Buors" userId="dff93205-f2fa-458a-8ffc-61a580173392" providerId="ADAL" clId="{E1292D4C-F735-4803-8439-B5602970C639}" dt="2021-01-06T18:05:41.370" v="93" actId="20577"/>
          <ac:spMkLst>
            <pc:docMk/>
            <pc:sldMk cId="1120560894" sldId="262"/>
            <ac:spMk id="4" creationId="{D48C0C84-2128-FF44-B693-8626BA6E5766}"/>
          </ac:spMkLst>
        </pc:spChg>
        <pc:spChg chg="mod">
          <ac:chgData name="Paule Buors" userId="dff93205-f2fa-458a-8ffc-61a580173392" providerId="ADAL" clId="{E1292D4C-F735-4803-8439-B5602970C639}" dt="2021-01-06T18:08:34.417" v="101" actId="255"/>
          <ac:spMkLst>
            <pc:docMk/>
            <pc:sldMk cId="1120560894" sldId="262"/>
            <ac:spMk id="5" creationId="{B30B0223-55CC-4180-A80E-BA6A59864BA4}"/>
          </ac:spMkLst>
        </pc:spChg>
      </pc:sldChg>
      <pc:sldChg chg="modSp mod">
        <pc:chgData name="Paule Buors" userId="dff93205-f2fa-458a-8ffc-61a580173392" providerId="ADAL" clId="{E1292D4C-F735-4803-8439-B5602970C639}" dt="2021-01-06T18:04:32.009" v="81" actId="5793"/>
        <pc:sldMkLst>
          <pc:docMk/>
          <pc:sldMk cId="4142638765" sldId="265"/>
        </pc:sldMkLst>
        <pc:spChg chg="mod">
          <ac:chgData name="Paule Buors" userId="dff93205-f2fa-458a-8ffc-61a580173392" providerId="ADAL" clId="{E1292D4C-F735-4803-8439-B5602970C639}" dt="2021-01-06T18:04:32.009" v="81" actId="5793"/>
          <ac:spMkLst>
            <pc:docMk/>
            <pc:sldMk cId="4142638765" sldId="265"/>
            <ac:spMk id="3" creationId="{3A36C79E-0E23-1843-AFFF-B429BE732A08}"/>
          </ac:spMkLst>
        </pc:spChg>
      </pc:sldChg>
      <pc:sldChg chg="del modNotesTx">
        <pc:chgData name="Paule Buors" userId="dff93205-f2fa-458a-8ffc-61a580173392" providerId="ADAL" clId="{E1292D4C-F735-4803-8439-B5602970C639}" dt="2021-01-06T19:43:56.553" v="1808" actId="47"/>
        <pc:sldMkLst>
          <pc:docMk/>
          <pc:sldMk cId="1258136610" sldId="270"/>
        </pc:sldMkLst>
      </pc:sldChg>
      <pc:sldChg chg="addSp delSp modSp mod">
        <pc:chgData name="Paule Buors" userId="dff93205-f2fa-458a-8ffc-61a580173392" providerId="ADAL" clId="{E1292D4C-F735-4803-8439-B5602970C639}" dt="2021-01-06T20:27:56.407" v="3896" actId="20577"/>
        <pc:sldMkLst>
          <pc:docMk/>
          <pc:sldMk cId="590714912" sldId="271"/>
        </pc:sldMkLst>
        <pc:spChg chg="add del mod">
          <ac:chgData name="Paule Buors" userId="dff93205-f2fa-458a-8ffc-61a580173392" providerId="ADAL" clId="{E1292D4C-F735-4803-8439-B5602970C639}" dt="2021-01-06T20:27:30.394" v="3854" actId="14100"/>
          <ac:spMkLst>
            <pc:docMk/>
            <pc:sldMk cId="590714912" sldId="271"/>
            <ac:spMk id="4" creationId="{0FBAF223-B619-4446-AEE8-2CFA6713CCD2}"/>
          </ac:spMkLst>
        </pc:spChg>
        <pc:spChg chg="mod">
          <ac:chgData name="Paule Buors" userId="dff93205-f2fa-458a-8ffc-61a580173392" providerId="ADAL" clId="{E1292D4C-F735-4803-8439-B5602970C639}" dt="2021-01-06T20:27:56.407" v="3896" actId="20577"/>
          <ac:spMkLst>
            <pc:docMk/>
            <pc:sldMk cId="590714912" sldId="271"/>
            <ac:spMk id="5" creationId="{6F724026-2B5A-A843-9F3E-B41F4EB90726}"/>
          </ac:spMkLst>
        </pc:spChg>
        <pc:spChg chg="add mod">
          <ac:chgData name="Paule Buors" userId="dff93205-f2fa-458a-8ffc-61a580173392" providerId="ADAL" clId="{E1292D4C-F735-4803-8439-B5602970C639}" dt="2021-01-06T20:24:59.308" v="3837" actId="1076"/>
          <ac:spMkLst>
            <pc:docMk/>
            <pc:sldMk cId="590714912" sldId="271"/>
            <ac:spMk id="11" creationId="{92ADF21D-5F84-42A5-A3CB-AAA884582755}"/>
          </ac:spMkLst>
        </pc:spChg>
        <pc:spChg chg="del mod">
          <ac:chgData name="Paule Buors" userId="dff93205-f2fa-458a-8ffc-61a580173392" providerId="ADAL" clId="{E1292D4C-F735-4803-8439-B5602970C639}" dt="2021-01-06T20:01:52.527" v="1880"/>
          <ac:spMkLst>
            <pc:docMk/>
            <pc:sldMk cId="590714912" sldId="271"/>
            <ac:spMk id="14" creationId="{6F724026-2B5A-A843-9F3E-B41F4EB90726}"/>
          </ac:spMkLst>
        </pc:spChg>
        <pc:picChg chg="add mod">
          <ac:chgData name="Paule Buors" userId="dff93205-f2fa-458a-8ffc-61a580173392" providerId="ADAL" clId="{E1292D4C-F735-4803-8439-B5602970C639}" dt="2021-01-06T20:24:11.137" v="3832" actId="1076"/>
          <ac:picMkLst>
            <pc:docMk/>
            <pc:sldMk cId="590714912" sldId="271"/>
            <ac:picMk id="6" creationId="{70F7E468-1430-440E-9D67-C208E92C5E7C}"/>
          </ac:picMkLst>
        </pc:picChg>
      </pc:sldChg>
      <pc:sldChg chg="modSp mod">
        <pc:chgData name="Paule Buors" userId="dff93205-f2fa-458a-8ffc-61a580173392" providerId="ADAL" clId="{E1292D4C-F735-4803-8439-B5602970C639}" dt="2021-01-06T20:44:27.362" v="4705" actId="1076"/>
        <pc:sldMkLst>
          <pc:docMk/>
          <pc:sldMk cId="2256762537" sldId="310"/>
        </pc:sldMkLst>
        <pc:picChg chg="mod">
          <ac:chgData name="Paule Buors" userId="dff93205-f2fa-458a-8ffc-61a580173392" providerId="ADAL" clId="{E1292D4C-F735-4803-8439-B5602970C639}" dt="2021-01-06T20:44:27.362" v="4705" actId="1076"/>
          <ac:picMkLst>
            <pc:docMk/>
            <pc:sldMk cId="2256762537" sldId="310"/>
            <ac:picMk id="7" creationId="{67327655-74E5-46CE-A267-8BDA7772B553}"/>
          </ac:picMkLst>
        </pc:picChg>
        <pc:picChg chg="mod">
          <ac:chgData name="Paule Buors" userId="dff93205-f2fa-458a-8ffc-61a580173392" providerId="ADAL" clId="{E1292D4C-F735-4803-8439-B5602970C639}" dt="2021-01-06T20:44:27.362" v="4705" actId="1076"/>
          <ac:picMkLst>
            <pc:docMk/>
            <pc:sldMk cId="2256762537" sldId="310"/>
            <ac:picMk id="13" creationId="{3AAB500B-E330-4090-8D8E-9141F1BA15E2}"/>
          </ac:picMkLst>
        </pc:picChg>
        <pc:picChg chg="mod">
          <ac:chgData name="Paule Buors" userId="dff93205-f2fa-458a-8ffc-61a580173392" providerId="ADAL" clId="{E1292D4C-F735-4803-8439-B5602970C639}" dt="2021-01-06T20:44:27.362" v="4705" actId="1076"/>
          <ac:picMkLst>
            <pc:docMk/>
            <pc:sldMk cId="2256762537" sldId="310"/>
            <ac:picMk id="15" creationId="{6D5AA42B-1568-4C71-8102-EA84D7FCF507}"/>
          </ac:picMkLst>
        </pc:picChg>
        <pc:picChg chg="mod">
          <ac:chgData name="Paule Buors" userId="dff93205-f2fa-458a-8ffc-61a580173392" providerId="ADAL" clId="{E1292D4C-F735-4803-8439-B5602970C639}" dt="2021-01-06T20:44:27.362" v="4705" actId="1076"/>
          <ac:picMkLst>
            <pc:docMk/>
            <pc:sldMk cId="2256762537" sldId="310"/>
            <ac:picMk id="16" creationId="{18E6DF3F-3D86-4F67-9F9F-F42CAEC5C6A1}"/>
          </ac:picMkLst>
        </pc:picChg>
      </pc:sldChg>
      <pc:sldChg chg="modSp mod">
        <pc:chgData name="Paule Buors" userId="dff93205-f2fa-458a-8ffc-61a580173392" providerId="ADAL" clId="{E1292D4C-F735-4803-8439-B5602970C639}" dt="2021-01-06T22:12:14.269" v="8210" actId="20577"/>
        <pc:sldMkLst>
          <pc:docMk/>
          <pc:sldMk cId="2001273465" sldId="318"/>
        </pc:sldMkLst>
        <pc:spChg chg="mod">
          <ac:chgData name="Paule Buors" userId="dff93205-f2fa-458a-8ffc-61a580173392" providerId="ADAL" clId="{E1292D4C-F735-4803-8439-B5602970C639}" dt="2021-01-06T22:12:14.269" v="8210" actId="20577"/>
          <ac:spMkLst>
            <pc:docMk/>
            <pc:sldMk cId="2001273465" sldId="318"/>
            <ac:spMk id="7" creationId="{4535DED3-E5DD-3949-A266-11039620B4C5}"/>
          </ac:spMkLst>
        </pc:spChg>
      </pc:sldChg>
      <pc:sldChg chg="delSp modSp add del mod ord">
        <pc:chgData name="Paule Buors" userId="dff93205-f2fa-458a-8ffc-61a580173392" providerId="ADAL" clId="{E1292D4C-F735-4803-8439-B5602970C639}" dt="2021-01-06T21:49:32.134" v="7255" actId="478"/>
        <pc:sldMkLst>
          <pc:docMk/>
          <pc:sldMk cId="849606975" sldId="319"/>
        </pc:sldMkLst>
        <pc:spChg chg="del mod">
          <ac:chgData name="Paule Buors" userId="dff93205-f2fa-458a-8ffc-61a580173392" providerId="ADAL" clId="{E1292D4C-F735-4803-8439-B5602970C639}" dt="2021-01-06T21:49:32.134" v="7255" actId="478"/>
          <ac:spMkLst>
            <pc:docMk/>
            <pc:sldMk cId="849606975" sldId="319"/>
            <ac:spMk id="66" creationId="{FA1F9F7C-4C9E-42F9-BFBB-743F3020BD14}"/>
          </ac:spMkLst>
        </pc:spChg>
      </pc:sldChg>
      <pc:sldChg chg="modSp mod">
        <pc:chgData name="Paule Buors" userId="dff93205-f2fa-458a-8ffc-61a580173392" providerId="ADAL" clId="{E1292D4C-F735-4803-8439-B5602970C639}" dt="2021-01-06T21:56:45.960" v="7334" actId="20577"/>
        <pc:sldMkLst>
          <pc:docMk/>
          <pc:sldMk cId="1147444549" sldId="321"/>
        </pc:sldMkLst>
        <pc:spChg chg="mod">
          <ac:chgData name="Paule Buors" userId="dff93205-f2fa-458a-8ffc-61a580173392" providerId="ADAL" clId="{E1292D4C-F735-4803-8439-B5602970C639}" dt="2021-01-06T21:56:12.068" v="7314" actId="20577"/>
          <ac:spMkLst>
            <pc:docMk/>
            <pc:sldMk cId="1147444549" sldId="321"/>
            <ac:spMk id="4" creationId="{F3857C70-6F07-3A4E-91D0-3B2F2CA78D55}"/>
          </ac:spMkLst>
        </pc:spChg>
        <pc:spChg chg="mod">
          <ac:chgData name="Paule Buors" userId="dff93205-f2fa-458a-8ffc-61a580173392" providerId="ADAL" clId="{E1292D4C-F735-4803-8439-B5602970C639}" dt="2021-01-06T21:56:45.960" v="7334" actId="20577"/>
          <ac:spMkLst>
            <pc:docMk/>
            <pc:sldMk cId="1147444549" sldId="321"/>
            <ac:spMk id="22" creationId="{5426E6A3-570D-9245-B1C4-C4CA4683A894}"/>
          </ac:spMkLst>
        </pc:spChg>
        <pc:spChg chg="mod">
          <ac:chgData name="Paule Buors" userId="dff93205-f2fa-458a-8ffc-61a580173392" providerId="ADAL" clId="{E1292D4C-F735-4803-8439-B5602970C639}" dt="2021-01-06T21:56:32.823" v="7317" actId="20577"/>
          <ac:spMkLst>
            <pc:docMk/>
            <pc:sldMk cId="1147444549" sldId="321"/>
            <ac:spMk id="24" creationId="{F50EAA7C-399D-824D-BF84-A8D7C4CA9023}"/>
          </ac:spMkLst>
        </pc:spChg>
      </pc:sldChg>
      <pc:sldChg chg="addSp delSp modSp mod">
        <pc:chgData name="Paule Buors" userId="dff93205-f2fa-458a-8ffc-61a580173392" providerId="ADAL" clId="{E1292D4C-F735-4803-8439-B5602970C639}" dt="2021-01-06T20:46:49.572" v="4731" actId="478"/>
        <pc:sldMkLst>
          <pc:docMk/>
          <pc:sldMk cId="2919778598" sldId="417"/>
        </pc:sldMkLst>
        <pc:spChg chg="mod">
          <ac:chgData name="Paule Buors" userId="dff93205-f2fa-458a-8ffc-61a580173392" providerId="ADAL" clId="{E1292D4C-F735-4803-8439-B5602970C639}" dt="2021-01-06T20:34:45.337" v="4112" actId="14100"/>
          <ac:spMkLst>
            <pc:docMk/>
            <pc:sldMk cId="2919778598" sldId="417"/>
            <ac:spMk id="44" creationId="{02B2117A-55FE-42B7-8D2C-5EBD4DFCE92A}"/>
          </ac:spMkLst>
        </pc:spChg>
        <pc:spChg chg="mod">
          <ac:chgData name="Paule Buors" userId="dff93205-f2fa-458a-8ffc-61a580173392" providerId="ADAL" clId="{E1292D4C-F735-4803-8439-B5602970C639}" dt="2021-01-06T20:44:05.978" v="4703" actId="20577"/>
          <ac:spMkLst>
            <pc:docMk/>
            <pc:sldMk cId="2919778598" sldId="417"/>
            <ac:spMk id="45" creationId="{2C02D990-0EFB-46AE-8659-97DC3FB96734}"/>
          </ac:spMkLst>
        </pc:spChg>
        <pc:picChg chg="del">
          <ac:chgData name="Paule Buors" userId="dff93205-f2fa-458a-8ffc-61a580173392" providerId="ADAL" clId="{E1292D4C-F735-4803-8439-B5602970C639}" dt="2021-01-06T20:46:45.816" v="4729" actId="478"/>
          <ac:picMkLst>
            <pc:docMk/>
            <pc:sldMk cId="2919778598" sldId="417"/>
            <ac:picMk id="3" creationId="{07A3237D-8D18-4A9D-89B5-45D084C3A2F8}"/>
          </ac:picMkLst>
        </pc:picChg>
        <pc:picChg chg="del">
          <ac:chgData name="Paule Buors" userId="dff93205-f2fa-458a-8ffc-61a580173392" providerId="ADAL" clId="{E1292D4C-F735-4803-8439-B5602970C639}" dt="2021-01-06T20:46:38.952" v="4725" actId="478"/>
          <ac:picMkLst>
            <pc:docMk/>
            <pc:sldMk cId="2919778598" sldId="417"/>
            <ac:picMk id="4" creationId="{E316A5AE-220F-4426-90A2-2BD101E21F51}"/>
          </ac:picMkLst>
        </pc:picChg>
        <pc:picChg chg="del">
          <ac:chgData name="Paule Buors" userId="dff93205-f2fa-458a-8ffc-61a580173392" providerId="ADAL" clId="{E1292D4C-F735-4803-8439-B5602970C639}" dt="2021-01-06T20:46:14.012" v="4715" actId="478"/>
          <ac:picMkLst>
            <pc:docMk/>
            <pc:sldMk cId="2919778598" sldId="417"/>
            <ac:picMk id="5" creationId="{E3867557-A4C4-4060-A073-D0C97BA56779}"/>
          </ac:picMkLst>
        </pc:picChg>
        <pc:picChg chg="del mod">
          <ac:chgData name="Paule Buors" userId="dff93205-f2fa-458a-8ffc-61a580173392" providerId="ADAL" clId="{E1292D4C-F735-4803-8439-B5602970C639}" dt="2021-01-06T20:46:14.012" v="4715" actId="478"/>
          <ac:picMkLst>
            <pc:docMk/>
            <pc:sldMk cId="2919778598" sldId="417"/>
            <ac:picMk id="6" creationId="{5E8B578D-EF11-4F97-A622-BC5DFF0E312F}"/>
          </ac:picMkLst>
        </pc:picChg>
        <pc:picChg chg="del">
          <ac:chgData name="Paule Buors" userId="dff93205-f2fa-458a-8ffc-61a580173392" providerId="ADAL" clId="{E1292D4C-F735-4803-8439-B5602970C639}" dt="2021-01-06T20:45:58.681" v="4712" actId="478"/>
          <ac:picMkLst>
            <pc:docMk/>
            <pc:sldMk cId="2919778598" sldId="417"/>
            <ac:picMk id="9" creationId="{3106B238-AE1F-4B0C-94C2-9AF4178039A2}"/>
          </ac:picMkLst>
        </pc:picChg>
        <pc:picChg chg="del">
          <ac:chgData name="Paule Buors" userId="dff93205-f2fa-458a-8ffc-61a580173392" providerId="ADAL" clId="{E1292D4C-F735-4803-8439-B5602970C639}" dt="2021-01-06T20:46:26.369" v="4719" actId="478"/>
          <ac:picMkLst>
            <pc:docMk/>
            <pc:sldMk cId="2919778598" sldId="417"/>
            <ac:picMk id="11" creationId="{ACB102A3-346A-4CD1-9840-62250899C03E}"/>
          </ac:picMkLst>
        </pc:picChg>
        <pc:picChg chg="del">
          <ac:chgData name="Paule Buors" userId="dff93205-f2fa-458a-8ffc-61a580173392" providerId="ADAL" clId="{E1292D4C-F735-4803-8439-B5602970C639}" dt="2021-01-06T20:46:14.012" v="4715" actId="478"/>
          <ac:picMkLst>
            <pc:docMk/>
            <pc:sldMk cId="2919778598" sldId="417"/>
            <ac:picMk id="12" creationId="{7DC59854-6FAB-4578-B484-B96123A1E00C}"/>
          </ac:picMkLst>
        </pc:picChg>
        <pc:picChg chg="del mod">
          <ac:chgData name="Paule Buors" userId="dff93205-f2fa-458a-8ffc-61a580173392" providerId="ADAL" clId="{E1292D4C-F735-4803-8439-B5602970C639}" dt="2021-01-06T20:46:23.156" v="4717" actId="478"/>
          <ac:picMkLst>
            <pc:docMk/>
            <pc:sldMk cId="2919778598" sldId="417"/>
            <ac:picMk id="13" creationId="{9AF48232-13C0-4931-A887-0DEBF61D70FA}"/>
          </ac:picMkLst>
        </pc:picChg>
        <pc:picChg chg="del mod">
          <ac:chgData name="Paule Buors" userId="dff93205-f2fa-458a-8ffc-61a580173392" providerId="ADAL" clId="{E1292D4C-F735-4803-8439-B5602970C639}" dt="2021-01-06T20:46:14.012" v="4715" actId="478"/>
          <ac:picMkLst>
            <pc:docMk/>
            <pc:sldMk cId="2919778598" sldId="417"/>
            <ac:picMk id="14" creationId="{36CB4396-C5B9-43CE-AAF2-637E15E80BF6}"/>
          </ac:picMkLst>
        </pc:picChg>
        <pc:picChg chg="del">
          <ac:chgData name="Paule Buors" userId="dff93205-f2fa-458a-8ffc-61a580173392" providerId="ADAL" clId="{E1292D4C-F735-4803-8439-B5602970C639}" dt="2021-01-06T20:46:42.079" v="4727" actId="478"/>
          <ac:picMkLst>
            <pc:docMk/>
            <pc:sldMk cId="2919778598" sldId="417"/>
            <ac:picMk id="15" creationId="{13A5D172-BEA7-49B2-AC51-739C9D21D30E}"/>
          </ac:picMkLst>
        </pc:picChg>
        <pc:picChg chg="del">
          <ac:chgData name="Paule Buors" userId="dff93205-f2fa-458a-8ffc-61a580173392" providerId="ADAL" clId="{E1292D4C-F735-4803-8439-B5602970C639}" dt="2021-01-06T20:46:43.787" v="4728" actId="478"/>
          <ac:picMkLst>
            <pc:docMk/>
            <pc:sldMk cId="2919778598" sldId="417"/>
            <ac:picMk id="16" creationId="{B0F02614-3D7E-40B7-AF6A-F68BDFD6590B}"/>
          </ac:picMkLst>
        </pc:picChg>
        <pc:picChg chg="del">
          <ac:chgData name="Paule Buors" userId="dff93205-f2fa-458a-8ffc-61a580173392" providerId="ADAL" clId="{E1292D4C-F735-4803-8439-B5602970C639}" dt="2021-01-06T20:46:14.012" v="4715" actId="478"/>
          <ac:picMkLst>
            <pc:docMk/>
            <pc:sldMk cId="2919778598" sldId="417"/>
            <ac:picMk id="18" creationId="{8B7FA475-0D31-46B5-B490-5D52A0DA70AD}"/>
          </ac:picMkLst>
        </pc:picChg>
        <pc:picChg chg="del">
          <ac:chgData name="Paule Buors" userId="dff93205-f2fa-458a-8ffc-61a580173392" providerId="ADAL" clId="{E1292D4C-F735-4803-8439-B5602970C639}" dt="2021-01-06T20:46:40.552" v="4726" actId="478"/>
          <ac:picMkLst>
            <pc:docMk/>
            <pc:sldMk cId="2919778598" sldId="417"/>
            <ac:picMk id="19" creationId="{AEFC2570-56AC-4402-8D3A-8C37F372B760}"/>
          </ac:picMkLst>
        </pc:picChg>
        <pc:picChg chg="del">
          <ac:chgData name="Paule Buors" userId="dff93205-f2fa-458a-8ffc-61a580173392" providerId="ADAL" clId="{E1292D4C-F735-4803-8439-B5602970C639}" dt="2021-01-06T20:46:24.717" v="4718" actId="478"/>
          <ac:picMkLst>
            <pc:docMk/>
            <pc:sldMk cId="2919778598" sldId="417"/>
            <ac:picMk id="20" creationId="{0C193B86-FF77-49B2-AC30-8977D1FE63AD}"/>
          </ac:picMkLst>
        </pc:picChg>
        <pc:picChg chg="del">
          <ac:chgData name="Paule Buors" userId="dff93205-f2fa-458a-8ffc-61a580173392" providerId="ADAL" clId="{E1292D4C-F735-4803-8439-B5602970C639}" dt="2021-01-06T20:46:30.237" v="4720" actId="478"/>
          <ac:picMkLst>
            <pc:docMk/>
            <pc:sldMk cId="2919778598" sldId="417"/>
            <ac:picMk id="21" creationId="{83162D49-1716-4DDA-9F9D-74D5F2D8D896}"/>
          </ac:picMkLst>
        </pc:picChg>
        <pc:picChg chg="del">
          <ac:chgData name="Paule Buors" userId="dff93205-f2fa-458a-8ffc-61a580173392" providerId="ADAL" clId="{E1292D4C-F735-4803-8439-B5602970C639}" dt="2021-01-06T20:46:03.062" v="4713" actId="478"/>
          <ac:picMkLst>
            <pc:docMk/>
            <pc:sldMk cId="2919778598" sldId="417"/>
            <ac:picMk id="23" creationId="{AE56279B-1795-4F72-9B84-7DFB0CCAFE11}"/>
          </ac:picMkLst>
        </pc:picChg>
        <pc:picChg chg="del">
          <ac:chgData name="Paule Buors" userId="dff93205-f2fa-458a-8ffc-61a580173392" providerId="ADAL" clId="{E1292D4C-F735-4803-8439-B5602970C639}" dt="2021-01-06T20:46:32.862" v="4721" actId="478"/>
          <ac:picMkLst>
            <pc:docMk/>
            <pc:sldMk cId="2919778598" sldId="417"/>
            <ac:picMk id="24" creationId="{E70C0112-F67F-44F9-92F2-95328CE84F98}"/>
          </ac:picMkLst>
        </pc:picChg>
        <pc:picChg chg="del">
          <ac:chgData name="Paule Buors" userId="dff93205-f2fa-458a-8ffc-61a580173392" providerId="ADAL" clId="{E1292D4C-F735-4803-8439-B5602970C639}" dt="2021-01-06T20:46:37.673" v="4724" actId="478"/>
          <ac:picMkLst>
            <pc:docMk/>
            <pc:sldMk cId="2919778598" sldId="417"/>
            <ac:picMk id="25" creationId="{EBF1327F-BFE7-4637-962A-FB10C28CBDA5}"/>
          </ac:picMkLst>
        </pc:picChg>
        <pc:picChg chg="del">
          <ac:chgData name="Paule Buors" userId="dff93205-f2fa-458a-8ffc-61a580173392" providerId="ADAL" clId="{E1292D4C-F735-4803-8439-B5602970C639}" dt="2021-01-06T20:45:56.689" v="4711" actId="478"/>
          <ac:picMkLst>
            <pc:docMk/>
            <pc:sldMk cId="2919778598" sldId="417"/>
            <ac:picMk id="27" creationId="{2D6F8076-314E-47ED-B425-BD8506962E20}"/>
          </ac:picMkLst>
        </pc:picChg>
        <pc:picChg chg="del">
          <ac:chgData name="Paule Buors" userId="dff93205-f2fa-458a-8ffc-61a580173392" providerId="ADAL" clId="{E1292D4C-F735-4803-8439-B5602970C639}" dt="2021-01-06T20:46:49.572" v="4731" actId="478"/>
          <ac:picMkLst>
            <pc:docMk/>
            <pc:sldMk cId="2919778598" sldId="417"/>
            <ac:picMk id="28" creationId="{08290909-3CD9-4E97-8169-BCDD809504D9}"/>
          </ac:picMkLst>
        </pc:picChg>
        <pc:picChg chg="del mod">
          <ac:chgData name="Paule Buors" userId="dff93205-f2fa-458a-8ffc-61a580173392" providerId="ADAL" clId="{E1292D4C-F735-4803-8439-B5602970C639}" dt="2021-01-06T20:46:21.353" v="4716" actId="478"/>
          <ac:picMkLst>
            <pc:docMk/>
            <pc:sldMk cId="2919778598" sldId="417"/>
            <ac:picMk id="29" creationId="{A5D929B6-45D8-40FF-8F82-C72324B8D8E9}"/>
          </ac:picMkLst>
        </pc:picChg>
        <pc:picChg chg="add mod">
          <ac:chgData name="Paule Buors" userId="dff93205-f2fa-458a-8ffc-61a580173392" providerId="ADAL" clId="{E1292D4C-F735-4803-8439-B5602970C639}" dt="2021-01-06T20:46:48.589" v="4730" actId="1076"/>
          <ac:picMkLst>
            <pc:docMk/>
            <pc:sldMk cId="2919778598" sldId="417"/>
            <ac:picMk id="31" creationId="{43D40EDD-0CB9-46B9-8534-6BA6BB61D891}"/>
          </ac:picMkLst>
        </pc:picChg>
        <pc:picChg chg="add mod">
          <ac:chgData name="Paule Buors" userId="dff93205-f2fa-458a-8ffc-61a580173392" providerId="ADAL" clId="{E1292D4C-F735-4803-8439-B5602970C639}" dt="2021-01-06T20:45:14.156" v="4706"/>
          <ac:picMkLst>
            <pc:docMk/>
            <pc:sldMk cId="2919778598" sldId="417"/>
            <ac:picMk id="32" creationId="{E8CA9B9B-B009-4762-8171-D952EE1D573E}"/>
          </ac:picMkLst>
        </pc:picChg>
        <pc:picChg chg="add mod">
          <ac:chgData name="Paule Buors" userId="dff93205-f2fa-458a-8ffc-61a580173392" providerId="ADAL" clId="{E1292D4C-F735-4803-8439-B5602970C639}" dt="2021-01-06T20:46:34.844" v="4722" actId="1076"/>
          <ac:picMkLst>
            <pc:docMk/>
            <pc:sldMk cId="2919778598" sldId="417"/>
            <ac:picMk id="33" creationId="{15223C07-9FD5-4080-B3E7-F24939FDF4E7}"/>
          </ac:picMkLst>
        </pc:picChg>
        <pc:picChg chg="add mod">
          <ac:chgData name="Paule Buors" userId="dff93205-f2fa-458a-8ffc-61a580173392" providerId="ADAL" clId="{E1292D4C-F735-4803-8439-B5602970C639}" dt="2021-01-06T20:46:36.485" v="4723" actId="1076"/>
          <ac:picMkLst>
            <pc:docMk/>
            <pc:sldMk cId="2919778598" sldId="417"/>
            <ac:picMk id="34" creationId="{38E9DB6F-B7E5-4229-B601-50ED0DDA811A}"/>
          </ac:picMkLst>
        </pc:picChg>
        <pc:picChg chg="add mod">
          <ac:chgData name="Paule Buors" userId="dff93205-f2fa-458a-8ffc-61a580173392" providerId="ADAL" clId="{E1292D4C-F735-4803-8439-B5602970C639}" dt="2021-01-06T20:45:14.156" v="4706"/>
          <ac:picMkLst>
            <pc:docMk/>
            <pc:sldMk cId="2919778598" sldId="417"/>
            <ac:picMk id="35" creationId="{11662600-5C47-47AD-BB19-1085E8EEEF76}"/>
          </ac:picMkLst>
        </pc:picChg>
        <pc:picChg chg="add mod">
          <ac:chgData name="Paule Buors" userId="dff93205-f2fa-458a-8ffc-61a580173392" providerId="ADAL" clId="{E1292D4C-F735-4803-8439-B5602970C639}" dt="2021-01-06T20:45:14.156" v="4706"/>
          <ac:picMkLst>
            <pc:docMk/>
            <pc:sldMk cId="2919778598" sldId="417"/>
            <ac:picMk id="36" creationId="{8D6323FB-EB64-47C6-93D0-E89DC4D01744}"/>
          </ac:picMkLst>
        </pc:picChg>
      </pc:sldChg>
      <pc:sldChg chg="modSp mod">
        <pc:chgData name="Paule Buors" userId="dff93205-f2fa-458a-8ffc-61a580173392" providerId="ADAL" clId="{E1292D4C-F735-4803-8439-B5602970C639}" dt="2021-01-06T20:47:52.177" v="4752" actId="14100"/>
        <pc:sldMkLst>
          <pc:docMk/>
          <pc:sldMk cId="763186038" sldId="423"/>
        </pc:sldMkLst>
        <pc:spChg chg="mod">
          <ac:chgData name="Paule Buors" userId="dff93205-f2fa-458a-8ffc-61a580173392" providerId="ADAL" clId="{E1292D4C-F735-4803-8439-B5602970C639}" dt="2021-01-06T20:47:52.177" v="4752" actId="14100"/>
          <ac:spMkLst>
            <pc:docMk/>
            <pc:sldMk cId="763186038" sldId="423"/>
            <ac:spMk id="30" creationId="{F8FEC602-E693-4215-923F-F3B1004FEC31}"/>
          </ac:spMkLst>
        </pc:spChg>
      </pc:sldChg>
      <pc:sldChg chg="delSp modSp del mod ord">
        <pc:chgData name="Paule Buors" userId="dff93205-f2fa-458a-8ffc-61a580173392" providerId="ADAL" clId="{E1292D4C-F735-4803-8439-B5602970C639}" dt="2021-01-06T20:59:54.070" v="5258" actId="47"/>
        <pc:sldMkLst>
          <pc:docMk/>
          <pc:sldMk cId="3526181645" sldId="427"/>
        </pc:sldMkLst>
        <pc:spChg chg="del mod">
          <ac:chgData name="Paule Buors" userId="dff93205-f2fa-458a-8ffc-61a580173392" providerId="ADAL" clId="{E1292D4C-F735-4803-8439-B5602970C639}" dt="2021-01-06T20:55:23.684" v="4993"/>
          <ac:spMkLst>
            <pc:docMk/>
            <pc:sldMk cId="3526181645" sldId="427"/>
            <ac:spMk id="30" creationId="{F8FEC602-E693-4215-923F-F3B1004FEC31}"/>
          </ac:spMkLst>
        </pc:spChg>
        <pc:picChg chg="del">
          <ac:chgData name="Paule Buors" userId="dff93205-f2fa-458a-8ffc-61a580173392" providerId="ADAL" clId="{E1292D4C-F735-4803-8439-B5602970C639}" dt="2021-01-06T20:59:14.223" v="5252" actId="478"/>
          <ac:picMkLst>
            <pc:docMk/>
            <pc:sldMk cId="3526181645" sldId="427"/>
            <ac:picMk id="3" creationId="{2254A07F-1070-4750-8401-7BF381A1F367}"/>
          </ac:picMkLst>
        </pc:picChg>
        <pc:picChg chg="del">
          <ac:chgData name="Paule Buors" userId="dff93205-f2fa-458a-8ffc-61a580173392" providerId="ADAL" clId="{E1292D4C-F735-4803-8439-B5602970C639}" dt="2021-01-06T20:59:14.223" v="5252" actId="478"/>
          <ac:picMkLst>
            <pc:docMk/>
            <pc:sldMk cId="3526181645" sldId="427"/>
            <ac:picMk id="7" creationId="{F0C01F70-04C7-49E3-9ADC-E26893C5BBB2}"/>
          </ac:picMkLst>
        </pc:picChg>
        <pc:picChg chg="del">
          <ac:chgData name="Paule Buors" userId="dff93205-f2fa-458a-8ffc-61a580173392" providerId="ADAL" clId="{E1292D4C-F735-4803-8439-B5602970C639}" dt="2021-01-06T20:59:14.223" v="5252" actId="478"/>
          <ac:picMkLst>
            <pc:docMk/>
            <pc:sldMk cId="3526181645" sldId="427"/>
            <ac:picMk id="48" creationId="{2884EED0-1E12-4DD0-8B08-FE208798F866}"/>
          </ac:picMkLst>
        </pc:picChg>
        <pc:picChg chg="del">
          <ac:chgData name="Paule Buors" userId="dff93205-f2fa-458a-8ffc-61a580173392" providerId="ADAL" clId="{E1292D4C-F735-4803-8439-B5602970C639}" dt="2021-01-06T20:59:14.223" v="5252" actId="478"/>
          <ac:picMkLst>
            <pc:docMk/>
            <pc:sldMk cId="3526181645" sldId="427"/>
            <ac:picMk id="50" creationId="{210F41F8-637A-41B1-A256-CE6AAE506B02}"/>
          </ac:picMkLst>
        </pc:picChg>
        <pc:picChg chg="del">
          <ac:chgData name="Paule Buors" userId="dff93205-f2fa-458a-8ffc-61a580173392" providerId="ADAL" clId="{E1292D4C-F735-4803-8439-B5602970C639}" dt="2021-01-06T20:59:14.223" v="5252" actId="478"/>
          <ac:picMkLst>
            <pc:docMk/>
            <pc:sldMk cId="3526181645" sldId="427"/>
            <ac:picMk id="56" creationId="{9D087A3E-13C9-404E-A89B-A10EA44DA44E}"/>
          </ac:picMkLst>
        </pc:picChg>
        <pc:picChg chg="del">
          <ac:chgData name="Paule Buors" userId="dff93205-f2fa-458a-8ffc-61a580173392" providerId="ADAL" clId="{E1292D4C-F735-4803-8439-B5602970C639}" dt="2021-01-06T20:59:14.223" v="5252" actId="478"/>
          <ac:picMkLst>
            <pc:docMk/>
            <pc:sldMk cId="3526181645" sldId="427"/>
            <ac:picMk id="64" creationId="{DD7497D4-1ED0-414E-B2A3-9DD5633BB38A}"/>
          </ac:picMkLst>
        </pc:picChg>
        <pc:picChg chg="del">
          <ac:chgData name="Paule Buors" userId="dff93205-f2fa-458a-8ffc-61a580173392" providerId="ADAL" clId="{E1292D4C-F735-4803-8439-B5602970C639}" dt="2021-01-06T20:59:14.223" v="5252" actId="478"/>
          <ac:picMkLst>
            <pc:docMk/>
            <pc:sldMk cId="3526181645" sldId="427"/>
            <ac:picMk id="66" creationId="{CD72AD05-929F-4A80-B78D-C6913EAA8F1A}"/>
          </ac:picMkLst>
        </pc:picChg>
        <pc:picChg chg="mod">
          <ac:chgData name="Paule Buors" userId="dff93205-f2fa-458a-8ffc-61a580173392" providerId="ADAL" clId="{E1292D4C-F735-4803-8439-B5602970C639}" dt="2021-01-06T20:59:17.840" v="5253" actId="1076"/>
          <ac:picMkLst>
            <pc:docMk/>
            <pc:sldMk cId="3526181645" sldId="427"/>
            <ac:picMk id="70" creationId="{604C4207-DBDA-4587-9BCE-0808CCD54498}"/>
          </ac:picMkLst>
        </pc:picChg>
        <pc:picChg chg="del">
          <ac:chgData name="Paule Buors" userId="dff93205-f2fa-458a-8ffc-61a580173392" providerId="ADAL" clId="{E1292D4C-F735-4803-8439-B5602970C639}" dt="2021-01-06T20:59:14.223" v="5252" actId="478"/>
          <ac:picMkLst>
            <pc:docMk/>
            <pc:sldMk cId="3526181645" sldId="427"/>
            <ac:picMk id="72" creationId="{A8EBF741-D055-4B2F-B209-0F8E1A4FC078}"/>
          </ac:picMkLst>
        </pc:picChg>
        <pc:picChg chg="del">
          <ac:chgData name="Paule Buors" userId="dff93205-f2fa-458a-8ffc-61a580173392" providerId="ADAL" clId="{E1292D4C-F735-4803-8439-B5602970C639}" dt="2021-01-06T20:59:14.223" v="5252" actId="478"/>
          <ac:picMkLst>
            <pc:docMk/>
            <pc:sldMk cId="3526181645" sldId="427"/>
            <ac:picMk id="74" creationId="{1289879A-CE69-45A9-82E5-5256D65D6C6E}"/>
          </ac:picMkLst>
        </pc:picChg>
      </pc:sldChg>
      <pc:sldChg chg="delSp modSp mod">
        <pc:chgData name="Paule Buors" userId="dff93205-f2fa-458a-8ffc-61a580173392" providerId="ADAL" clId="{E1292D4C-F735-4803-8439-B5602970C639}" dt="2021-01-06T21:08:40.474" v="5583" actId="1076"/>
        <pc:sldMkLst>
          <pc:docMk/>
          <pc:sldMk cId="838647562" sldId="429"/>
        </pc:sldMkLst>
        <pc:spChg chg="del mod">
          <ac:chgData name="Paule Buors" userId="dff93205-f2fa-458a-8ffc-61a580173392" providerId="ADAL" clId="{E1292D4C-F735-4803-8439-B5602970C639}" dt="2021-01-06T21:04:16.162" v="5401" actId="478"/>
          <ac:spMkLst>
            <pc:docMk/>
            <pc:sldMk cId="838647562" sldId="429"/>
            <ac:spMk id="30" creationId="{F8FEC602-E693-4215-923F-F3B1004FEC31}"/>
          </ac:spMkLst>
        </pc:spChg>
        <pc:picChg chg="mod">
          <ac:chgData name="Paule Buors" userId="dff93205-f2fa-458a-8ffc-61a580173392" providerId="ADAL" clId="{E1292D4C-F735-4803-8439-B5602970C639}" dt="2021-01-06T21:08:39.381" v="5581" actId="1076"/>
          <ac:picMkLst>
            <pc:docMk/>
            <pc:sldMk cId="838647562" sldId="429"/>
            <ac:picMk id="92" creationId="{6E652B9D-0B88-463D-A684-74D90BE740EC}"/>
          </ac:picMkLst>
        </pc:picChg>
        <pc:picChg chg="mod">
          <ac:chgData name="Paule Buors" userId="dff93205-f2fa-458a-8ffc-61a580173392" providerId="ADAL" clId="{E1292D4C-F735-4803-8439-B5602970C639}" dt="2021-01-06T21:08:39.931" v="5582" actId="1076"/>
          <ac:picMkLst>
            <pc:docMk/>
            <pc:sldMk cId="838647562" sldId="429"/>
            <ac:picMk id="104" creationId="{CC4AB0D0-66DC-4BB4-89C8-9E9924821271}"/>
          </ac:picMkLst>
        </pc:picChg>
        <pc:picChg chg="mod">
          <ac:chgData name="Paule Buors" userId="dff93205-f2fa-458a-8ffc-61a580173392" providerId="ADAL" clId="{E1292D4C-F735-4803-8439-B5602970C639}" dt="2021-01-06T21:08:40.474" v="5583" actId="1076"/>
          <ac:picMkLst>
            <pc:docMk/>
            <pc:sldMk cId="838647562" sldId="429"/>
            <ac:picMk id="116" creationId="{045458D2-6D35-4633-9CE1-B590826A0CB2}"/>
          </ac:picMkLst>
        </pc:picChg>
      </pc:sldChg>
      <pc:sldChg chg="modSp mod">
        <pc:chgData name="Paule Buors" userId="dff93205-f2fa-458a-8ffc-61a580173392" providerId="ADAL" clId="{E1292D4C-F735-4803-8439-B5602970C639}" dt="2021-01-06T18:19:05.367" v="518" actId="20577"/>
        <pc:sldMkLst>
          <pc:docMk/>
          <pc:sldMk cId="2220434765" sldId="476"/>
        </pc:sldMkLst>
        <pc:spChg chg="mod">
          <ac:chgData name="Paule Buors" userId="dff93205-f2fa-458a-8ffc-61a580173392" providerId="ADAL" clId="{E1292D4C-F735-4803-8439-B5602970C639}" dt="2021-01-06T18:19:05.367" v="518" actId="20577"/>
          <ac:spMkLst>
            <pc:docMk/>
            <pc:sldMk cId="2220434765" sldId="476"/>
            <ac:spMk id="5" creationId="{00000000-0000-0000-0000-000000000000}"/>
          </ac:spMkLst>
        </pc:spChg>
      </pc:sldChg>
      <pc:sldChg chg="addSp delSp modSp mod ord">
        <pc:chgData name="Paule Buors" userId="dff93205-f2fa-458a-8ffc-61a580173392" providerId="ADAL" clId="{E1292D4C-F735-4803-8439-B5602970C639}" dt="2021-01-06T20:58:09.239" v="5249" actId="5793"/>
        <pc:sldMkLst>
          <pc:docMk/>
          <pc:sldMk cId="2324941854" sldId="483"/>
        </pc:sldMkLst>
        <pc:spChg chg="add del mod">
          <ac:chgData name="Paule Buors" userId="dff93205-f2fa-458a-8ffc-61a580173392" providerId="ADAL" clId="{E1292D4C-F735-4803-8439-B5602970C639}" dt="2021-01-06T20:58:09.239" v="5249" actId="5793"/>
          <ac:spMkLst>
            <pc:docMk/>
            <pc:sldMk cId="2324941854" sldId="483"/>
            <ac:spMk id="6" creationId="{4CF0C6F8-45FE-439E-9C6B-2C8F05F96218}"/>
          </ac:spMkLst>
        </pc:spChg>
      </pc:sldChg>
      <pc:sldChg chg="modSp mod">
        <pc:chgData name="Paule Buors" userId="dff93205-f2fa-458a-8ffc-61a580173392" providerId="ADAL" clId="{E1292D4C-F735-4803-8439-B5602970C639}" dt="2021-01-06T18:03:41.772" v="79" actId="20577"/>
        <pc:sldMkLst>
          <pc:docMk/>
          <pc:sldMk cId="2105448679" sldId="484"/>
        </pc:sldMkLst>
        <pc:graphicFrameChg chg="modGraphic">
          <ac:chgData name="Paule Buors" userId="dff93205-f2fa-458a-8ffc-61a580173392" providerId="ADAL" clId="{E1292D4C-F735-4803-8439-B5602970C639}" dt="2021-01-06T18:03:41.772" v="79" actId="20577"/>
          <ac:graphicFrameMkLst>
            <pc:docMk/>
            <pc:sldMk cId="2105448679" sldId="484"/>
            <ac:graphicFrameMk id="4" creationId="{0366F845-8984-4FEE-AB62-03C2EC46AB90}"/>
          </ac:graphicFrameMkLst>
        </pc:graphicFrameChg>
      </pc:sldChg>
      <pc:sldChg chg="ord modNotesTx">
        <pc:chgData name="Paule Buors" userId="dff93205-f2fa-458a-8ffc-61a580173392" providerId="ADAL" clId="{E1292D4C-F735-4803-8439-B5602970C639}" dt="2021-01-06T21:14:09.262" v="5760" actId="20577"/>
        <pc:sldMkLst>
          <pc:docMk/>
          <pc:sldMk cId="2011427968" sldId="485"/>
        </pc:sldMkLst>
      </pc:sldChg>
      <pc:sldChg chg="ord">
        <pc:chgData name="Paule Buors" userId="dff93205-f2fa-458a-8ffc-61a580173392" providerId="ADAL" clId="{E1292D4C-F735-4803-8439-B5602970C639}" dt="2021-01-06T20:33:01.191" v="4107"/>
        <pc:sldMkLst>
          <pc:docMk/>
          <pc:sldMk cId="4041087652" sldId="488"/>
        </pc:sldMkLst>
      </pc:sldChg>
      <pc:sldChg chg="modSp add del mod ord">
        <pc:chgData name="Paule Buors" userId="dff93205-f2fa-458a-8ffc-61a580173392" providerId="ADAL" clId="{E1292D4C-F735-4803-8439-B5602970C639}" dt="2021-01-06T21:47:47.211" v="7249" actId="20577"/>
        <pc:sldMkLst>
          <pc:docMk/>
          <pc:sldMk cId="3300758199" sldId="495"/>
        </pc:sldMkLst>
        <pc:spChg chg="mod">
          <ac:chgData name="Paule Buors" userId="dff93205-f2fa-458a-8ffc-61a580173392" providerId="ADAL" clId="{E1292D4C-F735-4803-8439-B5602970C639}" dt="2021-01-06T21:47:47.211" v="7249" actId="20577"/>
          <ac:spMkLst>
            <pc:docMk/>
            <pc:sldMk cId="3300758199" sldId="495"/>
            <ac:spMk id="5" creationId="{00000000-0000-0000-0000-000000000000}"/>
          </ac:spMkLst>
        </pc:spChg>
      </pc:sldChg>
      <pc:sldChg chg="modSp mod">
        <pc:chgData name="Paule Buors" userId="dff93205-f2fa-458a-8ffc-61a580173392" providerId="ADAL" clId="{E1292D4C-F735-4803-8439-B5602970C639}" dt="2021-01-06T20:13:05.410" v="2747" actId="790"/>
        <pc:sldMkLst>
          <pc:docMk/>
          <pc:sldMk cId="2931033607" sldId="496"/>
        </pc:sldMkLst>
        <pc:spChg chg="mod">
          <ac:chgData name="Paule Buors" userId="dff93205-f2fa-458a-8ffc-61a580173392" providerId="ADAL" clId="{E1292D4C-F735-4803-8439-B5602970C639}" dt="2021-01-06T20:13:05.410" v="2747" actId="790"/>
          <ac:spMkLst>
            <pc:docMk/>
            <pc:sldMk cId="2931033607" sldId="496"/>
            <ac:spMk id="3" creationId="{2D5D9CFB-A9CE-4662-AB31-DF54502B88C3}"/>
          </ac:spMkLst>
        </pc:spChg>
      </pc:sldChg>
      <pc:sldChg chg="addSp delSp modSp mod">
        <pc:chgData name="Paule Buors" userId="dff93205-f2fa-458a-8ffc-61a580173392" providerId="ADAL" clId="{E1292D4C-F735-4803-8439-B5602970C639}" dt="2021-01-06T19:14:53.575" v="844" actId="108"/>
        <pc:sldMkLst>
          <pc:docMk/>
          <pc:sldMk cId="1354358461" sldId="499"/>
        </pc:sldMkLst>
        <pc:spChg chg="add del mod">
          <ac:chgData name="Paule Buors" userId="dff93205-f2fa-458a-8ffc-61a580173392" providerId="ADAL" clId="{E1292D4C-F735-4803-8439-B5602970C639}" dt="2021-01-06T19:14:53.575" v="844" actId="108"/>
          <ac:spMkLst>
            <pc:docMk/>
            <pc:sldMk cId="1354358461" sldId="499"/>
            <ac:spMk id="3" creationId="{D0247AC6-CB01-45E7-AA45-2CCF854A51F6}"/>
          </ac:spMkLst>
        </pc:spChg>
        <pc:spChg chg="add del mod">
          <ac:chgData name="Paule Buors" userId="dff93205-f2fa-458a-8ffc-61a580173392" providerId="ADAL" clId="{E1292D4C-F735-4803-8439-B5602970C639}" dt="2021-01-06T18:27:31.982" v="622" actId="1076"/>
          <ac:spMkLst>
            <pc:docMk/>
            <pc:sldMk cId="1354358461" sldId="499"/>
            <ac:spMk id="5" creationId="{B1E459F7-1B15-4C34-9CD7-5324B4B25995}"/>
          </ac:spMkLst>
        </pc:spChg>
      </pc:sldChg>
      <pc:sldChg chg="modSp mod ord">
        <pc:chgData name="Paule Buors" userId="dff93205-f2fa-458a-8ffc-61a580173392" providerId="ADAL" clId="{E1292D4C-F735-4803-8439-B5602970C639}" dt="2021-01-06T20:32:04.935" v="4101" actId="20577"/>
        <pc:sldMkLst>
          <pc:docMk/>
          <pc:sldMk cId="826633881" sldId="500"/>
        </pc:sldMkLst>
        <pc:spChg chg="mod">
          <ac:chgData name="Paule Buors" userId="dff93205-f2fa-458a-8ffc-61a580173392" providerId="ADAL" clId="{E1292D4C-F735-4803-8439-B5602970C639}" dt="2021-01-06T20:32:04.935" v="4101" actId="20577"/>
          <ac:spMkLst>
            <pc:docMk/>
            <pc:sldMk cId="826633881" sldId="500"/>
            <ac:spMk id="3" creationId="{FF88BCB7-8996-4273-9EC5-F24E90712364}"/>
          </ac:spMkLst>
        </pc:spChg>
      </pc:sldChg>
      <pc:sldChg chg="modSp mod">
        <pc:chgData name="Paule Buors" userId="dff93205-f2fa-458a-8ffc-61a580173392" providerId="ADAL" clId="{E1292D4C-F735-4803-8439-B5602970C639}" dt="2021-01-06T19:23:06.912" v="902" actId="12"/>
        <pc:sldMkLst>
          <pc:docMk/>
          <pc:sldMk cId="2571459263" sldId="501"/>
        </pc:sldMkLst>
        <pc:spChg chg="mod">
          <ac:chgData name="Paule Buors" userId="dff93205-f2fa-458a-8ffc-61a580173392" providerId="ADAL" clId="{E1292D4C-F735-4803-8439-B5602970C639}" dt="2021-01-06T19:23:06.912" v="902" actId="12"/>
          <ac:spMkLst>
            <pc:docMk/>
            <pc:sldMk cId="2571459263" sldId="501"/>
            <ac:spMk id="3" creationId="{9D06A13A-FFE8-4F3C-9645-E745E7B174BE}"/>
          </ac:spMkLst>
        </pc:spChg>
      </pc:sldChg>
      <pc:sldChg chg="addSp delSp modSp mod ord">
        <pc:chgData name="Paule Buors" userId="dff93205-f2fa-458a-8ffc-61a580173392" providerId="ADAL" clId="{E1292D4C-F735-4803-8439-B5602970C639}" dt="2021-01-06T20:48:44.293" v="4757" actId="21"/>
        <pc:sldMkLst>
          <pc:docMk/>
          <pc:sldMk cId="2930176075" sldId="503"/>
        </pc:sldMkLst>
        <pc:spChg chg="mod">
          <ac:chgData name="Paule Buors" userId="dff93205-f2fa-458a-8ffc-61a580173392" providerId="ADAL" clId="{E1292D4C-F735-4803-8439-B5602970C639}" dt="2021-01-06T20:48:44.293" v="4757" actId="21"/>
          <ac:spMkLst>
            <pc:docMk/>
            <pc:sldMk cId="2930176075" sldId="503"/>
            <ac:spMk id="3" creationId="{31E26A47-ABCB-48B1-9796-04B6F19083D1}"/>
          </ac:spMkLst>
        </pc:spChg>
        <pc:spChg chg="add del">
          <ac:chgData name="Paule Buors" userId="dff93205-f2fa-458a-8ffc-61a580173392" providerId="ADAL" clId="{E1292D4C-F735-4803-8439-B5602970C639}" dt="2021-01-06T20:35:08.837" v="4114" actId="22"/>
          <ac:spMkLst>
            <pc:docMk/>
            <pc:sldMk cId="2930176075" sldId="503"/>
            <ac:spMk id="5" creationId="{C0637011-7B0B-42FB-8369-6F80425DD997}"/>
          </ac:spMkLst>
        </pc:spChg>
      </pc:sldChg>
      <pc:sldChg chg="modSp mod ord">
        <pc:chgData name="Paule Buors" userId="dff93205-f2fa-458a-8ffc-61a580173392" providerId="ADAL" clId="{E1292D4C-F735-4803-8439-B5602970C639}" dt="2021-01-06T20:51:05.246" v="4771" actId="21"/>
        <pc:sldMkLst>
          <pc:docMk/>
          <pc:sldMk cId="1883731311" sldId="504"/>
        </pc:sldMkLst>
        <pc:spChg chg="mod">
          <ac:chgData name="Paule Buors" userId="dff93205-f2fa-458a-8ffc-61a580173392" providerId="ADAL" clId="{E1292D4C-F735-4803-8439-B5602970C639}" dt="2021-01-06T20:51:05.246" v="4771" actId="21"/>
          <ac:spMkLst>
            <pc:docMk/>
            <pc:sldMk cId="1883731311" sldId="504"/>
            <ac:spMk id="3" creationId="{5590FC6C-8AD4-4336-BF32-55AA8599EF2E}"/>
          </ac:spMkLst>
        </pc:spChg>
      </pc:sldChg>
      <pc:sldChg chg="modSp mod">
        <pc:chgData name="Paule Buors" userId="dff93205-f2fa-458a-8ffc-61a580173392" providerId="ADAL" clId="{E1292D4C-F735-4803-8439-B5602970C639}" dt="2021-01-06T21:11:29.618" v="5751" actId="20577"/>
        <pc:sldMkLst>
          <pc:docMk/>
          <pc:sldMk cId="1452214701" sldId="505"/>
        </pc:sldMkLst>
        <pc:spChg chg="mod">
          <ac:chgData name="Paule Buors" userId="dff93205-f2fa-458a-8ffc-61a580173392" providerId="ADAL" clId="{E1292D4C-F735-4803-8439-B5602970C639}" dt="2021-01-06T21:11:29.618" v="5751" actId="20577"/>
          <ac:spMkLst>
            <pc:docMk/>
            <pc:sldMk cId="1452214701" sldId="505"/>
            <ac:spMk id="4" creationId="{E6179C39-E6CE-4ED6-A864-0979F61C201B}"/>
          </ac:spMkLst>
        </pc:spChg>
      </pc:sldChg>
      <pc:sldChg chg="addSp delSp modSp mod">
        <pc:chgData name="Paule Buors" userId="dff93205-f2fa-458a-8ffc-61a580173392" providerId="ADAL" clId="{E1292D4C-F735-4803-8439-B5602970C639}" dt="2021-01-06T21:38:20.021" v="6562" actId="20577"/>
        <pc:sldMkLst>
          <pc:docMk/>
          <pc:sldMk cId="3362732066" sldId="506"/>
        </pc:sldMkLst>
        <pc:spChg chg="del mod">
          <ac:chgData name="Paule Buors" userId="dff93205-f2fa-458a-8ffc-61a580173392" providerId="ADAL" clId="{E1292D4C-F735-4803-8439-B5602970C639}" dt="2021-01-06T21:12:10.496" v="5753" actId="478"/>
          <ac:spMkLst>
            <pc:docMk/>
            <pc:sldMk cId="3362732066" sldId="506"/>
            <ac:spMk id="3" creationId="{0083D1D1-3B22-44B7-A2A2-F1C4C1FEF269}"/>
          </ac:spMkLst>
        </pc:spChg>
        <pc:spChg chg="del mod">
          <ac:chgData name="Paule Buors" userId="dff93205-f2fa-458a-8ffc-61a580173392" providerId="ADAL" clId="{E1292D4C-F735-4803-8439-B5602970C639}" dt="2021-01-06T21:12:16.392" v="5755" actId="478"/>
          <ac:spMkLst>
            <pc:docMk/>
            <pc:sldMk cId="3362732066" sldId="506"/>
            <ac:spMk id="5" creationId="{14761AEB-BA99-4770-9C87-05B168390279}"/>
          </ac:spMkLst>
        </pc:spChg>
        <pc:spChg chg="add mod">
          <ac:chgData name="Paule Buors" userId="dff93205-f2fa-458a-8ffc-61a580173392" providerId="ADAL" clId="{E1292D4C-F735-4803-8439-B5602970C639}" dt="2021-01-06T21:38:20.021" v="6562" actId="20577"/>
          <ac:spMkLst>
            <pc:docMk/>
            <pc:sldMk cId="3362732066" sldId="506"/>
            <ac:spMk id="6" creationId="{3062BBC0-C78C-4FDD-BECC-04B1D2C36028}"/>
          </ac:spMkLst>
        </pc:spChg>
      </pc:sldChg>
      <pc:sldChg chg="ord">
        <pc:chgData name="Paule Buors" userId="dff93205-f2fa-458a-8ffc-61a580173392" providerId="ADAL" clId="{E1292D4C-F735-4803-8439-B5602970C639}" dt="2021-01-06T20:32:55.564" v="4105"/>
        <pc:sldMkLst>
          <pc:docMk/>
          <pc:sldMk cId="2870817375" sldId="507"/>
        </pc:sldMkLst>
      </pc:sldChg>
      <pc:sldChg chg="ord modNotesTx">
        <pc:chgData name="Paule Buors" userId="dff93205-f2fa-458a-8ffc-61a580173392" providerId="ADAL" clId="{E1292D4C-F735-4803-8439-B5602970C639}" dt="2021-01-06T21:40:18.456" v="6565" actId="20577"/>
        <pc:sldMkLst>
          <pc:docMk/>
          <pc:sldMk cId="3941768510" sldId="508"/>
        </pc:sldMkLst>
      </pc:sldChg>
      <pc:sldChg chg="modSp add del mod ord">
        <pc:chgData name="Paule Buors" userId="dff93205-f2fa-458a-8ffc-61a580173392" providerId="ADAL" clId="{E1292D4C-F735-4803-8439-B5602970C639}" dt="2021-01-06T21:49:11.127" v="7253"/>
        <pc:sldMkLst>
          <pc:docMk/>
          <pc:sldMk cId="3986672425" sldId="509"/>
        </pc:sldMkLst>
        <pc:spChg chg="mod">
          <ac:chgData name="Paule Buors" userId="dff93205-f2fa-458a-8ffc-61a580173392" providerId="ADAL" clId="{E1292D4C-F735-4803-8439-B5602970C639}" dt="2021-01-06T21:48:44.915" v="7251" actId="20577"/>
          <ac:spMkLst>
            <pc:docMk/>
            <pc:sldMk cId="3986672425" sldId="509"/>
            <ac:spMk id="5" creationId="{00000000-0000-0000-0000-000000000000}"/>
          </ac:spMkLst>
        </pc:spChg>
      </pc:sldChg>
      <pc:sldChg chg="delSp modSp mod">
        <pc:chgData name="Paule Buors" userId="dff93205-f2fa-458a-8ffc-61a580173392" providerId="ADAL" clId="{E1292D4C-F735-4803-8439-B5602970C639}" dt="2021-01-06T22:08:53.475" v="8072" actId="20577"/>
        <pc:sldMkLst>
          <pc:docMk/>
          <pc:sldMk cId="2872634280" sldId="510"/>
        </pc:sldMkLst>
        <pc:spChg chg="del">
          <ac:chgData name="Paule Buors" userId="dff93205-f2fa-458a-8ffc-61a580173392" providerId="ADAL" clId="{E1292D4C-F735-4803-8439-B5602970C639}" dt="2021-01-06T21:55:30.827" v="7279" actId="478"/>
          <ac:spMkLst>
            <pc:docMk/>
            <pc:sldMk cId="2872634280" sldId="510"/>
            <ac:spMk id="4" creationId="{00000000-0000-0000-0000-000000000000}"/>
          </ac:spMkLst>
        </pc:spChg>
        <pc:spChg chg="mod">
          <ac:chgData name="Paule Buors" userId="dff93205-f2fa-458a-8ffc-61a580173392" providerId="ADAL" clId="{E1292D4C-F735-4803-8439-B5602970C639}" dt="2021-01-06T22:08:53.475" v="8072" actId="20577"/>
          <ac:spMkLst>
            <pc:docMk/>
            <pc:sldMk cId="2872634280" sldId="510"/>
            <ac:spMk id="5" creationId="{00000000-0000-0000-0000-000000000000}"/>
          </ac:spMkLst>
        </pc:spChg>
      </pc:sldChg>
      <pc:sldChg chg="modSp mod">
        <pc:chgData name="Paule Buors" userId="dff93205-f2fa-458a-8ffc-61a580173392" providerId="ADAL" clId="{E1292D4C-F735-4803-8439-B5602970C639}" dt="2021-01-06T22:12:34.634" v="8214" actId="20577"/>
        <pc:sldMkLst>
          <pc:docMk/>
          <pc:sldMk cId="3166939440" sldId="511"/>
        </pc:sldMkLst>
        <pc:spChg chg="mod">
          <ac:chgData name="Paule Buors" userId="dff93205-f2fa-458a-8ffc-61a580173392" providerId="ADAL" clId="{E1292D4C-F735-4803-8439-B5602970C639}" dt="2021-01-06T22:12:34.634" v="8214" actId="20577"/>
          <ac:spMkLst>
            <pc:docMk/>
            <pc:sldMk cId="3166939440" sldId="511"/>
            <ac:spMk id="3" creationId="{54C01597-852E-4717-BF96-2180D4755E7D}"/>
          </ac:spMkLst>
        </pc:spChg>
        <pc:spChg chg="mod">
          <ac:chgData name="Paule Buors" userId="dff93205-f2fa-458a-8ffc-61a580173392" providerId="ADAL" clId="{E1292D4C-F735-4803-8439-B5602970C639}" dt="2021-01-06T21:59:14.548" v="7362" actId="20577"/>
          <ac:spMkLst>
            <pc:docMk/>
            <pc:sldMk cId="3166939440" sldId="511"/>
            <ac:spMk id="4" creationId="{00000000-0000-0000-0000-000000000000}"/>
          </ac:spMkLst>
        </pc:spChg>
      </pc:sldChg>
      <pc:sldChg chg="addSp delSp modSp mod">
        <pc:chgData name="Paule Buors" userId="dff93205-f2fa-458a-8ffc-61a580173392" providerId="ADAL" clId="{E1292D4C-F735-4803-8439-B5602970C639}" dt="2021-01-06T19:48:59.990" v="1854" actId="21"/>
        <pc:sldMkLst>
          <pc:docMk/>
          <pc:sldMk cId="4153966106" sldId="515"/>
        </pc:sldMkLst>
        <pc:spChg chg="add del mod">
          <ac:chgData name="Paule Buors" userId="dff93205-f2fa-458a-8ffc-61a580173392" providerId="ADAL" clId="{E1292D4C-F735-4803-8439-B5602970C639}" dt="2021-01-06T19:48:59.990" v="1854" actId="21"/>
          <ac:spMkLst>
            <pc:docMk/>
            <pc:sldMk cId="4153966106" sldId="515"/>
            <ac:spMk id="3" creationId="{3A36C79E-0E23-1843-AFFF-B429BE732A08}"/>
          </ac:spMkLst>
        </pc:spChg>
        <pc:spChg chg="add mod">
          <ac:chgData name="Paule Buors" userId="dff93205-f2fa-458a-8ffc-61a580173392" providerId="ADAL" clId="{E1292D4C-F735-4803-8439-B5602970C639}" dt="2021-01-06T19:46:22.423" v="1821" actId="1076"/>
          <ac:spMkLst>
            <pc:docMk/>
            <pc:sldMk cId="4153966106" sldId="515"/>
            <ac:spMk id="27" creationId="{0187A746-9B91-4F35-A65F-2AED56E5B17E}"/>
          </ac:spMkLst>
        </pc:spChg>
        <pc:spChg chg="add mod">
          <ac:chgData name="Paule Buors" userId="dff93205-f2fa-458a-8ffc-61a580173392" providerId="ADAL" clId="{E1292D4C-F735-4803-8439-B5602970C639}" dt="2021-01-06T19:46:22.423" v="1821" actId="1076"/>
          <ac:spMkLst>
            <pc:docMk/>
            <pc:sldMk cId="4153966106" sldId="515"/>
            <ac:spMk id="28" creationId="{92604315-7AAC-4EC2-87A8-597A47664773}"/>
          </ac:spMkLst>
        </pc:spChg>
        <pc:spChg chg="add mod">
          <ac:chgData name="Paule Buors" userId="dff93205-f2fa-458a-8ffc-61a580173392" providerId="ADAL" clId="{E1292D4C-F735-4803-8439-B5602970C639}" dt="2021-01-06T19:46:22.423" v="1821" actId="1076"/>
          <ac:spMkLst>
            <pc:docMk/>
            <pc:sldMk cId="4153966106" sldId="515"/>
            <ac:spMk id="29" creationId="{5CD29405-B2BF-4F97-9FF7-B21F8187A4AA}"/>
          </ac:spMkLst>
        </pc:spChg>
        <pc:spChg chg="add mod">
          <ac:chgData name="Paule Buors" userId="dff93205-f2fa-458a-8ffc-61a580173392" providerId="ADAL" clId="{E1292D4C-F735-4803-8439-B5602970C639}" dt="2021-01-06T19:46:22.423" v="1821" actId="1076"/>
          <ac:spMkLst>
            <pc:docMk/>
            <pc:sldMk cId="4153966106" sldId="515"/>
            <ac:spMk id="30" creationId="{EEF0FD6C-A38E-4C28-9F15-A3CF845AD395}"/>
          </ac:spMkLst>
        </pc:spChg>
        <pc:spChg chg="add mod">
          <ac:chgData name="Paule Buors" userId="dff93205-f2fa-458a-8ffc-61a580173392" providerId="ADAL" clId="{E1292D4C-F735-4803-8439-B5602970C639}" dt="2021-01-06T19:46:22.423" v="1821" actId="1076"/>
          <ac:spMkLst>
            <pc:docMk/>
            <pc:sldMk cId="4153966106" sldId="515"/>
            <ac:spMk id="31" creationId="{DFC4DB25-85B1-4705-8C66-39B186D1DCFD}"/>
          </ac:spMkLst>
        </pc:spChg>
        <pc:spChg chg="add del mod">
          <ac:chgData name="Paule Buors" userId="dff93205-f2fa-458a-8ffc-61a580173392" providerId="ADAL" clId="{E1292D4C-F735-4803-8439-B5602970C639}" dt="2021-01-06T19:48:57.751" v="1852" actId="22"/>
          <ac:spMkLst>
            <pc:docMk/>
            <pc:sldMk cId="4153966106" sldId="515"/>
            <ac:spMk id="32" creationId="{85CB5D99-EC5A-4409-AE6A-FBEAB81DEFDD}"/>
          </ac:spMkLst>
        </pc:spChg>
        <pc:grpChg chg="del">
          <ac:chgData name="Paule Buors" userId="dff93205-f2fa-458a-8ffc-61a580173392" providerId="ADAL" clId="{E1292D4C-F735-4803-8439-B5602970C639}" dt="2021-01-06T19:45:13.729" v="1811" actId="478"/>
          <ac:grpSpMkLst>
            <pc:docMk/>
            <pc:sldMk cId="4153966106" sldId="515"/>
            <ac:grpSpMk id="5" creationId="{A42B1EF5-5F49-4045-928E-DE9623B404FA}"/>
          </ac:grpSpMkLst>
        </pc:grpChg>
        <pc:picChg chg="add mod">
          <ac:chgData name="Paule Buors" userId="dff93205-f2fa-458a-8ffc-61a580173392" providerId="ADAL" clId="{E1292D4C-F735-4803-8439-B5602970C639}" dt="2021-01-06T19:45:21.443" v="1813" actId="1076"/>
          <ac:picMkLst>
            <pc:docMk/>
            <pc:sldMk cId="4153966106" sldId="515"/>
            <ac:picMk id="21" creationId="{F0363221-EF63-4B46-BB92-846665DDB017}"/>
          </ac:picMkLst>
        </pc:picChg>
      </pc:sldChg>
      <pc:sldChg chg="modSp add mod">
        <pc:chgData name="Paule Buors" userId="dff93205-f2fa-458a-8ffc-61a580173392" providerId="ADAL" clId="{E1292D4C-F735-4803-8439-B5602970C639}" dt="2021-01-06T19:42:18.756" v="1806" actId="114"/>
        <pc:sldMkLst>
          <pc:docMk/>
          <pc:sldMk cId="38467873" sldId="516"/>
        </pc:sldMkLst>
        <pc:spChg chg="mod">
          <ac:chgData name="Paule Buors" userId="dff93205-f2fa-458a-8ffc-61a580173392" providerId="ADAL" clId="{E1292D4C-F735-4803-8439-B5602970C639}" dt="2021-01-06T19:42:18.756" v="1806" actId="114"/>
          <ac:spMkLst>
            <pc:docMk/>
            <pc:sldMk cId="38467873" sldId="516"/>
            <ac:spMk id="3" creationId="{9D06A13A-FFE8-4F3C-9645-E745E7B174BE}"/>
          </ac:spMkLst>
        </pc:spChg>
      </pc:sldChg>
      <pc:sldChg chg="add">
        <pc:chgData name="Paule Buors" userId="dff93205-f2fa-458a-8ffc-61a580173392" providerId="ADAL" clId="{E1292D4C-F735-4803-8439-B5602970C639}" dt="2021-01-06T19:43:52.559" v="1807"/>
        <pc:sldMkLst>
          <pc:docMk/>
          <pc:sldMk cId="2054933385" sldId="517"/>
        </pc:sldMkLst>
      </pc:sldChg>
      <pc:sldChg chg="add">
        <pc:chgData name="Paule Buors" userId="dff93205-f2fa-458a-8ffc-61a580173392" providerId="ADAL" clId="{E1292D4C-F735-4803-8439-B5602970C639}" dt="2021-01-06T19:44:34.140" v="1809"/>
        <pc:sldMkLst>
          <pc:docMk/>
          <pc:sldMk cId="2506709700" sldId="518"/>
        </pc:sldMkLst>
      </pc:sldChg>
      <pc:sldChg chg="modSp add mod ord">
        <pc:chgData name="Paule Buors" userId="dff93205-f2fa-458a-8ffc-61a580173392" providerId="ADAL" clId="{E1292D4C-F735-4803-8439-B5602970C639}" dt="2021-01-06T21:52:50.224" v="7277"/>
        <pc:sldMkLst>
          <pc:docMk/>
          <pc:sldMk cId="863856086" sldId="519"/>
        </pc:sldMkLst>
        <pc:spChg chg="mod">
          <ac:chgData name="Paule Buors" userId="dff93205-f2fa-458a-8ffc-61a580173392" providerId="ADAL" clId="{E1292D4C-F735-4803-8439-B5602970C639}" dt="2021-01-06T21:50:53.723" v="7275" actId="20577"/>
          <ac:spMkLst>
            <pc:docMk/>
            <pc:sldMk cId="863856086" sldId="519"/>
            <ac:spMk id="3" creationId="{3A36C79E-0E23-1843-AFFF-B429BE732A08}"/>
          </ac:spMkLst>
        </pc:spChg>
      </pc:sldChg>
      <pc:sldChg chg="addSp delSp modSp add del mod setBg">
        <pc:chgData name="Paule Buors" userId="dff93205-f2fa-458a-8ffc-61a580173392" providerId="ADAL" clId="{E1292D4C-F735-4803-8439-B5602970C639}" dt="2021-01-06T19:49:03.909" v="1857"/>
        <pc:sldMkLst>
          <pc:docMk/>
          <pc:sldMk cId="3231641661" sldId="519"/>
        </pc:sldMkLst>
        <pc:spChg chg="add del mod">
          <ac:chgData name="Paule Buors" userId="dff93205-f2fa-458a-8ffc-61a580173392" providerId="ADAL" clId="{E1292D4C-F735-4803-8439-B5602970C639}" dt="2021-01-06T19:49:03.077" v="1856" actId="20577"/>
          <ac:spMkLst>
            <pc:docMk/>
            <pc:sldMk cId="3231641661" sldId="519"/>
            <ac:spMk id="3" creationId="{3A36C79E-0E23-1843-AFFF-B429BE732A08}"/>
          </ac:spMkLst>
        </pc:spChg>
        <pc:spChg chg="add del">
          <ac:chgData name="Paule Buors" userId="dff93205-f2fa-458a-8ffc-61a580173392" providerId="ADAL" clId="{E1292D4C-F735-4803-8439-B5602970C639}" dt="2021-01-06T19:47:22.006" v="1832" actId="22"/>
          <ac:spMkLst>
            <pc:docMk/>
            <pc:sldMk cId="3231641661" sldId="519"/>
            <ac:spMk id="21" creationId="{9D1B715B-62AB-419A-8A1B-CDE4CF9A24E1}"/>
          </ac:spMkLst>
        </pc:spChg>
        <pc:spChg chg="add del mod">
          <ac:chgData name="Paule Buors" userId="dff93205-f2fa-458a-8ffc-61a580173392" providerId="ADAL" clId="{E1292D4C-F735-4803-8439-B5602970C639}" dt="2021-01-06T19:48:52.980" v="1848" actId="22"/>
          <ac:spMkLst>
            <pc:docMk/>
            <pc:sldMk cId="3231641661" sldId="519"/>
            <ac:spMk id="23" creationId="{DA811B96-4E48-4DBF-A1BE-DB6CFBE6B755}"/>
          </ac:spMkLst>
        </pc:spChg>
      </pc:sldChg>
      <pc:sldChg chg="add del setBg">
        <pc:chgData name="Paule Buors" userId="dff93205-f2fa-458a-8ffc-61a580173392" providerId="ADAL" clId="{E1292D4C-F735-4803-8439-B5602970C639}" dt="2021-01-06T19:51:28.057" v="1859" actId="47"/>
        <pc:sldMkLst>
          <pc:docMk/>
          <pc:sldMk cId="3585441054" sldId="519"/>
        </pc:sldMkLst>
      </pc:sldChg>
      <pc:sldChg chg="add del setBg">
        <pc:chgData name="Paule Buors" userId="dff93205-f2fa-458a-8ffc-61a580173392" providerId="ADAL" clId="{E1292D4C-F735-4803-8439-B5602970C639}" dt="2021-01-06T19:48:50.393" v="1844"/>
        <pc:sldMkLst>
          <pc:docMk/>
          <pc:sldMk cId="3608539081" sldId="520"/>
        </pc:sldMkLst>
      </pc:sldChg>
      <pc:sldChg chg="modSp add mod ord modNotesTx">
        <pc:chgData name="Paule Buors" userId="dff93205-f2fa-458a-8ffc-61a580173392" providerId="ADAL" clId="{E1292D4C-F735-4803-8439-B5602970C639}" dt="2021-01-06T21:00:11.302" v="5259" actId="20577"/>
        <pc:sldMkLst>
          <pc:docMk/>
          <pc:sldMk cId="3912963431" sldId="520"/>
        </pc:sldMkLst>
        <pc:spChg chg="mod">
          <ac:chgData name="Paule Buors" userId="dff93205-f2fa-458a-8ffc-61a580173392" providerId="ADAL" clId="{E1292D4C-F735-4803-8439-B5602970C639}" dt="2021-01-06T20:59:44.465" v="5255" actId="20577"/>
          <ac:spMkLst>
            <pc:docMk/>
            <pc:sldMk cId="3912963431" sldId="520"/>
            <ac:spMk id="30" creationId="{F8FEC602-E693-4215-923F-F3B1004FEC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90227-E24B-4469-841C-1FF78DAE8039}" type="datetimeFigureOut">
              <a:rPr lang="en-CA" smtClean="0"/>
              <a:t>24/01/2021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B05530-18B3-4D8D-AA46-1BA80417C9DF}" type="slidenum">
              <a:rPr lang="en-CA" smtClean="0"/>
              <a:t>‹#›</a:t>
            </a:fld>
            <a:endParaRPr lang="en-CA"/>
          </a:p>
        </p:txBody>
      </p:sp>
    </p:spTree>
    <p:extLst>
      <p:ext uri="{BB962C8B-B14F-4D97-AF65-F5344CB8AC3E}">
        <p14:creationId xmlns:p14="http://schemas.microsoft.com/office/powerpoint/2010/main" val="10747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36882630-4ad0-469a-8ef1-7590e16230d3.filesusr.com/ugd/d14545_75333d7789e147eebddca090e4fbe85c.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prendreenseignerinnover.ca/videos/cathy-seeley-clip-5-les-mathematiques-letat-desprit-de-developpement-ou-une-mentalite-de-croiss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nicole.allainfox@gov.mb.c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gov.mb.ca/m12/frpub/ped/ma/cadre_m-8/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du.gov.mb.ca/m12/frpub/ped/ma/cadre_m-8_imm/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1</a:t>
            </a:fld>
            <a:endParaRPr lang="en-US">
              <a:solidFill>
                <a:prstClr val="black"/>
              </a:solidFill>
              <a:latin typeface="Calibri"/>
            </a:endParaRPr>
          </a:p>
        </p:txBody>
      </p:sp>
    </p:spTree>
    <p:extLst>
      <p:ext uri="{BB962C8B-B14F-4D97-AF65-F5344CB8AC3E}">
        <p14:creationId xmlns:p14="http://schemas.microsoft.com/office/powerpoint/2010/main" val="7073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Insérer</a:t>
            </a:r>
            <a:r>
              <a:rPr lang="en-US">
                <a:cs typeface="Calibri"/>
              </a:rPr>
              <a:t> liens aux cadres de </a:t>
            </a:r>
            <a:r>
              <a:rPr lang="en-US" err="1">
                <a:cs typeface="Calibri"/>
              </a:rPr>
              <a:t>français</a:t>
            </a:r>
            <a:endParaRPr lang="en-US" err="1"/>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30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21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78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9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cs typeface="Calibri"/>
            </a:endParaRPr>
          </a:p>
          <a:p>
            <a:pPr marL="0" indent="0">
              <a:buNone/>
            </a:pPr>
            <a:endParaRPr lang="en-CA"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37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16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pPr marL="0" indent="0">
              <a:buNone/>
            </a:pPr>
            <a:endParaRPr lang="en-CA">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646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dirty="0" smtClean="0"/>
              <a:t>Guide du cadre de l’apprentissage à distance du Manitoba, </a:t>
            </a:r>
            <a:r>
              <a:rPr lang="fr-CA" dirty="0" smtClean="0">
                <a:hlinkClick r:id="rId3"/>
              </a:rPr>
              <a:t>Guide du cadre de l’apprentissage à distance du Manitoba.pdf (filesusr.com)</a:t>
            </a:r>
            <a:r>
              <a:rPr lang="fr-CA" dirty="0" smtClean="0"/>
              <a:t> </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16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Cathy</a:t>
            </a:r>
            <a:r>
              <a:rPr lang="en-US" sz="1200" b="1" dirty="0">
                <a:ea typeface="+mn-lt"/>
                <a:cs typeface="+mn-lt"/>
                <a:hlinkClick r:id="rId3"/>
              </a:rPr>
              <a:t> Seeley – Les </a:t>
            </a:r>
            <a:r>
              <a:rPr lang="en-US" sz="1200" b="1" dirty="0" err="1">
                <a:ea typeface="+mn-lt"/>
                <a:cs typeface="+mn-lt"/>
                <a:hlinkClick r:id="rId3"/>
              </a:rPr>
              <a:t>mathématiques</a:t>
            </a:r>
            <a:r>
              <a:rPr lang="en-US" sz="1200" b="1" dirty="0">
                <a:ea typeface="+mn-lt"/>
                <a:cs typeface="+mn-lt"/>
                <a:hlinkClick r:id="rId3"/>
              </a:rPr>
              <a:t> – </a:t>
            </a:r>
            <a:r>
              <a:rPr lang="en-US" sz="1200" b="1" dirty="0" err="1">
                <a:ea typeface="+mn-lt"/>
                <a:cs typeface="+mn-lt"/>
                <a:hlinkClick r:id="rId3"/>
              </a:rPr>
              <a:t>l’état</a:t>
            </a:r>
            <a:r>
              <a:rPr lang="en-US" sz="1200" b="1" dirty="0">
                <a:ea typeface="+mn-lt"/>
                <a:cs typeface="+mn-lt"/>
                <a:hlinkClick r:id="rId3"/>
              </a:rPr>
              <a:t> </a:t>
            </a:r>
            <a:r>
              <a:rPr lang="en-US" sz="1200" b="1" dirty="0" err="1">
                <a:ea typeface="+mn-lt"/>
                <a:cs typeface="+mn-lt"/>
                <a:hlinkClick r:id="rId3"/>
              </a:rPr>
              <a:t>d’esprit</a:t>
            </a:r>
            <a:r>
              <a:rPr lang="en-US" sz="1200" b="1" dirty="0">
                <a:ea typeface="+mn-lt"/>
                <a:cs typeface="+mn-lt"/>
                <a:hlinkClick r:id="rId3"/>
              </a:rPr>
              <a:t> de </a:t>
            </a:r>
            <a:r>
              <a:rPr lang="en-US" sz="1200" b="1" dirty="0" err="1">
                <a:ea typeface="+mn-lt"/>
                <a:cs typeface="+mn-lt"/>
                <a:hlinkClick r:id="rId3"/>
              </a:rPr>
              <a:t>développement</a:t>
            </a:r>
            <a:r>
              <a:rPr lang="en-US" sz="1200" b="1" dirty="0">
                <a:ea typeface="+mn-lt"/>
                <a:cs typeface="+mn-lt"/>
                <a:hlinkClick r:id="rId3"/>
              </a:rPr>
              <a:t> </a:t>
            </a:r>
            <a:r>
              <a:rPr lang="en-US" sz="1200" b="1" dirty="0" err="1">
                <a:ea typeface="+mn-lt"/>
                <a:cs typeface="+mn-lt"/>
                <a:hlinkClick r:id="rId3"/>
              </a:rPr>
              <a:t>ou</a:t>
            </a:r>
            <a:r>
              <a:rPr lang="en-US" sz="1200" b="1" dirty="0">
                <a:ea typeface="+mn-lt"/>
                <a:cs typeface="+mn-lt"/>
                <a:hlinkClick r:id="rId3"/>
              </a:rPr>
              <a:t> </a:t>
            </a:r>
            <a:r>
              <a:rPr lang="en-US" sz="1200" b="1" dirty="0" err="1">
                <a:ea typeface="+mn-lt"/>
                <a:cs typeface="+mn-lt"/>
                <a:hlinkClick r:id="rId3"/>
              </a:rPr>
              <a:t>une</a:t>
            </a:r>
            <a:r>
              <a:rPr lang="en-US" sz="1200" b="1" dirty="0">
                <a:ea typeface="+mn-lt"/>
                <a:cs typeface="+mn-lt"/>
                <a:hlinkClick r:id="rId3"/>
              </a:rPr>
              <a:t> </a:t>
            </a:r>
            <a:r>
              <a:rPr lang="en-US" sz="1200" b="1" dirty="0" err="1">
                <a:ea typeface="+mn-lt"/>
                <a:cs typeface="+mn-lt"/>
                <a:hlinkClick r:id="rId3"/>
              </a:rPr>
              <a:t>mentalité</a:t>
            </a:r>
            <a:r>
              <a:rPr lang="en-US" sz="1200" b="1" dirty="0">
                <a:ea typeface="+mn-lt"/>
                <a:cs typeface="+mn-lt"/>
                <a:hlinkClick r:id="rId3"/>
              </a:rPr>
              <a:t> de </a:t>
            </a:r>
            <a:r>
              <a:rPr lang="en-US" sz="1200" b="1" dirty="0" err="1">
                <a:ea typeface="+mn-lt"/>
                <a:cs typeface="+mn-lt"/>
                <a:hlinkClick r:id="rId3"/>
              </a:rPr>
              <a:t>croissance</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5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10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cs typeface="Calibri"/>
              </a:rPr>
              <a:t>Pour plus d'information au sujet des cartes de route des apprentissages mathématiques, veuillez communiquer avec Nicole Allain Fox (</a:t>
            </a:r>
            <a:r>
              <a:rPr lang="fr-CA">
                <a:cs typeface="Calibri"/>
                <a:hlinkClick r:id="rId3"/>
              </a:rPr>
              <a:t>nicole.allainfox@gov.mb.ca</a:t>
            </a:r>
            <a:r>
              <a:rPr lang="fr-CA">
                <a:cs typeface="Calibri"/>
              </a:rPr>
              <a:t>).</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73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a:t>
            </a:r>
            <a:r>
              <a:rPr lang="en-US" b="1" baseline="30000" dirty="0"/>
              <a:t>e</a:t>
            </a:r>
            <a:r>
              <a:rPr lang="en-US" b="1" dirty="0"/>
              <a:t>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40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b="1" dirty="0" err="1"/>
              <a:t>Programme</a:t>
            </a:r>
            <a:r>
              <a:rPr lang="en-US" b="1" dirty="0"/>
              <a:t> </a:t>
            </a:r>
            <a:r>
              <a:rPr lang="en-US" b="1" dirty="0" err="1"/>
              <a:t>d'études</a:t>
            </a:r>
            <a:r>
              <a:rPr lang="en-US" b="1" dirty="0"/>
              <a:t> de </a:t>
            </a:r>
            <a:r>
              <a:rPr lang="en-US" b="1" dirty="0" err="1"/>
              <a:t>Mathématiques</a:t>
            </a:r>
            <a:r>
              <a:rPr lang="en-US" b="1" dirty="0"/>
              <a:t>: cadre des </a:t>
            </a:r>
            <a:r>
              <a:rPr lang="en-US" b="1" dirty="0" err="1"/>
              <a:t>résultats</a:t>
            </a:r>
            <a:r>
              <a:rPr lang="en-US" b="1" dirty="0"/>
              <a:t> </a:t>
            </a:r>
            <a:r>
              <a:rPr lang="en-US" b="1" dirty="0" err="1"/>
              <a:t>d'apprentissage</a:t>
            </a:r>
            <a:r>
              <a:rPr lang="en-US" b="1" dirty="0"/>
              <a:t> - </a:t>
            </a:r>
            <a:r>
              <a:rPr lang="en-US" b="1" dirty="0" err="1"/>
              <a:t>Maternelle</a:t>
            </a:r>
            <a:r>
              <a:rPr lang="en-US" b="1" dirty="0"/>
              <a:t> à la 8</a:t>
            </a:r>
            <a:r>
              <a:rPr lang="en-US" b="1" baseline="30000" dirty="0"/>
              <a:t>e</a:t>
            </a:r>
            <a:r>
              <a:rPr lang="en-US" b="1" dirty="0"/>
              <a:t> </a:t>
            </a:r>
            <a:r>
              <a:rPr lang="en-US" b="1" dirty="0" err="1"/>
              <a:t>année</a:t>
            </a:r>
            <a:r>
              <a:rPr lang="en-US" b="1" dirty="0"/>
              <a:t> 2013</a:t>
            </a:r>
            <a:endParaRPr lang="en-US" dirty="0"/>
          </a:p>
          <a:p>
            <a:r>
              <a:rPr lang="en-US" dirty="0" err="1"/>
              <a:t>Programme</a:t>
            </a:r>
            <a:r>
              <a:rPr lang="en-US" dirty="0"/>
              <a:t> </a:t>
            </a:r>
            <a:r>
              <a:rPr lang="en-US" dirty="0" err="1"/>
              <a:t>Français</a:t>
            </a:r>
            <a:r>
              <a:rPr lang="en-US" dirty="0"/>
              <a:t> : </a:t>
            </a:r>
            <a:r>
              <a:rPr lang="en-US" dirty="0">
                <a:hlinkClick r:id="rId3"/>
              </a:rPr>
              <a:t>https://www.edu.gov.mb.ca/m12/frpub/ped/ma/cadre_m-8/index.html</a:t>
            </a:r>
            <a:r>
              <a:rPr lang="en-US" dirty="0"/>
              <a:t> </a:t>
            </a:r>
            <a:endParaRPr lang="en-US" dirty="0">
              <a:cs typeface="Calibri"/>
            </a:endParaRPr>
          </a:p>
          <a:p>
            <a:r>
              <a:rPr lang="en-US" dirty="0" err="1">
                <a:cs typeface="Calibri"/>
              </a:rPr>
              <a:t>Programme</a:t>
            </a:r>
            <a:r>
              <a:rPr lang="en-US" dirty="0">
                <a:cs typeface="Calibri"/>
              </a:rPr>
              <a:t> Immersion </a:t>
            </a:r>
            <a:r>
              <a:rPr lang="en-US" dirty="0" err="1">
                <a:cs typeface="Calibri"/>
              </a:rPr>
              <a:t>française</a:t>
            </a:r>
            <a:r>
              <a:rPr lang="en-US" dirty="0">
                <a:cs typeface="Calibri"/>
              </a:rPr>
              <a:t> : </a:t>
            </a:r>
            <a:r>
              <a:rPr lang="en-US" dirty="0">
                <a:hlinkClick r:id="rId4"/>
              </a:rPr>
              <a:t>https://www.edu.gov.mb.ca/m12/frpub/ped/ma/cadre_m-8_imm/index.html</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49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759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8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7642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6863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7077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658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3378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071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8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2764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1/24/2021</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01050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1/24/2021</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340012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7.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hyperlink" Target="https://www.edu.gov.mb.ca/m12/frpub/ped/gen/survol_reference/survol_annees/docs/m_a_9.pdf" TargetMode="External"/><Relationship Id="rId5" Type="http://schemas.openxmlformats.org/officeDocument/2006/relationships/tags" Target="../tags/tag52.xml"/><Relationship Id="rId10" Type="http://schemas.openxmlformats.org/officeDocument/2006/relationships/image" Target="../media/image8.png"/><Relationship Id="rId4" Type="http://schemas.openxmlformats.org/officeDocument/2006/relationships/tags" Target="../tags/tag51.xml"/><Relationship Id="rId9" Type="http://schemas.openxmlformats.org/officeDocument/2006/relationships/notesSlide" Target="../notesSlides/notesSlide11.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7.xml"/><Relationship Id="rId7" Type="http://schemas.openxmlformats.org/officeDocument/2006/relationships/notesSlide" Target="../notesSlides/notesSlide1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7.xml"/><Relationship Id="rId5" Type="http://schemas.openxmlformats.org/officeDocument/2006/relationships/tags" Target="../tags/tag59.xml"/><Relationship Id="rId10" Type="http://schemas.openxmlformats.org/officeDocument/2006/relationships/hyperlink" Target="https://www.edu.gov.mb.ca/m12/frpub/ped/gen/survol_reference/survol_annees/docs/m_a_9.pdf" TargetMode="External"/><Relationship Id="rId4" Type="http://schemas.openxmlformats.org/officeDocument/2006/relationships/tags" Target="../tags/tag58.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8.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9.png"/><Relationship Id="rId5" Type="http://schemas.openxmlformats.org/officeDocument/2006/relationships/tags" Target="../tags/tag14.xml"/><Relationship Id="rId10" Type="http://schemas.openxmlformats.org/officeDocument/2006/relationships/hyperlink" Target="http://apprendreenseignerinnover.ca/videos/cathy-seeley-clip-5-les-mathematiques-letat-desprit-de-developpement-ou-une-mentalite-de-croissance/" TargetMode="External"/><Relationship Id="rId4" Type="http://schemas.openxmlformats.org/officeDocument/2006/relationships/tags" Target="../tags/tag13.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0.png"/><Relationship Id="rId4" Type="http://schemas.openxmlformats.org/officeDocument/2006/relationships/tags" Target="../tags/tag2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hyperlink" Target="http://apprendreenseignerinnover.ca/videos/cathy-seeley-clip-5-les-mathematiques-letat-desprit-de-developpement-ou-une-mentalite-de-croissance/" TargetMode="Externa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11.png"/><Relationship Id="rId5" Type="http://schemas.openxmlformats.org/officeDocument/2006/relationships/tags" Target="../tags/tag28.xml"/><Relationship Id="rId10" Type="http://schemas.openxmlformats.org/officeDocument/2006/relationships/image" Target="../media/image8.png"/><Relationship Id="rId4" Type="http://schemas.openxmlformats.org/officeDocument/2006/relationships/tags" Target="../tags/tag27.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8.png"/><Relationship Id="rId5" Type="http://schemas.openxmlformats.org/officeDocument/2006/relationships/tags" Target="../tags/tag38.xml"/><Relationship Id="rId15" Type="http://schemas.openxmlformats.org/officeDocument/2006/relationships/image" Target="../media/image15.png"/><Relationship Id="rId10" Type="http://schemas.openxmlformats.org/officeDocument/2006/relationships/notesSlide" Target="../notesSlides/notesSlide7.xml"/><Relationship Id="rId4" Type="http://schemas.openxmlformats.org/officeDocument/2006/relationships/tags" Target="../tags/tag37.xml"/><Relationship Id="rId9" Type="http://schemas.openxmlformats.org/officeDocument/2006/relationships/slideLayout" Target="../slideLayouts/slideLayout7.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2"/>
          <a:stretch>
            <a:fillRect/>
          </a:stretch>
        </p:blipFill>
        <p:spPr>
          <a:xfrm rot="651172">
            <a:off x="959142" y="1800213"/>
            <a:ext cx="3438525" cy="1268736"/>
          </a:xfrm>
          <a:prstGeom prst="rect">
            <a:avLst/>
          </a:prstGeom>
        </p:spPr>
      </p:pic>
      <p:sp>
        <p:nvSpPr>
          <p:cNvPr id="4" name="Rounded Rectangle 3"/>
          <p:cNvSpPr/>
          <p:nvPr>
            <p:custDataLst>
              <p:tags r:id="rId2"/>
            </p:custDataLst>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Google Shape;89;p15">
            <a:extLst>
              <a:ext uri="{FF2B5EF4-FFF2-40B4-BE49-F238E27FC236}">
                <a16:creationId xmlns:a16="http://schemas.microsoft.com/office/drawing/2014/main" id="{2ECF062C-EEA9-4ADD-B3B0-3A06EF291710}"/>
              </a:ext>
            </a:extLst>
          </p:cNvPr>
          <p:cNvSpPr txBox="1">
            <a:spLocks/>
          </p:cNvSpPr>
          <p:nvPr>
            <p:custDataLst>
              <p:tags r:id="rId3"/>
            </p:custDataLst>
          </p:nvPr>
        </p:nvSpPr>
        <p:spPr>
          <a:xfrm>
            <a:off x="870449" y="472194"/>
            <a:ext cx="7518812" cy="630786"/>
          </a:xfrm>
          <a:prstGeom prst="rect">
            <a:avLst/>
          </a:prstGeom>
        </p:spPr>
        <p:txBody>
          <a:bodyPr spcFirstLastPara="1" wrap="square" lIns="121900" tIns="121900" rIns="121900" bIns="121900" anchor="b"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CA" sz="3600" b="1" dirty="0">
                <a:solidFill>
                  <a:srgbClr val="70AD47"/>
                </a:solidFill>
                <a:latin typeface="Montserrat"/>
              </a:rPr>
              <a:t>À la découverte des nombres </a:t>
            </a:r>
            <a:endParaRPr lang="fr-CA" sz="3600" b="1" dirty="0">
              <a:solidFill>
                <a:srgbClr val="70AD47"/>
              </a:solidFill>
              <a:latin typeface="Montserrat"/>
              <a:cs typeface="Calibri"/>
            </a:endParaRPr>
          </a:p>
        </p:txBody>
      </p:sp>
      <p:pic>
        <p:nvPicPr>
          <p:cNvPr id="2" name="Image 1"/>
          <p:cNvPicPr>
            <a:picLocks noChangeAspect="1"/>
          </p:cNvPicPr>
          <p:nvPr>
            <p:custDataLst>
              <p:tags r:id="rId4"/>
            </p:custDataLst>
          </p:nvPr>
        </p:nvPicPr>
        <p:blipFill>
          <a:blip r:embed="rId13"/>
          <a:stretch>
            <a:fillRect/>
          </a:stretch>
        </p:blipFill>
        <p:spPr>
          <a:xfrm>
            <a:off x="4591012" y="4785319"/>
            <a:ext cx="2968647" cy="1430447"/>
          </a:xfrm>
          <a:prstGeom prst="rect">
            <a:avLst/>
          </a:prstGeom>
        </p:spPr>
      </p:pic>
      <p:pic>
        <p:nvPicPr>
          <p:cNvPr id="7" name="Image 6"/>
          <p:cNvPicPr>
            <a:picLocks noChangeAspect="1"/>
          </p:cNvPicPr>
          <p:nvPr>
            <p:custDataLst>
              <p:tags r:id="rId5"/>
            </p:custDataLst>
          </p:nvPr>
        </p:nvPicPr>
        <p:blipFill>
          <a:blip r:embed="rId14"/>
          <a:stretch>
            <a:fillRect/>
          </a:stretch>
        </p:blipFill>
        <p:spPr>
          <a:xfrm>
            <a:off x="1220100" y="3798940"/>
            <a:ext cx="2524125" cy="2152650"/>
          </a:xfrm>
          <a:prstGeom prst="rect">
            <a:avLst/>
          </a:prstGeom>
        </p:spPr>
      </p:pic>
      <p:pic>
        <p:nvPicPr>
          <p:cNvPr id="12" name="Image 11"/>
          <p:cNvPicPr>
            <a:picLocks noChangeAspect="1"/>
          </p:cNvPicPr>
          <p:nvPr>
            <p:custDataLst>
              <p:tags r:id="rId6"/>
            </p:custDataLst>
          </p:nvPr>
        </p:nvPicPr>
        <p:blipFill>
          <a:blip r:embed="rId15"/>
          <a:stretch>
            <a:fillRect/>
          </a:stretch>
        </p:blipFill>
        <p:spPr>
          <a:xfrm>
            <a:off x="5265324" y="1472262"/>
            <a:ext cx="3551936" cy="2680005"/>
          </a:xfrm>
          <a:prstGeom prst="rect">
            <a:avLst/>
          </a:prstGeom>
        </p:spPr>
      </p:pic>
      <p:pic>
        <p:nvPicPr>
          <p:cNvPr id="14" name="Image 13"/>
          <p:cNvPicPr>
            <a:picLocks noChangeAspect="1"/>
          </p:cNvPicPr>
          <p:nvPr>
            <p:custDataLst>
              <p:tags r:id="rId7"/>
            </p:custDataLst>
          </p:nvPr>
        </p:nvPicPr>
        <p:blipFill>
          <a:blip r:embed="rId16"/>
          <a:stretch>
            <a:fillRect/>
          </a:stretch>
        </p:blipFill>
        <p:spPr>
          <a:xfrm rot="18533381">
            <a:off x="8782566" y="4416394"/>
            <a:ext cx="1213397" cy="2203792"/>
          </a:xfrm>
          <a:prstGeom prst="rect">
            <a:avLst/>
          </a:prstGeom>
        </p:spPr>
      </p:pic>
      <p:grpSp>
        <p:nvGrpSpPr>
          <p:cNvPr id="17" name="Groupe 16"/>
          <p:cNvGrpSpPr/>
          <p:nvPr>
            <p:custDataLst>
              <p:tags r:id="rId8"/>
            </p:custDataLst>
          </p:nvPr>
        </p:nvGrpSpPr>
        <p:grpSpPr>
          <a:xfrm rot="579556">
            <a:off x="9879312" y="4161849"/>
            <a:ext cx="1188949" cy="2274809"/>
            <a:chOff x="4304903" y="3075243"/>
            <a:chExt cx="1188949" cy="2274809"/>
          </a:xfrm>
        </p:grpSpPr>
        <p:sp>
          <p:nvSpPr>
            <p:cNvPr id="16" name="Rectangle à coins arrondis 15"/>
            <p:cNvSpPr/>
            <p:nvPr/>
          </p:nvSpPr>
          <p:spPr>
            <a:xfrm>
              <a:off x="4389004" y="3169246"/>
              <a:ext cx="1026662" cy="20986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Image 14"/>
            <p:cNvPicPr>
              <a:picLocks noChangeAspect="1"/>
            </p:cNvPicPr>
            <p:nvPr/>
          </p:nvPicPr>
          <p:blipFill>
            <a:blip r:embed="rId17">
              <a:clrChange>
                <a:clrFrom>
                  <a:srgbClr val="FFFFFF"/>
                </a:clrFrom>
                <a:clrTo>
                  <a:srgbClr val="FFFFFF">
                    <a:alpha val="0"/>
                  </a:srgbClr>
                </a:clrTo>
              </a:clrChange>
            </a:blip>
            <a:stretch>
              <a:fillRect/>
            </a:stretch>
          </p:blipFill>
          <p:spPr>
            <a:xfrm>
              <a:off x="4304903" y="3075243"/>
              <a:ext cx="1188949" cy="2274809"/>
            </a:xfrm>
            <a:prstGeom prst="rect">
              <a:avLst/>
            </a:prstGeom>
          </p:spPr>
        </p:pic>
      </p:grpSp>
      <p:pic>
        <p:nvPicPr>
          <p:cNvPr id="20" name="Image 19"/>
          <p:cNvPicPr>
            <a:picLocks noChangeAspect="1"/>
          </p:cNvPicPr>
          <p:nvPr>
            <p:custDataLst>
              <p:tags r:id="rId9"/>
            </p:custDataLst>
          </p:nvPr>
        </p:nvPicPr>
        <p:blipFill>
          <a:blip r:embed="rId18">
            <a:clrChange>
              <a:clrFrom>
                <a:srgbClr val="FFFFFF"/>
              </a:clrFrom>
              <a:clrTo>
                <a:srgbClr val="FFFFFF">
                  <a:alpha val="0"/>
                </a:srgbClr>
              </a:clrTo>
            </a:clrChange>
          </a:blip>
          <a:stretch>
            <a:fillRect/>
          </a:stretch>
        </p:blipFill>
        <p:spPr>
          <a:xfrm rot="16200000">
            <a:off x="8601891" y="1185778"/>
            <a:ext cx="3743790" cy="1993565"/>
          </a:xfrm>
          <a:prstGeom prst="rect">
            <a:avLst/>
          </a:prstGeom>
        </p:spPr>
      </p:pic>
    </p:spTree>
    <p:extLst>
      <p:ext uri="{BB962C8B-B14F-4D97-AF65-F5344CB8AC3E}">
        <p14:creationId xmlns:p14="http://schemas.microsoft.com/office/powerpoint/2010/main" val="250670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2910322577"/>
              </p:ext>
            </p:extLst>
          </p:nvPr>
        </p:nvGraphicFramePr>
        <p:xfrm>
          <a:off x="581533" y="685770"/>
          <a:ext cx="11023598" cy="5739025"/>
        </p:xfrm>
        <a:graphic>
          <a:graphicData uri="http://schemas.openxmlformats.org/drawingml/2006/table">
            <a:tbl>
              <a:tblPr firstRow="1" bandRow="1">
                <a:tableStyleId>{912C8C85-51F0-491E-9774-3900AFEF0FD7}</a:tableStyleId>
              </a:tblPr>
              <a:tblGrid>
                <a:gridCol w="5511799">
                  <a:extLst>
                    <a:ext uri="{9D8B030D-6E8A-4147-A177-3AD203B41FA5}">
                      <a16:colId xmlns:a16="http://schemas.microsoft.com/office/drawing/2014/main" val="3592675933"/>
                    </a:ext>
                  </a:extLst>
                </a:gridCol>
                <a:gridCol w="5511799">
                  <a:extLst>
                    <a:ext uri="{9D8B030D-6E8A-4147-A177-3AD203B41FA5}">
                      <a16:colId xmlns:a16="http://schemas.microsoft.com/office/drawing/2014/main" val="1262561858"/>
                    </a:ext>
                  </a:extLst>
                </a:gridCol>
              </a:tblGrid>
              <a:tr h="471821">
                <a:tc gridSpan="2">
                  <a:txBody>
                    <a:bodyPr/>
                    <a:lstStyle/>
                    <a:p>
                      <a:pPr lvl="0" algn="ctr">
                        <a:lnSpc>
                          <a:spcPct val="100000"/>
                        </a:lnSpc>
                        <a:spcBef>
                          <a:spcPts val="0"/>
                        </a:spcBef>
                        <a:spcAft>
                          <a:spcPts val="0"/>
                        </a:spcAft>
                        <a:buNone/>
                      </a:pPr>
                      <a:r>
                        <a:rPr lang="fr-CA" sz="2000" b="1" i="0" u="none" strike="noStrike" kern="1200" spc="0" baseline="0" noProof="0" dirty="0">
                          <a:ln>
                            <a:noFill/>
                          </a:ln>
                          <a:effectLst/>
                          <a:latin typeface="Calibri"/>
                        </a:rPr>
                        <a:t>Apprentissages incontournables en français</a:t>
                      </a:r>
                      <a:endParaRPr lang="fr-FR" sz="2000" dirty="0"/>
                    </a:p>
                  </a:txBody>
                  <a:tcPr marL="0" marR="0" marT="0" marB="0" anchor="ctr"/>
                </a:tc>
                <a:tc hMerge="1">
                  <a:txBody>
                    <a:bodyPr/>
                    <a:lstStyle/>
                    <a:p>
                      <a:endParaRPr lang="fr-FR"/>
                    </a:p>
                  </a:txBody>
                  <a:tcPr marL="0" marR="0" marT="0" marB="0" anchor="ctr"/>
                </a:tc>
                <a:extLst>
                  <a:ext uri="{0D108BD9-81ED-4DB2-BD59-A6C34878D82A}">
                    <a16:rowId xmlns:a16="http://schemas.microsoft.com/office/drawing/2014/main" val="3100602442"/>
                  </a:ext>
                </a:extLst>
              </a:tr>
              <a:tr h="359924">
                <a:tc>
                  <a:txBody>
                    <a:bodyPr/>
                    <a:lstStyle/>
                    <a:p>
                      <a:pPr lvl="0" algn="ctr">
                        <a:lnSpc>
                          <a:spcPct val="100000"/>
                        </a:lnSpc>
                        <a:spcBef>
                          <a:spcPts val="0"/>
                        </a:spcBef>
                        <a:spcAft>
                          <a:spcPts val="0"/>
                        </a:spcAft>
                        <a:buNone/>
                      </a:pPr>
                      <a:r>
                        <a:rPr lang="fr-CA" sz="1800" b="1" i="0" u="none" strike="noStrike" kern="1200" noProof="0">
                          <a:effectLst/>
                          <a:latin typeface="Calibri"/>
                        </a:rPr>
                        <a:t>Programme – Immersion française</a:t>
                      </a:r>
                      <a:endParaRPr lang="fr-FR"/>
                    </a:p>
                  </a:txBody>
                  <a:tcPr marL="0" marR="0" marT="0" marB="0" anchor="ctr"/>
                </a:tc>
                <a:tc>
                  <a:txBody>
                    <a:bodyPr/>
                    <a:lstStyle/>
                    <a:p>
                      <a:pPr lvl="0" algn="ctr">
                        <a:lnSpc>
                          <a:spcPct val="100000"/>
                        </a:lnSpc>
                        <a:spcBef>
                          <a:spcPts val="0"/>
                        </a:spcBef>
                        <a:spcAft>
                          <a:spcPts val="0"/>
                        </a:spcAft>
                        <a:buNone/>
                      </a:pPr>
                      <a:r>
                        <a:rPr lang="fr-CA" sz="1800" b="1" i="0" u="none" strike="noStrike" kern="1200" noProof="0" dirty="0">
                          <a:effectLst/>
                          <a:latin typeface="Calibri"/>
                        </a:rPr>
                        <a:t>Programme – Français</a:t>
                      </a:r>
                      <a:endParaRPr lang="fr-FR" sz="1800" dirty="0"/>
                    </a:p>
                  </a:txBody>
                  <a:tcPr marL="0" marR="0" marT="0" marB="0" anchor="ctr"/>
                </a:tc>
                <a:extLst>
                  <a:ext uri="{0D108BD9-81ED-4DB2-BD59-A6C34878D82A}">
                    <a16:rowId xmlns:a16="http://schemas.microsoft.com/office/drawing/2014/main" val="3373573116"/>
                  </a:ext>
                </a:extLst>
              </a:tr>
              <a:tr h="3938918">
                <a:tc>
                  <a:txBody>
                    <a:bodyPr/>
                    <a:lstStyle/>
                    <a:p>
                      <a:pPr marL="0" lvl="0" algn="l" rtl="0" eaLnBrk="1" latinLnBrk="0" hangingPunct="1">
                        <a:lnSpc>
                          <a:spcPct val="100000"/>
                        </a:lnSpc>
                        <a:spcBef>
                          <a:spcPts val="0"/>
                        </a:spcBef>
                        <a:spcAft>
                          <a:spcPts val="0"/>
                        </a:spcAft>
                      </a:pPr>
                      <a:r>
                        <a:rPr lang="fr-CA" sz="1400" b="1" i="0" u="none" strike="noStrike" kern="1200" noProof="0" dirty="0">
                          <a:effectLst/>
                          <a:latin typeface="Calibri"/>
                        </a:rPr>
                        <a:t>  </a:t>
                      </a:r>
                      <a:endParaRPr lang="fr-CA" sz="1400" noProof="0" dirty="0">
                        <a:effectLst/>
                      </a:endParaRPr>
                    </a:p>
                    <a:p>
                      <a:pPr marL="0" lvl="0" algn="l">
                        <a:lnSpc>
                          <a:spcPct val="100000"/>
                        </a:lnSpc>
                        <a:spcBef>
                          <a:spcPts val="0"/>
                        </a:spcBef>
                        <a:spcAft>
                          <a:spcPts val="0"/>
                        </a:spcAft>
                        <a:buNone/>
                      </a:pPr>
                      <a:r>
                        <a:rPr lang="fr-CA" sz="1400" b="1" i="0" u="none" strike="noStrike" kern="1200" noProof="0" dirty="0">
                          <a:effectLst/>
                          <a:latin typeface="Calibri"/>
                        </a:rPr>
                        <a:t>  É-AC1</a:t>
                      </a:r>
                      <a:r>
                        <a:rPr lang="fr-CA" sz="1400" b="0" i="0" u="none" strike="noStrike" kern="1200" noProof="0" dirty="0">
                          <a:effectLst/>
                          <a:latin typeface="Calibri"/>
                        </a:rPr>
                        <a:t> utilise un vocabulaire adéquat pour comprendre et décrire son </a:t>
                      </a:r>
                      <a:br>
                        <a:rPr lang="fr-CA" sz="1400" b="0" i="0" u="none" strike="noStrike" kern="1200" noProof="0" dirty="0">
                          <a:effectLst/>
                          <a:latin typeface="Calibri"/>
                        </a:rPr>
                      </a:br>
                      <a:r>
                        <a:rPr lang="fr-CA" sz="1400" b="0" i="0" u="none" strike="noStrike" kern="1200" noProof="0" dirty="0">
                          <a:effectLst/>
                          <a:latin typeface="Calibri"/>
                        </a:rPr>
                        <a:t>  milieu et son vécu. </a:t>
                      </a:r>
                      <a:endParaRPr lang="fr-CA" sz="1400" noProof="0" dirty="0">
                        <a:effectLst/>
                      </a:endParaRPr>
                    </a:p>
                    <a:p>
                      <a:pPr marL="0" lvl="0" algn="l">
                        <a:lnSpc>
                          <a:spcPct val="100000"/>
                        </a:lnSpc>
                        <a:spcBef>
                          <a:spcPts val="0"/>
                        </a:spcBef>
                        <a:spcAft>
                          <a:spcPts val="0"/>
                        </a:spcAft>
                        <a:buNone/>
                      </a:pPr>
                      <a:endParaRPr lang="fr-CA" sz="1400" b="0"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  É-AC2</a:t>
                      </a:r>
                      <a:r>
                        <a:rPr lang="fr-CA" sz="1400" b="0" i="0" u="none" strike="noStrike" kern="1200" noProof="0" dirty="0">
                          <a:effectLst/>
                          <a:latin typeface="Calibri"/>
                        </a:rPr>
                        <a:t> utilise des modèles de phrases employés par les adultes dans </a:t>
                      </a:r>
                      <a:br>
                        <a:rPr lang="fr-CA" sz="1400" b="0" i="0" u="none" strike="noStrike" kern="1200" noProof="0" dirty="0">
                          <a:effectLst/>
                          <a:latin typeface="Calibri"/>
                        </a:rPr>
                      </a:br>
                      <a:r>
                        <a:rPr lang="fr-CA" sz="1400" b="0" i="0" u="none" strike="noStrike" kern="1200" noProof="0" dirty="0">
                          <a:effectLst/>
                          <a:latin typeface="Calibri"/>
                        </a:rPr>
                        <a:t>  son milieu</a:t>
                      </a:r>
                      <a:r>
                        <a:rPr lang="fr-CA" sz="1400" b="0" i="0" u="none" strike="noStrike" kern="1200" noProof="0" dirty="0" smtClean="0">
                          <a:effectLst/>
                          <a:latin typeface="Calibri"/>
                        </a:rPr>
                        <a:t>.</a:t>
                      </a:r>
                    </a:p>
                    <a:p>
                      <a:pPr lvl="0" algn="l">
                        <a:lnSpc>
                          <a:spcPct val="100000"/>
                        </a:lnSpc>
                        <a:spcBef>
                          <a:spcPts val="0"/>
                        </a:spcBef>
                        <a:spcAft>
                          <a:spcPts val="0"/>
                        </a:spcAft>
                        <a:buNone/>
                      </a:pPr>
                      <a:r>
                        <a:rPr lang="fr-CA" sz="1400" b="1" i="0" u="none" strike="noStrike" kern="1200" noProof="0" dirty="0" smtClean="0">
                          <a:effectLst/>
                          <a:latin typeface="+mn-lt"/>
                        </a:rPr>
                        <a:t> </a:t>
                      </a:r>
                      <a:endParaRPr lang="fr-CA" sz="1400" b="1"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  É- ÉP3</a:t>
                      </a:r>
                      <a:r>
                        <a:rPr lang="fr-CA" sz="1400" b="0" i="0" u="none" strike="noStrike" kern="1200" noProof="0" dirty="0">
                          <a:effectLst/>
                          <a:latin typeface="Calibri"/>
                        </a:rPr>
                        <a:t> s’adresse en français à des intervenants qu’il connaît dans </a:t>
                      </a:r>
                      <a:br>
                        <a:rPr lang="fr-CA" sz="1400" b="0" i="0" u="none" strike="noStrike" kern="1200" noProof="0" dirty="0">
                          <a:effectLst/>
                          <a:latin typeface="Calibri"/>
                        </a:rPr>
                      </a:br>
                      <a:r>
                        <a:rPr lang="fr-CA" sz="1400" b="0" i="0" u="none" strike="noStrike" kern="1200" noProof="0" dirty="0">
                          <a:effectLst/>
                          <a:latin typeface="Calibri"/>
                        </a:rPr>
                        <a:t>  des situations familières</a:t>
                      </a:r>
                      <a:r>
                        <a:rPr lang="fr-CA" sz="1400" b="0" i="0" u="none" strike="noStrike" kern="1200" noProof="0" dirty="0" smtClean="0">
                          <a:effectLst/>
                          <a:latin typeface="Calibri"/>
                        </a:rPr>
                        <a:t>.</a:t>
                      </a:r>
                    </a:p>
                    <a:p>
                      <a:pPr lvl="0" algn="l">
                        <a:lnSpc>
                          <a:spcPct val="100000"/>
                        </a:lnSpc>
                        <a:spcBef>
                          <a:spcPts val="0"/>
                        </a:spcBef>
                        <a:spcAft>
                          <a:spcPts val="0"/>
                        </a:spcAft>
                        <a:buNone/>
                      </a:pPr>
                      <a:endParaRPr lang="fr-CA" sz="1400" b="0" i="0" u="none" strike="noStrike" kern="1200" noProof="0" dirty="0" smtClean="0">
                        <a:effectLst/>
                        <a:latin typeface="Calibri"/>
                      </a:endParaRPr>
                    </a:p>
                    <a:p>
                      <a:pPr marL="87313" indent="0"/>
                      <a:r>
                        <a:rPr lang="fr-CA" sz="1400" b="1" i="0" u="none" strike="noStrike" kern="1200" baseline="0" dirty="0" smtClean="0">
                          <a:solidFill>
                            <a:schemeClr val="tx1"/>
                          </a:solidFill>
                          <a:latin typeface="+mn-lt"/>
                          <a:ea typeface="+mn-ea"/>
                          <a:cs typeface="+mn-cs"/>
                        </a:rPr>
                        <a:t>É-GV2 </a:t>
                      </a:r>
                      <a:r>
                        <a:rPr lang="fr-CA" sz="1400" b="0" i="0" u="none" strike="noStrike" kern="1200" baseline="0" dirty="0" smtClean="0">
                          <a:solidFill>
                            <a:schemeClr val="tx1"/>
                          </a:solidFill>
                          <a:latin typeface="+mn-lt"/>
                          <a:ea typeface="+mn-ea"/>
                          <a:cs typeface="+mn-cs"/>
                        </a:rPr>
                        <a:t>reproduit l’oral de la classe, le parler et les expressions </a:t>
                      </a:r>
                    </a:p>
                    <a:p>
                      <a:pPr marL="87313" indent="0"/>
                      <a:r>
                        <a:rPr lang="fr-CA" sz="1400" b="0" i="0" u="none" strike="noStrike" kern="1200" baseline="0" dirty="0" smtClean="0">
                          <a:solidFill>
                            <a:schemeClr val="tx1"/>
                          </a:solidFill>
                          <a:latin typeface="+mn-lt"/>
                          <a:ea typeface="+mn-ea"/>
                          <a:cs typeface="+mn-cs"/>
                        </a:rPr>
                        <a:t>personnelles de l’enseignant, des comptines et des chansons.</a:t>
                      </a:r>
                    </a:p>
                    <a:p>
                      <a:pPr marL="87313" indent="0"/>
                      <a:endParaRPr lang="fr-CA" sz="1400" b="0" i="0" u="none" strike="noStrike" kern="1200" baseline="0" dirty="0" smtClean="0">
                        <a:solidFill>
                          <a:schemeClr val="tx1"/>
                        </a:solidFill>
                        <a:latin typeface="+mn-lt"/>
                        <a:ea typeface="+mn-ea"/>
                        <a:cs typeface="+mn-cs"/>
                      </a:endParaRPr>
                    </a:p>
                    <a:p>
                      <a:pPr marL="87313" indent="0"/>
                      <a:r>
                        <a:rPr lang="fr-CA" sz="1400" b="1" i="0" u="none" strike="noStrike" kern="1200" baseline="0" dirty="0" smtClean="0">
                          <a:solidFill>
                            <a:schemeClr val="tx1"/>
                          </a:solidFill>
                          <a:latin typeface="+mn-lt"/>
                          <a:ea typeface="+mn-ea"/>
                          <a:cs typeface="+mn-cs"/>
                        </a:rPr>
                        <a:t>É-GV3 </a:t>
                      </a:r>
                      <a:r>
                        <a:rPr lang="fr-CA" sz="1400" b="0" i="0" u="none" strike="noStrike" kern="1200" baseline="0" dirty="0" smtClean="0">
                          <a:solidFill>
                            <a:schemeClr val="tx1"/>
                          </a:solidFill>
                          <a:latin typeface="+mn-lt"/>
                          <a:ea typeface="+mn-ea"/>
                          <a:cs typeface="+mn-cs"/>
                        </a:rPr>
                        <a:t>produit de courts énoncés et pose des questions simples afin de répondre à des situations concrètes : routines quotidiennes, désirs et besoins, demandes et partages d’information, exigences d’une tâche.</a:t>
                      </a:r>
                    </a:p>
                    <a:p>
                      <a:pPr marL="87313" indent="0"/>
                      <a:endParaRPr lang="fr-CA" sz="1400" dirty="0"/>
                    </a:p>
                    <a:p>
                      <a:pPr lvl="0" algn="l">
                        <a:lnSpc>
                          <a:spcPct val="100000"/>
                        </a:lnSpc>
                        <a:spcBef>
                          <a:spcPts val="0"/>
                        </a:spcBef>
                        <a:spcAft>
                          <a:spcPts val="0"/>
                        </a:spcAft>
                        <a:buNone/>
                      </a:pPr>
                      <a:r>
                        <a:rPr lang="fr-CA" sz="1400" b="1" i="0" u="none" strike="noStrike" kern="1200" noProof="0" dirty="0">
                          <a:effectLst/>
                          <a:latin typeface="Calibri"/>
                        </a:rPr>
                        <a:t>  É-GV5</a:t>
                      </a:r>
                      <a:r>
                        <a:rPr lang="fr-CA" sz="1400" b="0" i="0" u="none" strike="noStrike" kern="1200" noProof="0" dirty="0">
                          <a:effectLst/>
                          <a:latin typeface="Calibri"/>
                        </a:rPr>
                        <a:t> prend des risques afin d’interagir et de répondre à une </a:t>
                      </a:r>
                      <a:br>
                        <a:rPr lang="fr-CA" sz="1400" b="0" i="0" u="none" strike="noStrike" kern="1200" noProof="0" dirty="0">
                          <a:effectLst/>
                          <a:latin typeface="Calibri"/>
                        </a:rPr>
                      </a:br>
                      <a:r>
                        <a:rPr lang="fr-CA" sz="1400" b="0" i="0" u="none" strike="noStrike" kern="1200" noProof="0" dirty="0">
                          <a:effectLst/>
                          <a:latin typeface="Calibri"/>
                        </a:rPr>
                        <a:t>  variété d’intentions.</a:t>
                      </a:r>
                      <a:endParaRPr lang="fr-CA" sz="1400" dirty="0"/>
                    </a:p>
                    <a:p>
                      <a:pPr lvl="0" algn="l">
                        <a:lnSpc>
                          <a:spcPct val="100000"/>
                        </a:lnSpc>
                        <a:spcBef>
                          <a:spcPts val="0"/>
                        </a:spcBef>
                        <a:spcAft>
                          <a:spcPts val="0"/>
                        </a:spcAft>
                        <a:buNone/>
                      </a:pPr>
                      <a:endParaRPr lang="fr-CA" sz="1400" b="1"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  É-AÉ1</a:t>
                      </a:r>
                      <a:r>
                        <a:rPr lang="fr-CA" sz="1400" b="0" i="0" u="none" strike="noStrike" kern="1200" noProof="0" dirty="0">
                          <a:effectLst/>
                          <a:latin typeface="Calibri"/>
                        </a:rPr>
                        <a:t> réagit à une situation à partir de ses propres idées et de </a:t>
                      </a:r>
                      <a:br>
                        <a:rPr lang="fr-CA" sz="1400" b="0" i="0" u="none" strike="noStrike" kern="1200" noProof="0" dirty="0">
                          <a:effectLst/>
                          <a:latin typeface="Calibri"/>
                        </a:rPr>
                      </a:br>
                      <a:r>
                        <a:rPr lang="fr-CA" sz="1400" b="0" i="0" u="none" strike="noStrike" kern="1200" noProof="0" dirty="0">
                          <a:effectLst/>
                          <a:latin typeface="Calibri"/>
                        </a:rPr>
                        <a:t>  ses préférences personnelles.</a:t>
                      </a:r>
                      <a:endParaRPr lang="fr-CA" sz="1400" b="0" i="0" u="none" strike="noStrike" dirty="0">
                        <a:latin typeface="Calibri"/>
                      </a:endParaRPr>
                    </a:p>
                    <a:p>
                      <a:pPr marL="0" lvl="0" algn="l">
                        <a:spcBef>
                          <a:spcPts val="0"/>
                        </a:spcBef>
                        <a:spcAft>
                          <a:spcPts val="0"/>
                        </a:spcAft>
                        <a:buNone/>
                      </a:pPr>
                      <a:endParaRPr lang="fr-CA" sz="1400" kern="1200" noProof="0" dirty="0">
                        <a:effectLst/>
                      </a:endParaRPr>
                    </a:p>
                  </a:txBody>
                  <a:tcPr marL="0" marR="0" marT="0" marB="0"/>
                </a:tc>
                <a:tc>
                  <a:txBody>
                    <a:bodyPr/>
                    <a:lstStyle/>
                    <a:p>
                      <a:pPr lvl="0" algn="l">
                        <a:lnSpc>
                          <a:spcPct val="100000"/>
                        </a:lnSpc>
                        <a:spcBef>
                          <a:spcPts val="0"/>
                        </a:spcBef>
                        <a:spcAft>
                          <a:spcPts val="0"/>
                        </a:spcAft>
                        <a:buNone/>
                      </a:pPr>
                      <a:endParaRPr lang="fr-CA" sz="1400" b="1"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1CRCS-1</a:t>
                      </a:r>
                      <a:r>
                        <a:rPr lang="fr-CA" sz="1400" b="0" i="0" u="none" strike="noStrike" kern="1200" noProof="0" dirty="0">
                          <a:effectLst/>
                          <a:latin typeface="Calibri"/>
                        </a:rPr>
                        <a:t> interagit spontanément en français avec une aisance qui correspond à son stade.</a:t>
                      </a:r>
                      <a:endParaRPr lang="fr-CA" sz="1400" dirty="0"/>
                    </a:p>
                    <a:p>
                      <a:pPr lvl="0" algn="l">
                        <a:lnSpc>
                          <a:spcPct val="100000"/>
                        </a:lnSpc>
                        <a:spcBef>
                          <a:spcPts val="0"/>
                        </a:spcBef>
                        <a:spcAft>
                          <a:spcPts val="0"/>
                        </a:spcAft>
                        <a:buNone/>
                      </a:pPr>
                      <a:endParaRPr lang="fr-CA" sz="1400" b="0"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1CR-7</a:t>
                      </a:r>
                      <a:r>
                        <a:rPr lang="fr-CA" sz="1400" b="0" i="0" u="none" strike="noStrike" kern="1200" noProof="0" dirty="0">
                          <a:effectLst/>
                          <a:latin typeface="Calibri"/>
                        </a:rPr>
                        <a:t> explique les liens qu’il tisse entre son vécu et les textes qui lui sont lus, qu’il a vus ou entendus en fournissant des exemples.</a:t>
                      </a:r>
                      <a:endParaRPr lang="fr-CA" sz="1400" dirty="0"/>
                    </a:p>
                    <a:p>
                      <a:pPr lvl="0" algn="l">
                        <a:lnSpc>
                          <a:spcPct val="100000"/>
                        </a:lnSpc>
                        <a:spcBef>
                          <a:spcPts val="0"/>
                        </a:spcBef>
                        <a:spcAft>
                          <a:spcPts val="0"/>
                        </a:spcAft>
                        <a:buNone/>
                      </a:pPr>
                      <a:endParaRPr lang="fr-CA" sz="1400" b="0" i="0" u="none" strike="noStrike" kern="1200" noProof="0" dirty="0">
                        <a:effectLst/>
                        <a:latin typeface="Calibri"/>
                      </a:endParaRPr>
                    </a:p>
                    <a:p>
                      <a:pPr lvl="0" algn="l">
                        <a:lnSpc>
                          <a:spcPct val="100000"/>
                        </a:lnSpc>
                        <a:spcBef>
                          <a:spcPts val="0"/>
                        </a:spcBef>
                        <a:spcAft>
                          <a:spcPts val="0"/>
                        </a:spcAft>
                        <a:buNone/>
                      </a:pPr>
                      <a:r>
                        <a:rPr lang="fr-CA" sz="1400" b="1" i="0" u="none" strike="noStrike" kern="1200" noProof="0" dirty="0">
                          <a:effectLst/>
                          <a:latin typeface="Calibri"/>
                        </a:rPr>
                        <a:t>1CS-4</a:t>
                      </a:r>
                      <a:r>
                        <a:rPr lang="fr-CA" sz="1400" b="0" i="0" u="none" strike="noStrike" kern="1200" noProof="0" dirty="0">
                          <a:effectLst/>
                          <a:latin typeface="Calibri"/>
                        </a:rPr>
                        <a:t> communique ses idées et de l’information en tenant compte de son intention : </a:t>
                      </a:r>
                      <a:endParaRPr lang="fr-CA" sz="1400" dirty="0"/>
                    </a:p>
                    <a:p>
                      <a:pPr marL="285750" lvl="0" indent="-285750" algn="l">
                        <a:lnSpc>
                          <a:spcPct val="100000"/>
                        </a:lnSpc>
                        <a:spcBef>
                          <a:spcPts val="0"/>
                        </a:spcBef>
                        <a:spcAft>
                          <a:spcPts val="0"/>
                        </a:spcAft>
                        <a:buFont typeface="Arial"/>
                        <a:buChar char="•"/>
                      </a:pPr>
                      <a:r>
                        <a:rPr lang="fr-CA" sz="1400" b="0" i="0" u="none" strike="noStrike" kern="1200" noProof="0" dirty="0">
                          <a:effectLst/>
                          <a:latin typeface="Calibri"/>
                        </a:rPr>
                        <a:t>à l’oral : à l’aide d’un lexique précis et varié, d’une variété d’énoncés suffisamment élaborés pour se faire comprendre et de procédés pour favoriser la compréhension et susciter une réaction chez le destinataire;</a:t>
                      </a:r>
                      <a:endParaRPr lang="fr-CA" sz="1400" dirty="0"/>
                    </a:p>
                    <a:p>
                      <a:pPr marL="285750" lvl="0" indent="-285750" algn="l">
                        <a:lnSpc>
                          <a:spcPct val="100000"/>
                        </a:lnSpc>
                        <a:spcBef>
                          <a:spcPts val="0"/>
                        </a:spcBef>
                        <a:spcAft>
                          <a:spcPts val="0"/>
                        </a:spcAft>
                        <a:buFont typeface="Arial"/>
                        <a:buChar char="•"/>
                      </a:pPr>
                      <a:r>
                        <a:rPr lang="fr-CA" sz="1400" b="0" i="0" u="none" strike="noStrike" kern="1200" noProof="0" dirty="0">
                          <a:effectLst/>
                          <a:latin typeface="Calibri"/>
                        </a:rPr>
                        <a:t>à l’écrit : à l’aide d’une écriture approchée, de procédés pour favoriser </a:t>
                      </a:r>
                      <a:br>
                        <a:rPr lang="fr-CA" sz="1400" b="0" i="0" u="none" strike="noStrike" kern="1200" noProof="0" dirty="0">
                          <a:effectLst/>
                          <a:latin typeface="Calibri"/>
                        </a:rPr>
                      </a:br>
                      <a:r>
                        <a:rPr lang="fr-CA" sz="1400" b="0" i="0" u="none" strike="noStrike" kern="1200" noProof="0" dirty="0">
                          <a:effectLst/>
                          <a:latin typeface="Calibri"/>
                        </a:rPr>
                        <a:t>la compréhension et susciter une réaction chez le destinataire et de ressources externes fournies (p. ex. des mots, des modèles, de critères).</a:t>
                      </a:r>
                      <a:endParaRPr lang="fr-CA" sz="1400" dirty="0"/>
                    </a:p>
                    <a:p>
                      <a:pPr marL="0" marR="0" lvl="0" indent="0" algn="l">
                        <a:spcBef>
                          <a:spcPts val="0"/>
                        </a:spcBef>
                        <a:spcAft>
                          <a:spcPts val="0"/>
                        </a:spcAft>
                        <a:buNone/>
                      </a:pPr>
                      <a:endParaRPr lang="fr-CA" sz="1400" kern="1200" noProof="0" dirty="0">
                        <a:effectLst/>
                      </a:endParaRPr>
                    </a:p>
                  </a:txBody>
                  <a:tcPr marL="0" marR="0" marT="0" marB="0"/>
                </a:tc>
                <a:extLst>
                  <a:ext uri="{0D108BD9-81ED-4DB2-BD59-A6C34878D82A}">
                    <a16:rowId xmlns:a16="http://schemas.microsoft.com/office/drawing/2014/main" val="4024407965"/>
                  </a:ext>
                </a:extLst>
              </a:tr>
            </a:tbl>
          </a:graphicData>
        </a:graphic>
      </p:graphicFrame>
    </p:spTree>
    <p:extLst>
      <p:ext uri="{BB962C8B-B14F-4D97-AF65-F5344CB8AC3E}">
        <p14:creationId xmlns:p14="http://schemas.microsoft.com/office/powerpoint/2010/main" val="210544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558982" y="1226967"/>
            <a:ext cx="7664472" cy="5078313"/>
          </a:xfrm>
          <a:prstGeom prst="rect">
            <a:avLst/>
          </a:prstGeom>
          <a:noFill/>
        </p:spPr>
        <p:txBody>
          <a:bodyPr wrap="square" lIns="91440" tIns="45720" rIns="91440" bIns="45720" anchor="t">
            <a:spAutoFit/>
          </a:bodyPr>
          <a:lstStyle/>
          <a:p>
            <a:r>
              <a:rPr lang="fr-CA" dirty="0">
                <a:ea typeface="+mn-lt"/>
                <a:cs typeface="+mn-lt"/>
              </a:rPr>
              <a:t>La ressource </a:t>
            </a:r>
            <a:r>
              <a:rPr lang="fr-CA" i="1" dirty="0">
                <a:ea typeface="+mn-lt"/>
                <a:cs typeface="+mn-lt"/>
              </a:rPr>
              <a:t>Survol à travers les années </a:t>
            </a:r>
            <a:r>
              <a:rPr lang="fr-CA" dirty="0">
                <a:ea typeface="+mn-lt"/>
                <a:cs typeface="+mn-lt"/>
              </a:rPr>
              <a:t>présente une progression des apprentissages en fonction du </a:t>
            </a:r>
            <a:r>
              <a:rPr lang="fr-CA" i="1" dirty="0">
                <a:ea typeface="+mn-lt"/>
                <a:cs typeface="+mn-lt"/>
              </a:rPr>
              <a:t>Cadre manitobain des résultats d’apprentissage en mathématiques</a:t>
            </a:r>
            <a:r>
              <a:rPr lang="fr-CA" dirty="0">
                <a:ea typeface="+mn-lt"/>
                <a:cs typeface="+mn-lt"/>
              </a:rPr>
              <a:t>. On y retrouve de grandes idées mathématiques qui sont des énoncés d’une idée qui est fondamentale à l’apprentissage des mathématiques et rend l’enseignement pertinent. Ces grandes idées fournissent un but, une orientation et une signification pour l'enseignement et l'apprentissage en </a:t>
            </a:r>
            <a:r>
              <a:rPr lang="fr-CA" dirty="0" smtClean="0">
                <a:ea typeface="+mn-lt"/>
                <a:cs typeface="+mn-lt"/>
              </a:rPr>
              <a:t>mathématiques.</a:t>
            </a:r>
            <a:endParaRPr lang="fr-CA" dirty="0">
              <a:cs typeface="Calibri"/>
            </a:endParaRPr>
          </a:p>
          <a:p>
            <a:endParaRPr lang="fr-CA" dirty="0">
              <a:cs typeface="Calibri"/>
            </a:endParaRPr>
          </a:p>
          <a:p>
            <a:r>
              <a:rPr lang="fr-CA" dirty="0" smtClean="0">
                <a:ea typeface="+mn-lt"/>
                <a:cs typeface="+mn-lt"/>
              </a:rPr>
              <a:t>Actualisez </a:t>
            </a:r>
            <a:r>
              <a:rPr lang="fr-CA" dirty="0">
                <a:ea typeface="+mn-lt"/>
                <a:cs typeface="+mn-lt"/>
              </a:rPr>
              <a:t>ces grandes idées à travers du contenu mathématique et des expériences d'apprentissage </a:t>
            </a:r>
            <a:r>
              <a:rPr lang="fr-CA" dirty="0" smtClean="0">
                <a:ea typeface="+mn-lt"/>
                <a:cs typeface="+mn-lt"/>
              </a:rPr>
              <a:t>permettent, </a:t>
            </a:r>
            <a:r>
              <a:rPr lang="fr-CA" dirty="0">
                <a:ea typeface="+mn-lt"/>
                <a:cs typeface="+mn-lt"/>
              </a:rPr>
              <a:t>entre autres, aux élèves </a:t>
            </a:r>
            <a:endParaRPr lang="fr-CA" dirty="0">
              <a:cs typeface="Calibri"/>
            </a:endParaRPr>
          </a:p>
          <a:p>
            <a:pPr marL="285750" indent="-285750">
              <a:buFont typeface="Arial"/>
              <a:buChar char="•"/>
            </a:pPr>
            <a:r>
              <a:rPr lang="fr-CA" dirty="0">
                <a:ea typeface="+mn-lt"/>
                <a:cs typeface="+mn-lt"/>
              </a:rPr>
              <a:t>de réfléchir à la vue d'ensemble des mathématiques et de leurs applications;</a:t>
            </a:r>
            <a:endParaRPr lang="fr-CA" dirty="0">
              <a:cs typeface="Calibri"/>
            </a:endParaRPr>
          </a:p>
          <a:p>
            <a:pPr marL="285750" indent="-285750">
              <a:buFont typeface="Arial"/>
              <a:buChar char="•"/>
            </a:pPr>
            <a:r>
              <a:rPr lang="fr-CA" dirty="0">
                <a:ea typeface="+mn-lt"/>
                <a:cs typeface="+mn-lt"/>
              </a:rPr>
              <a:t>d’établir des liens entre des résultats d'apprentissage spécifiques et des concepts mathématiques;</a:t>
            </a:r>
            <a:endParaRPr lang="fr-CA" dirty="0">
              <a:cs typeface="Calibri"/>
            </a:endParaRPr>
          </a:p>
          <a:p>
            <a:pPr marL="285750" indent="-285750">
              <a:buFont typeface="Arial"/>
              <a:buChar char="•"/>
            </a:pPr>
            <a:r>
              <a:rPr lang="fr-CA" dirty="0">
                <a:ea typeface="+mn-lt"/>
                <a:cs typeface="+mn-lt"/>
              </a:rPr>
              <a:t>d'établir des liens essentiels entre les concepts et les procédures. </a:t>
            </a:r>
          </a:p>
          <a:p>
            <a:endParaRPr lang="fr-CA" dirty="0">
              <a:ea typeface="+mn-lt"/>
              <a:cs typeface="+mn-lt"/>
            </a:endParaRPr>
          </a:p>
          <a:p>
            <a:r>
              <a:rPr lang="fr-CA" dirty="0">
                <a:ea typeface="+mn-lt"/>
                <a:cs typeface="+mn-lt"/>
              </a:rPr>
              <a:t>Le document </a:t>
            </a:r>
            <a:r>
              <a:rPr lang="fr-CA" i="1" dirty="0">
                <a:ea typeface="+mn-lt"/>
                <a:cs typeface="+mn-lt"/>
              </a:rPr>
              <a:t>Survol à travers les années </a:t>
            </a:r>
            <a:r>
              <a:rPr lang="fr-CA" dirty="0">
                <a:ea typeface="+mn-lt"/>
                <a:cs typeface="+mn-lt"/>
              </a:rPr>
              <a:t>permettra aux enseignants de recueillir de l’information au sujet du progrès de leurs élèves permettant ainsi de différencier l’enseignement et d’appuyer l’apprentissage en mathématiques.</a:t>
            </a:r>
            <a:endParaRPr lang="en-CA" dirty="0">
              <a:cs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562575" y="535410"/>
            <a:ext cx="7370375"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a:t>
            </a:r>
          </a:p>
        </p:txBody>
      </p:sp>
      <p:sp>
        <p:nvSpPr>
          <p:cNvPr id="9" name="Rectangle 8"/>
          <p:cNvSpPr/>
          <p:nvPr>
            <p:custDataLst>
              <p:tags r:id="rId4"/>
            </p:custDataLst>
          </p:nvPr>
        </p:nvSpPr>
        <p:spPr>
          <a:xfrm>
            <a:off x="8879895" y="5784978"/>
            <a:ext cx="2721835" cy="369332"/>
          </a:xfrm>
          <a:prstGeom prst="rect">
            <a:avLst/>
          </a:prstGeom>
        </p:spPr>
        <p:txBody>
          <a:bodyPr wrap="none" lIns="91440" tIns="45720" rIns="91440" bIns="45720" anchor="t">
            <a:spAutoFit/>
          </a:bodyPr>
          <a:lstStyle/>
          <a:p>
            <a:r>
              <a:rPr lang="en-CA" u="sng" dirty="0" err="1">
                <a:solidFill>
                  <a:srgbClr val="0070C0"/>
                </a:solidFill>
                <a:ea typeface="+mn-lt"/>
                <a:cs typeface="+mn-lt"/>
                <a:hlinkClick r:id="rId11"/>
              </a:rPr>
              <a:t>Survol</a:t>
            </a:r>
            <a:r>
              <a:rPr lang="en-CA" u="sng" dirty="0">
                <a:solidFill>
                  <a:srgbClr val="0070C0"/>
                </a:solidFill>
                <a:ea typeface="+mn-lt"/>
                <a:cs typeface="+mn-lt"/>
                <a:hlinkClick r:id="rId11"/>
              </a:rPr>
              <a:t> à travers les </a:t>
            </a:r>
            <a:r>
              <a:rPr lang="en-CA" u="sng" dirty="0" err="1">
                <a:solidFill>
                  <a:srgbClr val="0070C0"/>
                </a:solidFill>
                <a:ea typeface="+mn-lt"/>
                <a:cs typeface="+mn-lt"/>
                <a:hlinkClick r:id="rId11"/>
              </a:rPr>
              <a:t>années</a:t>
            </a:r>
            <a:endParaRPr lang="en-CA" i="1" u="sng" dirty="0">
              <a:solidFill>
                <a:srgbClr val="0070C0"/>
              </a:solidFill>
              <a:cs typeface="Calibri"/>
            </a:endParaRPr>
          </a:p>
        </p:txBody>
      </p:sp>
      <p:pic>
        <p:nvPicPr>
          <p:cNvPr id="13" name="Picture 13" descr="Table&#10;&#10;Description automatically generated">
            <a:extLst>
              <a:ext uri="{FF2B5EF4-FFF2-40B4-BE49-F238E27FC236}">
                <a16:creationId xmlns:a16="http://schemas.microsoft.com/office/drawing/2014/main" id="{9B35A6E0-A7E0-4E42-BCAF-2813F8CDAD7E}"/>
              </a:ext>
            </a:extLst>
          </p:cNvPr>
          <p:cNvPicPr>
            <a:picLocks noChangeAspect="1"/>
          </p:cNvPicPr>
          <p:nvPr>
            <p:custDataLst>
              <p:tags r:id="rId5"/>
            </p:custDataLst>
          </p:nvPr>
        </p:nvPicPr>
        <p:blipFill>
          <a:blip r:embed="rId12"/>
          <a:stretch>
            <a:fillRect/>
          </a:stretch>
        </p:blipFill>
        <p:spPr>
          <a:xfrm rot="720000">
            <a:off x="8644563" y="2490106"/>
            <a:ext cx="2529393" cy="1638164"/>
          </a:xfrm>
          <a:prstGeom prst="rect">
            <a:avLst/>
          </a:prstGeom>
        </p:spPr>
      </p:pic>
      <p:pic>
        <p:nvPicPr>
          <p:cNvPr id="12" name="Picture 12" descr="Graphical user interface, text, application&#10;&#10;Description automatically generated">
            <a:extLst>
              <a:ext uri="{FF2B5EF4-FFF2-40B4-BE49-F238E27FC236}">
                <a16:creationId xmlns:a16="http://schemas.microsoft.com/office/drawing/2014/main" id="{6B6726C6-2F8F-4433-9A3F-6EDFA8F85D35}"/>
              </a:ext>
            </a:extLst>
          </p:cNvPr>
          <p:cNvPicPr>
            <a:picLocks noChangeAspect="1"/>
          </p:cNvPicPr>
          <p:nvPr>
            <p:custDataLst>
              <p:tags r:id="rId6"/>
            </p:custDataLst>
          </p:nvPr>
        </p:nvPicPr>
        <p:blipFill>
          <a:blip r:embed="rId13"/>
          <a:stretch>
            <a:fillRect/>
          </a:stretch>
        </p:blipFill>
        <p:spPr>
          <a:xfrm rot="420000">
            <a:off x="8970297" y="3801309"/>
            <a:ext cx="2529393" cy="1632755"/>
          </a:xfrm>
          <a:prstGeom prst="rect">
            <a:avLst/>
          </a:prstGeom>
        </p:spPr>
      </p:pic>
      <p:pic>
        <p:nvPicPr>
          <p:cNvPr id="11" name="Picture 11" descr="Text&#10;&#10;Description automatically generated">
            <a:extLst>
              <a:ext uri="{FF2B5EF4-FFF2-40B4-BE49-F238E27FC236}">
                <a16:creationId xmlns:a16="http://schemas.microsoft.com/office/drawing/2014/main" id="{151D497B-DE1F-4683-BFE3-FE1A7FD9F0A3}"/>
              </a:ext>
            </a:extLst>
          </p:cNvPr>
          <p:cNvPicPr>
            <a:picLocks noChangeAspect="1"/>
          </p:cNvPicPr>
          <p:nvPr>
            <p:custDataLst>
              <p:tags r:id="rId7"/>
            </p:custDataLst>
          </p:nvPr>
        </p:nvPicPr>
        <p:blipFill>
          <a:blip r:embed="rId14"/>
          <a:stretch>
            <a:fillRect/>
          </a:stretch>
        </p:blipFill>
        <p:spPr>
          <a:xfrm rot="180000">
            <a:off x="8974074" y="842214"/>
            <a:ext cx="2529393" cy="1629994"/>
          </a:xfrm>
          <a:prstGeom prst="rect">
            <a:avLst/>
          </a:prstGeom>
        </p:spPr>
      </p:pic>
    </p:spTree>
    <p:extLst>
      <p:ext uri="{BB962C8B-B14F-4D97-AF65-F5344CB8AC3E}">
        <p14:creationId xmlns:p14="http://schemas.microsoft.com/office/powerpoint/2010/main" val="414263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526652" y="1669490"/>
            <a:ext cx="11045094" cy="5078313"/>
          </a:xfrm>
          <a:prstGeom prst="rect">
            <a:avLst/>
          </a:prstGeom>
          <a:noFill/>
        </p:spPr>
        <p:txBody>
          <a:bodyPr wrap="square" lIns="91440" tIns="45720" rIns="91440" bIns="45720" anchor="t">
            <a:spAutoFit/>
          </a:bodyPr>
          <a:lstStyle/>
          <a:p>
            <a:r>
              <a:rPr lang="fr-CA" b="1" dirty="0">
                <a:ea typeface="+mn-lt"/>
                <a:cs typeface="+mn-lt"/>
              </a:rPr>
              <a:t>Le comptage</a:t>
            </a:r>
            <a:endParaRPr lang="fr-CA" dirty="0">
              <a:cs typeface="Calibri"/>
            </a:endParaRPr>
          </a:p>
          <a:p>
            <a:pPr marL="342900" indent="-342900">
              <a:buFont typeface="Arial"/>
              <a:buChar char="•"/>
            </a:pPr>
            <a:r>
              <a:rPr lang="fr-CA" dirty="0">
                <a:ea typeface="+mn-lt"/>
                <a:cs typeface="+mn-lt"/>
              </a:rPr>
              <a:t>Le comptage détermine combien d’éléments se trouvent dans un ensemble.</a:t>
            </a:r>
            <a:endParaRPr lang="fr-CA" dirty="0">
              <a:cs typeface="Calibri"/>
            </a:endParaRPr>
          </a:p>
          <a:p>
            <a:pPr marL="342900" indent="-342900">
              <a:buFont typeface="Arial"/>
              <a:buChar char="•"/>
            </a:pPr>
            <a:r>
              <a:rPr lang="fr-CA" dirty="0">
                <a:ea typeface="+mn-lt"/>
                <a:cs typeface="+mn-lt"/>
              </a:rPr>
              <a:t>Les nombres sont liés les uns aux autres par une variété de relations.</a:t>
            </a:r>
            <a:endParaRPr lang="fr-CA" dirty="0">
              <a:cs typeface="Calibri"/>
            </a:endParaRPr>
          </a:p>
          <a:p>
            <a:pPr marL="342900" indent="-342900">
              <a:buFont typeface="Arial"/>
              <a:buChar char="•"/>
            </a:pPr>
            <a:r>
              <a:rPr lang="fr-CA" dirty="0">
                <a:ea typeface="+mn-lt"/>
                <a:cs typeface="+mn-lt"/>
              </a:rPr>
              <a:t>On peut estimer des quantités à l’aide de référents.</a:t>
            </a:r>
          </a:p>
          <a:p>
            <a:endParaRPr lang="fr-CA" dirty="0">
              <a:cs typeface="Calibri"/>
            </a:endParaRPr>
          </a:p>
          <a:p>
            <a:r>
              <a:rPr lang="fr-CA" b="1" dirty="0">
                <a:ea typeface="+mn-lt"/>
                <a:cs typeface="+mn-lt"/>
              </a:rPr>
              <a:t>Les représentations des nombres entiers</a:t>
            </a:r>
            <a:endParaRPr lang="fr-CA" dirty="0">
              <a:cs typeface="Calibri"/>
            </a:endParaRPr>
          </a:p>
          <a:p>
            <a:pPr marL="342900" indent="-342900">
              <a:buFont typeface="Arial"/>
              <a:buChar char="•"/>
            </a:pPr>
            <a:r>
              <a:rPr lang="fr-CA" dirty="0">
                <a:ea typeface="+mn-lt"/>
                <a:cs typeface="+mn-lt"/>
              </a:rPr>
              <a:t>Les quantités peuvent être représentées de façon concrète, imagée et symbolique.</a:t>
            </a:r>
            <a:endParaRPr lang="fr-CA" dirty="0">
              <a:cs typeface="Calibri"/>
            </a:endParaRPr>
          </a:p>
          <a:p>
            <a:pPr marL="342900" indent="-342900">
              <a:buFont typeface="Arial"/>
              <a:buChar char="•"/>
            </a:pPr>
            <a:r>
              <a:rPr lang="fr-CA" dirty="0">
                <a:ea typeface="+mn-lt"/>
                <a:cs typeface="+mn-lt"/>
              </a:rPr>
              <a:t>Un nombre peut avoir des représentations </a:t>
            </a:r>
            <a:r>
              <a:rPr lang="fr-CA" dirty="0" smtClean="0">
                <a:ea typeface="+mn-lt"/>
                <a:cs typeface="+mn-lt"/>
              </a:rPr>
              <a:t>différentes, mais </a:t>
            </a:r>
            <a:r>
              <a:rPr lang="fr-CA" dirty="0">
                <a:ea typeface="+mn-lt"/>
                <a:cs typeface="+mn-lt"/>
              </a:rPr>
              <a:t>équivalentes.</a:t>
            </a:r>
          </a:p>
          <a:p>
            <a:pPr marL="342900" indent="-342900">
              <a:buFont typeface="Arial"/>
              <a:buChar char="•"/>
            </a:pPr>
            <a:r>
              <a:rPr lang="fr-CA" dirty="0">
                <a:ea typeface="+mn-lt"/>
                <a:cs typeface="+mn-lt"/>
              </a:rPr>
              <a:t>Les nombres repères sont utiles pour comparer, mettre en relation et estimer des nombres.</a:t>
            </a:r>
          </a:p>
          <a:p>
            <a:pPr marL="285750" indent="-285750">
              <a:buFont typeface="Arial"/>
              <a:buChar char="•"/>
            </a:pPr>
            <a:endParaRPr lang="fr-CA" b="1" dirty="0">
              <a:ea typeface="+mn-lt"/>
              <a:cs typeface="+mn-lt"/>
            </a:endParaRPr>
          </a:p>
          <a:p>
            <a:r>
              <a:rPr lang="fr-CA" b="1" dirty="0">
                <a:ea typeface="+mn-lt"/>
                <a:cs typeface="+mn-lt"/>
              </a:rPr>
              <a:t>Les opérations avec des nombres entiers (addition/soustraction)</a:t>
            </a:r>
            <a:endParaRPr lang="fr-CA" dirty="0">
              <a:cs typeface="Calibri"/>
            </a:endParaRPr>
          </a:p>
          <a:p>
            <a:pPr marL="285750" indent="-285750">
              <a:buFont typeface="Arial"/>
              <a:buChar char="•"/>
            </a:pPr>
            <a:r>
              <a:rPr lang="fr-CA" dirty="0">
                <a:ea typeface="+mn-lt"/>
                <a:cs typeface="+mn-lt"/>
              </a:rPr>
              <a:t>Les quatre opérations sont intrinsèquement reliées.</a:t>
            </a:r>
          </a:p>
          <a:p>
            <a:pPr marL="285750" indent="-285750">
              <a:buFont typeface="Arial"/>
              <a:buChar char="•"/>
            </a:pPr>
            <a:r>
              <a:rPr lang="fr-CA" dirty="0">
                <a:ea typeface="+mn-lt"/>
                <a:cs typeface="+mn-lt"/>
              </a:rPr>
              <a:t>Les méthodes de calcul flexibles permettent de décomposer et de combiner des nombres de multiples façons.</a:t>
            </a:r>
            <a:endParaRPr lang="en-CA" dirty="0">
              <a:ea typeface="+mn-lt"/>
              <a:cs typeface="+mn-lt"/>
            </a:endParaRPr>
          </a:p>
          <a:p>
            <a:pPr marL="285750" lvl="0" indent="-285750">
              <a:buFont typeface="Arial" panose="020B0604020202020204" pitchFamily="34" charset="0"/>
              <a:buChar char="•"/>
            </a:pPr>
            <a:endParaRPr lang="en-CA" dirty="0" smtClean="0">
              <a:cs typeface="Calibri"/>
            </a:endParaRPr>
          </a:p>
          <a:p>
            <a:pPr lvl="0"/>
            <a:r>
              <a:rPr lang="fr-CA" b="1" dirty="0" smtClean="0">
                <a:ea typeface="+mn-lt"/>
                <a:cs typeface="+mn-lt"/>
              </a:rPr>
              <a:t>Les relations algébriques à l’aide d’équations</a:t>
            </a:r>
          </a:p>
          <a:p>
            <a:pPr marL="285750" lvl="0" indent="-285750">
              <a:buFont typeface="Arial" panose="020B0604020202020204" pitchFamily="34" charset="0"/>
              <a:buChar char="•"/>
            </a:pPr>
            <a:r>
              <a:rPr lang="fr-CA" dirty="0" smtClean="0">
                <a:cs typeface="Calibri"/>
              </a:rPr>
              <a:t>L’égalité et l’inégalité sont utilisées pour exprimer des relations entre deux quantités.</a:t>
            </a:r>
          </a:p>
          <a:p>
            <a:pPr marL="285750" lvl="0" indent="-285750">
              <a:buFont typeface="Arial" panose="020B0604020202020204" pitchFamily="34" charset="0"/>
              <a:buChar char="•"/>
            </a:pPr>
            <a:r>
              <a:rPr lang="fr-CA" dirty="0" smtClean="0">
                <a:cs typeface="Calibri"/>
              </a:rPr>
              <a:t>Le symbole d’égalité représente une relation entre les expressions numériques de chaque côté du symbole.</a:t>
            </a:r>
          </a:p>
          <a:p>
            <a:pPr marL="285750" lvl="0" indent="-285750">
              <a:buFont typeface="Arial" panose="020B0604020202020204" pitchFamily="34" charset="0"/>
              <a:buChar char="•"/>
            </a:pPr>
            <a:endParaRPr lang="en-CA" dirty="0">
              <a:cs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409776" y="869033"/>
            <a:ext cx="8629120" cy="57713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2800" b="1" dirty="0">
                <a:solidFill>
                  <a:srgbClr val="70AD47"/>
                </a:solidFill>
                <a:latin typeface="Montserrat"/>
              </a:rPr>
              <a:t>Grandes idées abordées au sein des scénarios</a:t>
            </a:r>
          </a:p>
        </p:txBody>
      </p:sp>
      <p:pic>
        <p:nvPicPr>
          <p:cNvPr id="6" name="Picture 6" descr="Graphical user interface, text&#10;&#10;Description automatically generated">
            <a:extLst>
              <a:ext uri="{FF2B5EF4-FFF2-40B4-BE49-F238E27FC236}">
                <a16:creationId xmlns:a16="http://schemas.microsoft.com/office/drawing/2014/main" id="{8DDB1CD6-9FBF-46EA-BA49-3CFBFFCD86F0}"/>
              </a:ext>
            </a:extLst>
          </p:cNvPr>
          <p:cNvPicPr>
            <a:picLocks noChangeAspect="1"/>
          </p:cNvPicPr>
          <p:nvPr>
            <p:custDataLst>
              <p:tags r:id="rId4"/>
            </p:custDataLst>
          </p:nvPr>
        </p:nvPicPr>
        <p:blipFill>
          <a:blip r:embed="rId9"/>
          <a:stretch>
            <a:fillRect/>
          </a:stretch>
        </p:blipFill>
        <p:spPr>
          <a:xfrm rot="21240000">
            <a:off x="8756939" y="683431"/>
            <a:ext cx="3264766" cy="2100960"/>
          </a:xfrm>
          <a:prstGeom prst="rect">
            <a:avLst/>
          </a:prstGeom>
        </p:spPr>
      </p:pic>
      <p:sp>
        <p:nvSpPr>
          <p:cNvPr id="5" name="ZoneTexte 4">
            <a:extLst>
              <a:ext uri="{FF2B5EF4-FFF2-40B4-BE49-F238E27FC236}">
                <a16:creationId xmlns:a16="http://schemas.microsoft.com/office/drawing/2014/main" id="{B30B0223-55CC-4180-A80E-BA6A59864BA4}"/>
              </a:ext>
            </a:extLst>
          </p:cNvPr>
          <p:cNvSpPr txBox="1"/>
          <p:nvPr>
            <p:custDataLst>
              <p:tags r:id="rId5"/>
            </p:custDataLst>
          </p:nvPr>
        </p:nvSpPr>
        <p:spPr>
          <a:xfrm rot="21217349">
            <a:off x="9067568" y="2610713"/>
            <a:ext cx="372085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1200" u="sng" dirty="0">
              <a:solidFill>
                <a:srgbClr val="0070C0"/>
              </a:solidFill>
              <a:ea typeface="+mn-lt"/>
              <a:cs typeface="+mn-lt"/>
              <a:hlinkClick r:id="rId10"/>
            </a:endParaRPr>
          </a:p>
          <a:p>
            <a:r>
              <a:rPr lang="en-CA" sz="1400" u="sng" dirty="0" err="1">
                <a:solidFill>
                  <a:srgbClr val="0070C0"/>
                </a:solidFill>
                <a:ea typeface="+mn-lt"/>
                <a:cs typeface="+mn-lt"/>
                <a:hlinkClick r:id="rId10"/>
              </a:rPr>
              <a:t>Survol</a:t>
            </a:r>
            <a:r>
              <a:rPr lang="en-CA" sz="1400" u="sng" dirty="0">
                <a:solidFill>
                  <a:srgbClr val="0070C0"/>
                </a:solidFill>
                <a:ea typeface="+mn-lt"/>
                <a:cs typeface="+mn-lt"/>
                <a:hlinkClick r:id="rId10"/>
              </a:rPr>
              <a:t> à travers les </a:t>
            </a:r>
            <a:r>
              <a:rPr lang="en-CA" sz="1400" u="sng" dirty="0" err="1">
                <a:solidFill>
                  <a:srgbClr val="0070C0"/>
                </a:solidFill>
                <a:ea typeface="+mn-lt"/>
                <a:cs typeface="+mn-lt"/>
                <a:hlinkClick r:id="rId10"/>
              </a:rPr>
              <a:t>années</a:t>
            </a:r>
            <a:endParaRPr lang="en-CA" sz="1400" i="1" u="sng" dirty="0">
              <a:solidFill>
                <a:srgbClr val="0070C0"/>
              </a:solidFill>
              <a:cs typeface="Calibri"/>
            </a:endParaRPr>
          </a:p>
          <a:p>
            <a:pPr algn="l"/>
            <a:endParaRPr lang="fr-FR" sz="1200" dirty="0"/>
          </a:p>
        </p:txBody>
      </p:sp>
    </p:spTree>
    <p:extLst>
      <p:ext uri="{BB962C8B-B14F-4D97-AF65-F5344CB8AC3E}">
        <p14:creationId xmlns:p14="http://schemas.microsoft.com/office/powerpoint/2010/main" val="112056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2"/>
            </p:custDataLst>
          </p:nvPr>
        </p:nvSpPr>
        <p:spPr>
          <a:xfrm>
            <a:off x="751999" y="472966"/>
            <a:ext cx="10484570" cy="65753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CA" sz="2800" b="1" dirty="0">
                <a:solidFill>
                  <a:srgbClr val="70AD47"/>
                </a:solidFill>
                <a:latin typeface="Montserrat"/>
              </a:rPr>
              <a:t>Conseils à </a:t>
            </a:r>
            <a:r>
              <a:rPr lang="fr-CA" sz="2800" b="1" dirty="0">
                <a:solidFill>
                  <a:srgbClr val="70AD47"/>
                </a:solidFill>
                <a:latin typeface="Montserrat"/>
              </a:rPr>
              <a:t>l’enseignant</a:t>
            </a:r>
          </a:p>
        </p:txBody>
      </p:sp>
      <p:sp>
        <p:nvSpPr>
          <p:cNvPr id="5" name="TextBox 4"/>
          <p:cNvSpPr txBox="1"/>
          <p:nvPr>
            <p:custDataLst>
              <p:tags r:id="rId3"/>
            </p:custDataLst>
          </p:nvPr>
        </p:nvSpPr>
        <p:spPr>
          <a:xfrm>
            <a:off x="387815" y="1267912"/>
            <a:ext cx="11545508" cy="5447645"/>
          </a:xfrm>
          <a:prstGeom prst="rect">
            <a:avLst/>
          </a:prstGeom>
          <a:noFill/>
        </p:spPr>
        <p:txBody>
          <a:bodyPr wrap="square" lIns="91440" tIns="45720" rIns="91440" bIns="45720" rtlCol="0" anchor="t">
            <a:spAutoFit/>
          </a:bodyPr>
          <a:lstStyle/>
          <a:p>
            <a:pPr marL="342900" indent="-342900">
              <a:buFont typeface="Arial"/>
              <a:buChar char="•"/>
              <a:defRPr/>
            </a:pPr>
            <a:r>
              <a:rPr lang="fr-CA" sz="2000" dirty="0">
                <a:ea typeface="+mn-lt"/>
                <a:cs typeface="+mn-lt"/>
              </a:rPr>
              <a:t>Il est important de revoir les scénarios proposés et les documents qui en découlent afin de les adapter au besoin et de s’assurer que les élèves aient accès au matériel proposé dans les expériences d’apprentissage.</a:t>
            </a:r>
            <a:endParaRPr lang="fr-FR" sz="2000" dirty="0">
              <a:cs typeface="Calibri"/>
            </a:endParaRPr>
          </a:p>
          <a:p>
            <a:pPr marL="342900" indent="-342900">
              <a:buFont typeface="Arial"/>
              <a:buChar char="•"/>
              <a:defRPr/>
            </a:pPr>
            <a:endParaRPr lang="fr-CA" sz="2000" b="1" dirty="0">
              <a:ea typeface="+mn-lt"/>
              <a:cs typeface="+mn-lt"/>
            </a:endParaRPr>
          </a:p>
          <a:p>
            <a:pPr marL="342900" indent="-342900">
              <a:buFont typeface="Arial"/>
              <a:buChar char="•"/>
              <a:defRPr/>
            </a:pPr>
            <a:r>
              <a:rPr lang="fr-CA" sz="2000" dirty="0">
                <a:ea typeface="+mn-lt"/>
                <a:cs typeface="+mn-lt"/>
              </a:rPr>
              <a:t>Il est grandement recommandé d’accorder le temps nécessaire aux élèves pour explorer la plateforme utilisée de même que le matériel à manipuler avant d’entamer les expériences d’apprentissage. Ceci permettra aux élèves de se sentir à l'aise avec les outils proposés afin qu’ils puissent les utiliser de façon efficace</a:t>
            </a:r>
            <a:r>
              <a:rPr kumimoji="0" lang="fr-CA" sz="2000" b="0" i="0" u="none" strike="noStrike" kern="1200" cap="none" spc="0" normalizeH="0" baseline="0" noProof="0" dirty="0">
                <a:ln>
                  <a:noFill/>
                </a:ln>
                <a:effectLst/>
                <a:uLnTx/>
                <a:uFillTx/>
                <a:ea typeface="+mn-lt"/>
                <a:cs typeface="+mn-lt"/>
              </a:rPr>
              <a:t>.</a:t>
            </a:r>
            <a:endParaRPr lang="fr-CA" sz="2000" dirty="0">
              <a:ea typeface="+mn-lt"/>
              <a:cs typeface="+mn-lt"/>
            </a:endParaRPr>
          </a:p>
          <a:p>
            <a:pPr marL="0" lvl="0" algn="l" defTabSz="914400">
              <a:lnSpc>
                <a:spcPct val="100000"/>
              </a:lnSpc>
              <a:spcBef>
                <a:spcPts val="0"/>
              </a:spcBef>
              <a:spcAft>
                <a:spcPts val="0"/>
              </a:spcAft>
              <a:buClrTx/>
              <a:buSzTx/>
              <a:buFont typeface="Arial" panose="020B0604020202020204" pitchFamily="34" charset="0"/>
              <a:buChar char="•"/>
              <a:tabLst/>
              <a:defRPr/>
            </a:pPr>
            <a:endParaRPr lang="fr-CA" sz="2000" dirty="0">
              <a:ea typeface="+mn-lt"/>
              <a:cs typeface="+mn-lt"/>
            </a:endParaRPr>
          </a:p>
          <a:p>
            <a:pPr marL="342900" indent="-342900">
              <a:buFont typeface="Arial"/>
              <a:buChar char="•"/>
              <a:defRPr/>
            </a:pPr>
            <a:r>
              <a:rPr lang="fr-CA" sz="2000" dirty="0">
                <a:ea typeface="+mn-lt"/>
                <a:cs typeface="+mn-lt"/>
              </a:rPr>
              <a:t>Les élèves peuvent utiliser du matériel de manipulation virtuel présenté dans le </a:t>
            </a:r>
            <a:r>
              <a:rPr kumimoji="0" lang="fr-CA" sz="2000" b="0" i="0" u="none" strike="noStrike" kern="1200" cap="none" spc="0" normalizeH="0" baseline="0" noProof="0" dirty="0">
                <a:ln>
                  <a:noFill/>
                </a:ln>
                <a:effectLst/>
                <a:uLnTx/>
                <a:uFillTx/>
                <a:ea typeface="+mn-lt"/>
                <a:cs typeface="+mn-lt"/>
              </a:rPr>
              <a:t>PowerPoint. </a:t>
            </a:r>
            <a:r>
              <a:rPr lang="fr-CA" sz="2000" dirty="0">
                <a:ea typeface="+mn-lt"/>
                <a:cs typeface="+mn-lt"/>
              </a:rPr>
              <a:t>Par contre, </a:t>
            </a:r>
            <a:br>
              <a:rPr lang="fr-CA" sz="2000" dirty="0">
                <a:ea typeface="+mn-lt"/>
                <a:cs typeface="+mn-lt"/>
              </a:rPr>
            </a:br>
            <a:r>
              <a:rPr lang="fr-CA" sz="2000" b="1" dirty="0">
                <a:ea typeface="+mn-lt"/>
                <a:cs typeface="+mn-lt"/>
              </a:rPr>
              <a:t>la manipulation du matériel concret demeure idéale</a:t>
            </a:r>
            <a:r>
              <a:rPr kumimoji="0" lang="fr-CA" sz="2000" b="0" i="0" u="none" strike="noStrike" kern="1200" cap="none" spc="0" normalizeH="0" baseline="0" noProof="0" dirty="0">
                <a:ln>
                  <a:noFill/>
                </a:ln>
                <a:effectLst/>
                <a:uLnTx/>
                <a:uFillTx/>
                <a:ea typeface="+mn-lt"/>
                <a:cs typeface="+mn-lt"/>
              </a:rPr>
              <a:t>. </a:t>
            </a:r>
            <a:r>
              <a:rPr lang="fr-CA" sz="2000" dirty="0">
                <a:ea typeface="+mn-lt"/>
                <a:cs typeface="+mn-lt"/>
              </a:rPr>
              <a:t>Un apprentissage durable et signifiant se produit lorsque les élèves sont appelés à construire et à visualiser différentes représentations des concepts mathématiques et à en parler.</a:t>
            </a:r>
          </a:p>
          <a:p>
            <a:pPr lvl="0" algn="l" defTabSz="914400">
              <a:lnSpc>
                <a:spcPct val="100000"/>
              </a:lnSpc>
              <a:spcBef>
                <a:spcPts val="0"/>
              </a:spcBef>
              <a:spcAft>
                <a:spcPts val="0"/>
              </a:spcAft>
              <a:buClrTx/>
              <a:buSzTx/>
              <a:buFont typeface="Arial" panose="020B0604020202020204" pitchFamily="34" charset="0"/>
              <a:buChar char="•"/>
              <a:tabLst/>
              <a:defRPr/>
            </a:pPr>
            <a:endParaRPr lang="fr-CA" sz="2000" dirty="0">
              <a:ea typeface="+mn-lt"/>
              <a:cs typeface="+mn-lt"/>
            </a:endParaRPr>
          </a:p>
          <a:p>
            <a:pPr marL="342900" indent="-342900">
              <a:buFont typeface="Arial"/>
              <a:buChar char="•"/>
              <a:defRPr/>
            </a:pPr>
            <a:r>
              <a:rPr lang="fr-CA" sz="2000" dirty="0">
                <a:ea typeface="+mn-lt"/>
                <a:cs typeface="+mn-lt"/>
              </a:rPr>
              <a:t>Les tâches asynchrones peuvent être utilisées selon les modalités proposées, par l’école ou la division scolaire </a:t>
            </a:r>
            <a:r>
              <a:rPr kumimoji="0" lang="fr-CA" sz="2000" b="0" i="0" u="none" strike="noStrike" kern="1200" cap="none" spc="0" normalizeH="0" baseline="0" noProof="0" dirty="0">
                <a:ln>
                  <a:noFill/>
                </a:ln>
                <a:effectLst/>
                <a:uLnTx/>
                <a:uFillTx/>
                <a:ea typeface="+mn-lt"/>
                <a:cs typeface="+mn-lt"/>
              </a:rPr>
              <a:t>(</a:t>
            </a:r>
            <a:r>
              <a:rPr lang="fr-CA" sz="2000" dirty="0">
                <a:ea typeface="+mn-lt"/>
                <a:cs typeface="+mn-lt"/>
              </a:rPr>
              <a:t>p. ex., </a:t>
            </a:r>
            <a:r>
              <a:rPr kumimoji="0" lang="fr-CA" sz="2000" b="0" i="0" u="none" strike="noStrike" kern="1200" cap="none" spc="0" normalizeH="0" baseline="0" noProof="0" dirty="0" err="1" smtClean="0">
                <a:ln>
                  <a:noFill/>
                </a:ln>
                <a:effectLst/>
                <a:uLnTx/>
                <a:uFillTx/>
                <a:ea typeface="+mn-lt"/>
                <a:cs typeface="+mn-lt"/>
              </a:rPr>
              <a:t>SeeSaw</a:t>
            </a:r>
            <a:r>
              <a:rPr kumimoji="0" lang="fr-CA" sz="2000" b="0" i="0" u="none" strike="noStrike" kern="1200" cap="none" spc="0" normalizeH="0" baseline="0" noProof="0" dirty="0">
                <a:ln>
                  <a:noFill/>
                </a:ln>
                <a:effectLst/>
                <a:uLnTx/>
                <a:uFillTx/>
                <a:ea typeface="+mn-lt"/>
                <a:cs typeface="+mn-lt"/>
              </a:rPr>
              <a:t>, Google </a:t>
            </a:r>
            <a:r>
              <a:rPr kumimoji="0" lang="fr-CA" sz="2000" b="0" i="0" u="none" strike="noStrike" kern="1200" cap="none" spc="0" normalizeH="0" baseline="0" noProof="0" dirty="0" err="1">
                <a:ln>
                  <a:noFill/>
                </a:ln>
                <a:effectLst/>
                <a:uLnTx/>
                <a:uFillTx/>
                <a:ea typeface="+mn-lt"/>
                <a:cs typeface="+mn-lt"/>
              </a:rPr>
              <a:t>Classrooms</a:t>
            </a:r>
            <a:r>
              <a:rPr lang="fr-CA" sz="2000" dirty="0">
                <a:ea typeface="+mn-lt"/>
                <a:cs typeface="+mn-lt"/>
              </a:rPr>
              <a:t>).</a:t>
            </a:r>
          </a:p>
          <a:p>
            <a:pPr lvl="0" algn="l" defTabSz="914400">
              <a:lnSpc>
                <a:spcPct val="100000"/>
              </a:lnSpc>
              <a:spcBef>
                <a:spcPts val="0"/>
              </a:spcBef>
              <a:spcAft>
                <a:spcPts val="0"/>
              </a:spcAft>
              <a:buClrTx/>
              <a:buSzTx/>
              <a:buFont typeface="Arial" panose="020B0604020202020204" pitchFamily="34" charset="0"/>
              <a:buChar char="•"/>
              <a:tabLst/>
              <a:defRPr/>
            </a:pPr>
            <a:endParaRPr lang="fr-CA" sz="2000" dirty="0">
              <a:ea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43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D0247AC6-CB01-45E7-AA45-2CCF854A51F6}"/>
              </a:ext>
            </a:extLst>
          </p:cNvPr>
          <p:cNvSpPr txBox="1"/>
          <p:nvPr>
            <p:custDataLst>
              <p:tags r:id="rId2"/>
            </p:custDataLst>
          </p:nvPr>
        </p:nvSpPr>
        <p:spPr>
          <a:xfrm>
            <a:off x="1220449" y="1186824"/>
            <a:ext cx="1062009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dirty="0">
                <a:cs typeface="Segoe UI"/>
              </a:rPr>
              <a:t>​</a:t>
            </a:r>
          </a:p>
          <a:p>
            <a:r>
              <a:rPr lang="fr-CA" sz="2000" dirty="0">
                <a:solidFill>
                  <a:srgbClr val="444444"/>
                </a:solidFill>
                <a:cs typeface="Segoe UI"/>
              </a:rPr>
              <a:t>Les scénarios proposent des expériences d'apprentissage qui offrent des occasions permettant aux élèves de/d':</a:t>
            </a:r>
            <a:r>
              <a:rPr lang="en-US" sz="2000" dirty="0">
                <a:solidFill>
                  <a:srgbClr val="444444"/>
                </a:solidFill>
                <a:cs typeface="Segoe UI"/>
              </a:rPr>
              <a:t>​</a:t>
            </a:r>
            <a:r>
              <a:rPr lang="en-US" sz="2000" dirty="0">
                <a:cs typeface="Segoe UI"/>
              </a:rPr>
              <a:t>​</a:t>
            </a:r>
            <a:r>
              <a:rPr lang="fr-FR" sz="2000" dirty="0">
                <a:cs typeface="Segoe UI"/>
              </a:rPr>
              <a:t>​</a:t>
            </a:r>
            <a:endParaRPr lang="en-US" sz="2000" dirty="0">
              <a:solidFill>
                <a:srgbClr val="444444"/>
              </a:solidFill>
              <a:cs typeface="Arial"/>
            </a:endParaRPr>
          </a:p>
          <a:p>
            <a:pPr marL="800100" lvl="1" indent="-342900">
              <a:buFont typeface="Arial" panose="020B0604020202020204" pitchFamily="34" charset="0"/>
              <a:buChar char="•"/>
            </a:pPr>
            <a:r>
              <a:rPr lang="fr-CA" sz="2000" dirty="0">
                <a:solidFill>
                  <a:srgbClr val="444444"/>
                </a:solidFill>
                <a:cs typeface="Arial"/>
              </a:rPr>
              <a:t>développer leur vocabulaire mathématique en contexte; </a:t>
            </a:r>
            <a:r>
              <a:rPr lang="en-US" sz="2000" dirty="0">
                <a:solidFill>
                  <a:srgbClr val="444444"/>
                </a:solidFill>
                <a:cs typeface="Arial"/>
              </a:rPr>
              <a:t>​</a:t>
            </a:r>
            <a:r>
              <a:rPr lang="en-US" sz="2000" dirty="0">
                <a:cs typeface="Arial"/>
              </a:rPr>
              <a:t>​​</a:t>
            </a:r>
          </a:p>
          <a:p>
            <a:pPr marL="800100" lvl="1" indent="-342900">
              <a:buFont typeface="Arial" panose="020B0604020202020204" pitchFamily="34" charset="0"/>
              <a:buChar char="•"/>
            </a:pPr>
            <a:r>
              <a:rPr lang="fr-CA" sz="2000" dirty="0">
                <a:solidFill>
                  <a:srgbClr val="444444"/>
                </a:solidFill>
                <a:cs typeface="Arial"/>
              </a:rPr>
              <a:t>avoir l’occasion de prendre la parole afin de « penser et vivre les mathématiques »    </a:t>
            </a:r>
            <a:r>
              <a:rPr lang="fr-CA" sz="2000" dirty="0" smtClean="0">
                <a:solidFill>
                  <a:srgbClr val="444444"/>
                </a:solidFill>
                <a:cs typeface="Arial"/>
              </a:rPr>
              <a:t>Particulièrement</a:t>
            </a:r>
            <a:r>
              <a:rPr lang="fr-CA" sz="2000" dirty="0">
                <a:solidFill>
                  <a:srgbClr val="444444"/>
                </a:solidFill>
                <a:cs typeface="Arial"/>
              </a:rPr>
              <a:t> en interaction entre eux et avec d’autres​ personnes;​</a:t>
            </a:r>
            <a:r>
              <a:rPr lang="en-US" sz="2000" dirty="0">
                <a:solidFill>
                  <a:srgbClr val="444444"/>
                </a:solidFill>
                <a:cs typeface="Arial"/>
              </a:rPr>
              <a:t>​​</a:t>
            </a:r>
          </a:p>
          <a:p>
            <a:pPr marL="800100" lvl="1" indent="-342900">
              <a:buFont typeface="Arial" panose="020B0604020202020204" pitchFamily="34" charset="0"/>
              <a:buChar char="•"/>
            </a:pPr>
            <a:r>
              <a:rPr lang="fr-CA" sz="2000" dirty="0">
                <a:solidFill>
                  <a:srgbClr val="444444"/>
                </a:solidFill>
                <a:cs typeface="Arial"/>
              </a:rPr>
              <a:t>s’approprier une variété de façon de parler </a:t>
            </a:r>
            <a:r>
              <a:rPr lang="fr-CA" sz="2000" dirty="0" smtClean="0">
                <a:solidFill>
                  <a:srgbClr val="444444"/>
                </a:solidFill>
                <a:cs typeface="Arial"/>
              </a:rPr>
              <a:t>mathématique </a:t>
            </a:r>
            <a:r>
              <a:rPr lang="fr-CA" sz="2000" dirty="0">
                <a:solidFill>
                  <a:srgbClr val="444444"/>
                </a:solidFill>
                <a:cs typeface="Arial"/>
              </a:rPr>
              <a:t>et plus largement, manipuler la langue dans des contextes mathématiques;​</a:t>
            </a:r>
            <a:r>
              <a:rPr lang="en-US" sz="2000" dirty="0">
                <a:cs typeface="Arial"/>
              </a:rPr>
              <a:t>​​</a:t>
            </a:r>
          </a:p>
          <a:p>
            <a:pPr marL="800100" lvl="1" indent="-342900">
              <a:buFont typeface="Arial" panose="020B0604020202020204" pitchFamily="34" charset="0"/>
              <a:buChar char="•"/>
            </a:pPr>
            <a:r>
              <a:rPr lang="fr-CA" sz="2000" dirty="0">
                <a:solidFill>
                  <a:srgbClr val="444444"/>
                </a:solidFill>
                <a:cs typeface="Arial"/>
              </a:rPr>
              <a:t>donner du sens et réfléchir à leurs apprentissages mathématiques.​</a:t>
            </a:r>
            <a:r>
              <a:rPr lang="fr-CA" sz="2000" dirty="0">
                <a:cs typeface="Arial"/>
              </a:rPr>
              <a:t>​</a:t>
            </a:r>
            <a:r>
              <a:rPr lang="en-US" sz="2000" dirty="0">
                <a:cs typeface="Arial"/>
              </a:rPr>
              <a:t>​</a:t>
            </a:r>
          </a:p>
          <a:p>
            <a:pPr lvl="1"/>
            <a:endParaRPr lang="fr-CA" sz="2000" dirty="0">
              <a:cs typeface="Arial"/>
            </a:endParaRPr>
          </a:p>
          <a:p>
            <a:r>
              <a:rPr lang="fr-CA" sz="2000" dirty="0">
                <a:solidFill>
                  <a:srgbClr val="444444"/>
                </a:solidFill>
                <a:cs typeface="Segoe UI"/>
              </a:rPr>
              <a:t>Les modalités d’évaluation s’intègrent et contribuent à l’apprentissage – elles viennent en aide à </a:t>
            </a:r>
            <a:r>
              <a:rPr lang="fr-CA" sz="2000" dirty="0">
                <a:cs typeface="Segoe UI"/>
              </a:rPr>
              <a:t>​</a:t>
            </a:r>
            <a:r>
              <a:rPr lang="fr-CA" sz="2000" dirty="0">
                <a:solidFill>
                  <a:srgbClr val="444444"/>
                </a:solidFill>
                <a:cs typeface="Segoe UI"/>
              </a:rPr>
              <a:t>l’apprentissage et elles invitent à la réflexion sur l’apprentissage.</a:t>
            </a:r>
            <a:r>
              <a:rPr lang="en-US" sz="2000" dirty="0">
                <a:solidFill>
                  <a:srgbClr val="444444"/>
                </a:solidFill>
                <a:cs typeface="Segoe UI"/>
              </a:rPr>
              <a:t>​</a:t>
            </a:r>
            <a:r>
              <a:rPr lang="en-US" sz="2000" dirty="0">
                <a:cs typeface="Segoe UI"/>
              </a:rPr>
              <a:t>​​ </a:t>
            </a:r>
            <a:r>
              <a:rPr lang="fr-CA" sz="2000" dirty="0">
                <a:solidFill>
                  <a:srgbClr val="444444"/>
                </a:solidFill>
                <a:cs typeface="Segoe UI"/>
              </a:rPr>
              <a:t>Des suggestions d’observations et des questions vous sont proposées pour chaque scénario.</a:t>
            </a:r>
          </a:p>
        </p:txBody>
      </p:sp>
      <p:sp>
        <p:nvSpPr>
          <p:cNvPr id="5" name="ZoneTexte 4">
            <a:extLst>
              <a:ext uri="{FF2B5EF4-FFF2-40B4-BE49-F238E27FC236}">
                <a16:creationId xmlns:a16="http://schemas.microsoft.com/office/drawing/2014/main" id="{B1E459F7-1B15-4C34-9CD7-5324B4B25995}"/>
              </a:ext>
            </a:extLst>
          </p:cNvPr>
          <p:cNvSpPr txBox="1"/>
          <p:nvPr>
            <p:custDataLst>
              <p:tags r:id="rId3"/>
            </p:custDataLst>
          </p:nvPr>
        </p:nvSpPr>
        <p:spPr>
          <a:xfrm>
            <a:off x="1220449" y="742847"/>
            <a:ext cx="6656919" cy="523220"/>
          </a:xfrm>
          <a:prstGeom prst="rect">
            <a:avLst/>
          </a:prstGeom>
          <a:noFill/>
        </p:spPr>
        <p:txBody>
          <a:bodyPr wrap="square">
            <a:spAutoFit/>
          </a:bodyPr>
          <a:lstStyle/>
          <a:p>
            <a:pPr>
              <a:defRPr/>
            </a:pPr>
            <a:r>
              <a:rPr lang="fr-CA" sz="2800" b="1" dirty="0">
                <a:solidFill>
                  <a:srgbClr val="70AD47"/>
                </a:solidFill>
                <a:latin typeface="Montserrat"/>
              </a:rPr>
              <a:t>À propos des scénarios</a:t>
            </a:r>
          </a:p>
        </p:txBody>
      </p:sp>
    </p:spTree>
    <p:extLst>
      <p:ext uri="{BB962C8B-B14F-4D97-AF65-F5344CB8AC3E}">
        <p14:creationId xmlns:p14="http://schemas.microsoft.com/office/powerpoint/2010/main" val="135435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437153" y="1367552"/>
            <a:ext cx="11411321" cy="3785652"/>
          </a:xfrm>
          <a:prstGeom prst="rect">
            <a:avLst/>
          </a:prstGeom>
          <a:noFill/>
        </p:spPr>
        <p:txBody>
          <a:bodyPr wrap="square" lIns="91440" tIns="45720" rIns="91440" bIns="45720" anchor="t">
            <a:spAutoFit/>
          </a:bodyPr>
          <a:lstStyle/>
          <a:p>
            <a:r>
              <a:rPr lang="fr-CA" sz="2000" dirty="0">
                <a:ea typeface="+mn-lt"/>
                <a:cs typeface="+mn-lt"/>
              </a:rPr>
              <a:t>Les scénarios qui vous sont proposés ont été conçus autour du concept du nombre et du développement du sens du nombre. L’élève arrive à l'école avec une compréhension intuitive du concept du nombre, mais il lui faudra de nombreuses expériences d'apprentissage riches et du temps pour acquérir une pleine compréhension du sens du nombre au cours des années à venir. </a:t>
            </a:r>
            <a:endParaRPr lang="fr-CA" dirty="0">
              <a:cs typeface="Calibri"/>
            </a:endParaRPr>
          </a:p>
          <a:p>
            <a:endParaRPr lang="fr-CA" sz="2000" dirty="0">
              <a:ea typeface="+mn-lt"/>
              <a:cs typeface="+mn-lt"/>
            </a:endParaRPr>
          </a:p>
          <a:p>
            <a:r>
              <a:rPr lang="fr-CA" sz="2000" dirty="0">
                <a:ea typeface="+mn-lt"/>
                <a:cs typeface="+mn-lt"/>
              </a:rPr>
              <a:t>Les scénarios proposés consistent d’expériences d’apprentissage qui peuvent se dérouler sur plusieurs jours. Les expériences d’apprentissage proposées sont une combinaison de parties synchrones et asynchrones qui peuvent être adaptées en fonction de votre situation et de l'accès à la technologie ou à la connectivité. </a:t>
            </a:r>
            <a:endParaRPr lang="fr-CA" dirty="0">
              <a:cs typeface="Calibri"/>
            </a:endParaRPr>
          </a:p>
          <a:p>
            <a:pPr lvl="0"/>
            <a:endParaRPr lang="en-US" sz="2000" dirty="0">
              <a:cs typeface="Calibri"/>
            </a:endParaRPr>
          </a:p>
          <a:p>
            <a:r>
              <a:rPr lang="fr-CA" sz="2000" dirty="0">
                <a:ea typeface="+mn-lt"/>
                <a:cs typeface="+mn-lt"/>
              </a:rPr>
              <a:t>Les diapositives ayant des bordures </a:t>
            </a:r>
            <a:r>
              <a:rPr lang="fr-CA" sz="2000" b="1" dirty="0">
                <a:solidFill>
                  <a:srgbClr val="70AD47"/>
                </a:solidFill>
                <a:latin typeface="Calibri"/>
                <a:cs typeface="Arial"/>
                <a:sym typeface="Arial"/>
              </a:rPr>
              <a:t>vertes</a:t>
            </a:r>
            <a:r>
              <a:rPr lang="fr-CA" sz="2000" dirty="0">
                <a:ea typeface="+mn-lt"/>
                <a:cs typeface="+mn-lt"/>
              </a:rPr>
              <a:t> présentent des démarches et des conseils pour l'enseignant tandis que les diapositives ayant des bordures </a:t>
            </a:r>
            <a:r>
              <a:rPr lang="fr-CA" sz="2000" b="1" dirty="0">
                <a:solidFill>
                  <a:srgbClr val="C00000"/>
                </a:solidFill>
                <a:latin typeface="Calibri"/>
                <a:cs typeface="Cavolini"/>
              </a:rPr>
              <a:t>rouges</a:t>
            </a:r>
            <a:r>
              <a:rPr lang="fr-CA" sz="2000" dirty="0">
                <a:ea typeface="+mn-lt"/>
                <a:cs typeface="+mn-lt"/>
              </a:rPr>
              <a:t> sont présentées aux élèves. La décision de montrer ou de ne pas montrer une diapositive revient à l'enseignant</a:t>
            </a:r>
            <a:r>
              <a:rPr lang="fr-CA" sz="2000" dirty="0" smtClean="0">
                <a:ea typeface="+mn-lt"/>
                <a:cs typeface="+mn-lt"/>
              </a:rPr>
              <a:t>.</a:t>
            </a:r>
            <a:endParaRPr lang="en-US" sz="2000" dirty="0">
              <a:cs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3"/>
            </p:custDataLst>
          </p:nvPr>
        </p:nvSpPr>
        <p:spPr>
          <a:xfrm>
            <a:off x="437153" y="565718"/>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fr-CA" sz="3200" b="1" dirty="0">
                <a:solidFill>
                  <a:srgbClr val="70AD47"/>
                </a:solidFill>
                <a:latin typeface="Montserrat"/>
              </a:rPr>
              <a:t>Démarche et conseils</a:t>
            </a:r>
            <a:endParaRPr lang="fr-CA" sz="3200" b="1" i="0" u="none" strike="noStrike" kern="1200" cap="none" spc="0" normalizeH="0" baseline="0" noProof="0" dirty="0">
              <a:ln>
                <a:noFill/>
              </a:ln>
              <a:solidFill>
                <a:srgbClr val="70AD47"/>
              </a:solidFill>
              <a:effectLst/>
              <a:uLnTx/>
              <a:uFillTx/>
              <a:latin typeface="Montserrat" panose="020B0604020202020204" charset="0"/>
              <a:cs typeface="Arial"/>
            </a:endParaRPr>
          </a:p>
        </p:txBody>
      </p:sp>
      <p:pic>
        <p:nvPicPr>
          <p:cNvPr id="5" name="Image 4">
            <a:hlinkClick r:id="rId10"/>
          </p:cNvPr>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437033" y="5153204"/>
            <a:ext cx="772012" cy="743581"/>
          </a:xfrm>
          <a:prstGeom prst="rect">
            <a:avLst/>
          </a:prstGeom>
        </p:spPr>
      </p:pic>
      <p:sp>
        <p:nvSpPr>
          <p:cNvPr id="6" name="ZoneTexte 5"/>
          <p:cNvSpPr txBox="1"/>
          <p:nvPr>
            <p:custDataLst>
              <p:tags r:id="rId5"/>
            </p:custDataLst>
          </p:nvPr>
        </p:nvSpPr>
        <p:spPr>
          <a:xfrm>
            <a:off x="476155" y="5298620"/>
            <a:ext cx="11333315" cy="646331"/>
          </a:xfrm>
          <a:prstGeom prst="rect">
            <a:avLst/>
          </a:prstGeom>
          <a:noFill/>
        </p:spPr>
        <p:txBody>
          <a:bodyPr wrap="square" rtlCol="0">
            <a:spAutoFit/>
          </a:bodyPr>
          <a:lstStyle/>
          <a:p>
            <a:r>
              <a:rPr lang="fr-CA" dirty="0" smtClean="0">
                <a:ea typeface="+mn-lt"/>
                <a:cs typeface="+mn-lt"/>
              </a:rPr>
              <a:t>               </a:t>
            </a:r>
            <a:r>
              <a:rPr lang="fr-CA" dirty="0" smtClean="0">
                <a:ea typeface="+mn-lt"/>
                <a:cs typeface="+mn-lt"/>
              </a:rPr>
              <a:t>Cette icône </a:t>
            </a:r>
            <a:r>
              <a:rPr lang="fr-CA" dirty="0">
                <a:ea typeface="+mn-lt"/>
                <a:cs typeface="+mn-lt"/>
              </a:rPr>
              <a:t>indique </a:t>
            </a:r>
            <a:r>
              <a:rPr lang="fr-CA" dirty="0" smtClean="0">
                <a:ea typeface="+mn-lt"/>
                <a:cs typeface="+mn-lt"/>
              </a:rPr>
              <a:t>qu’il s’agit d’une </a:t>
            </a:r>
            <a:r>
              <a:rPr lang="fr-CA" dirty="0">
                <a:ea typeface="+mn-lt"/>
                <a:cs typeface="+mn-lt"/>
              </a:rPr>
              <a:t>vidéo. C</a:t>
            </a:r>
            <a:r>
              <a:rPr lang="fr-CA" dirty="0" smtClean="0">
                <a:ea typeface="+mn-lt"/>
                <a:cs typeface="+mn-lt"/>
              </a:rPr>
              <a:t>liquer </a:t>
            </a:r>
            <a:r>
              <a:rPr lang="fr-CA" dirty="0">
                <a:ea typeface="+mn-lt"/>
                <a:cs typeface="+mn-lt"/>
              </a:rPr>
              <a:t>sur l’icône pour accéder à la vidéo.</a:t>
            </a:r>
          </a:p>
          <a:p>
            <a:endParaRPr lang="fr-CA" dirty="0"/>
          </a:p>
        </p:txBody>
      </p:sp>
      <p:sp>
        <p:nvSpPr>
          <p:cNvPr id="7" name="TextBox 8">
            <a:extLst>
              <a:ext uri="{FF2B5EF4-FFF2-40B4-BE49-F238E27FC236}">
                <a16:creationId xmlns:a16="http://schemas.microsoft.com/office/drawing/2014/main" id="{52CB3CE9-FBAB-48A7-94C8-ADE6C483F6F8}"/>
              </a:ext>
            </a:extLst>
          </p:cNvPr>
          <p:cNvSpPr txBox="1"/>
          <p:nvPr>
            <p:custDataLst>
              <p:tags r:id="rId6"/>
            </p:custDataLst>
          </p:nvPr>
        </p:nvSpPr>
        <p:spPr>
          <a:xfrm>
            <a:off x="259772" y="6369008"/>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spTree>
    <p:extLst>
      <p:ext uri="{BB962C8B-B14F-4D97-AF65-F5344CB8AC3E}">
        <p14:creationId xmlns:p14="http://schemas.microsoft.com/office/powerpoint/2010/main" val="150132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2D5D9CFB-A9CE-4662-AB31-DF54502B88C3}"/>
              </a:ext>
            </a:extLst>
          </p:cNvPr>
          <p:cNvSpPr txBox="1"/>
          <p:nvPr>
            <p:custDataLst>
              <p:tags r:id="rId2"/>
            </p:custDataLst>
          </p:nvPr>
        </p:nvSpPr>
        <p:spPr>
          <a:xfrm>
            <a:off x="719165" y="517803"/>
            <a:ext cx="10190671"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800" b="1" dirty="0">
                <a:solidFill>
                  <a:schemeClr val="accent6"/>
                </a:solidFill>
                <a:cs typeface="Calibri"/>
              </a:rPr>
              <a:t>Les scénarios sont présentés en trois parties​</a:t>
            </a:r>
            <a:r>
              <a:rPr lang="en-US" sz="2800" b="1" dirty="0">
                <a:solidFill>
                  <a:schemeClr val="accent6"/>
                </a:solidFill>
                <a:cs typeface="Calibri"/>
              </a:rPr>
              <a:t>​</a:t>
            </a:r>
          </a:p>
          <a:p>
            <a:r>
              <a:rPr lang="fr-CA" dirty="0">
                <a:cs typeface="Segoe UI"/>
              </a:rPr>
              <a:t>​</a:t>
            </a:r>
          </a:p>
          <a:p>
            <a:r>
              <a:rPr lang="fr-CA" b="1" dirty="0">
                <a:solidFill>
                  <a:srgbClr val="444444"/>
                </a:solidFill>
                <a:cs typeface="Segoe UI"/>
              </a:rPr>
              <a:t>Mise en situation</a:t>
            </a:r>
            <a:r>
              <a:rPr lang="fr-CA" dirty="0">
                <a:solidFill>
                  <a:srgbClr val="444444"/>
                </a:solidFill>
                <a:cs typeface="Segoe UI"/>
              </a:rPr>
              <a:t> – Création d'un contexte pour donner un sens aux apprentissages et évoquer les connaissances antérieures. Ceci peut consister d'une jasette mathématique, de la lecture d'un album, d'un jeu, etc. pour inciter les élèves à réfléchir et à échanger leurs idées. ​   </a:t>
            </a:r>
            <a:r>
              <a:rPr lang="fr-CA" dirty="0">
                <a:cs typeface="Segoe UI"/>
              </a:rPr>
              <a:t>​</a:t>
            </a:r>
          </a:p>
          <a:p>
            <a:r>
              <a:rPr lang="fr-CA" dirty="0">
                <a:cs typeface="Segoe UI"/>
              </a:rPr>
              <a:t>​</a:t>
            </a:r>
          </a:p>
          <a:p>
            <a:r>
              <a:rPr lang="fr-CA" b="1" dirty="0">
                <a:solidFill>
                  <a:srgbClr val="444444"/>
                </a:solidFill>
                <a:cs typeface="Segoe UI"/>
              </a:rPr>
              <a:t>Réalisation et exploration</a:t>
            </a:r>
            <a:r>
              <a:rPr lang="fr-CA" dirty="0">
                <a:solidFill>
                  <a:srgbClr val="444444"/>
                </a:solidFill>
                <a:cs typeface="Segoe UI"/>
              </a:rPr>
              <a:t> –  Il s’agit d'expériences d’apprentissage qui permettent à l'élève d'explorer divers concepts ou défis mathématiques. Ces expériences offrent des occasions à l'élève de pratiquer et d'appliquer des concepts mathématiques pour approfondir sa compréhension du sens du nombre. Celles-ci peuvent être menées en groupe classe, en petits groupes ou individuellement selon le profil des élèves. ​</a:t>
            </a:r>
            <a:r>
              <a:rPr lang="fr-CA" dirty="0">
                <a:cs typeface="Segoe UI"/>
              </a:rPr>
              <a:t>​</a:t>
            </a:r>
          </a:p>
          <a:p>
            <a:r>
              <a:rPr lang="fr-CA" dirty="0">
                <a:cs typeface="Segoe UI"/>
              </a:rPr>
              <a:t>​</a:t>
            </a:r>
          </a:p>
          <a:p>
            <a:r>
              <a:rPr lang="fr-CA" b="1" dirty="0">
                <a:solidFill>
                  <a:srgbClr val="444444"/>
                </a:solidFill>
                <a:cs typeface="Segoe UI"/>
              </a:rPr>
              <a:t>Intégration et consolidation</a:t>
            </a:r>
            <a:r>
              <a:rPr lang="fr-CA" dirty="0">
                <a:solidFill>
                  <a:srgbClr val="444444"/>
                </a:solidFill>
                <a:cs typeface="Segoe UI"/>
              </a:rPr>
              <a:t> – Il s’agit d'expériences d’apprentissage qui favorisent la réflexion sur les apprentissages ainsi que l’évaluation et la consolidation des apprentissages. ​</a:t>
            </a:r>
            <a:r>
              <a:rPr lang="en-US" dirty="0">
                <a:cs typeface="Segoe UI"/>
              </a:rPr>
              <a:t>​</a:t>
            </a:r>
          </a:p>
          <a:p>
            <a:endParaRPr lang="fr-CA" dirty="0">
              <a:cs typeface="Segoe UI"/>
            </a:endParaRPr>
          </a:p>
          <a:p>
            <a:r>
              <a:rPr lang="fr-CA" dirty="0">
                <a:cs typeface="Segoe UI"/>
              </a:rPr>
              <a:t>Il est possible qu’il y ait plusieurs suggestions d’expériences d’apprentissage pour chaque partie d’un </a:t>
            </a:r>
            <a:r>
              <a:rPr lang="fr-CA" dirty="0" smtClean="0">
                <a:cs typeface="Segoe UI"/>
              </a:rPr>
              <a:t>scénario</a:t>
            </a:r>
            <a:r>
              <a:rPr lang="fr-CA" dirty="0">
                <a:cs typeface="Segoe UI"/>
              </a:rPr>
              <a:t>, vous pouvez toutes les faire ou choisir celles qui conviennent le mieux à votre situation.</a:t>
            </a:r>
          </a:p>
          <a:p>
            <a:r>
              <a:rPr lang="en-CA" dirty="0">
                <a:solidFill>
                  <a:srgbClr val="444444"/>
                </a:solidFill>
                <a:cs typeface="Segoe UI"/>
              </a:rPr>
              <a:t>​</a:t>
            </a:r>
            <a:r>
              <a:rPr lang="en-US" dirty="0">
                <a:cs typeface="Segoe UI"/>
              </a:rPr>
              <a:t>​</a:t>
            </a:r>
          </a:p>
          <a:p>
            <a:r>
              <a:rPr lang="fr-CA" sz="1800" b="1" dirty="0">
                <a:solidFill>
                  <a:srgbClr val="FF0000"/>
                </a:solidFill>
                <a:ea typeface="+mn-lt"/>
                <a:cs typeface="+mn-lt"/>
              </a:rPr>
              <a:t>Dans le contexte de l’Immersion française, il est préférable de procéder de façon synchrone ou de s’enregistrer pour les parties asynchrones afin que les apprentissages se fassent en français. </a:t>
            </a:r>
            <a:br>
              <a:rPr lang="fr-CA" sz="1800" b="1" dirty="0">
                <a:solidFill>
                  <a:srgbClr val="FF0000"/>
                </a:solidFill>
                <a:ea typeface="+mn-lt"/>
                <a:cs typeface="+mn-lt"/>
              </a:rPr>
            </a:br>
            <a:r>
              <a:rPr lang="fr-CA" sz="1800" b="1" dirty="0">
                <a:solidFill>
                  <a:srgbClr val="FF0000"/>
                </a:solidFill>
                <a:ea typeface="+mn-lt"/>
                <a:cs typeface="+mn-lt"/>
              </a:rPr>
              <a:t>Si nécessaire, de brèves explications peuvent être remises aux parents en anglais.</a:t>
            </a:r>
            <a:endParaRPr lang="fr-CA" dirty="0">
              <a:solidFill>
                <a:srgbClr val="FF0000"/>
              </a:solidFill>
              <a:cs typeface="Calibri"/>
            </a:endParaRPr>
          </a:p>
          <a:p>
            <a:endParaRPr lang="en-US" dirty="0">
              <a:cs typeface="Segoe UI"/>
            </a:endParaRPr>
          </a:p>
          <a:p>
            <a:r>
              <a:rPr lang="fr-CA" dirty="0">
                <a:solidFill>
                  <a:srgbClr val="444444"/>
                </a:solidFill>
                <a:cs typeface="Segoe UI"/>
              </a:rPr>
              <a:t>​</a:t>
            </a:r>
            <a:r>
              <a:rPr lang="en-US" dirty="0">
                <a:cs typeface="Segoe UI"/>
              </a:rPr>
              <a:t>​</a:t>
            </a:r>
          </a:p>
        </p:txBody>
      </p:sp>
    </p:spTree>
    <p:extLst>
      <p:ext uri="{BB962C8B-B14F-4D97-AF65-F5344CB8AC3E}">
        <p14:creationId xmlns:p14="http://schemas.microsoft.com/office/powerpoint/2010/main" val="293103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36C79E-0E23-1843-AFFF-B429BE732A08}"/>
              </a:ext>
            </a:extLst>
          </p:cNvPr>
          <p:cNvSpPr txBox="1"/>
          <p:nvPr>
            <p:custDataLst>
              <p:tags r:id="rId1"/>
            </p:custDataLst>
          </p:nvPr>
        </p:nvSpPr>
        <p:spPr>
          <a:xfrm>
            <a:off x="476191" y="575956"/>
            <a:ext cx="7353754" cy="5909310"/>
          </a:xfrm>
          <a:prstGeom prst="rect">
            <a:avLst/>
          </a:prstGeom>
          <a:noFill/>
        </p:spPr>
        <p:txBody>
          <a:bodyPr wrap="square" lIns="91440" tIns="45720" rIns="91440" bIns="45720" anchor="t">
            <a:spAutoFit/>
          </a:bodyPr>
          <a:lstStyle/>
          <a:p>
            <a:r>
              <a:rPr lang="fr-CA" sz="2000" b="1" dirty="0" smtClean="0">
                <a:solidFill>
                  <a:schemeClr val="accent6"/>
                </a:solidFill>
                <a:cs typeface="Calibri"/>
              </a:rPr>
              <a:t>Les </a:t>
            </a:r>
            <a:r>
              <a:rPr lang="fr-CA" sz="2000" b="1" dirty="0">
                <a:solidFill>
                  <a:schemeClr val="accent6"/>
                </a:solidFill>
                <a:cs typeface="Calibri"/>
              </a:rPr>
              <a:t>principes fondamentaux du </a:t>
            </a:r>
            <a:r>
              <a:rPr lang="fr-CA" sz="2000" b="1" i="1" dirty="0">
                <a:solidFill>
                  <a:schemeClr val="accent6"/>
                </a:solidFill>
                <a:cs typeface="Calibri"/>
              </a:rPr>
              <a:t>Cadre de l’apprentissage à distance du </a:t>
            </a:r>
            <a:r>
              <a:rPr lang="fr-CA" sz="2000" b="1" i="1" dirty="0" smtClean="0">
                <a:solidFill>
                  <a:schemeClr val="accent6"/>
                </a:solidFill>
                <a:cs typeface="Calibri"/>
              </a:rPr>
              <a:t>Manitoba</a:t>
            </a:r>
          </a:p>
          <a:p>
            <a:endParaRPr lang="fr-CA" sz="2000" b="1" dirty="0">
              <a:solidFill>
                <a:schemeClr val="accent6"/>
              </a:solidFill>
              <a:ea typeface="+mn-lt"/>
              <a:cs typeface="Calibri"/>
            </a:endParaRPr>
          </a:p>
          <a:p>
            <a:endParaRPr lang="fr-CA" sz="1600" dirty="0">
              <a:ea typeface="+mn-lt"/>
              <a:cs typeface="+mn-lt"/>
            </a:endParaRPr>
          </a:p>
          <a:p>
            <a:r>
              <a:rPr lang="fr-CA" sz="1600" dirty="0">
                <a:ea typeface="+mn-lt"/>
                <a:cs typeface="+mn-lt"/>
              </a:rPr>
              <a:t>Les élèves et les enseignants travaillent ensemble pour entretenir des relations et </a:t>
            </a:r>
            <a:r>
              <a:rPr lang="fr-CA" sz="1600" dirty="0" err="1">
                <a:ea typeface="+mn-lt"/>
                <a:cs typeface="+mn-lt"/>
              </a:rPr>
              <a:t>co-créer</a:t>
            </a:r>
            <a:r>
              <a:rPr lang="fr-CA" sz="1600" dirty="0">
                <a:ea typeface="+mn-lt"/>
                <a:cs typeface="+mn-lt"/>
              </a:rPr>
              <a:t> un milieu scolaire, en classe et en ligne, pour soutenir l'apprentissage des mathématiques. Lors de la création d'une communauté d'apprenants en ligne, le bien-être de chaque apprenant est entretenu en:</a:t>
            </a:r>
          </a:p>
          <a:p>
            <a:pPr marL="285750" indent="-285750">
              <a:buFont typeface="Arial" panose="020B0604020202020204" pitchFamily="34" charset="0"/>
              <a:buChar char="•"/>
            </a:pPr>
            <a:r>
              <a:rPr lang="fr-CA" sz="1600" dirty="0">
                <a:ea typeface="+mn-lt"/>
                <a:cs typeface="+mn-lt"/>
              </a:rPr>
              <a:t>créant un sentiment de sécurité et d'appartenance; </a:t>
            </a:r>
          </a:p>
          <a:p>
            <a:pPr marL="285750" indent="-285750">
              <a:buFont typeface="Arial" panose="020B0604020202020204" pitchFamily="34" charset="0"/>
              <a:buChar char="•"/>
            </a:pPr>
            <a:r>
              <a:rPr lang="fr-CA" sz="1600" dirty="0">
                <a:ea typeface="+mn-lt"/>
                <a:cs typeface="+mn-lt"/>
              </a:rPr>
              <a:t>leur offrant des occasions de développer leur confiance en soi et leur efficacité personnelle; </a:t>
            </a:r>
          </a:p>
          <a:p>
            <a:pPr marL="285750" indent="-285750">
              <a:buFont typeface="Arial" panose="020B0604020202020204" pitchFamily="34" charset="0"/>
              <a:buChar char="•"/>
            </a:pPr>
            <a:r>
              <a:rPr lang="fr-CA" sz="1600" dirty="0">
                <a:ea typeface="+mn-lt"/>
                <a:cs typeface="+mn-lt"/>
              </a:rPr>
              <a:t>développant leur autonomie;</a:t>
            </a:r>
          </a:p>
          <a:p>
            <a:pPr marL="285750" indent="-285750">
              <a:buFont typeface="Arial" panose="020B0604020202020204" pitchFamily="34" charset="0"/>
              <a:buChar char="•"/>
            </a:pPr>
            <a:r>
              <a:rPr lang="fr-CA" sz="1600" dirty="0">
                <a:ea typeface="+mn-lt"/>
                <a:cs typeface="+mn-lt"/>
              </a:rPr>
              <a:t>favorisant la réflexion et l’autoréflexion;</a:t>
            </a:r>
          </a:p>
          <a:p>
            <a:pPr marL="285750" indent="-285750">
              <a:buFont typeface="Arial" panose="020B0604020202020204" pitchFamily="34" charset="0"/>
              <a:buChar char="•"/>
            </a:pPr>
            <a:r>
              <a:rPr lang="fr-CA" sz="1600" dirty="0">
                <a:ea typeface="+mn-lt"/>
                <a:cs typeface="+mn-lt"/>
              </a:rPr>
              <a:t>valorisant leur voix;</a:t>
            </a:r>
          </a:p>
          <a:p>
            <a:r>
              <a:rPr lang="fr-CA" sz="1600" dirty="0">
                <a:ea typeface="+mn-lt"/>
                <a:cs typeface="+mn-lt"/>
              </a:rPr>
              <a:t>afin que chacun soit un apprenant à vie.</a:t>
            </a:r>
          </a:p>
          <a:p>
            <a:endParaRPr lang="fr-CA" sz="1600" dirty="0">
              <a:cs typeface="Calibri"/>
            </a:endParaRPr>
          </a:p>
          <a:p>
            <a:r>
              <a:rPr lang="fr-CA" sz="1600" dirty="0">
                <a:ea typeface="+mn-lt"/>
                <a:cs typeface="+mn-lt"/>
              </a:rPr>
              <a:t>Pour créer un environnement d'apprentissage à distance efficace, il importe de tenir compte de certains facteurs clés tels que: communiquer et transmettre des messages efficacement, faciliter les discussions, évaluer l'apprentissage, utiliser les meilleurs outils pour chaque contexte et connaître ses élèves et leurs familles.  De plus, la mise en place de routines, tout en demeurant flexible, aidera à planifier, à apprendre et à enseigner les mathématiques</a:t>
            </a:r>
            <a:r>
              <a:rPr lang="fr-CA" sz="1600" dirty="0" smtClean="0">
                <a:ea typeface="+mn-lt"/>
                <a:cs typeface="+mn-lt"/>
              </a:rPr>
              <a:t>.</a:t>
            </a:r>
            <a:endParaRPr lang="fr-CA" sz="1400" dirty="0">
              <a:ea typeface="+mn-lt"/>
              <a:cs typeface="+mn-lt"/>
            </a:endParaRPr>
          </a:p>
        </p:txBody>
      </p:sp>
      <p:sp>
        <p:nvSpPr>
          <p:cNvPr id="7" name="TextBox 6">
            <a:extLst>
              <a:ext uri="{FF2B5EF4-FFF2-40B4-BE49-F238E27FC236}">
                <a16:creationId xmlns:a16="http://schemas.microsoft.com/office/drawing/2014/main" id="{42C9E010-BC9B-4291-AFE3-2FD41E952255}"/>
              </a:ext>
            </a:extLst>
          </p:cNvPr>
          <p:cNvSpPr txBox="1"/>
          <p:nvPr>
            <p:custDataLst>
              <p:tags r:id="rId2"/>
            </p:custDataLst>
          </p:nvPr>
        </p:nvSpPr>
        <p:spPr>
          <a:xfrm>
            <a:off x="8129928" y="703461"/>
            <a:ext cx="341145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err="1" smtClean="0">
                <a:ea typeface="+mn-lt"/>
                <a:cs typeface="+mn-lt"/>
              </a:rPr>
              <a:t>Mes</a:t>
            </a:r>
            <a:r>
              <a:rPr lang="en-US" sz="1600" b="1" dirty="0" smtClean="0">
                <a:ea typeface="+mn-lt"/>
                <a:cs typeface="+mn-lt"/>
              </a:rPr>
              <a:t> </a:t>
            </a:r>
            <a:r>
              <a:rPr lang="en-US" sz="1600" b="1" dirty="0" err="1" smtClean="0">
                <a:ea typeface="+mn-lt"/>
                <a:cs typeface="+mn-lt"/>
              </a:rPr>
              <a:t>apprentissages</a:t>
            </a:r>
            <a:r>
              <a:rPr lang="en-US" sz="1600" b="1" dirty="0" smtClean="0">
                <a:ea typeface="+mn-lt"/>
                <a:cs typeface="+mn-lt"/>
              </a:rPr>
              <a:t> et mon </a:t>
            </a:r>
            <a:r>
              <a:rPr lang="en-US" sz="1600" b="1" dirty="0" err="1" smtClean="0">
                <a:ea typeface="+mn-lt"/>
                <a:cs typeface="+mn-lt"/>
              </a:rPr>
              <a:t>bien-être</a:t>
            </a:r>
            <a:endParaRPr lang="en-US" sz="1600" b="1" dirty="0">
              <a:cs typeface="Calibri"/>
            </a:endParaRPr>
          </a:p>
        </p:txBody>
      </p:sp>
      <p:sp>
        <p:nvSpPr>
          <p:cNvPr id="9" name="TextBox 8">
            <a:extLst>
              <a:ext uri="{FF2B5EF4-FFF2-40B4-BE49-F238E27FC236}">
                <a16:creationId xmlns:a16="http://schemas.microsoft.com/office/drawing/2014/main" id="{52CB3CE9-FBAB-48A7-94C8-ADE6C483F6F8}"/>
              </a:ext>
            </a:extLst>
          </p:cNvPr>
          <p:cNvSpPr txBox="1"/>
          <p:nvPr>
            <p:custDataLst>
              <p:tags r:id="rId3"/>
            </p:custDataLst>
          </p:nvPr>
        </p:nvSpPr>
        <p:spPr>
          <a:xfrm>
            <a:off x="259772" y="6369008"/>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pic>
        <p:nvPicPr>
          <p:cNvPr id="14" name="Picture 10" descr="A picture containing box&#10;&#10;Description automatically generated">
            <a:extLst>
              <a:ext uri="{FF2B5EF4-FFF2-40B4-BE49-F238E27FC236}">
                <a16:creationId xmlns:a16="http://schemas.microsoft.com/office/drawing/2014/main" id="{F0363221-EF63-4B46-BB92-846665DDB017}"/>
              </a:ext>
            </a:extLst>
          </p:cNvPr>
          <p:cNvPicPr>
            <a:picLocks noChangeAspect="1"/>
          </p:cNvPicPr>
          <p:nvPr>
            <p:custDataLst>
              <p:tags r:id="rId4"/>
            </p:custDataLst>
          </p:nvPr>
        </p:nvPicPr>
        <p:blipFill>
          <a:blip r:embed="rId10"/>
          <a:stretch>
            <a:fillRect/>
          </a:stretch>
        </p:blipFill>
        <p:spPr>
          <a:xfrm>
            <a:off x="9078582" y="2231357"/>
            <a:ext cx="2671763" cy="2979654"/>
          </a:xfrm>
          <a:prstGeom prst="rect">
            <a:avLst/>
          </a:prstGeom>
        </p:spPr>
      </p:pic>
      <p:sp>
        <p:nvSpPr>
          <p:cNvPr id="16" name="Rectangle 15">
            <a:extLst>
              <a:ext uri="{FF2B5EF4-FFF2-40B4-BE49-F238E27FC236}">
                <a16:creationId xmlns:a16="http://schemas.microsoft.com/office/drawing/2014/main" id="{A26635D4-77C9-4E64-9D83-1012C319D3E1}"/>
              </a:ext>
            </a:extLst>
          </p:cNvPr>
          <p:cNvSpPr/>
          <p:nvPr>
            <p:custDataLst>
              <p:tags r:id="rId5"/>
            </p:custDataLst>
          </p:nvPr>
        </p:nvSpPr>
        <p:spPr>
          <a:xfrm>
            <a:off x="7686230" y="648783"/>
            <a:ext cx="4077961" cy="4970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
            <a:extLst>
              <a:ext uri="{FF2B5EF4-FFF2-40B4-BE49-F238E27FC236}">
                <a16:creationId xmlns:a16="http://schemas.microsoft.com/office/drawing/2014/main" id="{A42B1EF5-5F49-4045-928E-DE9623B404FA}"/>
              </a:ext>
            </a:extLst>
          </p:cNvPr>
          <p:cNvGrpSpPr/>
          <p:nvPr>
            <p:custDataLst>
              <p:tags r:id="rId6"/>
            </p:custDataLst>
          </p:nvPr>
        </p:nvGrpSpPr>
        <p:grpSpPr>
          <a:xfrm>
            <a:off x="7686232" y="1360331"/>
            <a:ext cx="4550304" cy="3830147"/>
            <a:chOff x="11644123" y="-225908"/>
            <a:chExt cx="4550304" cy="3830147"/>
          </a:xfrm>
        </p:grpSpPr>
        <p:sp>
          <p:nvSpPr>
            <p:cNvPr id="18" name="Oval 5">
              <a:extLst>
                <a:ext uri="{FF2B5EF4-FFF2-40B4-BE49-F238E27FC236}">
                  <a16:creationId xmlns:a16="http://schemas.microsoft.com/office/drawing/2014/main" id="{7FFA5FCD-6031-45FE-8F9E-73F9EB034FB8}"/>
                </a:ext>
              </a:extLst>
            </p:cNvPr>
            <p:cNvSpPr/>
            <p:nvPr/>
          </p:nvSpPr>
          <p:spPr>
            <a:xfrm>
              <a:off x="11702653" y="634933"/>
              <a:ext cx="1746249" cy="912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
              <a:extLst>
                <a:ext uri="{FF2B5EF4-FFF2-40B4-BE49-F238E27FC236}">
                  <a16:creationId xmlns:a16="http://schemas.microsoft.com/office/drawing/2014/main" id="{0187A746-9B91-4F35-A65F-2AED56E5B17E}"/>
                </a:ext>
              </a:extLst>
            </p:cNvPr>
            <p:cNvSpPr txBox="1"/>
            <p:nvPr/>
          </p:nvSpPr>
          <p:spPr>
            <a:xfrm>
              <a:off x="11766112" y="801187"/>
              <a:ext cx="161932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smtClean="0">
                  <a:latin typeface="Cavolini"/>
                  <a:cs typeface="Cavolini"/>
                </a:rPr>
                <a:t>Je me sens valorisée, acceptée et soutenue. </a:t>
              </a:r>
              <a:endParaRPr lang="fr-CA" sz="1200" b="1" dirty="0">
                <a:latin typeface="Cavolini"/>
                <a:cs typeface="Cavolini"/>
              </a:endParaRPr>
            </a:p>
          </p:txBody>
        </p:sp>
        <p:sp>
          <p:nvSpPr>
            <p:cNvPr id="20" name="Oval 12">
              <a:extLst>
                <a:ext uri="{FF2B5EF4-FFF2-40B4-BE49-F238E27FC236}">
                  <a16:creationId xmlns:a16="http://schemas.microsoft.com/office/drawing/2014/main" id="{6A0F5946-E715-457A-8067-9DB156B91E6B}"/>
                </a:ext>
              </a:extLst>
            </p:cNvPr>
            <p:cNvSpPr/>
            <p:nvPr/>
          </p:nvSpPr>
          <p:spPr>
            <a:xfrm>
              <a:off x="12182651" y="-225908"/>
              <a:ext cx="2508440" cy="83376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3">
              <a:extLst>
                <a:ext uri="{FF2B5EF4-FFF2-40B4-BE49-F238E27FC236}">
                  <a16:creationId xmlns:a16="http://schemas.microsoft.com/office/drawing/2014/main" id="{F8DA6D8F-0B79-4776-89ED-2644DF3CC2AD}"/>
                </a:ext>
              </a:extLst>
            </p:cNvPr>
            <p:cNvSpPr/>
            <p:nvPr/>
          </p:nvSpPr>
          <p:spPr>
            <a:xfrm>
              <a:off x="11644123" y="1655754"/>
              <a:ext cx="1698107" cy="1061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5">
              <a:extLst>
                <a:ext uri="{FF2B5EF4-FFF2-40B4-BE49-F238E27FC236}">
                  <a16:creationId xmlns:a16="http://schemas.microsoft.com/office/drawing/2014/main" id="{575A9C22-B138-4EAC-B980-30D5DA3D38E1}"/>
                </a:ext>
              </a:extLst>
            </p:cNvPr>
            <p:cNvSpPr/>
            <p:nvPr/>
          </p:nvSpPr>
          <p:spPr>
            <a:xfrm>
              <a:off x="14608332" y="-196270"/>
              <a:ext cx="1586095" cy="96874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1">
              <a:extLst>
                <a:ext uri="{FF2B5EF4-FFF2-40B4-BE49-F238E27FC236}">
                  <a16:creationId xmlns:a16="http://schemas.microsoft.com/office/drawing/2014/main" id="{126B6669-FBF1-4613-954B-E841FA552209}"/>
                </a:ext>
              </a:extLst>
            </p:cNvPr>
            <p:cNvSpPr/>
            <p:nvPr/>
          </p:nvSpPr>
          <p:spPr>
            <a:xfrm>
              <a:off x="11702653" y="2810490"/>
              <a:ext cx="1619249" cy="7937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4">
              <a:extLst>
                <a:ext uri="{FF2B5EF4-FFF2-40B4-BE49-F238E27FC236}">
                  <a16:creationId xmlns:a16="http://schemas.microsoft.com/office/drawing/2014/main" id="{92604315-7AAC-4EC2-87A8-597A47664773}"/>
                </a:ext>
              </a:extLst>
            </p:cNvPr>
            <p:cNvSpPr txBox="1"/>
            <p:nvPr/>
          </p:nvSpPr>
          <p:spPr>
            <a:xfrm>
              <a:off x="11789810" y="2975046"/>
              <a:ext cx="146526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smtClean="0">
                  <a:latin typeface="Cavolini"/>
                  <a:cs typeface="Cavolini"/>
                </a:rPr>
                <a:t>J’ai confiance en moi!</a:t>
              </a:r>
              <a:endParaRPr lang="fr-CA" sz="1200" dirty="0">
                <a:cs typeface="Calibri"/>
              </a:endParaRPr>
            </a:p>
          </p:txBody>
        </p:sp>
        <p:sp>
          <p:nvSpPr>
            <p:cNvPr id="26" name="TextBox 6">
              <a:extLst>
                <a:ext uri="{FF2B5EF4-FFF2-40B4-BE49-F238E27FC236}">
                  <a16:creationId xmlns:a16="http://schemas.microsoft.com/office/drawing/2014/main" id="{5CD29405-B2BF-4F97-9FF7-B21F8187A4AA}"/>
                </a:ext>
              </a:extLst>
            </p:cNvPr>
            <p:cNvSpPr txBox="1"/>
            <p:nvPr/>
          </p:nvSpPr>
          <p:spPr>
            <a:xfrm rot="21480000">
              <a:off x="11654872" y="1816924"/>
              <a:ext cx="17351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J’appartiens à une communauté </a:t>
              </a:r>
              <a:r>
                <a:rPr lang="fr-CA" sz="1200" b="1" dirty="0" smtClean="0">
                  <a:latin typeface="Cavolini"/>
                  <a:cs typeface="Cavolini"/>
                </a:rPr>
                <a:t>d’apprenants.</a:t>
              </a:r>
            </a:p>
          </p:txBody>
        </p:sp>
        <p:sp>
          <p:nvSpPr>
            <p:cNvPr id="32" name="TextBox 3">
              <a:extLst>
                <a:ext uri="{FF2B5EF4-FFF2-40B4-BE49-F238E27FC236}">
                  <a16:creationId xmlns:a16="http://schemas.microsoft.com/office/drawing/2014/main" id="{EEF0FD6C-A38E-4C28-9F15-A3CF845AD395}"/>
                </a:ext>
              </a:extLst>
            </p:cNvPr>
            <p:cNvSpPr txBox="1"/>
            <p:nvPr/>
          </p:nvSpPr>
          <p:spPr>
            <a:xfrm>
              <a:off x="12394002" y="-123481"/>
              <a:ext cx="21098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smtClean="0">
                  <a:latin typeface="Cavolini"/>
                  <a:cs typeface="Cavolini"/>
                </a:rPr>
                <a:t>Je suis autonome et je suis responsable de mes apprentissages.</a:t>
              </a:r>
              <a:endParaRPr lang="fr-CA" sz="1200" b="1" dirty="0">
                <a:latin typeface="Cavolini"/>
                <a:cs typeface="Cavolini"/>
              </a:endParaRPr>
            </a:p>
          </p:txBody>
        </p:sp>
        <p:sp>
          <p:nvSpPr>
            <p:cNvPr id="33" name="TextBox 2">
              <a:extLst>
                <a:ext uri="{FF2B5EF4-FFF2-40B4-BE49-F238E27FC236}">
                  <a16:creationId xmlns:a16="http://schemas.microsoft.com/office/drawing/2014/main" id="{DFC4DB25-85B1-4705-8C66-39B186D1DCFD}"/>
                </a:ext>
              </a:extLst>
            </p:cNvPr>
            <p:cNvSpPr txBox="1"/>
            <p:nvPr/>
          </p:nvSpPr>
          <p:spPr>
            <a:xfrm>
              <a:off x="14608332" y="-101755"/>
              <a:ext cx="144145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a:t>
              </a:r>
              <a:r>
                <a:rPr lang="fr-CA" sz="1200" b="1" dirty="0" smtClean="0">
                  <a:latin typeface="Cavolini"/>
                  <a:cs typeface="Cavolini"/>
                </a:rPr>
                <a:t>peux démontrer mes progrès et mes réalisations.</a:t>
              </a:r>
              <a:endParaRPr lang="fr-CA" dirty="0">
                <a:cs typeface="Calibri"/>
              </a:endParaRPr>
            </a:p>
          </p:txBody>
        </p:sp>
      </p:grpSp>
    </p:spTree>
    <p:extLst>
      <p:ext uri="{BB962C8B-B14F-4D97-AF65-F5344CB8AC3E}">
        <p14:creationId xmlns:p14="http://schemas.microsoft.com/office/powerpoint/2010/main" val="41539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custDataLst>
              <p:tags r:id="rId2"/>
            </p:custDataLst>
          </p:nvPr>
        </p:nvSpPr>
        <p:spPr>
          <a:xfrm>
            <a:off x="608006" y="449073"/>
            <a:ext cx="7618451" cy="5940088"/>
          </a:xfrm>
          <a:prstGeom prst="rect">
            <a:avLst/>
          </a:prstGeom>
          <a:noFill/>
        </p:spPr>
        <p:txBody>
          <a:bodyPr wrap="square" lIns="91440" tIns="45720" rIns="91440" bIns="45720" anchor="t">
            <a:spAutoFit/>
          </a:bodyPr>
          <a:lstStyle/>
          <a:p>
            <a:r>
              <a:rPr lang="fr-CA" sz="2000" b="1" dirty="0">
                <a:solidFill>
                  <a:schemeClr val="accent6"/>
                </a:solidFill>
              </a:rPr>
              <a:t>L'importance</a:t>
            </a:r>
            <a:r>
              <a:rPr lang="fr-CA" sz="2000" b="1" dirty="0">
                <a:solidFill>
                  <a:schemeClr val="accent6"/>
                </a:solidFill>
                <a:ea typeface="+mn-lt"/>
                <a:cs typeface="+mn-lt"/>
              </a:rPr>
              <a:t> d’établir une communauté d’apprenants, de communiquer sa pensée mathématique et de développer une mentalité de croissance</a:t>
            </a:r>
            <a:endParaRPr lang="fr-CA" sz="2000" dirty="0">
              <a:solidFill>
                <a:schemeClr val="accent6"/>
              </a:solidFill>
              <a:cs typeface="Calibri"/>
            </a:endParaRPr>
          </a:p>
          <a:p>
            <a:endParaRPr lang="fr-CA" sz="1600" dirty="0">
              <a:ea typeface="+mn-lt"/>
              <a:cs typeface="+mn-lt"/>
            </a:endParaRPr>
          </a:p>
          <a:p>
            <a:endParaRPr lang="fr-CA" sz="1600" dirty="0">
              <a:ea typeface="+mn-lt"/>
              <a:cs typeface="+mn-lt"/>
            </a:endParaRPr>
          </a:p>
          <a:p>
            <a:r>
              <a:rPr lang="fr-CA" sz="1600" dirty="0">
                <a:ea typeface="+mn-lt"/>
                <a:cs typeface="+mn-lt"/>
              </a:rPr>
              <a:t>Les élèves ayant développé une mentalité de croissance croient qu'ils peuvent développer leurs capacités par l'effort, la persévérance et le travail acharné. Les enseignants qui modélisent activement une mentalité de croissance créent un environnement dans lequel les élèves s'engagent et persévèrent à trouver une variété de stratégies pour résoudre des problèmes. Les élèves qui sont engagés dans le processus de résolution de problèmes et dans des échanges mathématiques sont ouverts à explorer une variété de solutions possibles et deviennent ainsi des preneurs de risques mathématiques confiants. Lors de la planification de l’enseignement à distance, il est important de se rappeler que l’environnement d’apprentissage sera différent pour chacun et que la flexibilité facilitera l'apprentissage.</a:t>
            </a:r>
          </a:p>
          <a:p>
            <a:endParaRPr lang="fr-CA" sz="1600" dirty="0">
              <a:ea typeface="+mn-lt"/>
              <a:cs typeface="+mn-lt"/>
            </a:endParaRPr>
          </a:p>
          <a:p>
            <a:pPr lvl="2"/>
            <a:r>
              <a:rPr lang="fr-CA" sz="1600" dirty="0">
                <a:cs typeface="Calibri"/>
              </a:rPr>
              <a:t>Vidéo de la conférencière et conseillère pédagogique Cathy </a:t>
            </a:r>
            <a:r>
              <a:rPr lang="fr-CA" sz="1600" dirty="0" err="1">
                <a:cs typeface="Calibri"/>
              </a:rPr>
              <a:t>Seeley</a:t>
            </a:r>
            <a:r>
              <a:rPr lang="fr-CA" sz="1600" dirty="0">
                <a:cs typeface="Calibri"/>
              </a:rPr>
              <a:t> </a:t>
            </a:r>
            <a:r>
              <a:rPr lang="fr-CA" sz="1600" dirty="0"/>
              <a:t>de renommée internationale, ancienne présidente du National Council of </a:t>
            </a:r>
            <a:r>
              <a:rPr lang="fr-CA" sz="1600" dirty="0" err="1"/>
              <a:t>Teachers</a:t>
            </a:r>
            <a:r>
              <a:rPr lang="fr-CA" sz="1600" dirty="0"/>
              <a:t> of </a:t>
            </a:r>
            <a:r>
              <a:rPr lang="fr-CA" sz="1600" dirty="0" err="1"/>
              <a:t>Mathematics</a:t>
            </a:r>
            <a:r>
              <a:rPr lang="fr-CA" sz="1600" dirty="0"/>
              <a:t> et Senior </a:t>
            </a:r>
            <a:r>
              <a:rPr lang="fr-CA" sz="1600" dirty="0" err="1"/>
              <a:t>Fellow</a:t>
            </a:r>
            <a:r>
              <a:rPr lang="fr-CA" sz="1600" dirty="0"/>
              <a:t> au Charles A. Dana Center d'une durée de 03:25.</a:t>
            </a:r>
          </a:p>
          <a:p>
            <a:endParaRPr lang="fr-CA" sz="1600" dirty="0"/>
          </a:p>
          <a:p>
            <a:endParaRPr lang="en-US" sz="1600" dirty="0"/>
          </a:p>
          <a:p>
            <a:endParaRPr lang="en-CA" sz="1600" b="0" i="0" u="none" strike="noStrike" kern="1200" cap="none" spc="0" normalizeH="0" baseline="0" noProof="0" dirty="0">
              <a:ln>
                <a:noFill/>
              </a:ln>
              <a:effectLst/>
              <a:uLnTx/>
              <a:uFillTx/>
              <a:latin typeface="Calibri"/>
              <a:cs typeface="Calibri"/>
            </a:endParaRPr>
          </a:p>
        </p:txBody>
      </p:sp>
      <p:sp>
        <p:nvSpPr>
          <p:cNvPr id="7" name="TextBox 6">
            <a:extLst>
              <a:ext uri="{FF2B5EF4-FFF2-40B4-BE49-F238E27FC236}">
                <a16:creationId xmlns:a16="http://schemas.microsoft.com/office/drawing/2014/main" id="{42C9E010-BC9B-4291-AFE3-2FD41E952255}"/>
              </a:ext>
            </a:extLst>
          </p:cNvPr>
          <p:cNvSpPr txBox="1"/>
          <p:nvPr>
            <p:custDataLst>
              <p:tags r:id="rId3"/>
            </p:custDataLst>
          </p:nvPr>
        </p:nvSpPr>
        <p:spPr>
          <a:xfrm>
            <a:off x="8243627" y="1022099"/>
            <a:ext cx="34114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ea typeface="+mn-lt"/>
                <a:cs typeface="+mn-lt"/>
              </a:rPr>
              <a:t>État d’esprit mathématique</a:t>
            </a:r>
            <a:endParaRPr lang="en-US" sz="2200" b="1" dirty="0">
              <a:cs typeface="Calibri"/>
            </a:endParaRPr>
          </a:p>
        </p:txBody>
      </p:sp>
      <p:sp>
        <p:nvSpPr>
          <p:cNvPr id="8" name="Rectangle 7">
            <a:extLst>
              <a:ext uri="{FF2B5EF4-FFF2-40B4-BE49-F238E27FC236}">
                <a16:creationId xmlns:a16="http://schemas.microsoft.com/office/drawing/2014/main" id="{A26635D4-77C9-4E64-9D83-1012C319D3E1}"/>
              </a:ext>
            </a:extLst>
          </p:cNvPr>
          <p:cNvSpPr/>
          <p:nvPr>
            <p:custDataLst>
              <p:tags r:id="rId4"/>
            </p:custDataLst>
          </p:nvPr>
        </p:nvSpPr>
        <p:spPr>
          <a:xfrm>
            <a:off x="8250235" y="945165"/>
            <a:ext cx="3571875" cy="419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42B1EF5-5F49-4045-928E-DE9623B404FA}"/>
              </a:ext>
            </a:extLst>
          </p:cNvPr>
          <p:cNvGrpSpPr/>
          <p:nvPr>
            <p:custDataLst>
              <p:tags r:id="rId5"/>
            </p:custDataLst>
          </p:nvPr>
        </p:nvGrpSpPr>
        <p:grpSpPr>
          <a:xfrm>
            <a:off x="8025352" y="1519235"/>
            <a:ext cx="3934146" cy="3532045"/>
            <a:chOff x="8009477" y="1662110"/>
            <a:chExt cx="3934146" cy="3532045"/>
          </a:xfrm>
        </p:grpSpPr>
        <p:pic>
          <p:nvPicPr>
            <p:cNvPr id="4" name="Picture 5" descr="A close up of a toy&#10;&#10;Description automatically generated">
              <a:extLst>
                <a:ext uri="{FF2B5EF4-FFF2-40B4-BE49-F238E27FC236}">
                  <a16:creationId xmlns:a16="http://schemas.microsoft.com/office/drawing/2014/main" id="{576347EB-7378-4F2D-8C59-8A6CFC586E4B}"/>
                </a:ext>
              </a:extLst>
            </p:cNvPr>
            <p:cNvPicPr>
              <a:picLocks noChangeAspect="1"/>
            </p:cNvPicPr>
            <p:nvPr/>
          </p:nvPicPr>
          <p:blipFill>
            <a:blip r:embed="rId11"/>
            <a:stretch>
              <a:fillRect/>
            </a:stretch>
          </p:blipFill>
          <p:spPr>
            <a:xfrm>
              <a:off x="8748712" y="1806719"/>
              <a:ext cx="2743200" cy="3387436"/>
            </a:xfrm>
            <a:prstGeom prst="rect">
              <a:avLst/>
            </a:prstGeom>
          </p:spPr>
        </p:pic>
        <p:sp>
          <p:nvSpPr>
            <p:cNvPr id="6" name="Oval 5">
              <a:extLst>
                <a:ext uri="{FF2B5EF4-FFF2-40B4-BE49-F238E27FC236}">
                  <a16:creationId xmlns:a16="http://schemas.microsoft.com/office/drawing/2014/main" id="{7FFA5FCD-6031-45FE-8F9E-73F9EB034FB8}"/>
                </a:ext>
              </a:extLst>
            </p:cNvPr>
            <p:cNvSpPr/>
            <p:nvPr/>
          </p:nvSpPr>
          <p:spPr>
            <a:xfrm>
              <a:off x="8091487" y="2852738"/>
              <a:ext cx="1746249" cy="91281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0187A746-9B91-4F35-A65F-2AED56E5B17E}"/>
                </a:ext>
              </a:extLst>
            </p:cNvPr>
            <p:cNvSpPr txBox="1"/>
            <p:nvPr/>
          </p:nvSpPr>
          <p:spPr>
            <a:xfrm>
              <a:off x="8181198" y="2924695"/>
              <a:ext cx="1477295"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100" b="1">
                  <a:latin typeface="Cavolini"/>
                  <a:cs typeface="Cavolini"/>
                </a:rPr>
                <a:t>Le cerveau devient de plus en plus fort avec de l'effort.</a:t>
              </a:r>
              <a:endParaRPr lang="fr-CA" sz="1100">
                <a:cs typeface="Calibri"/>
              </a:endParaRPr>
            </a:p>
          </p:txBody>
        </p:sp>
        <p:sp>
          <p:nvSpPr>
            <p:cNvPr id="13" name="Oval 12">
              <a:extLst>
                <a:ext uri="{FF2B5EF4-FFF2-40B4-BE49-F238E27FC236}">
                  <a16:creationId xmlns:a16="http://schemas.microsoft.com/office/drawing/2014/main" id="{6A0F5946-E715-457A-8067-9DB156B91E6B}"/>
                </a:ext>
              </a:extLst>
            </p:cNvPr>
            <p:cNvSpPr/>
            <p:nvPr/>
          </p:nvSpPr>
          <p:spPr>
            <a:xfrm>
              <a:off x="8178800" y="2289175"/>
              <a:ext cx="1619249" cy="6349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DA6D8F-0B79-4776-89ED-2644DF3CC2AD}"/>
                </a:ext>
              </a:extLst>
            </p:cNvPr>
            <p:cNvSpPr/>
            <p:nvPr/>
          </p:nvSpPr>
          <p:spPr>
            <a:xfrm>
              <a:off x="10226675" y="1804986"/>
              <a:ext cx="1619249" cy="6984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75A9C22-B138-4EAC-B980-30D5DA3D38E1}"/>
                </a:ext>
              </a:extLst>
            </p:cNvPr>
            <p:cNvSpPr/>
            <p:nvPr/>
          </p:nvSpPr>
          <p:spPr>
            <a:xfrm>
              <a:off x="8750300" y="1662110"/>
              <a:ext cx="1619249" cy="6984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26B6669-FBF1-4613-954B-E841FA552209}"/>
                </a:ext>
              </a:extLst>
            </p:cNvPr>
            <p:cNvSpPr/>
            <p:nvPr/>
          </p:nvSpPr>
          <p:spPr>
            <a:xfrm>
              <a:off x="8009477" y="3852458"/>
              <a:ext cx="1619249" cy="79374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4">
              <a:extLst>
                <a:ext uri="{FF2B5EF4-FFF2-40B4-BE49-F238E27FC236}">
                  <a16:creationId xmlns:a16="http://schemas.microsoft.com/office/drawing/2014/main" id="{92604315-7AAC-4EC2-87A8-597A47664773}"/>
                </a:ext>
              </a:extLst>
            </p:cNvPr>
            <p:cNvSpPr txBox="1"/>
            <p:nvPr/>
          </p:nvSpPr>
          <p:spPr>
            <a:xfrm>
              <a:off x="8123695" y="3888347"/>
              <a:ext cx="1465262"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dirty="0">
                  <a:latin typeface="Cavolini"/>
                  <a:cs typeface="Cavolini"/>
                </a:rPr>
                <a:t>Croire en </a:t>
              </a:r>
              <a:br>
                <a:rPr lang="fr-CA" sz="1400" b="1" dirty="0">
                  <a:latin typeface="Cavolini"/>
                  <a:cs typeface="Cavolini"/>
                </a:rPr>
              </a:br>
              <a:r>
                <a:rPr lang="fr-CA" sz="1400" b="1" dirty="0">
                  <a:latin typeface="Cavolini"/>
                  <a:cs typeface="Cavolini"/>
                </a:rPr>
                <a:t>soi-même c'est génial!</a:t>
              </a:r>
              <a:endParaRPr lang="fr-CA" sz="1400" dirty="0">
                <a:cs typeface="Calibri"/>
              </a:endParaRPr>
            </a:p>
          </p:txBody>
        </p:sp>
        <p:sp>
          <p:nvSpPr>
            <p:cNvPr id="24" name="TextBox 6">
              <a:extLst>
                <a:ext uri="{FF2B5EF4-FFF2-40B4-BE49-F238E27FC236}">
                  <a16:creationId xmlns:a16="http://schemas.microsoft.com/office/drawing/2014/main" id="{5CD29405-B2BF-4F97-9FF7-B21F8187A4AA}"/>
                </a:ext>
              </a:extLst>
            </p:cNvPr>
            <p:cNvSpPr txBox="1"/>
            <p:nvPr/>
          </p:nvSpPr>
          <p:spPr>
            <a:xfrm rot="-120000">
              <a:off x="10208486" y="1823307"/>
              <a:ext cx="17351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a:latin typeface="Cavolini"/>
                  <a:cs typeface="Cavolini"/>
                </a:rPr>
                <a:t>Mes erreurs </a:t>
              </a:r>
              <a:endParaRPr lang="fr-CA">
                <a:latin typeface="Calibri"/>
                <a:cs typeface="Calibri"/>
              </a:endParaRPr>
            </a:p>
            <a:p>
              <a:pPr algn="ctr"/>
              <a:r>
                <a:rPr lang="fr-CA" sz="1200" b="1">
                  <a:latin typeface="Cavolini"/>
                  <a:cs typeface="Cavolini"/>
                </a:rPr>
                <a:t>m'aident à apprendre.</a:t>
              </a:r>
              <a:endParaRPr lang="fr-CA">
                <a:cs typeface="Calibri"/>
              </a:endParaRPr>
            </a:p>
          </p:txBody>
        </p:sp>
        <p:sp>
          <p:nvSpPr>
            <p:cNvPr id="25" name="TextBox 3">
              <a:extLst>
                <a:ext uri="{FF2B5EF4-FFF2-40B4-BE49-F238E27FC236}">
                  <a16:creationId xmlns:a16="http://schemas.microsoft.com/office/drawing/2014/main" id="{EEF0FD6C-A38E-4C28-9F15-A3CF845AD395}"/>
                </a:ext>
              </a:extLst>
            </p:cNvPr>
            <p:cNvSpPr txBox="1"/>
            <p:nvPr/>
          </p:nvSpPr>
          <p:spPr>
            <a:xfrm>
              <a:off x="8236952" y="2346592"/>
              <a:ext cx="146526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a:latin typeface="Cavolini"/>
                  <a:cs typeface="Cavolini"/>
                </a:rPr>
                <a:t>J'aime </a:t>
              </a:r>
              <a:br>
                <a:rPr lang="fr-CA" sz="1400" b="1">
                  <a:latin typeface="Cavolini"/>
                  <a:cs typeface="Cavolini"/>
                </a:rPr>
              </a:br>
              <a:r>
                <a:rPr lang="fr-CA" sz="1400" b="1">
                  <a:latin typeface="Cavolini"/>
                  <a:cs typeface="Cavolini"/>
                </a:rPr>
                <a:t>les défis.</a:t>
              </a:r>
              <a:endParaRPr lang="fr-CA" sz="1400">
                <a:cs typeface="Calibri"/>
              </a:endParaRPr>
            </a:p>
          </p:txBody>
        </p:sp>
        <p:sp>
          <p:nvSpPr>
            <p:cNvPr id="26" name="TextBox 2">
              <a:extLst>
                <a:ext uri="{FF2B5EF4-FFF2-40B4-BE49-F238E27FC236}">
                  <a16:creationId xmlns:a16="http://schemas.microsoft.com/office/drawing/2014/main" id="{DFC4DB25-85B1-4705-8C66-39B186D1DCFD}"/>
                </a:ext>
              </a:extLst>
            </p:cNvPr>
            <p:cNvSpPr txBox="1"/>
            <p:nvPr/>
          </p:nvSpPr>
          <p:spPr>
            <a:xfrm>
              <a:off x="8819102" y="1706808"/>
              <a:ext cx="144145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200" b="1" dirty="0">
                  <a:latin typeface="Cavolini"/>
                  <a:cs typeface="Cavolini"/>
                </a:rPr>
                <a:t>Je persévère quand je suis frustré.</a:t>
              </a:r>
              <a:endParaRPr lang="fr-CA" dirty="0">
                <a:cs typeface="Calibri"/>
              </a:endParaRPr>
            </a:p>
          </p:txBody>
        </p:sp>
      </p:grpSp>
      <p:sp>
        <p:nvSpPr>
          <p:cNvPr id="9" name="TextBox 8">
            <a:extLst>
              <a:ext uri="{FF2B5EF4-FFF2-40B4-BE49-F238E27FC236}">
                <a16:creationId xmlns:a16="http://schemas.microsoft.com/office/drawing/2014/main" id="{52CB3CE9-FBAB-48A7-94C8-ADE6C483F6F8}"/>
              </a:ext>
            </a:extLst>
          </p:cNvPr>
          <p:cNvSpPr txBox="1"/>
          <p:nvPr>
            <p:custDataLst>
              <p:tags r:id="rId6"/>
            </p:custDataLst>
          </p:nvPr>
        </p:nvSpPr>
        <p:spPr>
          <a:xfrm>
            <a:off x="259773" y="6389161"/>
            <a:ext cx="1034474" cy="223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Images : Clipart.com</a:t>
            </a:r>
            <a:endParaRPr lang="en-US" sz="800" dirty="0">
              <a:cs typeface="Calibri"/>
            </a:endParaRPr>
          </a:p>
        </p:txBody>
      </p:sp>
      <p:pic>
        <p:nvPicPr>
          <p:cNvPr id="21" name="Image 20">
            <a:hlinkClick r:id="rId12"/>
          </p:cNvPr>
          <p:cNvPicPr>
            <a:picLocks noChangeAspect="1"/>
          </p:cNvPicPr>
          <p:nvPr>
            <p:custDataLst>
              <p:tags r:id="rId7"/>
            </p:custDataLst>
          </p:nvPr>
        </p:nvPicPr>
        <p:blipFill>
          <a:blip r:embed="rId13">
            <a:clrChange>
              <a:clrFrom>
                <a:srgbClr val="FFFFFF"/>
              </a:clrFrom>
              <a:clrTo>
                <a:srgbClr val="FFFFFF">
                  <a:alpha val="0"/>
                </a:srgbClr>
              </a:clrTo>
            </a:clrChange>
          </a:blip>
          <a:stretch>
            <a:fillRect/>
          </a:stretch>
        </p:blipFill>
        <p:spPr>
          <a:xfrm>
            <a:off x="568317" y="4587882"/>
            <a:ext cx="962231" cy="926795"/>
          </a:xfrm>
          <a:prstGeom prst="rect">
            <a:avLst/>
          </a:prstGeom>
        </p:spPr>
      </p:pic>
    </p:spTree>
    <p:extLst>
      <p:ext uri="{BB962C8B-B14F-4D97-AF65-F5344CB8AC3E}">
        <p14:creationId xmlns:p14="http://schemas.microsoft.com/office/powerpoint/2010/main" val="22507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custDataLst>
              <p:tags r:id="rId2"/>
            </p:custDataLst>
          </p:nvPr>
        </p:nvSpPr>
        <p:spPr>
          <a:xfrm>
            <a:off x="491438" y="620026"/>
            <a:ext cx="11275923" cy="72830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2800" b="1" kern="1200" dirty="0">
                <a:solidFill>
                  <a:srgbClr val="70AD47"/>
                </a:solidFill>
                <a:latin typeface="Montserrat"/>
                <a:ea typeface="+mn-ea"/>
                <a:cs typeface="+mn-cs"/>
              </a:rPr>
              <a:t>Information de base sur les relations entre </a:t>
            </a:r>
            <a:r>
              <a:rPr lang="fr-CA" sz="2800" b="1" kern="1200" dirty="0">
                <a:solidFill>
                  <a:srgbClr val="70AD47"/>
                </a:solidFill>
                <a:latin typeface="Montserrat"/>
                <a:ea typeface="+mn-ea"/>
                <a:cs typeface="+mn-cs"/>
              </a:rPr>
              <a:t>les nombres</a:t>
            </a:r>
            <a:endParaRPr kumimoji="0" lang="en-CA" sz="2800" b="1" i="0" u="none" strike="noStrike" kern="1200" cap="none" spc="0" normalizeH="0" baseline="0" noProof="0" dirty="0">
              <a:ln>
                <a:noFill/>
              </a:ln>
              <a:solidFill>
                <a:srgbClr val="70AD47"/>
              </a:solidFill>
              <a:effectLst/>
              <a:uLnTx/>
              <a:uFillTx/>
              <a:latin typeface="Montserrat" panose="020B0604020202020204" charset="0"/>
              <a:sym typeface="Arial"/>
            </a:endParaRPr>
          </a:p>
        </p:txBody>
      </p:sp>
      <p:sp>
        <p:nvSpPr>
          <p:cNvPr id="5" name="Rectangle 4"/>
          <p:cNvSpPr/>
          <p:nvPr>
            <p:custDataLst>
              <p:tags r:id="rId3"/>
            </p:custDataLst>
          </p:nvPr>
        </p:nvSpPr>
        <p:spPr>
          <a:xfrm>
            <a:off x="720436" y="1717518"/>
            <a:ext cx="10931075" cy="4299639"/>
          </a:xfrm>
          <a:prstGeom prst="rect">
            <a:avLst/>
          </a:prstGeom>
        </p:spPr>
        <p:txBody>
          <a:bodyPr wrap="square" lIns="91440" tIns="45720" rIns="91440" bIns="45720" anchor="t">
            <a:spAutoFit/>
          </a:bodyPr>
          <a:lstStyle/>
          <a:p>
            <a:r>
              <a:rPr lang="fr-CA" dirty="0">
                <a:ea typeface="+mn-lt"/>
                <a:cs typeface="+mn-lt"/>
              </a:rPr>
              <a:t>À mesure que les élèves explorent et représentent des nombres de multiples façons, ils développent une flexibilité avec les nombres. Se concentrer sur les relations entre les nombres avec les élèves les aidera à apprendre comment les nombres sont reliés entre eux et comment les nombres peuvent être utilisés de manière significative. Lorsque les élèves travaillent avec les nombres, ils s'appuient sur les quatre relations suivantes qui les aident à donner un sens aux nombres et aux opérations :</a:t>
            </a:r>
          </a:p>
          <a:p>
            <a:pPr marL="742950" lvl="1" indent="-285750">
              <a:buFont typeface="Arial"/>
              <a:buChar char="•"/>
            </a:pPr>
            <a:r>
              <a:rPr lang="fr-CA" dirty="0">
                <a:ea typeface="+mn-lt"/>
                <a:cs typeface="+mn-lt"/>
              </a:rPr>
              <a:t>Relations spatiales (reconnaissance globale)</a:t>
            </a:r>
            <a:endParaRPr lang="fr-CA" dirty="0">
              <a:cs typeface="Calibri"/>
            </a:endParaRPr>
          </a:p>
          <a:p>
            <a:pPr marL="742950" lvl="1" indent="-285750">
              <a:buFont typeface="Arial"/>
              <a:buChar char="•"/>
            </a:pPr>
            <a:r>
              <a:rPr lang="fr-CA" dirty="0">
                <a:ea typeface="+mn-lt"/>
                <a:cs typeface="+mn-lt"/>
              </a:rPr>
              <a:t>Un et deux de plus, un et deux de moins </a:t>
            </a:r>
            <a:endParaRPr lang="fr-CA" dirty="0">
              <a:cs typeface="Calibri"/>
            </a:endParaRPr>
          </a:p>
          <a:p>
            <a:pPr marL="742950" lvl="1" indent="-285750">
              <a:buFont typeface="Arial"/>
              <a:buChar char="•"/>
            </a:pPr>
            <a:r>
              <a:rPr lang="fr-CA" dirty="0">
                <a:ea typeface="+mn-lt"/>
                <a:cs typeface="+mn-lt"/>
              </a:rPr>
              <a:t>Points de repère à 5 et à 10 </a:t>
            </a:r>
            <a:endParaRPr lang="fr-CA" dirty="0">
              <a:cs typeface="Calibri"/>
            </a:endParaRPr>
          </a:p>
          <a:p>
            <a:pPr marL="742950" lvl="1" indent="-285750">
              <a:buFont typeface="Arial"/>
              <a:buChar char="•"/>
            </a:pPr>
            <a:r>
              <a:rPr lang="fr-CA" dirty="0">
                <a:ea typeface="+mn-lt"/>
                <a:cs typeface="+mn-lt"/>
              </a:rPr>
              <a:t>Relations des parties entre elles et au </a:t>
            </a:r>
            <a:r>
              <a:rPr lang="fr-CA" dirty="0" smtClean="0">
                <a:ea typeface="+mn-lt"/>
                <a:cs typeface="+mn-lt"/>
              </a:rPr>
              <a:t>tout</a:t>
            </a:r>
          </a:p>
          <a:p>
            <a:pPr marL="742950" lvl="1" indent="-285750">
              <a:buFont typeface="Arial"/>
              <a:buChar char="•"/>
            </a:pPr>
            <a:r>
              <a:rPr lang="fr-CA" dirty="0" smtClean="0">
                <a:ea typeface="+mn-lt"/>
                <a:cs typeface="+mn-lt"/>
              </a:rPr>
              <a:t>Relation d’égalité</a:t>
            </a:r>
            <a:r>
              <a:rPr lang="fr-CA" dirty="0">
                <a:ea typeface="+mn-lt"/>
                <a:cs typeface="+mn-lt"/>
              </a:rPr>
              <a:t>  </a:t>
            </a:r>
          </a:p>
          <a:p>
            <a:endParaRPr lang="fr-CA" dirty="0">
              <a:cs typeface="Calibri"/>
            </a:endParaRPr>
          </a:p>
          <a:p>
            <a:r>
              <a:rPr lang="fr-CA" dirty="0">
                <a:ea typeface="+mn-lt"/>
                <a:cs typeface="+mn-lt"/>
              </a:rPr>
              <a:t>Les élèves ont besoin de nombreuses expériences qui leur permettent d’utiliser et de construire le nombre dix parce qu'il s'agit d'un nombre pivot dans notre système de base dix. Les élèves qui sont capables de composer et de décomposer le nombre dix et les nombres en </a:t>
            </a:r>
            <a:r>
              <a:rPr lang="fr-CA" dirty="0" smtClean="0">
                <a:ea typeface="+mn-lt"/>
                <a:cs typeface="+mn-lt"/>
              </a:rPr>
              <a:t>dix </a:t>
            </a:r>
            <a:r>
              <a:rPr lang="fr-CA" dirty="0">
                <a:ea typeface="+mn-lt"/>
                <a:cs typeface="+mn-lt"/>
              </a:rPr>
              <a:t>pourront avoir plus de flexibilité en calcul mental et en estimation.</a:t>
            </a:r>
          </a:p>
          <a:p>
            <a:pPr>
              <a:lnSpc>
                <a:spcPct val="107000"/>
              </a:lnSpc>
              <a:spcAft>
                <a:spcPts val="1000"/>
              </a:spcAft>
            </a:pP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59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89;p15">
            <a:extLst>
              <a:ext uri="{FF2B5EF4-FFF2-40B4-BE49-F238E27FC236}">
                <a16:creationId xmlns:a16="http://schemas.microsoft.com/office/drawing/2014/main" id="{740183A3-F2CB-457C-A404-C6287CF3541B}"/>
              </a:ext>
            </a:extLst>
          </p:cNvPr>
          <p:cNvSpPr txBox="1">
            <a:spLocks/>
          </p:cNvSpPr>
          <p:nvPr>
            <p:custDataLst>
              <p:tags r:id="rId2"/>
            </p:custDataLst>
          </p:nvPr>
        </p:nvSpPr>
        <p:spPr>
          <a:xfrm>
            <a:off x="1008900" y="277400"/>
            <a:ext cx="10183956" cy="646661"/>
          </a:xfrm>
          <a:prstGeom prst="rect">
            <a:avLst/>
          </a:prstGeom>
        </p:spPr>
        <p:txBody>
          <a:bodyPr spcFirstLastPara="1" wrap="square" lIns="121900" tIns="121900" rIns="121900" bIns="121900" anchor="b"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fr-CA" sz="2800" b="1" dirty="0">
                <a:solidFill>
                  <a:srgbClr val="70AD47"/>
                </a:solidFill>
                <a:latin typeface="Montserrat" panose="020B0604020202020204" charset="0"/>
              </a:rPr>
              <a:t>Le développement du sens du nombre</a:t>
            </a:r>
            <a:endParaRPr kumimoji="0" lang="en-CA" sz="28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pic>
        <p:nvPicPr>
          <p:cNvPr id="12" name="Image 6">
            <a:extLst>
              <a:ext uri="{FF2B5EF4-FFF2-40B4-BE49-F238E27FC236}">
                <a16:creationId xmlns:a16="http://schemas.microsoft.com/office/drawing/2014/main" id="{A8894985-72F4-41C7-99DF-69BEE21C7F9A}"/>
              </a:ext>
            </a:extLst>
          </p:cNvPr>
          <p:cNvPicPr>
            <a:picLocks noChangeAspect="1"/>
          </p:cNvPicPr>
          <p:nvPr>
            <p:custDataLst>
              <p:tags r:id="rId3"/>
            </p:custDataLst>
          </p:nvPr>
        </p:nvPicPr>
        <p:blipFill>
          <a:blip r:embed="rId12">
            <a:clrChange>
              <a:clrFrom>
                <a:srgbClr val="FFFFFF"/>
              </a:clrFrom>
              <a:clrTo>
                <a:srgbClr val="FFFFFF">
                  <a:alpha val="0"/>
                </a:srgbClr>
              </a:clrTo>
            </a:clrChange>
          </a:blip>
          <a:stretch>
            <a:fillRect/>
          </a:stretch>
        </p:blipFill>
        <p:spPr>
          <a:xfrm>
            <a:off x="248556" y="1738323"/>
            <a:ext cx="4612163" cy="2434047"/>
          </a:xfrm>
          <a:prstGeom prst="rect">
            <a:avLst/>
          </a:prstGeom>
        </p:spPr>
      </p:pic>
      <p:pic>
        <p:nvPicPr>
          <p:cNvPr id="13" name="Image 7">
            <a:extLst>
              <a:ext uri="{FF2B5EF4-FFF2-40B4-BE49-F238E27FC236}">
                <a16:creationId xmlns:a16="http://schemas.microsoft.com/office/drawing/2014/main" id="{88040E1F-737F-45DB-AE06-6EA67AC5CA4B}"/>
              </a:ext>
            </a:extLst>
          </p:cNvPr>
          <p:cNvPicPr>
            <a:picLocks noChangeAspect="1"/>
          </p:cNvPicPr>
          <p:nvPr>
            <p:custDataLst>
              <p:tags r:id="rId4"/>
            </p:custDataLst>
          </p:nvPr>
        </p:nvPicPr>
        <p:blipFill>
          <a:blip r:embed="rId13"/>
          <a:stretch>
            <a:fillRect/>
          </a:stretch>
        </p:blipFill>
        <p:spPr>
          <a:xfrm>
            <a:off x="312942" y="4094985"/>
            <a:ext cx="7015770" cy="2481187"/>
          </a:xfrm>
          <a:prstGeom prst="rect">
            <a:avLst/>
          </a:prstGeom>
        </p:spPr>
      </p:pic>
      <p:pic>
        <p:nvPicPr>
          <p:cNvPr id="14" name="Image 8">
            <a:extLst>
              <a:ext uri="{FF2B5EF4-FFF2-40B4-BE49-F238E27FC236}">
                <a16:creationId xmlns:a16="http://schemas.microsoft.com/office/drawing/2014/main" id="{DD3CC801-70AC-4C93-9441-5E2D768421B3}"/>
              </a:ext>
            </a:extLst>
          </p:cNvPr>
          <p:cNvPicPr>
            <a:picLocks noChangeAspect="1"/>
          </p:cNvPicPr>
          <p:nvPr>
            <p:custDataLst>
              <p:tags r:id="rId5"/>
            </p:custDataLst>
          </p:nvPr>
        </p:nvPicPr>
        <p:blipFill rotWithShape="1">
          <a:blip r:embed="rId14"/>
          <a:srcRect b="3438"/>
          <a:stretch/>
        </p:blipFill>
        <p:spPr>
          <a:xfrm>
            <a:off x="4901817" y="1638118"/>
            <a:ext cx="7017821" cy="2207462"/>
          </a:xfrm>
          <a:prstGeom prst="rect">
            <a:avLst/>
          </a:prstGeom>
        </p:spPr>
      </p:pic>
      <p:pic>
        <p:nvPicPr>
          <p:cNvPr id="15" name="Image 9">
            <a:extLst>
              <a:ext uri="{FF2B5EF4-FFF2-40B4-BE49-F238E27FC236}">
                <a16:creationId xmlns:a16="http://schemas.microsoft.com/office/drawing/2014/main" id="{05496433-42EA-464A-BDF9-3A6C0449216C}"/>
              </a:ext>
            </a:extLst>
          </p:cNvPr>
          <p:cNvPicPr>
            <a:picLocks noChangeAspect="1"/>
          </p:cNvPicPr>
          <p:nvPr>
            <p:custDataLst>
              <p:tags r:id="rId6"/>
            </p:custDataLst>
          </p:nvPr>
        </p:nvPicPr>
        <p:blipFill rotWithShape="1">
          <a:blip r:embed="rId15">
            <a:clrChange>
              <a:clrFrom>
                <a:srgbClr val="FFFFFF"/>
              </a:clrFrom>
              <a:clrTo>
                <a:srgbClr val="FFFFFF">
                  <a:alpha val="0"/>
                </a:srgbClr>
              </a:clrTo>
            </a:clrChange>
          </a:blip>
          <a:srcRect l="1616"/>
          <a:stretch/>
        </p:blipFill>
        <p:spPr>
          <a:xfrm>
            <a:off x="7369810" y="3845580"/>
            <a:ext cx="4638675" cy="2570460"/>
          </a:xfrm>
          <a:prstGeom prst="rect">
            <a:avLst/>
          </a:prstGeom>
        </p:spPr>
      </p:pic>
      <p:sp>
        <p:nvSpPr>
          <p:cNvPr id="16" name="ZoneTexte 2">
            <a:extLst>
              <a:ext uri="{FF2B5EF4-FFF2-40B4-BE49-F238E27FC236}">
                <a16:creationId xmlns:a16="http://schemas.microsoft.com/office/drawing/2014/main" id="{50E3ACBB-E87E-4196-B284-AEE9E9785F61}"/>
              </a:ext>
            </a:extLst>
          </p:cNvPr>
          <p:cNvSpPr txBox="1"/>
          <p:nvPr>
            <p:custDataLst>
              <p:tags r:id="rId7"/>
            </p:custDataLst>
          </p:nvPr>
        </p:nvSpPr>
        <p:spPr>
          <a:xfrm>
            <a:off x="7292527" y="6345340"/>
            <a:ext cx="3948007" cy="230832"/>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900"/>
              <a:t>Tiré de la carte de route des apprentissages mathématiques - 1</a:t>
            </a:r>
            <a:r>
              <a:rPr lang="fr-CA" sz="900" baseline="30000"/>
              <a:t>re</a:t>
            </a:r>
            <a:r>
              <a:rPr lang="fr-CA" sz="900"/>
              <a:t> année, page 3  </a:t>
            </a:r>
          </a:p>
        </p:txBody>
      </p:sp>
      <p:sp>
        <p:nvSpPr>
          <p:cNvPr id="17" name="ZoneTexte 4">
            <a:extLst>
              <a:ext uri="{FF2B5EF4-FFF2-40B4-BE49-F238E27FC236}">
                <a16:creationId xmlns:a16="http://schemas.microsoft.com/office/drawing/2014/main" id="{7C8CC650-4996-4DBA-BC5E-0520DF6D5FD5}"/>
              </a:ext>
            </a:extLst>
          </p:cNvPr>
          <p:cNvSpPr txBox="1"/>
          <p:nvPr>
            <p:custDataLst>
              <p:tags r:id="rId8"/>
            </p:custDataLst>
          </p:nvPr>
        </p:nvSpPr>
        <p:spPr>
          <a:xfrm>
            <a:off x="300811" y="867405"/>
            <a:ext cx="11654445" cy="93871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100"/>
              <a:t>Chez l’élève, le développement du sens du nombre se fait de façon graduelle à partir de l’établissement de liens entre les nombres et son vécu ainsi qu’en ayant recours à des repères et à des référents. L’élève possédant le sens du nombre fait preuve d’un raisonnement de calcul fluide, de souplesse avec les nombres et d’une intuition du nombre. L’évolution du sens du nombre est généralement un dérivé de l’apprentissage plutôt que le résultat d’un enseignement direct. En effet, le sens du nombre ne s’enseigne pas en vase clos, il résulte plutôt de la réalisation de tâches mathématiques riches qui sont associées aux expériences personnelles et à l’apprentissage antérieur de l’élève. Le développement du sens du nombre chez l’élève peut résulter de l’exécution de tâches mathématiques complexes où il lui est possible d’établir des </a:t>
            </a:r>
            <a:r>
              <a:rPr lang="fr-CA" sz="1100" b="1"/>
              <a:t>relations entre les nombres. </a:t>
            </a:r>
          </a:p>
        </p:txBody>
      </p:sp>
    </p:spTree>
    <p:extLst>
      <p:ext uri="{BB962C8B-B14F-4D97-AF65-F5344CB8AC3E}">
        <p14:creationId xmlns:p14="http://schemas.microsoft.com/office/powerpoint/2010/main" val="194628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nvPr>
        </p:nvGraphicFramePr>
        <p:xfrm>
          <a:off x="714373" y="493833"/>
          <a:ext cx="10899439" cy="5537316"/>
        </p:xfrm>
        <a:graphic>
          <a:graphicData uri="http://schemas.openxmlformats.org/drawingml/2006/table">
            <a:tbl>
              <a:tblPr firstRow="1" bandRow="1">
                <a:tableStyleId>{912C8C85-51F0-491E-9774-3900AFEF0FD7}</a:tableStyleId>
              </a:tblPr>
              <a:tblGrid>
                <a:gridCol w="9188384">
                  <a:extLst>
                    <a:ext uri="{9D8B030D-6E8A-4147-A177-3AD203B41FA5}">
                      <a16:colId xmlns:a16="http://schemas.microsoft.com/office/drawing/2014/main" val="3592675933"/>
                    </a:ext>
                  </a:extLst>
                </a:gridCol>
                <a:gridCol w="1711055">
                  <a:extLst>
                    <a:ext uri="{9D8B030D-6E8A-4147-A177-3AD203B41FA5}">
                      <a16:colId xmlns:a16="http://schemas.microsoft.com/office/drawing/2014/main" val="1262561858"/>
                    </a:ext>
                  </a:extLst>
                </a:gridCol>
              </a:tblGrid>
              <a:tr h="370957">
                <a:tc>
                  <a:txBody>
                    <a:bodyPr/>
                    <a:lstStyle/>
                    <a:p>
                      <a:pPr marL="0" marR="0" indent="0" algn="ctr" rtl="0" eaLnBrk="1" fontAlgn="auto" latinLnBrk="0" hangingPunct="1">
                        <a:spcBef>
                          <a:spcPts val="0"/>
                        </a:spcBef>
                        <a:spcAft>
                          <a:spcPts val="0"/>
                        </a:spcAft>
                      </a:pPr>
                      <a:r>
                        <a:rPr lang="fr-CA" sz="1800" kern="1200" spc="0" baseline="0" noProof="0" dirty="0">
                          <a:ln>
                            <a:noFill/>
                          </a:ln>
                          <a:effectLst/>
                        </a:rPr>
                        <a:t>Résultats d’apprentissage en mathématiques</a:t>
                      </a:r>
                      <a:endParaRPr lang="fr-CA" noProof="0" dirty="0">
                        <a:effectLst/>
                      </a:endParaRPr>
                    </a:p>
                  </a:txBody>
                  <a:tcPr marL="0" marR="0" marT="0" marB="0" anchor="ctr"/>
                </a:tc>
                <a:tc>
                  <a:txBody>
                    <a:bodyPr/>
                    <a:lstStyle/>
                    <a:p>
                      <a:pPr marL="0" algn="ctr" rtl="0" eaLnBrk="1" latinLnBrk="0" hangingPunct="1">
                        <a:spcBef>
                          <a:spcPts val="0"/>
                        </a:spcBef>
                        <a:spcAft>
                          <a:spcPts val="0"/>
                        </a:spcAft>
                      </a:pPr>
                      <a:r>
                        <a:rPr lang="fr-CA" sz="1800" kern="1200" noProof="0">
                          <a:effectLst/>
                        </a:rPr>
                        <a:t>Processus</a:t>
                      </a:r>
                      <a:endParaRPr lang="fr-CA" noProof="0">
                        <a:effectLst/>
                      </a:endParaRPr>
                    </a:p>
                  </a:txBody>
                  <a:tcPr marL="0" marR="0" marT="0" marB="0" anchor="ctr"/>
                </a:tc>
                <a:extLst>
                  <a:ext uri="{0D108BD9-81ED-4DB2-BD59-A6C34878D82A}">
                    <a16:rowId xmlns:a16="http://schemas.microsoft.com/office/drawing/2014/main" val="3100602442"/>
                  </a:ext>
                </a:extLst>
              </a:tr>
              <a:tr h="927393">
                <a:tc>
                  <a:txBody>
                    <a:bodyPr/>
                    <a:lstStyle/>
                    <a:p>
                      <a:pPr marL="0" lvl="0" algn="l" rtl="0" eaLnBrk="1" latinLnBrk="0" hangingPunct="1">
                        <a:lnSpc>
                          <a:spcPct val="100000"/>
                        </a:lnSpc>
                        <a:spcBef>
                          <a:spcPts val="0"/>
                        </a:spcBef>
                        <a:spcAft>
                          <a:spcPts val="0"/>
                        </a:spcAft>
                      </a:pPr>
                      <a:r>
                        <a:rPr lang="fr-CA" sz="1200" kern="1200" noProof="0" dirty="0">
                          <a:effectLst/>
                        </a:rPr>
                        <a:t>  </a:t>
                      </a:r>
                      <a:r>
                        <a:rPr lang="fr-CA" sz="1200" kern="1200" noProof="0" dirty="0" smtClean="0">
                          <a:effectLst/>
                        </a:rPr>
                        <a:t>N.1</a:t>
                      </a:r>
                      <a:r>
                        <a:rPr lang="fr-CA" sz="1200" kern="1200" noProof="0" dirty="0">
                          <a:effectLst/>
                        </a:rPr>
                        <a:t>. Énoncer la suite des nombres en :</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comptant un par un, par ordre croissant et décroissant, entre deux nombres donnés (0 à 100);</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comptant par bonds de 2 par ordre croissant jusqu’à 30 à partir de 0;</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comptant par bonds de 5 et de 10 par ordre croissant jusqu’à 100 à partir de 0.</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a:effectLst/>
                        </a:rPr>
                        <a:t>[C, CE, L, V] </a:t>
                      </a:r>
                      <a:endParaRPr lang="fr-CA" sz="1200" noProof="0">
                        <a:effectLst/>
                      </a:endParaRPr>
                    </a:p>
                  </a:txBody>
                  <a:tcPr marL="0" marR="0" marT="0" marB="0" anchor="ctr"/>
                </a:tc>
                <a:extLst>
                  <a:ext uri="{0D108BD9-81ED-4DB2-BD59-A6C34878D82A}">
                    <a16:rowId xmlns:a16="http://schemas.microsoft.com/office/drawing/2014/main" val="4024407965"/>
                  </a:ext>
                </a:extLst>
              </a:tr>
              <a:tr h="370957">
                <a:tc>
                  <a:txBody>
                    <a:bodyPr/>
                    <a:lstStyle/>
                    <a:p>
                      <a:pPr marL="0" lvl="0" algn="l" rtl="0" eaLnBrk="1" latinLnBrk="0" hangingPunct="1">
                        <a:lnSpc>
                          <a:spcPct val="100000"/>
                        </a:lnSpc>
                        <a:spcBef>
                          <a:spcPts val="0"/>
                        </a:spcBef>
                        <a:spcAft>
                          <a:spcPts val="0"/>
                        </a:spcAft>
                      </a:pPr>
                      <a:r>
                        <a:rPr lang="fr-CA" sz="1200" kern="1200" noProof="0" dirty="0">
                          <a:effectLst/>
                        </a:rPr>
                        <a:t>  </a:t>
                      </a:r>
                      <a:r>
                        <a:rPr lang="fr-CA" sz="1200" kern="1200" noProof="0" dirty="0" smtClean="0">
                          <a:effectLst/>
                        </a:rPr>
                        <a:t>N.2</a:t>
                      </a:r>
                      <a:r>
                        <a:rPr lang="fr-CA" sz="1200" kern="1200" noProof="0" dirty="0">
                          <a:effectLst/>
                        </a:rPr>
                        <a:t>. Reconnaître globalement des arrangements familiers de 1 à 10 points (ou objets) et les nommer.</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a:effectLst/>
                        </a:rPr>
                        <a:t>[C, CE, L, V]</a:t>
                      </a:r>
                      <a:endParaRPr lang="fr-CA" sz="1200" noProof="0">
                        <a:effectLst/>
                      </a:endParaRPr>
                    </a:p>
                  </a:txBody>
                  <a:tcPr marL="0" marR="0" marT="0" marB="0" anchor="ctr"/>
                </a:tc>
                <a:extLst>
                  <a:ext uri="{0D108BD9-81ED-4DB2-BD59-A6C34878D82A}">
                    <a16:rowId xmlns:a16="http://schemas.microsoft.com/office/drawing/2014/main" val="3290359147"/>
                  </a:ext>
                </a:extLst>
              </a:tr>
              <a:tr h="686271">
                <a:tc>
                  <a:txBody>
                    <a:bodyPr/>
                    <a:lstStyle/>
                    <a:p>
                      <a:pPr marL="0" algn="l" rtl="0" eaLnBrk="1" latinLnBrk="0" hangingPunct="1">
                        <a:lnSpc>
                          <a:spcPct val="100000"/>
                        </a:lnSpc>
                        <a:spcBef>
                          <a:spcPts val="0"/>
                        </a:spcBef>
                        <a:spcAft>
                          <a:spcPts val="0"/>
                        </a:spcAft>
                      </a:pPr>
                      <a:r>
                        <a:rPr lang="fr-CA" sz="1200" kern="1200" noProof="0" dirty="0">
                          <a:effectLst/>
                        </a:rPr>
                        <a:t>  </a:t>
                      </a:r>
                      <a:r>
                        <a:rPr lang="fr-CA" sz="1200" kern="1200" noProof="0" dirty="0" smtClean="0">
                          <a:effectLst/>
                        </a:rPr>
                        <a:t>N.3</a:t>
                      </a:r>
                      <a:r>
                        <a:rPr lang="fr-CA" sz="1200" kern="1200" noProof="0" dirty="0">
                          <a:effectLst/>
                        </a:rPr>
                        <a:t>. Démontrer une compréhension de la notion du comptage en :</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utilisant la stratégie de compter à partir d’un nombre;</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utilisant des parties ou des groupes égaux pour compter les éléments d’un ensemble.</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a:effectLst/>
                        </a:rPr>
                        <a:t>[C, CE, L, R, V]</a:t>
                      </a:r>
                      <a:endParaRPr lang="fr-CA" sz="1200" noProof="0">
                        <a:effectLst/>
                      </a:endParaRPr>
                    </a:p>
                  </a:txBody>
                  <a:tcPr marL="0" marR="0" marT="0" marB="0" anchor="ctr"/>
                </a:tc>
                <a:extLst>
                  <a:ext uri="{0D108BD9-81ED-4DB2-BD59-A6C34878D82A}">
                    <a16:rowId xmlns:a16="http://schemas.microsoft.com/office/drawing/2014/main" val="1342203124"/>
                  </a:ext>
                </a:extLst>
              </a:tr>
              <a:tr h="294815">
                <a:tc>
                  <a:txBody>
                    <a:bodyPr/>
                    <a:lstStyle/>
                    <a:p>
                      <a:pPr marL="0" marR="0" indent="0" algn="l" rtl="0" eaLnBrk="1" fontAlgn="auto" latinLnBrk="0" hangingPunct="1">
                        <a:lnSpc>
                          <a:spcPct val="100000"/>
                        </a:lnSpc>
                        <a:spcBef>
                          <a:spcPts val="0"/>
                        </a:spcBef>
                        <a:spcAft>
                          <a:spcPts val="0"/>
                        </a:spcAft>
                      </a:pPr>
                      <a:r>
                        <a:rPr lang="fr-CA" sz="1200" kern="1200" noProof="0" dirty="0">
                          <a:effectLst/>
                        </a:rPr>
                        <a:t>  </a:t>
                      </a:r>
                      <a:r>
                        <a:rPr lang="fr-CA" sz="1200" kern="1200" noProof="0" dirty="0" smtClean="0">
                          <a:effectLst/>
                        </a:rPr>
                        <a:t>N.4</a:t>
                      </a:r>
                      <a:r>
                        <a:rPr lang="fr-CA" sz="1200" kern="1200" noProof="0" dirty="0">
                          <a:effectLst/>
                        </a:rPr>
                        <a:t>. Représenter et décrire les nombres jusqu’à 20, de façon concrète, imagée et symbolique.</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dirty="0">
                          <a:effectLst/>
                        </a:rPr>
                        <a:t>[C, L, V] </a:t>
                      </a:r>
                      <a:endParaRPr lang="fr-CA" sz="1200" noProof="0" dirty="0">
                        <a:effectLst/>
                      </a:endParaRPr>
                    </a:p>
                  </a:txBody>
                  <a:tcPr marL="0" marR="0" marT="0" marB="0" anchor="ctr"/>
                </a:tc>
                <a:extLst>
                  <a:ext uri="{0D108BD9-81ED-4DB2-BD59-A6C34878D82A}">
                    <a16:rowId xmlns:a16="http://schemas.microsoft.com/office/drawing/2014/main" val="1198047799"/>
                  </a:ext>
                </a:extLst>
              </a:tr>
              <a:tr h="370957">
                <a:tc>
                  <a:txBody>
                    <a:bodyPr/>
                    <a:lstStyle/>
                    <a:p>
                      <a:pPr marL="0" algn="l" rtl="0" eaLnBrk="1" latinLnBrk="0" hangingPunct="1">
                        <a:lnSpc>
                          <a:spcPct val="100000"/>
                        </a:lnSpc>
                        <a:spcBef>
                          <a:spcPts val="0"/>
                        </a:spcBef>
                        <a:spcAft>
                          <a:spcPts val="0"/>
                        </a:spcAft>
                      </a:pPr>
                      <a:r>
                        <a:rPr lang="fr-CA" sz="1200" kern="1200" noProof="0" dirty="0">
                          <a:effectLst/>
                        </a:rPr>
                        <a:t>  </a:t>
                      </a:r>
                      <a:r>
                        <a:rPr lang="fr-CA" sz="1200" kern="1200" noProof="0" dirty="0" smtClean="0">
                          <a:effectLst/>
                        </a:rPr>
                        <a:t>N.6</a:t>
                      </a:r>
                      <a:r>
                        <a:rPr lang="fr-CA" sz="1200" kern="1200" noProof="0" dirty="0">
                          <a:effectLst/>
                        </a:rPr>
                        <a:t>. Estimer des quantités jusqu’à 20 en utilisant des référents.</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dirty="0">
                          <a:effectLst/>
                        </a:rPr>
                        <a:t>[C, CE, R, RP, V]</a:t>
                      </a:r>
                      <a:endParaRPr lang="fr-CA" sz="1200" noProof="0" dirty="0">
                        <a:effectLst/>
                      </a:endParaRPr>
                    </a:p>
                  </a:txBody>
                  <a:tcPr marL="0" marR="0" marT="0" marB="0" anchor="ctr"/>
                </a:tc>
                <a:extLst>
                  <a:ext uri="{0D108BD9-81ED-4DB2-BD59-A6C34878D82A}">
                    <a16:rowId xmlns:a16="http://schemas.microsoft.com/office/drawing/2014/main" val="1483606255"/>
                  </a:ext>
                </a:extLst>
              </a:tr>
              <a:tr h="1031363">
                <a:tc>
                  <a:txBody>
                    <a:bodyPr/>
                    <a:lstStyle/>
                    <a:p>
                      <a:pPr marL="360363" indent="-360363" algn="l">
                        <a:lnSpc>
                          <a:spcPct val="100000"/>
                        </a:lnSpc>
                        <a:spcBef>
                          <a:spcPts val="0"/>
                        </a:spcBef>
                        <a:spcAft>
                          <a:spcPts val="0"/>
                        </a:spcAft>
                      </a:pPr>
                      <a:r>
                        <a:rPr lang="fr-CA" sz="1200" kern="1200" dirty="0" smtClean="0">
                          <a:solidFill>
                            <a:schemeClr val="tx1"/>
                          </a:solidFill>
                          <a:effectLst/>
                          <a:latin typeface="+mn-lt"/>
                          <a:ea typeface="+mn-ea"/>
                          <a:cs typeface="+mn-cs"/>
                        </a:rPr>
                        <a:t>  N.9. Démontrer une compréhension de l’addition de nombres dont les sommes ne dépassent pas 20 et des faits de soustraction correspondants,   de façon concrète, imagée et symbolique en :</a:t>
                      </a:r>
                    </a:p>
                    <a:p>
                      <a:pPr marL="447675" lvl="1" indent="-273050" algn="l">
                        <a:lnSpc>
                          <a:spcPct val="100000"/>
                        </a:lnSpc>
                        <a:spcBef>
                          <a:spcPts val="0"/>
                        </a:spcBef>
                        <a:spcAft>
                          <a:spcPts val="0"/>
                        </a:spcAft>
                        <a:buFont typeface="Arial" panose="020B0604020202020204" pitchFamily="34" charset="0"/>
                        <a:buChar char="•"/>
                        <a:tabLst>
                          <a:tab pos="360363" algn="l"/>
                          <a:tab pos="914400" algn="l"/>
                        </a:tabLst>
                      </a:pPr>
                      <a:r>
                        <a:rPr lang="fr-CA" sz="1200" kern="1200" dirty="0" smtClean="0">
                          <a:solidFill>
                            <a:schemeClr val="tx1"/>
                          </a:solidFill>
                          <a:effectLst/>
                          <a:latin typeface="+mn-lt"/>
                          <a:ea typeface="+mn-ea"/>
                          <a:cs typeface="+mn-cs"/>
                        </a:rPr>
                        <a:t>utilisant le langage courant et celui des mathématiques pour décrire des opérations d’addition et de soustraction tirées de son vécu;</a:t>
                      </a:r>
                    </a:p>
                    <a:p>
                      <a:pPr marL="447675" marR="0" lvl="1" indent="-2730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kern="1200" dirty="0" smtClean="0">
                          <a:solidFill>
                            <a:schemeClr val="tx1"/>
                          </a:solidFill>
                          <a:effectLst/>
                          <a:latin typeface="+mn-lt"/>
                          <a:ea typeface="+mn-ea"/>
                          <a:cs typeface="+mn-cs"/>
                        </a:rPr>
                        <a:t>créant et en résolvant des problèmes contextualisés qui comportent des additions et des soustractions;</a:t>
                      </a:r>
                      <a:r>
                        <a:rPr lang="fr-CA" altLang="fr-FR" sz="1200" kern="1200" dirty="0" smtClean="0">
                          <a:solidFill>
                            <a:schemeClr val="tx1"/>
                          </a:solidFill>
                          <a:effectLst/>
                          <a:latin typeface="+mn-lt"/>
                          <a:ea typeface="+mn-ea"/>
                          <a:cs typeface="+mn-cs"/>
                        </a:rPr>
                        <a:t> </a:t>
                      </a:r>
                    </a:p>
                    <a:p>
                      <a:pPr marL="447675" marR="0" lvl="1" indent="-2730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altLang="fr-FR" sz="1200" kern="1200" dirty="0" smtClean="0">
                          <a:solidFill>
                            <a:schemeClr val="tx1"/>
                          </a:solidFill>
                          <a:effectLst/>
                          <a:latin typeface="+mn-lt"/>
                          <a:ea typeface="+mn-ea"/>
                          <a:cs typeface="+mn-cs"/>
                        </a:rPr>
                        <a:t>modélisant des additions et des soustractions à l’aide d’objets et d’images, puis en notant le processus de façon symbolique </a:t>
                      </a:r>
                      <a:endParaRPr lang="fr-CA" sz="1200" noProof="0" dirty="0">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smtClean="0">
                          <a:effectLst/>
                          <a:latin typeface="+mn-lt"/>
                        </a:rPr>
                        <a:t>[</a:t>
                      </a:r>
                      <a:r>
                        <a:rPr lang="fr-CA" sz="1200" kern="1200" noProof="0" dirty="0" smtClean="0">
                          <a:solidFill>
                            <a:schemeClr val="tx1"/>
                          </a:solidFill>
                          <a:effectLst/>
                          <a:latin typeface="+mn-lt"/>
                          <a:ea typeface="+mn-ea"/>
                          <a:cs typeface="+mn-cs"/>
                        </a:rPr>
                        <a:t>C, CE, L, R, RP, V]</a:t>
                      </a:r>
                    </a:p>
                    <a:p>
                      <a:pPr marL="0" marR="0" indent="0" algn="l" rtl="0" eaLnBrk="1" fontAlgn="auto" latinLnBrk="0" hangingPunct="1">
                        <a:lnSpc>
                          <a:spcPct val="100000"/>
                        </a:lnSpc>
                        <a:spcBef>
                          <a:spcPts val="0"/>
                        </a:spcBef>
                        <a:spcAft>
                          <a:spcPts val="0"/>
                        </a:spcAft>
                      </a:pPr>
                      <a:endParaRPr lang="fr-CA" sz="1200" noProof="0" dirty="0">
                        <a:effectLst/>
                        <a:latin typeface="+mn-lt"/>
                      </a:endParaRPr>
                    </a:p>
                  </a:txBody>
                  <a:tcPr marL="0" marR="0" marT="0" marB="0" anchor="ctr"/>
                </a:tc>
                <a:extLst>
                  <a:ext uri="{0D108BD9-81ED-4DB2-BD59-A6C34878D82A}">
                    <a16:rowId xmlns:a16="http://schemas.microsoft.com/office/drawing/2014/main" val="331469231"/>
                  </a:ext>
                </a:extLst>
              </a:tr>
              <a:tr h="1484603">
                <a:tc>
                  <a:txBody>
                    <a:bodyPr/>
                    <a:lstStyle/>
                    <a:p>
                      <a:pPr marL="0" algn="l" rtl="0" eaLnBrk="1" latinLnBrk="0" hangingPunct="1">
                        <a:lnSpc>
                          <a:spcPct val="100000"/>
                        </a:lnSpc>
                        <a:spcBef>
                          <a:spcPts val="0"/>
                        </a:spcBef>
                        <a:spcAft>
                          <a:spcPts val="0"/>
                        </a:spcAft>
                      </a:pPr>
                      <a:r>
                        <a:rPr lang="fr-CA" sz="1200" kern="1200" noProof="0" dirty="0" smtClean="0">
                          <a:effectLst/>
                        </a:rPr>
                        <a:t>  N.10. </a:t>
                      </a:r>
                      <a:r>
                        <a:rPr lang="fr-CA" sz="1200" kern="1200" noProof="0" dirty="0">
                          <a:effectLst/>
                        </a:rPr>
                        <a:t>Décrire et utiliser des stratégies de calcul mental (autres que la mémorisation) y compris :</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compter en suivant l’ordre croissant ou décroissant;</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utiliser un de plus ou un de moins;</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obtenir 10;</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partir d’un double connu;</a:t>
                      </a:r>
                      <a:endParaRPr lang="fr-CA" sz="1200" noProof="0" dirty="0">
                        <a:effectLst/>
                      </a:endParaRPr>
                    </a:p>
                    <a:p>
                      <a:pPr marL="457200" lvl="1" indent="-285750" algn="l" rtl="0" eaLnBrk="1" latinLnBrk="0" hangingPunct="1">
                        <a:lnSpc>
                          <a:spcPct val="100000"/>
                        </a:lnSpc>
                        <a:spcBef>
                          <a:spcPts val="0"/>
                        </a:spcBef>
                        <a:spcAft>
                          <a:spcPts val="0"/>
                        </a:spcAft>
                        <a:buFont typeface="Arial"/>
                        <a:buChar char="•"/>
                      </a:pPr>
                      <a:r>
                        <a:rPr lang="fr-CA" sz="1200" kern="1200" noProof="0" dirty="0">
                          <a:effectLst/>
                        </a:rPr>
                        <a:t>se servir de l’addition pour soustraire;</a:t>
                      </a:r>
                      <a:endParaRPr lang="fr-CA" sz="1200" noProof="0" dirty="0">
                        <a:effectLst/>
                      </a:endParaRPr>
                    </a:p>
                    <a:p>
                      <a:pPr marL="0" algn="l" rtl="0" eaLnBrk="1" latinLnBrk="0" hangingPunct="1">
                        <a:lnSpc>
                          <a:spcPct val="100000"/>
                        </a:lnSpc>
                        <a:spcBef>
                          <a:spcPts val="0"/>
                        </a:spcBef>
                        <a:spcAft>
                          <a:spcPts val="0"/>
                        </a:spcAft>
                      </a:pPr>
                      <a:r>
                        <a:rPr lang="fr-CA" sz="1200" kern="1200" noProof="0" dirty="0">
                          <a:effectLst/>
                        </a:rPr>
                        <a:t>  pour déterminer les faits d’addition jusqu’à 18 et les faits de soustraction correspondants.</a:t>
                      </a:r>
                      <a:endParaRPr lang="fr-CA" sz="1200" noProof="0" dirty="0">
                        <a:effectLst/>
                      </a:endParaRPr>
                    </a:p>
                  </a:txBody>
                  <a:tcPr marL="0" marR="0" marT="0" marB="0" anchor="ctr"/>
                </a:tc>
                <a:tc>
                  <a:txBody>
                    <a:bodyPr/>
                    <a:lstStyle/>
                    <a:p>
                      <a:pPr marL="0" marR="0" indent="0" algn="l" rtl="0" eaLnBrk="1" fontAlgn="auto" latinLnBrk="0" hangingPunct="1">
                        <a:lnSpc>
                          <a:spcPct val="100000"/>
                        </a:lnSpc>
                        <a:spcBef>
                          <a:spcPts val="0"/>
                        </a:spcBef>
                        <a:spcAft>
                          <a:spcPts val="0"/>
                        </a:spcAft>
                      </a:pPr>
                      <a:r>
                        <a:rPr lang="fr-CA" sz="1200" kern="1200" noProof="0" dirty="0">
                          <a:effectLst/>
                        </a:rPr>
                        <a:t>[C, CE, L, R, RP, V]</a:t>
                      </a:r>
                      <a:endParaRPr lang="fr-CA" sz="1200" noProof="0" dirty="0">
                        <a:effectLst/>
                      </a:endParaRPr>
                    </a:p>
                  </a:txBody>
                  <a:tcPr marL="0" marR="0" marT="0" marB="0" anchor="ctr"/>
                </a:tc>
                <a:extLst>
                  <a:ext uri="{0D108BD9-81ED-4DB2-BD59-A6C34878D82A}">
                    <a16:rowId xmlns:a16="http://schemas.microsoft.com/office/drawing/2014/main" val="2535683271"/>
                  </a:ext>
                </a:extLst>
              </a:tr>
            </a:tbl>
          </a:graphicData>
        </a:graphic>
      </p:graphicFrame>
    </p:spTree>
    <p:extLst>
      <p:ext uri="{BB962C8B-B14F-4D97-AF65-F5344CB8AC3E}">
        <p14:creationId xmlns:p14="http://schemas.microsoft.com/office/powerpoint/2010/main" val="375295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custDataLst>
              <p:tags r:id="rId1"/>
            </p:custDataLst>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eau 3">
            <a:extLst>
              <a:ext uri="{FF2B5EF4-FFF2-40B4-BE49-F238E27FC236}">
                <a16:creationId xmlns:a16="http://schemas.microsoft.com/office/drawing/2014/main" id="{0366F845-8984-4FEE-AB62-03C2EC46AB90}"/>
              </a:ext>
            </a:extLst>
          </p:cNvPr>
          <p:cNvGraphicFramePr>
            <a:graphicFrameLocks noGrp="1"/>
          </p:cNvGraphicFramePr>
          <p:nvPr>
            <p:custDataLst>
              <p:tags r:id="rId2"/>
            </p:custDataLst>
            <p:extLst>
              <p:ext uri="{D42A27DB-BD31-4B8C-83A1-F6EECF244321}">
                <p14:modId xmlns:p14="http://schemas.microsoft.com/office/powerpoint/2010/main" val="2231056524"/>
              </p:ext>
            </p:extLst>
          </p:nvPr>
        </p:nvGraphicFramePr>
        <p:xfrm>
          <a:off x="750949" y="688905"/>
          <a:ext cx="10899439" cy="1669307"/>
        </p:xfrm>
        <a:graphic>
          <a:graphicData uri="http://schemas.openxmlformats.org/drawingml/2006/table">
            <a:tbl>
              <a:tblPr firstRow="1" bandRow="1">
                <a:tableStyleId>{912C8C85-51F0-491E-9774-3900AFEF0FD7}</a:tableStyleId>
              </a:tblPr>
              <a:tblGrid>
                <a:gridCol w="9188384">
                  <a:extLst>
                    <a:ext uri="{9D8B030D-6E8A-4147-A177-3AD203B41FA5}">
                      <a16:colId xmlns:a16="http://schemas.microsoft.com/office/drawing/2014/main" val="3592675933"/>
                    </a:ext>
                  </a:extLst>
                </a:gridCol>
                <a:gridCol w="1711055">
                  <a:extLst>
                    <a:ext uri="{9D8B030D-6E8A-4147-A177-3AD203B41FA5}">
                      <a16:colId xmlns:a16="http://schemas.microsoft.com/office/drawing/2014/main" val="1262561858"/>
                    </a:ext>
                  </a:extLst>
                </a:gridCol>
              </a:tblGrid>
              <a:tr h="370957">
                <a:tc>
                  <a:txBody>
                    <a:bodyPr/>
                    <a:lstStyle/>
                    <a:p>
                      <a:pPr marL="0" marR="0" indent="0" algn="ctr" rtl="0" eaLnBrk="1" fontAlgn="auto" latinLnBrk="0" hangingPunct="1">
                        <a:spcBef>
                          <a:spcPts val="0"/>
                        </a:spcBef>
                        <a:spcAft>
                          <a:spcPts val="0"/>
                        </a:spcAft>
                      </a:pPr>
                      <a:r>
                        <a:rPr lang="fr-CA" sz="1800" kern="1200" spc="0" baseline="0" noProof="0" dirty="0">
                          <a:ln>
                            <a:noFill/>
                          </a:ln>
                          <a:effectLst/>
                        </a:rPr>
                        <a:t>Résultats d’apprentissage en mathématiques</a:t>
                      </a:r>
                      <a:endParaRPr lang="fr-CA" noProof="0" dirty="0">
                        <a:effectLst/>
                      </a:endParaRPr>
                    </a:p>
                  </a:txBody>
                  <a:tcPr marL="0" marR="0" marT="0" marB="0" anchor="ctr"/>
                </a:tc>
                <a:tc>
                  <a:txBody>
                    <a:bodyPr/>
                    <a:lstStyle/>
                    <a:p>
                      <a:pPr marL="0" algn="ctr" rtl="0" eaLnBrk="1" latinLnBrk="0" hangingPunct="1">
                        <a:spcBef>
                          <a:spcPts val="0"/>
                        </a:spcBef>
                        <a:spcAft>
                          <a:spcPts val="0"/>
                        </a:spcAft>
                      </a:pPr>
                      <a:r>
                        <a:rPr lang="fr-CA" sz="1800" kern="1200" noProof="0">
                          <a:effectLst/>
                        </a:rPr>
                        <a:t>Processus</a:t>
                      </a:r>
                      <a:endParaRPr lang="fr-CA" noProof="0">
                        <a:effectLst/>
                      </a:endParaRPr>
                    </a:p>
                  </a:txBody>
                  <a:tcPr marL="0" marR="0" marT="0" marB="0" anchor="ctr"/>
                </a:tc>
                <a:extLst>
                  <a:ext uri="{0D108BD9-81ED-4DB2-BD59-A6C34878D82A}">
                    <a16:rowId xmlns:a16="http://schemas.microsoft.com/office/drawing/2014/main" val="3100602442"/>
                  </a:ext>
                </a:extLst>
              </a:tr>
              <a:tr h="927393">
                <a:tc>
                  <a:txBody>
                    <a:bodyPr/>
                    <a:lstStyle/>
                    <a:p>
                      <a:r>
                        <a:rPr lang="fr-CA" sz="1200" kern="1200" noProof="0" dirty="0">
                          <a:effectLst/>
                        </a:rPr>
                        <a:t>  </a:t>
                      </a:r>
                      <a:r>
                        <a:rPr lang="fr-CA" sz="1200" kern="1200" noProof="0" dirty="0" smtClean="0">
                          <a:effectLst/>
                        </a:rPr>
                        <a:t>R.3. </a:t>
                      </a:r>
                      <a:r>
                        <a:rPr lang="fr-CA" sz="1200" kern="1200" dirty="0" smtClean="0">
                          <a:solidFill>
                            <a:schemeClr val="tx1"/>
                          </a:solidFill>
                          <a:effectLst/>
                          <a:latin typeface="+mn-lt"/>
                          <a:ea typeface="+mn-ea"/>
                          <a:cs typeface="+mn-cs"/>
                        </a:rPr>
                        <a:t>Décrire l’égalité en termes d’équilibre et l’inégalité en termes de déséquilibre de façon concrète et imagée (0 à 20).</a:t>
                      </a:r>
                    </a:p>
                  </a:txBody>
                  <a:tcPr marL="0" marR="0" marT="0" marB="0" anchor="ctr">
                    <a:noFill/>
                  </a:tcPr>
                </a:tc>
                <a:tc>
                  <a:txBody>
                    <a:bodyPr/>
                    <a:lstStyle/>
                    <a:p>
                      <a:r>
                        <a:rPr lang="fr-CA" sz="1200" b="0" i="0" u="none" strike="noStrike" kern="1200" baseline="0" dirty="0" smtClean="0">
                          <a:solidFill>
                            <a:schemeClr val="tx1"/>
                          </a:solidFill>
                          <a:latin typeface="+mn-lt"/>
                          <a:ea typeface="+mn-ea"/>
                          <a:cs typeface="+mn-cs"/>
                        </a:rPr>
                        <a:t>[C, L, R, V]</a:t>
                      </a:r>
                      <a:endParaRPr lang="fr-CA" sz="1000" noProof="0" dirty="0">
                        <a:effectLst/>
                      </a:endParaRPr>
                    </a:p>
                  </a:txBody>
                  <a:tcPr marL="0" marR="0" marT="0" marB="0" anchor="ctr">
                    <a:noFill/>
                  </a:tcPr>
                </a:tc>
                <a:extLst>
                  <a:ext uri="{0D108BD9-81ED-4DB2-BD59-A6C34878D82A}">
                    <a16:rowId xmlns:a16="http://schemas.microsoft.com/office/drawing/2014/main" val="4024407965"/>
                  </a:ext>
                </a:extLst>
              </a:tr>
              <a:tr h="370957">
                <a:tc>
                  <a:txBody>
                    <a:bodyPr/>
                    <a:lstStyle/>
                    <a:p>
                      <a:r>
                        <a:rPr lang="fr-CA" sz="1200" kern="1200" noProof="0" dirty="0">
                          <a:effectLst/>
                        </a:rPr>
                        <a:t>  </a:t>
                      </a:r>
                      <a:r>
                        <a:rPr lang="fr-CA" sz="1200" kern="1200" noProof="0" dirty="0" smtClean="0">
                          <a:effectLst/>
                        </a:rPr>
                        <a:t>R.4. </a:t>
                      </a:r>
                      <a:r>
                        <a:rPr lang="fr-CA" sz="1200" kern="1200" dirty="0" smtClean="0">
                          <a:solidFill>
                            <a:schemeClr val="tx1"/>
                          </a:solidFill>
                          <a:effectLst/>
                          <a:latin typeface="+mn-lt"/>
                          <a:ea typeface="+mn-ea"/>
                          <a:cs typeface="+mn-cs"/>
                        </a:rPr>
                        <a:t>Noter des égalités observées en utilisant le symbole d’égalité (0 à 20).</a:t>
                      </a:r>
                    </a:p>
                  </a:txBody>
                  <a:tcPr marL="0" marR="0" marT="0" marB="0" anchor="ctr">
                    <a:noFill/>
                  </a:tcPr>
                </a:tc>
                <a:tc>
                  <a:txBody>
                    <a:bodyPr/>
                    <a:lstStyle/>
                    <a:p>
                      <a:r>
                        <a:rPr lang="fr-CA" sz="1200" b="0" i="0" u="none" strike="noStrike" kern="1200" baseline="0" dirty="0" smtClean="0">
                          <a:solidFill>
                            <a:schemeClr val="tx1"/>
                          </a:solidFill>
                          <a:latin typeface="+mn-lt"/>
                          <a:ea typeface="+mn-ea"/>
                          <a:cs typeface="+mn-cs"/>
                        </a:rPr>
                        <a:t>[C, L, RP, V]</a:t>
                      </a:r>
                      <a:endParaRPr lang="fr-CA" sz="1000" noProof="0" dirty="0">
                        <a:effectLst/>
                      </a:endParaRPr>
                    </a:p>
                  </a:txBody>
                  <a:tcPr marL="0" marR="0" marT="0" marB="0" anchor="ctr">
                    <a:noFill/>
                  </a:tcPr>
                </a:tc>
                <a:extLst>
                  <a:ext uri="{0D108BD9-81ED-4DB2-BD59-A6C34878D82A}">
                    <a16:rowId xmlns:a16="http://schemas.microsoft.com/office/drawing/2014/main" val="3290359147"/>
                  </a:ext>
                </a:extLst>
              </a:tr>
            </a:tbl>
          </a:graphicData>
        </a:graphic>
      </p:graphicFrame>
    </p:spTree>
    <p:extLst>
      <p:ext uri="{BB962C8B-B14F-4D97-AF65-F5344CB8AC3E}">
        <p14:creationId xmlns:p14="http://schemas.microsoft.com/office/powerpoint/2010/main" val="1860897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361E12AD8C394DAE985BBA74C4E01C" ma:contentTypeVersion="2" ma:contentTypeDescription="Crée un document." ma:contentTypeScope="" ma:versionID="beb324de54e36f5392e41c1792358acf">
  <xsd:schema xmlns:xsd="http://www.w3.org/2001/XMLSchema" xmlns:xs="http://www.w3.org/2001/XMLSchema" xmlns:p="http://schemas.microsoft.com/office/2006/metadata/properties" xmlns:ns2="18c3fe73-19ce-4e68-aa7d-d75638e5d3df" targetNamespace="http://schemas.microsoft.com/office/2006/metadata/properties" ma:root="true" ma:fieldsID="11ed39eedb2b76714dacccbf9cafa572" ns2:_="">
    <xsd:import namespace="18c3fe73-19ce-4e68-aa7d-d75638e5d3d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3fe73-19ce-4e68-aa7d-d75638e5d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F689D-3869-4018-A03E-05B11C43417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18c3fe73-19ce-4e68-aa7d-d75638e5d3df"/>
    <ds:schemaRef ds:uri="http://www.w3.org/XML/1998/namespace"/>
    <ds:schemaRef ds:uri="http://purl.org/dc/elements/1.1/"/>
  </ds:schemaRefs>
</ds:datastoreItem>
</file>

<file path=customXml/itemProps2.xml><?xml version="1.0" encoding="utf-8"?>
<ds:datastoreItem xmlns:ds="http://schemas.openxmlformats.org/officeDocument/2006/customXml" ds:itemID="{E584893D-A7B9-4885-8EE8-9CE1164201DF}">
  <ds:schemaRefs>
    <ds:schemaRef ds:uri="18c3fe73-19ce-4e68-aa7d-d75638e5d3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C5E601-AE1E-41CD-A1DC-2B9945339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1250</TotalTime>
  <Words>2835</Words>
  <Application>Microsoft Office PowerPoint</Application>
  <PresentationFormat>Widescreen</PresentationFormat>
  <Paragraphs>221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Cavolini</vt:lpstr>
      <vt:lpstr>Montserrat</vt:lpstr>
      <vt:lpstr>Segoe UI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(MET)</dc:creator>
  <cp:lastModifiedBy>Guérineau, Delphine (MET)</cp:lastModifiedBy>
  <cp:revision>72</cp:revision>
  <cp:lastPrinted>2020-12-15T16:19:48Z</cp:lastPrinted>
  <dcterms:created xsi:type="dcterms:W3CDTF">2020-12-15T16:05:14Z</dcterms:created>
  <dcterms:modified xsi:type="dcterms:W3CDTF">2021-01-24T23:01:52Z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0x01010007361E12AD8C394DAE985BBA74C4E01C</vt:lpwstr>
  </property>
</Properties>
</file>