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9"/>
  </p:notesMasterIdLst>
  <p:sldIdLst>
    <p:sldId id="256" r:id="rId2"/>
    <p:sldId id="294" r:id="rId3"/>
    <p:sldId id="262" r:id="rId4"/>
    <p:sldId id="297" r:id="rId5"/>
    <p:sldId id="298" r:id="rId6"/>
    <p:sldId id="264" r:id="rId7"/>
    <p:sldId id="304" r:id="rId8"/>
    <p:sldId id="303" r:id="rId9"/>
    <p:sldId id="302" r:id="rId10"/>
    <p:sldId id="305" r:id="rId11"/>
    <p:sldId id="306" r:id="rId12"/>
    <p:sldId id="322" r:id="rId13"/>
    <p:sldId id="307" r:id="rId14"/>
    <p:sldId id="310" r:id="rId15"/>
    <p:sldId id="311" r:id="rId16"/>
    <p:sldId id="312" r:id="rId17"/>
    <p:sldId id="323" r:id="rId18"/>
    <p:sldId id="308" r:id="rId19"/>
    <p:sldId id="314" r:id="rId20"/>
    <p:sldId id="315" r:id="rId21"/>
    <p:sldId id="316" r:id="rId22"/>
    <p:sldId id="317" r:id="rId23"/>
    <p:sldId id="309" r:id="rId24"/>
    <p:sldId id="319" r:id="rId25"/>
    <p:sldId id="259" r:id="rId26"/>
    <p:sldId id="324" r:id="rId27"/>
    <p:sldId id="278" r:id="rId28"/>
  </p:sldIdLst>
  <p:sldSz cx="9144000" cy="5143500" type="screen16x9"/>
  <p:notesSz cx="6858000" cy="9144000"/>
  <p:embeddedFontLst>
    <p:embeddedFont>
      <p:font typeface="Lato" panose="020B0604020202020204" charset="0"/>
      <p:regular r:id="rId30"/>
      <p:bold r:id="rId31"/>
      <p:italic r:id="rId32"/>
      <p:boldItalic r:id="rId33"/>
    </p:embeddedFont>
    <p:embeddedFont>
      <p:font typeface="Lato Light" panose="020B0604020202020204" charset="0"/>
      <p:regular r:id="rId34"/>
      <p:bold r:id="rId35"/>
      <p:italic r:id="rId36"/>
      <p:boldItalic r:id="rId37"/>
    </p:embeddedFont>
    <p:embeddedFont>
      <p:font typeface="Palanquin Dark SemiBold" panose="020B0604020202020204" charset="0"/>
      <p:regular r:id="rId38"/>
      <p:bold r:id="rId39"/>
    </p:embeddedFont>
    <p:embeddedFont>
      <p:font typeface="Roboto Slab Regular" panose="020B060402020202020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46">
          <p15:clr>
            <a:srgbClr val="9AA0A6"/>
          </p15:clr>
        </p15:guide>
        <p15:guide id="2" orient="horz" pos="32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9C3032-F47C-4CAF-BFCD-2EE388CFF154}">
  <a:tblStyle styleId="{D99C3032-F47C-4CAF-BFCD-2EE388CFF1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5068" autoAdjust="0"/>
  </p:normalViewPr>
  <p:slideViewPr>
    <p:cSldViewPr snapToGrid="0">
      <p:cViewPr varScale="1">
        <p:scale>
          <a:sx n="88" d="100"/>
          <a:sy n="88" d="100"/>
        </p:scale>
        <p:origin x="66" y="96"/>
      </p:cViewPr>
      <p:guideLst>
        <p:guide pos="246"/>
        <p:guide orient="horz" pos="3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18d4dc57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18d4dc578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616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60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293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55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061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73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66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618d4dc578_2_7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618d4dc578_2_7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31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1842714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1842714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702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1842714c1_4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1842714c1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61842714c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61842714c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8d4dc578_2_7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8d4dc578_2_7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Teacher note: Some other books you might consider for a read a-loud:</a:t>
            </a:r>
          </a:p>
          <a:p>
            <a:pPr marL="158750" indent="0">
              <a:buNone/>
            </a:pPr>
            <a:r>
              <a:rPr lang="en-US" dirty="0"/>
              <a:t>Emma </a:t>
            </a:r>
            <a:r>
              <a:rPr lang="en-US" dirty="0" err="1"/>
              <a:t>Noether</a:t>
            </a:r>
            <a:r>
              <a:rPr lang="en-US" dirty="0"/>
              <a:t> The Most Important Mathematician You’ve Never Heard Of by Helaine Becker and Kari Rust</a:t>
            </a:r>
          </a:p>
          <a:p>
            <a:pPr marL="158750" indent="0">
              <a:buNone/>
            </a:pPr>
            <a:r>
              <a:rPr lang="en-US" dirty="0"/>
              <a:t>Clean Sweep! Frank Zamboni’s Ice Machine by Monica </a:t>
            </a:r>
            <a:r>
              <a:rPr lang="en-US" dirty="0" err="1"/>
              <a:t>Kulling</a:t>
            </a:r>
            <a:endParaRPr lang="en-US" dirty="0"/>
          </a:p>
          <a:p>
            <a:pPr marL="158750" indent="0">
              <a:buNone/>
            </a:pPr>
            <a:r>
              <a:rPr lang="en-US" dirty="0"/>
              <a:t>A Native American Thought of It by Rocky Landon (though this one isn’t in story format but would be a </a:t>
            </a:r>
            <a:r>
              <a:rPr lang="en-US"/>
              <a:t>great addition)</a:t>
            </a:r>
            <a:endParaRPr lang="en-US" dirty="0"/>
          </a:p>
          <a:p>
            <a:pPr marL="158750" indent="0">
              <a:buNone/>
            </a:pPr>
            <a:r>
              <a:rPr lang="en-US" dirty="0"/>
              <a:t>Neo Leo, The Ageless Ideas of Leonardo da Vinci by Gene Barretta</a:t>
            </a:r>
          </a:p>
        </p:txBody>
      </p:sp>
    </p:spTree>
    <p:extLst>
      <p:ext uri="{BB962C8B-B14F-4D97-AF65-F5344CB8AC3E}">
        <p14:creationId xmlns:p14="http://schemas.microsoft.com/office/powerpoint/2010/main" val="229914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75858FB-0746-497D-B091-C6BE157FB8B3}"/>
              </a:ext>
            </a:extLst>
          </p:cNvPr>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83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subTitle" idx="1"/>
          </p:nvPr>
        </p:nvSpPr>
        <p:spPr>
          <a:xfrm>
            <a:off x="4987401" y="3070900"/>
            <a:ext cx="26001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sz="1400"/>
            </a:lvl2pPr>
            <a:lvl3pPr lvl="2" algn="r" rtl="0">
              <a:lnSpc>
                <a:spcPct val="100000"/>
              </a:lnSpc>
              <a:spcBef>
                <a:spcPts val="1600"/>
              </a:spcBef>
              <a:spcAft>
                <a:spcPts val="0"/>
              </a:spcAft>
              <a:buNone/>
              <a:defRPr sz="1400"/>
            </a:lvl3pPr>
            <a:lvl4pPr lvl="3" algn="r" rtl="0">
              <a:lnSpc>
                <a:spcPct val="100000"/>
              </a:lnSpc>
              <a:spcBef>
                <a:spcPts val="1600"/>
              </a:spcBef>
              <a:spcAft>
                <a:spcPts val="0"/>
              </a:spcAft>
              <a:buNone/>
              <a:defRPr sz="1400"/>
            </a:lvl4pPr>
            <a:lvl5pPr lvl="4" algn="r" rtl="0">
              <a:lnSpc>
                <a:spcPct val="100000"/>
              </a:lnSpc>
              <a:spcBef>
                <a:spcPts val="1600"/>
              </a:spcBef>
              <a:spcAft>
                <a:spcPts val="0"/>
              </a:spcAft>
              <a:buNone/>
              <a:defRPr sz="1400"/>
            </a:lvl5pPr>
            <a:lvl6pPr lvl="5" algn="r" rtl="0">
              <a:lnSpc>
                <a:spcPct val="100000"/>
              </a:lnSpc>
              <a:spcBef>
                <a:spcPts val="1600"/>
              </a:spcBef>
              <a:spcAft>
                <a:spcPts val="0"/>
              </a:spcAft>
              <a:buNone/>
              <a:defRPr sz="1400"/>
            </a:lvl6pPr>
            <a:lvl7pPr lvl="6" algn="r" rtl="0">
              <a:lnSpc>
                <a:spcPct val="100000"/>
              </a:lnSpc>
              <a:spcBef>
                <a:spcPts val="1600"/>
              </a:spcBef>
              <a:spcAft>
                <a:spcPts val="0"/>
              </a:spcAft>
              <a:buNone/>
              <a:defRPr sz="1400"/>
            </a:lvl7pPr>
            <a:lvl8pPr lvl="7" algn="r" rtl="0">
              <a:lnSpc>
                <a:spcPct val="100000"/>
              </a:lnSpc>
              <a:spcBef>
                <a:spcPts val="1600"/>
              </a:spcBef>
              <a:spcAft>
                <a:spcPts val="0"/>
              </a:spcAft>
              <a:buNone/>
              <a:defRPr sz="1400"/>
            </a:lvl8pPr>
            <a:lvl9pPr lvl="8" algn="r" rtl="0">
              <a:lnSpc>
                <a:spcPct val="100000"/>
              </a:lnSpc>
              <a:spcBef>
                <a:spcPts val="1600"/>
              </a:spcBef>
              <a:spcAft>
                <a:spcPts val="1600"/>
              </a:spcAft>
              <a:buNone/>
              <a:defRPr sz="1400"/>
            </a:lvl9pPr>
          </a:lstStyle>
          <a:p>
            <a:endParaRPr/>
          </a:p>
        </p:txBody>
      </p:sp>
      <p:sp>
        <p:nvSpPr>
          <p:cNvPr id="12" name="Google Shape;12;p2"/>
          <p:cNvSpPr txBox="1">
            <a:spLocks noGrp="1"/>
          </p:cNvSpPr>
          <p:nvPr>
            <p:ph type="ctrTitle"/>
          </p:nvPr>
        </p:nvSpPr>
        <p:spPr>
          <a:xfrm>
            <a:off x="4195937" y="1124700"/>
            <a:ext cx="3817500" cy="2052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6000">
                <a:solidFill>
                  <a:schemeClr val="lt1"/>
                </a:solidFill>
              </a:defRPr>
            </a:lvl1pPr>
            <a:lvl2pPr lvl="1" rtl="0">
              <a:spcBef>
                <a:spcPts val="0"/>
              </a:spcBef>
              <a:spcAft>
                <a:spcPts val="0"/>
              </a:spcAft>
              <a:buClr>
                <a:srgbClr val="000000"/>
              </a:buClr>
              <a:buSzPts val="6000"/>
              <a:buNone/>
              <a:defRPr sz="6000">
                <a:solidFill>
                  <a:srgbClr val="000000"/>
                </a:solidFill>
              </a:defRPr>
            </a:lvl2pPr>
            <a:lvl3pPr lvl="2" rtl="0">
              <a:spcBef>
                <a:spcPts val="0"/>
              </a:spcBef>
              <a:spcAft>
                <a:spcPts val="0"/>
              </a:spcAft>
              <a:buClr>
                <a:srgbClr val="000000"/>
              </a:buClr>
              <a:buSzPts val="6000"/>
              <a:buNone/>
              <a:defRPr sz="6000">
                <a:solidFill>
                  <a:srgbClr val="000000"/>
                </a:solidFill>
              </a:defRPr>
            </a:lvl3pPr>
            <a:lvl4pPr lvl="3" rtl="0">
              <a:spcBef>
                <a:spcPts val="0"/>
              </a:spcBef>
              <a:spcAft>
                <a:spcPts val="0"/>
              </a:spcAft>
              <a:buClr>
                <a:srgbClr val="000000"/>
              </a:buClr>
              <a:buSzPts val="6000"/>
              <a:buNone/>
              <a:defRPr sz="6000">
                <a:solidFill>
                  <a:srgbClr val="000000"/>
                </a:solidFill>
              </a:defRPr>
            </a:lvl4pPr>
            <a:lvl5pPr lvl="4" rtl="0">
              <a:spcBef>
                <a:spcPts val="0"/>
              </a:spcBef>
              <a:spcAft>
                <a:spcPts val="0"/>
              </a:spcAft>
              <a:buClr>
                <a:srgbClr val="000000"/>
              </a:buClr>
              <a:buSzPts val="6000"/>
              <a:buNone/>
              <a:defRPr sz="6000">
                <a:solidFill>
                  <a:srgbClr val="000000"/>
                </a:solidFill>
              </a:defRPr>
            </a:lvl5pPr>
            <a:lvl6pPr lvl="5" rtl="0">
              <a:spcBef>
                <a:spcPts val="0"/>
              </a:spcBef>
              <a:spcAft>
                <a:spcPts val="0"/>
              </a:spcAft>
              <a:buClr>
                <a:srgbClr val="000000"/>
              </a:buClr>
              <a:buSzPts val="6000"/>
              <a:buNone/>
              <a:defRPr sz="6000">
                <a:solidFill>
                  <a:srgbClr val="000000"/>
                </a:solidFill>
              </a:defRPr>
            </a:lvl6pPr>
            <a:lvl7pPr lvl="6" rtl="0">
              <a:spcBef>
                <a:spcPts val="0"/>
              </a:spcBef>
              <a:spcAft>
                <a:spcPts val="0"/>
              </a:spcAft>
              <a:buClr>
                <a:srgbClr val="000000"/>
              </a:buClr>
              <a:buSzPts val="6000"/>
              <a:buNone/>
              <a:defRPr sz="6000">
                <a:solidFill>
                  <a:srgbClr val="000000"/>
                </a:solidFill>
              </a:defRPr>
            </a:lvl7pPr>
            <a:lvl8pPr lvl="7" rtl="0">
              <a:spcBef>
                <a:spcPts val="0"/>
              </a:spcBef>
              <a:spcAft>
                <a:spcPts val="0"/>
              </a:spcAft>
              <a:buClr>
                <a:srgbClr val="000000"/>
              </a:buClr>
              <a:buSzPts val="6000"/>
              <a:buNone/>
              <a:defRPr sz="6000">
                <a:solidFill>
                  <a:srgbClr val="000000"/>
                </a:solidFill>
              </a:defRPr>
            </a:lvl8pPr>
            <a:lvl9pPr lvl="8" rtl="0">
              <a:spcBef>
                <a:spcPts val="0"/>
              </a:spcBef>
              <a:spcAft>
                <a:spcPts val="0"/>
              </a:spcAft>
              <a:buClr>
                <a:srgbClr val="000000"/>
              </a:buClr>
              <a:buSzPts val="6000"/>
              <a:buNone/>
              <a:defRPr sz="6000">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CUSTOM_10">
    <p:spTree>
      <p:nvGrpSpPr>
        <p:cNvPr id="1" name="Shape 135"/>
        <p:cNvGrpSpPr/>
        <p:nvPr/>
      </p:nvGrpSpPr>
      <p:grpSpPr>
        <a:xfrm>
          <a:off x="0" y="0"/>
          <a:ext cx="0" cy="0"/>
          <a:chOff x="0" y="0"/>
          <a:chExt cx="0" cy="0"/>
        </a:xfrm>
      </p:grpSpPr>
      <p:sp>
        <p:nvSpPr>
          <p:cNvPr id="136" name="Google Shape;136;p21"/>
          <p:cNvSpPr txBox="1"/>
          <p:nvPr/>
        </p:nvSpPr>
        <p:spPr>
          <a:xfrm>
            <a:off x="3206200" y="3404450"/>
            <a:ext cx="3442500" cy="1784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300"/>
              </a:spcBef>
              <a:spcAft>
                <a:spcPts val="0"/>
              </a:spcAft>
              <a:buNone/>
            </a:pPr>
            <a:r>
              <a:rPr lang="en" sz="1000">
                <a:solidFill>
                  <a:schemeClr val="accent2"/>
                </a:solidFill>
                <a:latin typeface="Lato Light"/>
                <a:ea typeface="Lato Light"/>
                <a:cs typeface="Lato Light"/>
                <a:sym typeface="Lato Light"/>
              </a:rPr>
              <a:t>CREDITS: This presentation template was created by </a:t>
            </a:r>
            <a:r>
              <a:rPr lang="en" sz="1000">
                <a:solidFill>
                  <a:schemeClr val="accent2"/>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000">
                <a:solidFill>
                  <a:schemeClr val="accent2"/>
                </a:solidFill>
                <a:latin typeface="Lato Light"/>
                <a:ea typeface="Lato Light"/>
                <a:cs typeface="Lato Light"/>
                <a:sym typeface="Lato Light"/>
              </a:rPr>
              <a:t>, including icons by </a:t>
            </a:r>
            <a:r>
              <a:rPr lang="en" sz="1000">
                <a:solidFill>
                  <a:schemeClr val="accent2"/>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000">
                <a:solidFill>
                  <a:schemeClr val="accent2"/>
                </a:solidFill>
                <a:latin typeface="Lato Light"/>
                <a:ea typeface="Lato Light"/>
                <a:cs typeface="Lato Light"/>
                <a:sym typeface="Lato Light"/>
              </a:rPr>
              <a:t>, and infographics &amp; images by </a:t>
            </a:r>
            <a:r>
              <a:rPr lang="en" sz="1000">
                <a:solidFill>
                  <a:schemeClr val="accent2"/>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000">
                <a:solidFill>
                  <a:schemeClr val="accent2"/>
                </a:solidFill>
                <a:latin typeface="Lato Light"/>
                <a:ea typeface="Lato Light"/>
                <a:cs typeface="Lato Light"/>
                <a:sym typeface="Lato Light"/>
              </a:rPr>
              <a:t>. </a:t>
            </a:r>
            <a:endParaRPr sz="1000">
              <a:solidFill>
                <a:schemeClr val="accent2"/>
              </a:solidFill>
              <a:latin typeface="Lato Light"/>
              <a:ea typeface="Lato Light"/>
              <a:cs typeface="Lato Light"/>
              <a:sym typeface="Lato Light"/>
            </a:endParaRPr>
          </a:p>
          <a:p>
            <a:pPr marL="0" lvl="0" indent="0" algn="l" rtl="0">
              <a:spcBef>
                <a:spcPts val="0"/>
              </a:spcBef>
              <a:spcAft>
                <a:spcPts val="0"/>
              </a:spcAft>
              <a:buNone/>
            </a:pPr>
            <a:endParaRPr sz="1000">
              <a:solidFill>
                <a:schemeClr val="accent2"/>
              </a:solidFill>
              <a:latin typeface="Lato Light"/>
              <a:ea typeface="Lato Light"/>
              <a:cs typeface="Lato Light"/>
              <a:sym typeface="Lato Light"/>
            </a:endParaRPr>
          </a:p>
        </p:txBody>
      </p:sp>
      <p:sp>
        <p:nvSpPr>
          <p:cNvPr id="137" name="Google Shape;137;p21"/>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1"/>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
        <p:nvSpPr>
          <p:cNvPr id="139" name="Google Shape;139;p21"/>
          <p:cNvSpPr txBox="1">
            <a:spLocks noGrp="1"/>
          </p:cNvSpPr>
          <p:nvPr>
            <p:ph type="subTitle" idx="1"/>
          </p:nvPr>
        </p:nvSpPr>
        <p:spPr>
          <a:xfrm>
            <a:off x="2748150" y="3062750"/>
            <a:ext cx="43587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200"/>
            </a:lvl1pPr>
            <a:lvl2pPr lvl="1" algn="ctr" rtl="0">
              <a:lnSpc>
                <a:spcPct val="100000"/>
              </a:lnSpc>
              <a:spcBef>
                <a:spcPts val="1600"/>
              </a:spcBef>
              <a:spcAft>
                <a:spcPts val="0"/>
              </a:spcAft>
              <a:buNone/>
              <a:defRPr sz="1200"/>
            </a:lvl2pPr>
            <a:lvl3pPr lvl="2" algn="ctr" rtl="0">
              <a:lnSpc>
                <a:spcPct val="100000"/>
              </a:lnSpc>
              <a:spcBef>
                <a:spcPts val="1600"/>
              </a:spcBef>
              <a:spcAft>
                <a:spcPts val="0"/>
              </a:spcAft>
              <a:buNone/>
              <a:defRPr sz="1200"/>
            </a:lvl3pPr>
            <a:lvl4pPr lvl="3" algn="ctr" rtl="0">
              <a:lnSpc>
                <a:spcPct val="100000"/>
              </a:lnSpc>
              <a:spcBef>
                <a:spcPts val="1600"/>
              </a:spcBef>
              <a:spcAft>
                <a:spcPts val="0"/>
              </a:spcAft>
              <a:buNone/>
              <a:defRPr sz="1200"/>
            </a:lvl4pPr>
            <a:lvl5pPr lvl="4" algn="ctr" rtl="0">
              <a:lnSpc>
                <a:spcPct val="100000"/>
              </a:lnSpc>
              <a:spcBef>
                <a:spcPts val="1600"/>
              </a:spcBef>
              <a:spcAft>
                <a:spcPts val="0"/>
              </a:spcAft>
              <a:buNone/>
              <a:defRPr sz="1200"/>
            </a:lvl5pPr>
            <a:lvl6pPr lvl="5" algn="ctr" rtl="0">
              <a:lnSpc>
                <a:spcPct val="100000"/>
              </a:lnSpc>
              <a:spcBef>
                <a:spcPts val="1600"/>
              </a:spcBef>
              <a:spcAft>
                <a:spcPts val="0"/>
              </a:spcAft>
              <a:buNone/>
              <a:defRPr sz="1200"/>
            </a:lvl6pPr>
            <a:lvl7pPr lvl="6" algn="ctr" rtl="0">
              <a:lnSpc>
                <a:spcPct val="100000"/>
              </a:lnSpc>
              <a:spcBef>
                <a:spcPts val="1600"/>
              </a:spcBef>
              <a:spcAft>
                <a:spcPts val="0"/>
              </a:spcAft>
              <a:buNone/>
              <a:defRPr sz="1200"/>
            </a:lvl7pPr>
            <a:lvl8pPr lvl="7" algn="ctr" rtl="0">
              <a:lnSpc>
                <a:spcPct val="100000"/>
              </a:lnSpc>
              <a:spcBef>
                <a:spcPts val="1600"/>
              </a:spcBef>
              <a:spcAft>
                <a:spcPts val="0"/>
              </a:spcAft>
              <a:buNone/>
              <a:defRPr sz="1200"/>
            </a:lvl8pPr>
            <a:lvl9pPr lvl="8" algn="ctr" rtl="0">
              <a:lnSpc>
                <a:spcPct val="100000"/>
              </a:lnSpc>
              <a:spcBef>
                <a:spcPts val="1600"/>
              </a:spcBef>
              <a:spcAft>
                <a:spcPts val="1600"/>
              </a:spcAft>
              <a:buNone/>
              <a:defRPr sz="1200"/>
            </a:lvl9pPr>
          </a:lstStyle>
          <a:p>
            <a:endParaRPr/>
          </a:p>
        </p:txBody>
      </p:sp>
      <p:sp>
        <p:nvSpPr>
          <p:cNvPr id="140" name="Google Shape;140;p21"/>
          <p:cNvSpPr txBox="1">
            <a:spLocks noGrp="1"/>
          </p:cNvSpPr>
          <p:nvPr>
            <p:ph type="title" idx="2"/>
          </p:nvPr>
        </p:nvSpPr>
        <p:spPr>
          <a:xfrm>
            <a:off x="2904900" y="92100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3" name="Google Shape;143;p2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5" name="Google Shape;14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22"/>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txBox="1">
            <a:spLocks noGrp="1"/>
          </p:cNvSpPr>
          <p:nvPr>
            <p:ph type="title" idx="3"/>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8"/>
        <p:cNvGrpSpPr/>
        <p:nvPr/>
      </p:nvGrpSpPr>
      <p:grpSpPr>
        <a:xfrm>
          <a:off x="0" y="0"/>
          <a:ext cx="0" cy="0"/>
          <a:chOff x="0" y="0"/>
          <a:chExt cx="0" cy="0"/>
        </a:xfrm>
      </p:grpSpPr>
      <p:sp>
        <p:nvSpPr>
          <p:cNvPr id="149" name="Google Shape;149;p2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50" name="Google Shape;15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1" name="Google Shape;151;p23"/>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3"/>
        <p:cNvGrpSpPr/>
        <p:nvPr/>
      </p:nvGrpSpPr>
      <p:grpSpPr>
        <a:xfrm>
          <a:off x="0" y="0"/>
          <a:ext cx="0" cy="0"/>
          <a:chOff x="0" y="0"/>
          <a:chExt cx="0" cy="0"/>
        </a:xfrm>
      </p:grpSpPr>
      <p:sp>
        <p:nvSpPr>
          <p:cNvPr id="154" name="Google Shape;154;p2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5" name="Google Shape;155;p2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6" name="Google Shape;15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4"/>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txBox="1">
            <a:spLocks noGrp="1"/>
          </p:cNvSpPr>
          <p:nvPr>
            <p:ph type="title" idx="2"/>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Google Shape;16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p:cSld name="CUSTOM_1">
    <p:spTree>
      <p:nvGrpSpPr>
        <p:cNvPr id="1" name="Shape 24"/>
        <p:cNvGrpSpPr/>
        <p:nvPr/>
      </p:nvGrpSpPr>
      <p:grpSpPr>
        <a:xfrm>
          <a:off x="0" y="0"/>
          <a:ext cx="0" cy="0"/>
          <a:chOff x="0" y="0"/>
          <a:chExt cx="0" cy="0"/>
        </a:xfrm>
      </p:grpSpPr>
      <p:sp>
        <p:nvSpPr>
          <p:cNvPr id="25" name="Google Shape;25;p4"/>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subTitle" idx="1"/>
          </p:nvPr>
        </p:nvSpPr>
        <p:spPr>
          <a:xfrm flipH="1">
            <a:off x="1347301" y="1142380"/>
            <a:ext cx="3224700" cy="137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300"/>
            </a:lvl1pPr>
            <a:lvl2pPr lvl="1" rtl="0">
              <a:spcBef>
                <a:spcPts val="160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
        <p:nvSpPr>
          <p:cNvPr id="27" name="Google Shape;27;p4"/>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
        <p:nvSpPr>
          <p:cNvPr id="28" name="Google Shape;28;p4"/>
          <p:cNvSpPr txBox="1">
            <a:spLocks noGrp="1"/>
          </p:cNvSpPr>
          <p:nvPr>
            <p:ph type="subTitle" idx="2"/>
          </p:nvPr>
        </p:nvSpPr>
        <p:spPr>
          <a:xfrm flipH="1">
            <a:off x="1337475" y="338498"/>
            <a:ext cx="3938100" cy="7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3000">
                <a:solidFill>
                  <a:schemeClr val="accent2"/>
                </a:solidFill>
                <a:latin typeface="Palanquin Dark SemiBold"/>
                <a:ea typeface="Palanquin Dark SemiBold"/>
                <a:cs typeface="Palanquin Dark SemiBold"/>
                <a:sym typeface="Palanquin Dark SemiBold"/>
              </a:defRPr>
            </a:lvl1pPr>
            <a:lvl2pPr lvl="1"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2pPr>
            <a:lvl3pPr lvl="2"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3pPr>
            <a:lvl4pPr lvl="3"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4pPr>
            <a:lvl5pPr lvl="4"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5pPr>
            <a:lvl6pPr lvl="5"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6pPr>
            <a:lvl7pPr lvl="6"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7pPr>
            <a:lvl8pPr lvl="7" rtl="0">
              <a:lnSpc>
                <a:spcPct val="100000"/>
              </a:lnSpc>
              <a:spcBef>
                <a:spcPts val="1600"/>
              </a:spcBef>
              <a:spcAft>
                <a:spcPts val="0"/>
              </a:spcAft>
              <a:buNone/>
              <a:defRPr sz="3000">
                <a:solidFill>
                  <a:schemeClr val="accent2"/>
                </a:solidFill>
                <a:latin typeface="Palanquin Dark SemiBold"/>
                <a:ea typeface="Palanquin Dark SemiBold"/>
                <a:cs typeface="Palanquin Dark SemiBold"/>
                <a:sym typeface="Palanquin Dark SemiBold"/>
              </a:defRPr>
            </a:lvl8pPr>
            <a:lvl9pPr lvl="8" rtl="0">
              <a:lnSpc>
                <a:spcPct val="100000"/>
              </a:lnSpc>
              <a:spcBef>
                <a:spcPts val="1600"/>
              </a:spcBef>
              <a:spcAft>
                <a:spcPts val="1600"/>
              </a:spcAft>
              <a:buNone/>
              <a:defRPr sz="3000">
                <a:solidFill>
                  <a:schemeClr val="accent2"/>
                </a:solidFill>
                <a:latin typeface="Palanquin Dark SemiBold"/>
                <a:ea typeface="Palanquin Dark SemiBold"/>
                <a:cs typeface="Palanquin Dark SemiBold"/>
                <a:sym typeface="Palanquin Dark SemiBol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
        <p:cNvGrpSpPr/>
        <p:nvPr/>
      </p:nvGrpSpPr>
      <p:grpSpPr>
        <a:xfrm>
          <a:off x="0" y="0"/>
          <a:ext cx="0" cy="0"/>
          <a:chOff x="0" y="0"/>
          <a:chExt cx="0" cy="0"/>
        </a:xfrm>
      </p:grpSpPr>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txBox="1">
            <a:spLocks noGrp="1"/>
          </p:cNvSpPr>
          <p:nvPr>
            <p:ph type="ctrTitle"/>
          </p:nvPr>
        </p:nvSpPr>
        <p:spPr>
          <a:xfrm>
            <a:off x="5871450" y="336904"/>
            <a:ext cx="2660100" cy="158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solidFill>
                  <a:schemeClr val="accen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43" name="Google Shape;43;p7"/>
          <p:cNvSpPr txBox="1">
            <a:spLocks noGrp="1"/>
          </p:cNvSpPr>
          <p:nvPr>
            <p:ph type="subTitle" idx="1"/>
          </p:nvPr>
        </p:nvSpPr>
        <p:spPr>
          <a:xfrm>
            <a:off x="5709195" y="2068680"/>
            <a:ext cx="2806800" cy="239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100"/>
            </a:lvl1pPr>
            <a:lvl2pPr lvl="1" algn="r" rtl="0">
              <a:spcBef>
                <a:spcPts val="1600"/>
              </a:spcBef>
              <a:spcAft>
                <a:spcPts val="0"/>
              </a:spcAft>
              <a:buNone/>
              <a:defRPr sz="1100"/>
            </a:lvl2pPr>
            <a:lvl3pPr lvl="2" algn="r" rtl="0">
              <a:spcBef>
                <a:spcPts val="1600"/>
              </a:spcBef>
              <a:spcAft>
                <a:spcPts val="0"/>
              </a:spcAft>
              <a:buNone/>
              <a:defRPr sz="1100"/>
            </a:lvl3pPr>
            <a:lvl4pPr lvl="3" algn="r" rtl="0">
              <a:spcBef>
                <a:spcPts val="1600"/>
              </a:spcBef>
              <a:spcAft>
                <a:spcPts val="0"/>
              </a:spcAft>
              <a:buNone/>
              <a:defRPr sz="1100"/>
            </a:lvl4pPr>
            <a:lvl5pPr lvl="4" algn="r" rtl="0">
              <a:spcBef>
                <a:spcPts val="1600"/>
              </a:spcBef>
              <a:spcAft>
                <a:spcPts val="0"/>
              </a:spcAft>
              <a:buNone/>
              <a:defRPr sz="1100"/>
            </a:lvl5pPr>
            <a:lvl6pPr lvl="5" algn="r" rtl="0">
              <a:spcBef>
                <a:spcPts val="1600"/>
              </a:spcBef>
              <a:spcAft>
                <a:spcPts val="0"/>
              </a:spcAft>
              <a:buNone/>
              <a:defRPr sz="1100"/>
            </a:lvl6pPr>
            <a:lvl7pPr lvl="6" algn="r" rtl="0">
              <a:spcBef>
                <a:spcPts val="1600"/>
              </a:spcBef>
              <a:spcAft>
                <a:spcPts val="0"/>
              </a:spcAft>
              <a:buNone/>
              <a:defRPr sz="1100"/>
            </a:lvl7pPr>
            <a:lvl8pPr lvl="7" algn="r" rtl="0">
              <a:spcBef>
                <a:spcPts val="1600"/>
              </a:spcBef>
              <a:spcAft>
                <a:spcPts val="0"/>
              </a:spcAft>
              <a:buNone/>
              <a:defRPr sz="1100"/>
            </a:lvl8pPr>
            <a:lvl9pPr lvl="8" algn="r" rtl="0">
              <a:spcBef>
                <a:spcPts val="1600"/>
              </a:spcBef>
              <a:spcAft>
                <a:spcPts val="1600"/>
              </a:spcAft>
              <a:buNone/>
              <a:defRPr sz="1100"/>
            </a:lvl9pPr>
          </a:lstStyle>
          <a:p>
            <a:endParaRPr/>
          </a:p>
        </p:txBody>
      </p:sp>
      <p:sp>
        <p:nvSpPr>
          <p:cNvPr id="44" name="Google Shape;44;p7"/>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idx="2"/>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p:cSld name="CUSTOM_11">
    <p:spTree>
      <p:nvGrpSpPr>
        <p:cNvPr id="1" name="Shape 57"/>
        <p:cNvGrpSpPr/>
        <p:nvPr/>
      </p:nvGrpSpPr>
      <p:grpSpPr>
        <a:xfrm>
          <a:off x="0" y="0"/>
          <a:ext cx="0" cy="0"/>
          <a:chOff x="0" y="0"/>
          <a:chExt cx="0" cy="0"/>
        </a:xfrm>
      </p:grpSpPr>
      <p:sp>
        <p:nvSpPr>
          <p:cNvPr id="58" name="Google Shape;58;p9"/>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title"/>
          </p:nvPr>
        </p:nvSpPr>
        <p:spPr>
          <a:xfrm>
            <a:off x="2878502" y="1708900"/>
            <a:ext cx="4098000" cy="528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solidFill>
                  <a:schemeClr val="lt1"/>
                </a:solidFill>
              </a:defRPr>
            </a:lvl1pPr>
            <a:lvl2pPr lvl="1" algn="ctr" rtl="0">
              <a:spcBef>
                <a:spcPts val="0"/>
              </a:spcBef>
              <a:spcAft>
                <a:spcPts val="0"/>
              </a:spcAft>
              <a:buNone/>
              <a:defRPr sz="4800">
                <a:solidFill>
                  <a:schemeClr val="lt1"/>
                </a:solidFill>
                <a:latin typeface="Roboto Slab Regular"/>
                <a:ea typeface="Roboto Slab Regular"/>
                <a:cs typeface="Roboto Slab Regular"/>
                <a:sym typeface="Roboto Slab Regular"/>
              </a:defRPr>
            </a:lvl2pPr>
            <a:lvl3pPr lvl="2" algn="ctr" rtl="0">
              <a:spcBef>
                <a:spcPts val="0"/>
              </a:spcBef>
              <a:spcAft>
                <a:spcPts val="0"/>
              </a:spcAft>
              <a:buNone/>
              <a:defRPr sz="4800">
                <a:solidFill>
                  <a:schemeClr val="lt1"/>
                </a:solidFill>
                <a:latin typeface="Roboto Slab Regular"/>
                <a:ea typeface="Roboto Slab Regular"/>
                <a:cs typeface="Roboto Slab Regular"/>
                <a:sym typeface="Roboto Slab Regular"/>
              </a:defRPr>
            </a:lvl3pPr>
            <a:lvl4pPr lvl="3" algn="ctr" rtl="0">
              <a:spcBef>
                <a:spcPts val="0"/>
              </a:spcBef>
              <a:spcAft>
                <a:spcPts val="0"/>
              </a:spcAft>
              <a:buNone/>
              <a:defRPr sz="4800">
                <a:solidFill>
                  <a:schemeClr val="lt1"/>
                </a:solidFill>
                <a:latin typeface="Roboto Slab Regular"/>
                <a:ea typeface="Roboto Slab Regular"/>
                <a:cs typeface="Roboto Slab Regular"/>
                <a:sym typeface="Roboto Slab Regular"/>
              </a:defRPr>
            </a:lvl4pPr>
            <a:lvl5pPr lvl="4" algn="ctr" rtl="0">
              <a:spcBef>
                <a:spcPts val="0"/>
              </a:spcBef>
              <a:spcAft>
                <a:spcPts val="0"/>
              </a:spcAft>
              <a:buNone/>
              <a:defRPr sz="4800">
                <a:solidFill>
                  <a:schemeClr val="lt1"/>
                </a:solidFill>
                <a:latin typeface="Roboto Slab Regular"/>
                <a:ea typeface="Roboto Slab Regular"/>
                <a:cs typeface="Roboto Slab Regular"/>
                <a:sym typeface="Roboto Slab Regular"/>
              </a:defRPr>
            </a:lvl5pPr>
            <a:lvl6pPr lvl="5" algn="ctr" rtl="0">
              <a:spcBef>
                <a:spcPts val="0"/>
              </a:spcBef>
              <a:spcAft>
                <a:spcPts val="0"/>
              </a:spcAft>
              <a:buNone/>
              <a:defRPr sz="4800">
                <a:solidFill>
                  <a:schemeClr val="lt1"/>
                </a:solidFill>
                <a:latin typeface="Roboto Slab Regular"/>
                <a:ea typeface="Roboto Slab Regular"/>
                <a:cs typeface="Roboto Slab Regular"/>
                <a:sym typeface="Roboto Slab Regular"/>
              </a:defRPr>
            </a:lvl6pPr>
            <a:lvl7pPr lvl="6" algn="ctr" rtl="0">
              <a:spcBef>
                <a:spcPts val="0"/>
              </a:spcBef>
              <a:spcAft>
                <a:spcPts val="0"/>
              </a:spcAft>
              <a:buNone/>
              <a:defRPr sz="4800">
                <a:solidFill>
                  <a:schemeClr val="lt1"/>
                </a:solidFill>
                <a:latin typeface="Roboto Slab Regular"/>
                <a:ea typeface="Roboto Slab Regular"/>
                <a:cs typeface="Roboto Slab Regular"/>
                <a:sym typeface="Roboto Slab Regular"/>
              </a:defRPr>
            </a:lvl7pPr>
            <a:lvl8pPr lvl="7" algn="ctr" rtl="0">
              <a:spcBef>
                <a:spcPts val="0"/>
              </a:spcBef>
              <a:spcAft>
                <a:spcPts val="0"/>
              </a:spcAft>
              <a:buNone/>
              <a:defRPr sz="4800">
                <a:solidFill>
                  <a:schemeClr val="lt1"/>
                </a:solidFill>
                <a:latin typeface="Roboto Slab Regular"/>
                <a:ea typeface="Roboto Slab Regular"/>
                <a:cs typeface="Roboto Slab Regular"/>
                <a:sym typeface="Roboto Slab Regular"/>
              </a:defRPr>
            </a:lvl8pPr>
            <a:lvl9pPr lvl="8" algn="ctr" rtl="0">
              <a:spcBef>
                <a:spcPts val="0"/>
              </a:spcBef>
              <a:spcAft>
                <a:spcPts val="0"/>
              </a:spcAft>
              <a:buNone/>
              <a:defRPr sz="48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0"/>
          <p:cNvSpPr txBox="1">
            <a:spLocks noGrp="1"/>
          </p:cNvSpPr>
          <p:nvPr>
            <p:ph type="ctrTitle"/>
          </p:nvPr>
        </p:nvSpPr>
        <p:spPr>
          <a:xfrm>
            <a:off x="1761600" y="3155083"/>
            <a:ext cx="2835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3" name="Google Shape;63;p10"/>
          <p:cNvSpPr txBox="1">
            <a:spLocks noGrp="1"/>
          </p:cNvSpPr>
          <p:nvPr>
            <p:ph type="subTitle" idx="1"/>
          </p:nvPr>
        </p:nvSpPr>
        <p:spPr>
          <a:xfrm>
            <a:off x="2082600" y="3640470"/>
            <a:ext cx="2193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100"/>
            </a:lvl1pPr>
            <a:lvl2pPr lvl="1" algn="ctr" rtl="0">
              <a:lnSpc>
                <a:spcPct val="100000"/>
              </a:lnSpc>
              <a:spcBef>
                <a:spcPts val="1600"/>
              </a:spcBef>
              <a:spcAft>
                <a:spcPts val="0"/>
              </a:spcAft>
              <a:buNone/>
              <a:defRPr sz="1100"/>
            </a:lvl2pPr>
            <a:lvl3pPr lvl="2" algn="ctr" rtl="0">
              <a:lnSpc>
                <a:spcPct val="100000"/>
              </a:lnSpc>
              <a:spcBef>
                <a:spcPts val="1600"/>
              </a:spcBef>
              <a:spcAft>
                <a:spcPts val="0"/>
              </a:spcAft>
              <a:buNone/>
              <a:defRPr sz="1100"/>
            </a:lvl3pPr>
            <a:lvl4pPr lvl="3" algn="ctr" rtl="0">
              <a:lnSpc>
                <a:spcPct val="100000"/>
              </a:lnSpc>
              <a:spcBef>
                <a:spcPts val="1600"/>
              </a:spcBef>
              <a:spcAft>
                <a:spcPts val="0"/>
              </a:spcAft>
              <a:buNone/>
              <a:defRPr sz="1100"/>
            </a:lvl4pPr>
            <a:lvl5pPr lvl="4" algn="ctr" rtl="0">
              <a:lnSpc>
                <a:spcPct val="100000"/>
              </a:lnSpc>
              <a:spcBef>
                <a:spcPts val="1600"/>
              </a:spcBef>
              <a:spcAft>
                <a:spcPts val="0"/>
              </a:spcAft>
              <a:buNone/>
              <a:defRPr sz="1100"/>
            </a:lvl5pPr>
            <a:lvl6pPr lvl="5" algn="ctr" rtl="0">
              <a:lnSpc>
                <a:spcPct val="100000"/>
              </a:lnSpc>
              <a:spcBef>
                <a:spcPts val="1600"/>
              </a:spcBef>
              <a:spcAft>
                <a:spcPts val="0"/>
              </a:spcAft>
              <a:buNone/>
              <a:defRPr sz="1100"/>
            </a:lvl6pPr>
            <a:lvl7pPr lvl="6" algn="ctr" rtl="0">
              <a:lnSpc>
                <a:spcPct val="100000"/>
              </a:lnSpc>
              <a:spcBef>
                <a:spcPts val="1600"/>
              </a:spcBef>
              <a:spcAft>
                <a:spcPts val="0"/>
              </a:spcAft>
              <a:buNone/>
              <a:defRPr sz="1100"/>
            </a:lvl7pPr>
            <a:lvl8pPr lvl="7" algn="ctr" rtl="0">
              <a:lnSpc>
                <a:spcPct val="100000"/>
              </a:lnSpc>
              <a:spcBef>
                <a:spcPts val="1600"/>
              </a:spcBef>
              <a:spcAft>
                <a:spcPts val="0"/>
              </a:spcAft>
              <a:buNone/>
              <a:defRPr sz="1100"/>
            </a:lvl8pPr>
            <a:lvl9pPr lvl="8" algn="ctr" rtl="0">
              <a:lnSpc>
                <a:spcPct val="100000"/>
              </a:lnSpc>
              <a:spcBef>
                <a:spcPts val="1600"/>
              </a:spcBef>
              <a:spcAft>
                <a:spcPts val="1600"/>
              </a:spcAft>
              <a:buNone/>
              <a:defRPr sz="1100"/>
            </a:lvl9pPr>
          </a:lstStyle>
          <a:p>
            <a:endParaRPr/>
          </a:p>
        </p:txBody>
      </p:sp>
      <p:sp>
        <p:nvSpPr>
          <p:cNvPr id="64" name="Google Shape;64;p10"/>
          <p:cNvSpPr txBox="1">
            <a:spLocks noGrp="1"/>
          </p:cNvSpPr>
          <p:nvPr>
            <p:ph type="ctrTitle" idx="2"/>
          </p:nvPr>
        </p:nvSpPr>
        <p:spPr>
          <a:xfrm>
            <a:off x="5258100" y="1334140"/>
            <a:ext cx="2835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5" name="Google Shape;65;p10"/>
          <p:cNvSpPr txBox="1">
            <a:spLocks noGrp="1"/>
          </p:cNvSpPr>
          <p:nvPr>
            <p:ph type="subTitle" idx="3"/>
          </p:nvPr>
        </p:nvSpPr>
        <p:spPr>
          <a:xfrm>
            <a:off x="5579100" y="674442"/>
            <a:ext cx="2193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100"/>
            </a:lvl1pPr>
            <a:lvl2pPr lvl="1" algn="ctr" rtl="0">
              <a:lnSpc>
                <a:spcPct val="100000"/>
              </a:lnSpc>
              <a:spcBef>
                <a:spcPts val="1600"/>
              </a:spcBef>
              <a:spcAft>
                <a:spcPts val="0"/>
              </a:spcAft>
              <a:buNone/>
              <a:defRPr sz="1100"/>
            </a:lvl2pPr>
            <a:lvl3pPr lvl="2" algn="ctr" rtl="0">
              <a:lnSpc>
                <a:spcPct val="100000"/>
              </a:lnSpc>
              <a:spcBef>
                <a:spcPts val="1600"/>
              </a:spcBef>
              <a:spcAft>
                <a:spcPts val="0"/>
              </a:spcAft>
              <a:buNone/>
              <a:defRPr sz="1100"/>
            </a:lvl3pPr>
            <a:lvl4pPr lvl="3" algn="ctr" rtl="0">
              <a:lnSpc>
                <a:spcPct val="100000"/>
              </a:lnSpc>
              <a:spcBef>
                <a:spcPts val="1600"/>
              </a:spcBef>
              <a:spcAft>
                <a:spcPts val="0"/>
              </a:spcAft>
              <a:buNone/>
              <a:defRPr sz="1100"/>
            </a:lvl4pPr>
            <a:lvl5pPr lvl="4" algn="ctr" rtl="0">
              <a:lnSpc>
                <a:spcPct val="100000"/>
              </a:lnSpc>
              <a:spcBef>
                <a:spcPts val="1600"/>
              </a:spcBef>
              <a:spcAft>
                <a:spcPts val="0"/>
              </a:spcAft>
              <a:buNone/>
              <a:defRPr sz="1100"/>
            </a:lvl5pPr>
            <a:lvl6pPr lvl="5" algn="ctr" rtl="0">
              <a:lnSpc>
                <a:spcPct val="100000"/>
              </a:lnSpc>
              <a:spcBef>
                <a:spcPts val="1600"/>
              </a:spcBef>
              <a:spcAft>
                <a:spcPts val="0"/>
              </a:spcAft>
              <a:buNone/>
              <a:defRPr sz="1100"/>
            </a:lvl6pPr>
            <a:lvl7pPr lvl="6" algn="ctr" rtl="0">
              <a:lnSpc>
                <a:spcPct val="100000"/>
              </a:lnSpc>
              <a:spcBef>
                <a:spcPts val="1600"/>
              </a:spcBef>
              <a:spcAft>
                <a:spcPts val="0"/>
              </a:spcAft>
              <a:buNone/>
              <a:defRPr sz="1100"/>
            </a:lvl7pPr>
            <a:lvl8pPr lvl="7" algn="ctr" rtl="0">
              <a:lnSpc>
                <a:spcPct val="100000"/>
              </a:lnSpc>
              <a:spcBef>
                <a:spcPts val="1600"/>
              </a:spcBef>
              <a:spcAft>
                <a:spcPts val="0"/>
              </a:spcAft>
              <a:buNone/>
              <a:defRPr sz="1100"/>
            </a:lvl8pPr>
            <a:lvl9pPr lvl="8" algn="ctr" rtl="0">
              <a:lnSpc>
                <a:spcPct val="100000"/>
              </a:lnSpc>
              <a:spcBef>
                <a:spcPts val="1600"/>
              </a:spcBef>
              <a:spcAft>
                <a:spcPts val="1600"/>
              </a:spcAft>
              <a:buNone/>
              <a:defRPr sz="1100"/>
            </a:lvl9pPr>
          </a:lstStyle>
          <a:p>
            <a:endParaRPr/>
          </a:p>
        </p:txBody>
      </p:sp>
      <p:sp>
        <p:nvSpPr>
          <p:cNvPr id="66" name="Google Shape;66;p10"/>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0"/>
          <p:cNvSpPr txBox="1">
            <a:spLocks noGrp="1"/>
          </p:cNvSpPr>
          <p:nvPr>
            <p:ph type="title" idx="4"/>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dos columnas 1">
  <p:cSld name="TITLE_AND_TWO_COLUMNS_1">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1" name="Google Shape;71;p1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9">
    <p:spTree>
      <p:nvGrpSpPr>
        <p:cNvPr id="1" name="Shape 99"/>
        <p:cNvGrpSpPr/>
        <p:nvPr/>
      </p:nvGrpSpPr>
      <p:grpSpPr>
        <a:xfrm>
          <a:off x="0" y="0"/>
          <a:ext cx="0" cy="0"/>
          <a:chOff x="0" y="0"/>
          <a:chExt cx="0" cy="0"/>
        </a:xfrm>
      </p:grpSpPr>
      <p:sp>
        <p:nvSpPr>
          <p:cNvPr id="100" name="Google Shape;100;p16"/>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
        <p:nvSpPr>
          <p:cNvPr id="102" name="Google Shape;102;p16"/>
          <p:cNvSpPr txBox="1">
            <a:spLocks noGrp="1"/>
          </p:cNvSpPr>
          <p:nvPr>
            <p:ph type="ctrTitle" idx="2"/>
          </p:nvPr>
        </p:nvSpPr>
        <p:spPr>
          <a:xfrm>
            <a:off x="1635569" y="1353081"/>
            <a:ext cx="1704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3" name="Google Shape;103;p16"/>
          <p:cNvSpPr txBox="1">
            <a:spLocks noGrp="1"/>
          </p:cNvSpPr>
          <p:nvPr>
            <p:ph type="subTitle" idx="1"/>
          </p:nvPr>
        </p:nvSpPr>
        <p:spPr>
          <a:xfrm>
            <a:off x="1635575" y="1831840"/>
            <a:ext cx="1931700" cy="5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sz="1100"/>
            </a:lvl2pPr>
            <a:lvl3pPr lvl="2" rtl="0">
              <a:spcBef>
                <a:spcPts val="1600"/>
              </a:spcBef>
              <a:spcAft>
                <a:spcPts val="0"/>
              </a:spcAft>
              <a:buNone/>
              <a:defRPr sz="1100"/>
            </a:lvl3pPr>
            <a:lvl4pPr lvl="3" rtl="0">
              <a:spcBef>
                <a:spcPts val="1600"/>
              </a:spcBef>
              <a:spcAft>
                <a:spcPts val="0"/>
              </a:spcAft>
              <a:buNone/>
              <a:defRPr sz="1100"/>
            </a:lvl4pPr>
            <a:lvl5pPr lvl="4" rtl="0">
              <a:spcBef>
                <a:spcPts val="1600"/>
              </a:spcBef>
              <a:spcAft>
                <a:spcPts val="0"/>
              </a:spcAft>
              <a:buNone/>
              <a:defRPr sz="1100"/>
            </a:lvl5pPr>
            <a:lvl6pPr lvl="5" rtl="0">
              <a:spcBef>
                <a:spcPts val="1600"/>
              </a:spcBef>
              <a:spcAft>
                <a:spcPts val="0"/>
              </a:spcAft>
              <a:buNone/>
              <a:defRPr sz="1100"/>
            </a:lvl6pPr>
            <a:lvl7pPr lvl="6" rtl="0">
              <a:spcBef>
                <a:spcPts val="1600"/>
              </a:spcBef>
              <a:spcAft>
                <a:spcPts val="0"/>
              </a:spcAft>
              <a:buNone/>
              <a:defRPr sz="1100"/>
            </a:lvl7pPr>
            <a:lvl8pPr lvl="7" rtl="0">
              <a:spcBef>
                <a:spcPts val="1600"/>
              </a:spcBef>
              <a:spcAft>
                <a:spcPts val="0"/>
              </a:spcAft>
              <a:buNone/>
              <a:defRPr sz="1100"/>
            </a:lvl8pPr>
            <a:lvl9pPr lvl="8" rtl="0">
              <a:spcBef>
                <a:spcPts val="1600"/>
              </a:spcBef>
              <a:spcAft>
                <a:spcPts val="1600"/>
              </a:spcAft>
              <a:buNone/>
              <a:defRPr sz="1100"/>
            </a:lvl9pPr>
          </a:lstStyle>
          <a:p>
            <a:endParaRPr/>
          </a:p>
        </p:txBody>
      </p:sp>
      <p:sp>
        <p:nvSpPr>
          <p:cNvPr id="104" name="Google Shape;104;p16"/>
          <p:cNvSpPr txBox="1">
            <a:spLocks noGrp="1"/>
          </p:cNvSpPr>
          <p:nvPr>
            <p:ph type="ctrTitle" idx="3"/>
          </p:nvPr>
        </p:nvSpPr>
        <p:spPr>
          <a:xfrm>
            <a:off x="3910944" y="1353081"/>
            <a:ext cx="1704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5" name="Google Shape;105;p16"/>
          <p:cNvSpPr txBox="1">
            <a:spLocks noGrp="1"/>
          </p:cNvSpPr>
          <p:nvPr>
            <p:ph type="subTitle" idx="4"/>
          </p:nvPr>
        </p:nvSpPr>
        <p:spPr>
          <a:xfrm>
            <a:off x="3910950" y="1831840"/>
            <a:ext cx="2127900" cy="5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sz="1100"/>
            </a:lvl2pPr>
            <a:lvl3pPr lvl="2" rtl="0">
              <a:spcBef>
                <a:spcPts val="1600"/>
              </a:spcBef>
              <a:spcAft>
                <a:spcPts val="0"/>
              </a:spcAft>
              <a:buNone/>
              <a:defRPr sz="1100"/>
            </a:lvl3pPr>
            <a:lvl4pPr lvl="3" rtl="0">
              <a:spcBef>
                <a:spcPts val="1600"/>
              </a:spcBef>
              <a:spcAft>
                <a:spcPts val="0"/>
              </a:spcAft>
              <a:buNone/>
              <a:defRPr sz="1100"/>
            </a:lvl4pPr>
            <a:lvl5pPr lvl="4" rtl="0">
              <a:spcBef>
                <a:spcPts val="1600"/>
              </a:spcBef>
              <a:spcAft>
                <a:spcPts val="0"/>
              </a:spcAft>
              <a:buNone/>
              <a:defRPr sz="1100"/>
            </a:lvl5pPr>
            <a:lvl6pPr lvl="5" rtl="0">
              <a:spcBef>
                <a:spcPts val="1600"/>
              </a:spcBef>
              <a:spcAft>
                <a:spcPts val="0"/>
              </a:spcAft>
              <a:buNone/>
              <a:defRPr sz="1100"/>
            </a:lvl6pPr>
            <a:lvl7pPr lvl="6" rtl="0">
              <a:spcBef>
                <a:spcPts val="1600"/>
              </a:spcBef>
              <a:spcAft>
                <a:spcPts val="0"/>
              </a:spcAft>
              <a:buNone/>
              <a:defRPr sz="1100"/>
            </a:lvl7pPr>
            <a:lvl8pPr lvl="7" rtl="0">
              <a:spcBef>
                <a:spcPts val="1600"/>
              </a:spcBef>
              <a:spcAft>
                <a:spcPts val="0"/>
              </a:spcAft>
              <a:buNone/>
              <a:defRPr sz="1100"/>
            </a:lvl8pPr>
            <a:lvl9pPr lvl="8" rtl="0">
              <a:spcBef>
                <a:spcPts val="1600"/>
              </a:spcBef>
              <a:spcAft>
                <a:spcPts val="1600"/>
              </a:spcAft>
              <a:buNone/>
              <a:defRPr sz="1100"/>
            </a:lvl9pPr>
          </a:lstStyle>
          <a:p>
            <a:endParaRPr/>
          </a:p>
        </p:txBody>
      </p:sp>
      <p:sp>
        <p:nvSpPr>
          <p:cNvPr id="106" name="Google Shape;106;p16"/>
          <p:cNvSpPr txBox="1">
            <a:spLocks noGrp="1"/>
          </p:cNvSpPr>
          <p:nvPr>
            <p:ph type="ctrTitle" idx="5"/>
          </p:nvPr>
        </p:nvSpPr>
        <p:spPr>
          <a:xfrm>
            <a:off x="6186319" y="1353081"/>
            <a:ext cx="1704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7" name="Google Shape;107;p16"/>
          <p:cNvSpPr txBox="1">
            <a:spLocks noGrp="1"/>
          </p:cNvSpPr>
          <p:nvPr>
            <p:ph type="subTitle" idx="6"/>
          </p:nvPr>
        </p:nvSpPr>
        <p:spPr>
          <a:xfrm>
            <a:off x="6186325" y="1831840"/>
            <a:ext cx="1931700" cy="5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sz="1100"/>
            </a:lvl2pPr>
            <a:lvl3pPr lvl="2" rtl="0">
              <a:spcBef>
                <a:spcPts val="1600"/>
              </a:spcBef>
              <a:spcAft>
                <a:spcPts val="0"/>
              </a:spcAft>
              <a:buNone/>
              <a:defRPr sz="1100"/>
            </a:lvl3pPr>
            <a:lvl4pPr lvl="3" rtl="0">
              <a:spcBef>
                <a:spcPts val="1600"/>
              </a:spcBef>
              <a:spcAft>
                <a:spcPts val="0"/>
              </a:spcAft>
              <a:buNone/>
              <a:defRPr sz="1100"/>
            </a:lvl4pPr>
            <a:lvl5pPr lvl="4" rtl="0">
              <a:spcBef>
                <a:spcPts val="1600"/>
              </a:spcBef>
              <a:spcAft>
                <a:spcPts val="0"/>
              </a:spcAft>
              <a:buNone/>
              <a:defRPr sz="1100"/>
            </a:lvl5pPr>
            <a:lvl6pPr lvl="5" rtl="0">
              <a:spcBef>
                <a:spcPts val="1600"/>
              </a:spcBef>
              <a:spcAft>
                <a:spcPts val="0"/>
              </a:spcAft>
              <a:buNone/>
              <a:defRPr sz="1100"/>
            </a:lvl6pPr>
            <a:lvl7pPr lvl="6" rtl="0">
              <a:spcBef>
                <a:spcPts val="1600"/>
              </a:spcBef>
              <a:spcAft>
                <a:spcPts val="0"/>
              </a:spcAft>
              <a:buNone/>
              <a:defRPr sz="1100"/>
            </a:lvl7pPr>
            <a:lvl8pPr lvl="7" rtl="0">
              <a:spcBef>
                <a:spcPts val="1600"/>
              </a:spcBef>
              <a:spcAft>
                <a:spcPts val="0"/>
              </a:spcAft>
              <a:buNone/>
              <a:defRPr sz="1100"/>
            </a:lvl8pPr>
            <a:lvl9pPr lvl="8" rtl="0">
              <a:spcBef>
                <a:spcPts val="1600"/>
              </a:spcBef>
              <a:spcAft>
                <a:spcPts val="1600"/>
              </a:spcAft>
              <a:buNone/>
              <a:defRPr sz="1100"/>
            </a:lvl9pPr>
          </a:lstStyle>
          <a:p>
            <a:endParaRPr/>
          </a:p>
        </p:txBody>
      </p:sp>
      <p:sp>
        <p:nvSpPr>
          <p:cNvPr id="108" name="Google Shape;108;p16"/>
          <p:cNvSpPr txBox="1">
            <a:spLocks noGrp="1"/>
          </p:cNvSpPr>
          <p:nvPr>
            <p:ph type="ctrTitle" idx="7"/>
          </p:nvPr>
        </p:nvSpPr>
        <p:spPr>
          <a:xfrm>
            <a:off x="1635569" y="3496433"/>
            <a:ext cx="1704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09" name="Google Shape;109;p16"/>
          <p:cNvSpPr txBox="1">
            <a:spLocks noGrp="1"/>
          </p:cNvSpPr>
          <p:nvPr>
            <p:ph type="subTitle" idx="8"/>
          </p:nvPr>
        </p:nvSpPr>
        <p:spPr>
          <a:xfrm>
            <a:off x="1635575" y="3981814"/>
            <a:ext cx="1931700" cy="5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sz="1100"/>
            </a:lvl2pPr>
            <a:lvl3pPr lvl="2" rtl="0">
              <a:spcBef>
                <a:spcPts val="1600"/>
              </a:spcBef>
              <a:spcAft>
                <a:spcPts val="0"/>
              </a:spcAft>
              <a:buNone/>
              <a:defRPr sz="1100"/>
            </a:lvl3pPr>
            <a:lvl4pPr lvl="3" rtl="0">
              <a:spcBef>
                <a:spcPts val="1600"/>
              </a:spcBef>
              <a:spcAft>
                <a:spcPts val="0"/>
              </a:spcAft>
              <a:buNone/>
              <a:defRPr sz="1100"/>
            </a:lvl4pPr>
            <a:lvl5pPr lvl="4" rtl="0">
              <a:spcBef>
                <a:spcPts val="1600"/>
              </a:spcBef>
              <a:spcAft>
                <a:spcPts val="0"/>
              </a:spcAft>
              <a:buNone/>
              <a:defRPr sz="1100"/>
            </a:lvl5pPr>
            <a:lvl6pPr lvl="5" rtl="0">
              <a:spcBef>
                <a:spcPts val="1600"/>
              </a:spcBef>
              <a:spcAft>
                <a:spcPts val="0"/>
              </a:spcAft>
              <a:buNone/>
              <a:defRPr sz="1100"/>
            </a:lvl6pPr>
            <a:lvl7pPr lvl="6" rtl="0">
              <a:spcBef>
                <a:spcPts val="1600"/>
              </a:spcBef>
              <a:spcAft>
                <a:spcPts val="0"/>
              </a:spcAft>
              <a:buNone/>
              <a:defRPr sz="1100"/>
            </a:lvl7pPr>
            <a:lvl8pPr lvl="7" rtl="0">
              <a:spcBef>
                <a:spcPts val="1600"/>
              </a:spcBef>
              <a:spcAft>
                <a:spcPts val="0"/>
              </a:spcAft>
              <a:buNone/>
              <a:defRPr sz="1100"/>
            </a:lvl8pPr>
            <a:lvl9pPr lvl="8" rtl="0">
              <a:spcBef>
                <a:spcPts val="1600"/>
              </a:spcBef>
              <a:spcAft>
                <a:spcPts val="1600"/>
              </a:spcAft>
              <a:buNone/>
              <a:defRPr sz="1100"/>
            </a:lvl9pPr>
          </a:lstStyle>
          <a:p>
            <a:endParaRPr/>
          </a:p>
        </p:txBody>
      </p:sp>
      <p:sp>
        <p:nvSpPr>
          <p:cNvPr id="110" name="Google Shape;110;p16"/>
          <p:cNvSpPr txBox="1">
            <a:spLocks noGrp="1"/>
          </p:cNvSpPr>
          <p:nvPr>
            <p:ph type="ctrTitle" idx="9"/>
          </p:nvPr>
        </p:nvSpPr>
        <p:spPr>
          <a:xfrm>
            <a:off x="3910944" y="3496433"/>
            <a:ext cx="1704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1" name="Google Shape;111;p16"/>
          <p:cNvSpPr txBox="1">
            <a:spLocks noGrp="1"/>
          </p:cNvSpPr>
          <p:nvPr>
            <p:ph type="subTitle" idx="13"/>
          </p:nvPr>
        </p:nvSpPr>
        <p:spPr>
          <a:xfrm>
            <a:off x="3910950" y="3981814"/>
            <a:ext cx="1931700" cy="5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sz="1100"/>
            </a:lvl2pPr>
            <a:lvl3pPr lvl="2" rtl="0">
              <a:spcBef>
                <a:spcPts val="1600"/>
              </a:spcBef>
              <a:spcAft>
                <a:spcPts val="0"/>
              </a:spcAft>
              <a:buNone/>
              <a:defRPr sz="1100"/>
            </a:lvl3pPr>
            <a:lvl4pPr lvl="3" rtl="0">
              <a:spcBef>
                <a:spcPts val="1600"/>
              </a:spcBef>
              <a:spcAft>
                <a:spcPts val="0"/>
              </a:spcAft>
              <a:buNone/>
              <a:defRPr sz="1100"/>
            </a:lvl4pPr>
            <a:lvl5pPr lvl="4" rtl="0">
              <a:spcBef>
                <a:spcPts val="1600"/>
              </a:spcBef>
              <a:spcAft>
                <a:spcPts val="0"/>
              </a:spcAft>
              <a:buNone/>
              <a:defRPr sz="1100"/>
            </a:lvl5pPr>
            <a:lvl6pPr lvl="5" rtl="0">
              <a:spcBef>
                <a:spcPts val="1600"/>
              </a:spcBef>
              <a:spcAft>
                <a:spcPts val="0"/>
              </a:spcAft>
              <a:buNone/>
              <a:defRPr sz="1100"/>
            </a:lvl6pPr>
            <a:lvl7pPr lvl="6" rtl="0">
              <a:spcBef>
                <a:spcPts val="1600"/>
              </a:spcBef>
              <a:spcAft>
                <a:spcPts val="0"/>
              </a:spcAft>
              <a:buNone/>
              <a:defRPr sz="1100"/>
            </a:lvl7pPr>
            <a:lvl8pPr lvl="7" rtl="0">
              <a:spcBef>
                <a:spcPts val="1600"/>
              </a:spcBef>
              <a:spcAft>
                <a:spcPts val="0"/>
              </a:spcAft>
              <a:buNone/>
              <a:defRPr sz="1100"/>
            </a:lvl8pPr>
            <a:lvl9pPr lvl="8" rtl="0">
              <a:spcBef>
                <a:spcPts val="1600"/>
              </a:spcBef>
              <a:spcAft>
                <a:spcPts val="1600"/>
              </a:spcAft>
              <a:buNone/>
              <a:defRPr sz="1100"/>
            </a:lvl9pPr>
          </a:lstStyle>
          <a:p>
            <a:endParaRPr/>
          </a:p>
        </p:txBody>
      </p:sp>
      <p:sp>
        <p:nvSpPr>
          <p:cNvPr id="112" name="Google Shape;112;p16"/>
          <p:cNvSpPr txBox="1">
            <a:spLocks noGrp="1"/>
          </p:cNvSpPr>
          <p:nvPr>
            <p:ph type="ctrTitle" idx="14"/>
          </p:nvPr>
        </p:nvSpPr>
        <p:spPr>
          <a:xfrm>
            <a:off x="6186319" y="3496433"/>
            <a:ext cx="17040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600">
                <a:solidFill>
                  <a:schemeClr val="accent2"/>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6"/>
          <p:cNvSpPr txBox="1">
            <a:spLocks noGrp="1"/>
          </p:cNvSpPr>
          <p:nvPr>
            <p:ph type="subTitle" idx="15"/>
          </p:nvPr>
        </p:nvSpPr>
        <p:spPr>
          <a:xfrm>
            <a:off x="6186325" y="3981814"/>
            <a:ext cx="1931700" cy="5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sz="1100"/>
            </a:lvl2pPr>
            <a:lvl3pPr lvl="2" rtl="0">
              <a:spcBef>
                <a:spcPts val="1600"/>
              </a:spcBef>
              <a:spcAft>
                <a:spcPts val="0"/>
              </a:spcAft>
              <a:buNone/>
              <a:defRPr sz="1100"/>
            </a:lvl3pPr>
            <a:lvl4pPr lvl="3" rtl="0">
              <a:spcBef>
                <a:spcPts val="1600"/>
              </a:spcBef>
              <a:spcAft>
                <a:spcPts val="0"/>
              </a:spcAft>
              <a:buNone/>
              <a:defRPr sz="1100"/>
            </a:lvl4pPr>
            <a:lvl5pPr lvl="4" rtl="0">
              <a:spcBef>
                <a:spcPts val="1600"/>
              </a:spcBef>
              <a:spcAft>
                <a:spcPts val="0"/>
              </a:spcAft>
              <a:buNone/>
              <a:defRPr sz="1100"/>
            </a:lvl5pPr>
            <a:lvl6pPr lvl="5" rtl="0">
              <a:spcBef>
                <a:spcPts val="1600"/>
              </a:spcBef>
              <a:spcAft>
                <a:spcPts val="0"/>
              </a:spcAft>
              <a:buNone/>
              <a:defRPr sz="1100"/>
            </a:lvl6pPr>
            <a:lvl7pPr lvl="6" rtl="0">
              <a:spcBef>
                <a:spcPts val="1600"/>
              </a:spcBef>
              <a:spcAft>
                <a:spcPts val="0"/>
              </a:spcAft>
              <a:buNone/>
              <a:defRPr sz="1100"/>
            </a:lvl7pPr>
            <a:lvl8pPr lvl="7" rtl="0">
              <a:spcBef>
                <a:spcPts val="1600"/>
              </a:spcBef>
              <a:spcAft>
                <a:spcPts val="0"/>
              </a:spcAft>
              <a:buNone/>
              <a:defRPr sz="1100"/>
            </a:lvl8pPr>
            <a:lvl9pPr lvl="8" rtl="0">
              <a:spcBef>
                <a:spcPts val="1600"/>
              </a:spcBef>
              <a:spcAft>
                <a:spcPts val="1600"/>
              </a:spcAft>
              <a:buNone/>
              <a:defRPr sz="1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2">
  <p:cSld name="CUSTOM_8">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1337824" y="382125"/>
            <a:ext cx="2991600" cy="577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solidFill>
                  <a:schemeClr val="accent2"/>
                </a:solidFill>
              </a:defRPr>
            </a:lvl1pPr>
            <a:lvl2pPr lvl="1"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2pPr>
            <a:lvl3pPr lvl="2"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3pPr>
            <a:lvl4pPr lvl="3"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4pPr>
            <a:lvl5pPr lvl="4"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5pPr>
            <a:lvl6pPr lvl="5"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6pPr>
            <a:lvl7pPr lvl="6"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7pPr>
            <a:lvl8pPr lvl="7"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8pPr>
            <a:lvl9pPr lvl="8" rtl="0">
              <a:lnSpc>
                <a:spcPct val="115000"/>
              </a:lnSpc>
              <a:spcBef>
                <a:spcPts val="0"/>
              </a:spcBef>
              <a:spcAft>
                <a:spcPts val="0"/>
              </a:spcAft>
              <a:buNone/>
              <a:defRPr sz="1400">
                <a:solidFill>
                  <a:schemeClr val="accent2"/>
                </a:solidFill>
                <a:latin typeface="Roboto Slab Regular"/>
                <a:ea typeface="Roboto Slab Regular"/>
                <a:cs typeface="Roboto Slab Regular"/>
                <a:sym typeface="Roboto Slab Regular"/>
              </a:defRPr>
            </a:lvl9pPr>
          </a:lstStyle>
          <a:p>
            <a:endParaRPr/>
          </a:p>
        </p:txBody>
      </p:sp>
      <p:sp>
        <p:nvSpPr>
          <p:cNvPr id="123" name="Google Shape;123;p18"/>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txBox="1">
            <a:spLocks noGrp="1"/>
          </p:cNvSpPr>
          <p:nvPr>
            <p:ph type="title" idx="2"/>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
        <p:cNvGrpSpPr/>
        <p:nvPr/>
      </p:nvGrpSpPr>
      <p:grpSpPr>
        <a:xfrm>
          <a:off x="0" y="0"/>
          <a:ext cx="0" cy="0"/>
          <a:chOff x="0" y="0"/>
          <a:chExt cx="0" cy="0"/>
        </a:xfrm>
      </p:grpSpPr>
      <p:sp>
        <p:nvSpPr>
          <p:cNvPr id="126" name="Google Shape;126;p19"/>
          <p:cNvSpPr txBox="1">
            <a:spLocks noGrp="1"/>
          </p:cNvSpPr>
          <p:nvPr>
            <p:ph type="body" idx="1"/>
          </p:nvPr>
        </p:nvSpPr>
        <p:spPr>
          <a:xfrm>
            <a:off x="1330875" y="374082"/>
            <a:ext cx="70932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1"/>
              </a:buClr>
              <a:buSzPts val="1200"/>
              <a:buFont typeface="Lato"/>
              <a:buAutoNum type="arabicPeriod"/>
              <a:defRPr sz="11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127" name="Google Shape;12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19"/>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lt1"/>
                </a:solidFill>
              </a:defRPr>
            </a:lvl1pPr>
            <a:lvl2pPr lvl="1" algn="r" rtl="0">
              <a:spcBef>
                <a:spcPts val="0"/>
              </a:spcBef>
              <a:spcAft>
                <a:spcPts val="0"/>
              </a:spcAft>
              <a:buNone/>
              <a:defRPr sz="1400">
                <a:solidFill>
                  <a:schemeClr val="lt1"/>
                </a:solidFill>
                <a:latin typeface="Roboto Slab Regular"/>
                <a:ea typeface="Roboto Slab Regular"/>
                <a:cs typeface="Roboto Slab Regular"/>
                <a:sym typeface="Roboto Slab Regular"/>
              </a:defRPr>
            </a:lvl2pPr>
            <a:lvl3pPr lvl="2" algn="r" rtl="0">
              <a:spcBef>
                <a:spcPts val="0"/>
              </a:spcBef>
              <a:spcAft>
                <a:spcPts val="0"/>
              </a:spcAft>
              <a:buNone/>
              <a:defRPr sz="1400">
                <a:solidFill>
                  <a:schemeClr val="lt1"/>
                </a:solidFill>
                <a:latin typeface="Roboto Slab Regular"/>
                <a:ea typeface="Roboto Slab Regular"/>
                <a:cs typeface="Roboto Slab Regular"/>
                <a:sym typeface="Roboto Slab Regular"/>
              </a:defRPr>
            </a:lvl3pPr>
            <a:lvl4pPr lvl="3" algn="r" rtl="0">
              <a:spcBef>
                <a:spcPts val="0"/>
              </a:spcBef>
              <a:spcAft>
                <a:spcPts val="0"/>
              </a:spcAft>
              <a:buNone/>
              <a:defRPr sz="1400">
                <a:solidFill>
                  <a:schemeClr val="lt1"/>
                </a:solidFill>
                <a:latin typeface="Roboto Slab Regular"/>
                <a:ea typeface="Roboto Slab Regular"/>
                <a:cs typeface="Roboto Slab Regular"/>
                <a:sym typeface="Roboto Slab Regular"/>
              </a:defRPr>
            </a:lvl4pPr>
            <a:lvl5pPr lvl="4" algn="r" rtl="0">
              <a:spcBef>
                <a:spcPts val="0"/>
              </a:spcBef>
              <a:spcAft>
                <a:spcPts val="0"/>
              </a:spcAft>
              <a:buNone/>
              <a:defRPr sz="1400">
                <a:solidFill>
                  <a:schemeClr val="lt1"/>
                </a:solidFill>
                <a:latin typeface="Roboto Slab Regular"/>
                <a:ea typeface="Roboto Slab Regular"/>
                <a:cs typeface="Roboto Slab Regular"/>
                <a:sym typeface="Roboto Slab Regular"/>
              </a:defRPr>
            </a:lvl5pPr>
            <a:lvl6pPr lvl="5" algn="r" rtl="0">
              <a:spcBef>
                <a:spcPts val="0"/>
              </a:spcBef>
              <a:spcAft>
                <a:spcPts val="0"/>
              </a:spcAft>
              <a:buNone/>
              <a:defRPr sz="1400">
                <a:solidFill>
                  <a:schemeClr val="lt1"/>
                </a:solidFill>
                <a:latin typeface="Roboto Slab Regular"/>
                <a:ea typeface="Roboto Slab Regular"/>
                <a:cs typeface="Roboto Slab Regular"/>
                <a:sym typeface="Roboto Slab Regular"/>
              </a:defRPr>
            </a:lvl6pPr>
            <a:lvl7pPr lvl="6" algn="r" rtl="0">
              <a:spcBef>
                <a:spcPts val="0"/>
              </a:spcBef>
              <a:spcAft>
                <a:spcPts val="0"/>
              </a:spcAft>
              <a:buNone/>
              <a:defRPr sz="1400">
                <a:solidFill>
                  <a:schemeClr val="lt1"/>
                </a:solidFill>
                <a:latin typeface="Roboto Slab Regular"/>
                <a:ea typeface="Roboto Slab Regular"/>
                <a:cs typeface="Roboto Slab Regular"/>
                <a:sym typeface="Roboto Slab Regular"/>
              </a:defRPr>
            </a:lvl7pPr>
            <a:lvl8pPr lvl="7" algn="r" rtl="0">
              <a:spcBef>
                <a:spcPts val="0"/>
              </a:spcBef>
              <a:spcAft>
                <a:spcPts val="0"/>
              </a:spcAft>
              <a:buNone/>
              <a:defRPr sz="1400">
                <a:solidFill>
                  <a:schemeClr val="lt1"/>
                </a:solidFill>
                <a:latin typeface="Roboto Slab Regular"/>
                <a:ea typeface="Roboto Slab Regular"/>
                <a:cs typeface="Roboto Slab Regular"/>
                <a:sym typeface="Roboto Slab Regular"/>
              </a:defRPr>
            </a:lvl8pPr>
            <a:lvl9pPr lvl="8" algn="r" rtl="0">
              <a:spcBef>
                <a:spcPts val="0"/>
              </a:spcBef>
              <a:spcAft>
                <a:spcPts val="0"/>
              </a:spcAft>
              <a:buNone/>
              <a:defRPr sz="1400">
                <a:solidFill>
                  <a:schemeClr val="lt1"/>
                </a:solidFill>
                <a:latin typeface="Roboto Slab Regular"/>
                <a:ea typeface="Roboto Slab Regular"/>
                <a:cs typeface="Roboto Slab Regular"/>
                <a:sym typeface="Roboto Slab Regul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1pPr>
            <a:lvl2pPr lvl="1"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2pPr>
            <a:lvl3pPr lvl="2"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3pPr>
            <a:lvl4pPr lvl="3"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4pPr>
            <a:lvl5pPr lvl="4"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5pPr>
            <a:lvl6pPr lvl="5"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6pPr>
            <a:lvl7pPr lvl="6"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7pPr>
            <a:lvl8pPr lvl="7"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8pPr>
            <a:lvl9pPr lvl="8" rtl="0">
              <a:spcBef>
                <a:spcPts val="0"/>
              </a:spcBef>
              <a:spcAft>
                <a:spcPts val="0"/>
              </a:spcAft>
              <a:buClr>
                <a:schemeClr val="dk1"/>
              </a:buClr>
              <a:buSzPts val="2800"/>
              <a:buFont typeface="Palanquin Dark SemiBold"/>
              <a:buNone/>
              <a:defRPr sz="2800">
                <a:solidFill>
                  <a:schemeClr val="dk1"/>
                </a:solidFill>
                <a:latin typeface="Palanquin Dark SemiBold"/>
                <a:ea typeface="Palanquin Dark SemiBold"/>
                <a:cs typeface="Palanquin Dark SemiBold"/>
                <a:sym typeface="Palanquin Dark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Lato Light"/>
              <a:buChar char="●"/>
              <a:defRPr sz="1800">
                <a:solidFill>
                  <a:schemeClr val="dk1"/>
                </a:solidFill>
                <a:latin typeface="Lato Light"/>
                <a:ea typeface="Lato Light"/>
                <a:cs typeface="Lato Light"/>
                <a:sym typeface="Lato Light"/>
              </a:defRPr>
            </a:lvl1pPr>
            <a:lvl2pPr marL="914400" lvl="1"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2pPr>
            <a:lvl3pPr marL="1371600" lvl="2"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3pPr>
            <a:lvl4pPr marL="1828800" lvl="3"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4pPr>
            <a:lvl5pPr marL="2286000" lvl="4"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5pPr>
            <a:lvl6pPr marL="2743200" lvl="5"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6pPr>
            <a:lvl7pPr marL="3200400" lvl="6"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7pPr>
            <a:lvl8pPr marL="3657600" lvl="7" indent="-317500" rtl="0">
              <a:lnSpc>
                <a:spcPct val="115000"/>
              </a:lnSpc>
              <a:spcBef>
                <a:spcPts val="1600"/>
              </a:spcBef>
              <a:spcAft>
                <a:spcPts val="0"/>
              </a:spcAft>
              <a:buClr>
                <a:schemeClr val="dk1"/>
              </a:buClr>
              <a:buSzPts val="1400"/>
              <a:buFont typeface="Lato Light"/>
              <a:buChar char="○"/>
              <a:defRPr>
                <a:solidFill>
                  <a:schemeClr val="dk1"/>
                </a:solidFill>
                <a:latin typeface="Lato Light"/>
                <a:ea typeface="Lato Light"/>
                <a:cs typeface="Lato Light"/>
                <a:sym typeface="Lato Light"/>
              </a:defRPr>
            </a:lvl8pPr>
            <a:lvl9pPr marL="4114800" lvl="8" indent="-317500" rtl="0">
              <a:lnSpc>
                <a:spcPct val="115000"/>
              </a:lnSpc>
              <a:spcBef>
                <a:spcPts val="1600"/>
              </a:spcBef>
              <a:spcAft>
                <a:spcPts val="1600"/>
              </a:spcAft>
              <a:buClr>
                <a:schemeClr val="dk1"/>
              </a:buClr>
              <a:buSzPts val="1400"/>
              <a:buFont typeface="Lato Light"/>
              <a:buChar char="■"/>
              <a:defRPr>
                <a:solidFill>
                  <a:schemeClr val="dk1"/>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5" r:id="rId4"/>
    <p:sldLayoutId id="2147483656" r:id="rId5"/>
    <p:sldLayoutId id="2147483657" r:id="rId6"/>
    <p:sldLayoutId id="2147483662" r:id="rId7"/>
    <p:sldLayoutId id="2147483664" r:id="rId8"/>
    <p:sldLayoutId id="2147483665" r:id="rId9"/>
    <p:sldLayoutId id="2147483667" r:id="rId10"/>
    <p:sldLayoutId id="2147483668" r:id="rId11"/>
    <p:sldLayoutId id="2147483669" r:id="rId12"/>
    <p:sldLayoutId id="2147483670" r:id="rId13"/>
    <p:sldLayoutId id="214748367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watch?v=v9_9uAivqr0" TargetMode="External"/><Relationship Id="rId7" Type="http://schemas.openxmlformats.org/officeDocument/2006/relationships/hyperlink" Target="https://www.youtube.com/watch?v=IewGkEIuDnE" TargetMode="External"/><Relationship Id="rId2" Type="http://schemas.openxmlformats.org/officeDocument/2006/relationships/hyperlink" Target="https://www.youtube.com/watch?v=1a1cCvGiUww" TargetMode="External"/><Relationship Id="rId1" Type="http://schemas.openxmlformats.org/officeDocument/2006/relationships/slideLayout" Target="../slideLayouts/slideLayout7.xml"/><Relationship Id="rId6" Type="http://schemas.openxmlformats.org/officeDocument/2006/relationships/hyperlink" Target="https://www.youtube.com/watch?v=cdKa5Mwd3fU" TargetMode="External"/><Relationship Id="rId11" Type="http://schemas.openxmlformats.org/officeDocument/2006/relationships/image" Target="../media/image5.svg"/><Relationship Id="rId5" Type="http://schemas.openxmlformats.org/officeDocument/2006/relationships/hyperlink" Target="https://www.youtube.com/watch?v=78urCu9pzi0" TargetMode="External"/><Relationship Id="rId10" Type="http://schemas.openxmlformats.org/officeDocument/2006/relationships/image" Target="../media/image4.png"/><Relationship Id="rId4" Type="http://schemas.openxmlformats.org/officeDocument/2006/relationships/hyperlink" Target="https://www.youtube.com/watch?v=i9dDrK47rhM" TargetMode="External"/><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hyperlink" Target="https://www.howtorunahomedaycare.com/articles/make-a-simple-drum-for-preschool-fun/" TargetMode="External"/><Relationship Id="rId7" Type="http://schemas.openxmlformats.org/officeDocument/2006/relationships/hyperlink" Target="https://www.youtube.com/watch?v=qAJ8IF4HI20&amp;t=50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www.wikihow.com/Make-a-Rubber-Band-Guitar" TargetMode="External"/><Relationship Id="rId5" Type="http://schemas.openxmlformats.org/officeDocument/2006/relationships/hyperlink" Target="https://www.pbs.org/parents/crafts-and-experiments/create-a-cardboard-guitar" TargetMode="External"/><Relationship Id="rId10" Type="http://schemas.openxmlformats.org/officeDocument/2006/relationships/image" Target="../media/image5.svg"/><Relationship Id="rId4" Type="http://schemas.openxmlformats.org/officeDocument/2006/relationships/hyperlink" Target="https://www.wikihow.com/Make-Drums-for-Kids" TargetMode="Externa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qAJ8IF4HI20&amp;t=50s"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fromthegrapevine.com/lifestyle/famous-people-who-kept-journal-albert-einstein-marie-curie-mark-twain-charles-darwin" TargetMode="External"/><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slide" Target="slide8.xml"/><Relationship Id="rId11" Type="http://schemas.openxmlformats.org/officeDocument/2006/relationships/image" Target="../media/image5.svg"/><Relationship Id="rId5" Type="http://schemas.openxmlformats.org/officeDocument/2006/relationships/image" Target="../media/image8.sv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 Target="slide11.xml"/><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image" Target="../media/image12.sv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6.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24.xml"/><Relationship Id="rId3" Type="http://schemas.openxmlformats.org/officeDocument/2006/relationships/image" Target="../media/image3.png"/><Relationship Id="rId7" Type="http://schemas.openxmlformats.org/officeDocument/2006/relationships/slide" Target="slide9.xml"/><Relationship Id="rId12" Type="http://schemas.openxmlformats.org/officeDocument/2006/relationships/slide" Target="slide18.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25.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image" Target="../media/image5.svg"/><Relationship Id="rId10" Type="http://schemas.openxmlformats.org/officeDocument/2006/relationships/slide" Target="slide23.xml"/><Relationship Id="rId4" Type="http://schemas.openxmlformats.org/officeDocument/2006/relationships/slide" Target="slide26.xml"/><Relationship Id="rId9" Type="http://schemas.openxmlformats.org/officeDocument/2006/relationships/slide" Target="slide12.xml"/><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watch?v=Io6aSfV0Oks" TargetMode="External"/><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youtube.com/watch?v=6wgBarZ5ytE" TargetMode="External"/><Relationship Id="rId5" Type="http://schemas.openxmlformats.org/officeDocument/2006/relationships/hyperlink" Target="https://www.youtube.com/watch?v=VGYAD26ixEo" TargetMode="External"/><Relationship Id="rId4" Type="http://schemas.openxmlformats.org/officeDocument/2006/relationships/hyperlink" Target="https://www.youtube.com/watch?v=0EIjnOgQl-s" TargetMode="External"/><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8"/>
          <p:cNvSpPr/>
          <p:nvPr/>
        </p:nvSpPr>
        <p:spPr>
          <a:xfrm flipH="1">
            <a:off x="306023" y="3808949"/>
            <a:ext cx="2306700" cy="2306700"/>
          </a:xfrm>
          <a:prstGeom prst="ellipse">
            <a:avLst/>
          </a:prstGeom>
          <a:solidFill>
            <a:srgbClr val="EC845D">
              <a:alpha val="82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8"/>
          <p:cNvSpPr/>
          <p:nvPr/>
        </p:nvSpPr>
        <p:spPr>
          <a:xfrm flipH="1">
            <a:off x="1351453" y="4694475"/>
            <a:ext cx="2504100" cy="25041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8"/>
          <p:cNvSpPr/>
          <p:nvPr/>
        </p:nvSpPr>
        <p:spPr>
          <a:xfrm rot="-1799724">
            <a:off x="5125409" y="251986"/>
            <a:ext cx="7778280" cy="2391762"/>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8"/>
          <p:cNvSpPr txBox="1">
            <a:spLocks noGrp="1"/>
          </p:cNvSpPr>
          <p:nvPr>
            <p:ph type="subTitle" idx="1"/>
          </p:nvPr>
        </p:nvSpPr>
        <p:spPr>
          <a:xfrm>
            <a:off x="4987401" y="3070900"/>
            <a:ext cx="2600100" cy="5778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a:t>Grade 4 Learning Experience</a:t>
            </a:r>
            <a:endParaRPr dirty="0"/>
          </a:p>
        </p:txBody>
      </p:sp>
      <p:sp>
        <p:nvSpPr>
          <p:cNvPr id="173" name="Google Shape;173;p28"/>
          <p:cNvSpPr txBox="1">
            <a:spLocks noGrp="1"/>
          </p:cNvSpPr>
          <p:nvPr>
            <p:ph type="ctrTitle"/>
          </p:nvPr>
        </p:nvSpPr>
        <p:spPr>
          <a:xfrm>
            <a:off x="2954215" y="1124700"/>
            <a:ext cx="5059222" cy="2052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MUSICAL INVENTIONS</a:t>
            </a:r>
            <a:endParaRPr dirty="0"/>
          </a:p>
        </p:txBody>
      </p:sp>
      <p:sp>
        <p:nvSpPr>
          <p:cNvPr id="174" name="Google Shape;174;p28"/>
          <p:cNvSpPr/>
          <p:nvPr/>
        </p:nvSpPr>
        <p:spPr>
          <a:xfrm rot="-1799941">
            <a:off x="-972860" y="804070"/>
            <a:ext cx="2307069" cy="709386"/>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355456" y="1928577"/>
            <a:ext cx="3492154"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HOW DO INSTRUMENTS MAKE SOUND?</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What causes the sound made by a drum? What causes the sound made by a guitar? Do drums and guitars make sound the same way? Why or why not? Jot your thoughts below.</a:t>
            </a:r>
          </a:p>
        </p:txBody>
      </p:sp>
      <p:sp>
        <p:nvSpPr>
          <p:cNvPr id="303" name="Google Shape;303;p37"/>
          <p:cNvSpPr txBox="1">
            <a:spLocks noGrp="1"/>
          </p:cNvSpPr>
          <p:nvPr>
            <p:ph type="ctrTitle" idx="2"/>
          </p:nvPr>
        </p:nvSpPr>
        <p:spPr>
          <a:xfrm>
            <a:off x="4600246" y="4281451"/>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3741519" y="3531390"/>
            <a:ext cx="4659193"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On</a:t>
            </a:r>
            <a:r>
              <a:rPr lang="en" dirty="0"/>
              <a:t> the next slide there are links to several videos about how sound is created in a variety of instruments. Choose at least two instruments to view. As you learn about how sound is created in different instruments, think about how the creation of sound is the same and different. Record your thinking in the chart above.</a:t>
            </a:r>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5286737" y="4442990"/>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2">
            <a:extLst>
              <a:ext uri="{FF2B5EF4-FFF2-40B4-BE49-F238E27FC236}">
                <a16:creationId xmlns:a16="http://schemas.microsoft.com/office/drawing/2014/main" id="{2609BE8B-1C67-4B46-9CB5-232836AAF37F}"/>
              </a:ext>
            </a:extLst>
          </p:cNvPr>
          <p:cNvGraphicFramePr>
            <a:graphicFrameLocks noGrp="1"/>
          </p:cNvGraphicFramePr>
          <p:nvPr>
            <p:extLst>
              <p:ext uri="{D42A27DB-BD31-4B8C-83A1-F6EECF244321}">
                <p14:modId xmlns:p14="http://schemas.microsoft.com/office/powerpoint/2010/main" val="1578862522"/>
              </p:ext>
            </p:extLst>
          </p:nvPr>
        </p:nvGraphicFramePr>
        <p:xfrm>
          <a:off x="3093983" y="234700"/>
          <a:ext cx="5683348" cy="3210560"/>
        </p:xfrm>
        <a:graphic>
          <a:graphicData uri="http://schemas.openxmlformats.org/drawingml/2006/table">
            <a:tbl>
              <a:tblPr firstRow="1" bandRow="1">
                <a:tableStyleId>{F2DE63D5-997A-4646-A377-4702673A728D}</a:tableStyleId>
              </a:tblPr>
              <a:tblGrid>
                <a:gridCol w="2841674">
                  <a:extLst>
                    <a:ext uri="{9D8B030D-6E8A-4147-A177-3AD203B41FA5}">
                      <a16:colId xmlns:a16="http://schemas.microsoft.com/office/drawing/2014/main" val="2946345478"/>
                    </a:ext>
                  </a:extLst>
                </a:gridCol>
                <a:gridCol w="2841674">
                  <a:extLst>
                    <a:ext uri="{9D8B030D-6E8A-4147-A177-3AD203B41FA5}">
                      <a16:colId xmlns:a16="http://schemas.microsoft.com/office/drawing/2014/main" val="111639749"/>
                    </a:ext>
                  </a:extLst>
                </a:gridCol>
              </a:tblGrid>
              <a:tr h="370840">
                <a:tc gridSpan="2">
                  <a:txBody>
                    <a:bodyPr/>
                    <a:lstStyle/>
                    <a:p>
                      <a:pPr algn="l"/>
                      <a:r>
                        <a:rPr lang="en-US" b="0" dirty="0">
                          <a:solidFill>
                            <a:schemeClr val="tx1"/>
                          </a:solidFill>
                        </a:rPr>
                        <a:t>Instruments researched: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solidFill>
                          <a:schemeClr val="tx1"/>
                        </a:solidFill>
                      </a:endParaRPr>
                    </a:p>
                  </a:txBody>
                  <a:tcPr/>
                </a:tc>
                <a:extLst>
                  <a:ext uri="{0D108BD9-81ED-4DB2-BD59-A6C34878D82A}">
                    <a16:rowId xmlns:a16="http://schemas.microsoft.com/office/drawing/2014/main" val="961771558"/>
                  </a:ext>
                </a:extLst>
              </a:tr>
              <a:tr h="370840">
                <a:tc>
                  <a:txBody>
                    <a:bodyPr/>
                    <a:lstStyle/>
                    <a:p>
                      <a:pPr algn="ctr"/>
                      <a:r>
                        <a:rPr lang="en-US" dirty="0">
                          <a:solidFill>
                            <a:schemeClr val="tx1"/>
                          </a:solidFill>
                        </a:rPr>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dirty="0">
                          <a:solidFill>
                            <a:schemeClr val="tx1"/>
                          </a:solidFill>
                        </a:rPr>
                        <a:t>Different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90655567"/>
                  </a:ext>
                </a:extLst>
              </a:tr>
              <a:tr h="24688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436429"/>
                  </a:ext>
                </a:extLst>
              </a:tr>
            </a:tbl>
          </a:graphicData>
        </a:graphic>
      </p:graphicFrame>
      <p:pic>
        <p:nvPicPr>
          <p:cNvPr id="15" name="Graphic 14" descr="Arrow Horizontal U turn">
            <a:hlinkClick r:id="rId3" action="ppaction://hlinksldjump"/>
            <a:extLst>
              <a:ext uri="{FF2B5EF4-FFF2-40B4-BE49-F238E27FC236}">
                <a16:creationId xmlns:a16="http://schemas.microsoft.com/office/drawing/2014/main" id="{BA4B0635-D0CE-4A49-86D8-94C8928E94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31935"/>
            <a:ext cx="733337" cy="733337"/>
          </a:xfrm>
          <a:prstGeom prst="rect">
            <a:avLst/>
          </a:prstGeom>
        </p:spPr>
      </p:pic>
    </p:spTree>
    <p:extLst>
      <p:ext uri="{BB962C8B-B14F-4D97-AF65-F5344CB8AC3E}">
        <p14:creationId xmlns:p14="http://schemas.microsoft.com/office/powerpoint/2010/main" val="1387542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0C874C-1040-4DC7-892D-5FE54CC6F4A8}"/>
              </a:ext>
            </a:extLst>
          </p:cNvPr>
          <p:cNvSpPr>
            <a:spLocks noGrp="1"/>
          </p:cNvSpPr>
          <p:nvPr>
            <p:ph type="title"/>
          </p:nvPr>
        </p:nvSpPr>
        <p:spPr/>
        <p:txBody>
          <a:bodyPr/>
          <a:lstStyle/>
          <a:p>
            <a:r>
              <a:rPr lang="en-US" dirty="0"/>
              <a:t>INSTRUMENT VIDEOS</a:t>
            </a:r>
          </a:p>
        </p:txBody>
      </p:sp>
      <p:sp>
        <p:nvSpPr>
          <p:cNvPr id="9" name="Title 8">
            <a:extLst>
              <a:ext uri="{FF2B5EF4-FFF2-40B4-BE49-F238E27FC236}">
                <a16:creationId xmlns:a16="http://schemas.microsoft.com/office/drawing/2014/main" id="{96B44F5A-F8B9-450F-804A-D28CBE721633}"/>
              </a:ext>
            </a:extLst>
          </p:cNvPr>
          <p:cNvSpPr>
            <a:spLocks noGrp="1"/>
          </p:cNvSpPr>
          <p:nvPr>
            <p:ph type="ctrTitle" idx="2"/>
          </p:nvPr>
        </p:nvSpPr>
        <p:spPr/>
        <p:txBody>
          <a:bodyPr/>
          <a:lstStyle/>
          <a:p>
            <a:r>
              <a:rPr lang="en-US" dirty="0"/>
              <a:t>Drums</a:t>
            </a:r>
          </a:p>
        </p:txBody>
      </p:sp>
      <p:sp>
        <p:nvSpPr>
          <p:cNvPr id="8" name="Subtitle 7">
            <a:extLst>
              <a:ext uri="{FF2B5EF4-FFF2-40B4-BE49-F238E27FC236}">
                <a16:creationId xmlns:a16="http://schemas.microsoft.com/office/drawing/2014/main" id="{B37329DC-3853-442B-943C-1566D30811DD}"/>
              </a:ext>
            </a:extLst>
          </p:cNvPr>
          <p:cNvSpPr>
            <a:spLocks noGrp="1"/>
          </p:cNvSpPr>
          <p:nvPr>
            <p:ph type="subTitle" idx="1"/>
          </p:nvPr>
        </p:nvSpPr>
        <p:spPr>
          <a:xfrm>
            <a:off x="1635575" y="1831840"/>
            <a:ext cx="1931700" cy="739910"/>
          </a:xfrm>
        </p:spPr>
        <p:txBody>
          <a:bodyPr/>
          <a:lstStyle/>
          <a:p>
            <a:pPr marL="0" indent="6350"/>
            <a:r>
              <a:rPr lang="en-US" dirty="0">
                <a:hlinkClick r:id="rId2"/>
              </a:rPr>
              <a:t>https://www.youtube.com/watch?v=1a1cCvGiUww</a:t>
            </a:r>
            <a:r>
              <a:rPr lang="en-US" dirty="0"/>
              <a:t> </a:t>
            </a:r>
          </a:p>
        </p:txBody>
      </p:sp>
      <p:sp>
        <p:nvSpPr>
          <p:cNvPr id="10" name="Title 9">
            <a:extLst>
              <a:ext uri="{FF2B5EF4-FFF2-40B4-BE49-F238E27FC236}">
                <a16:creationId xmlns:a16="http://schemas.microsoft.com/office/drawing/2014/main" id="{AD3C0518-ABC3-4FAF-BCDC-8801B08A7502}"/>
              </a:ext>
            </a:extLst>
          </p:cNvPr>
          <p:cNvSpPr>
            <a:spLocks noGrp="1"/>
          </p:cNvSpPr>
          <p:nvPr>
            <p:ph type="ctrTitle" idx="3"/>
          </p:nvPr>
        </p:nvSpPr>
        <p:spPr/>
        <p:txBody>
          <a:bodyPr/>
          <a:lstStyle/>
          <a:p>
            <a:r>
              <a:rPr lang="en-US" dirty="0"/>
              <a:t>Guitar</a:t>
            </a:r>
          </a:p>
        </p:txBody>
      </p:sp>
      <p:sp>
        <p:nvSpPr>
          <p:cNvPr id="11" name="Subtitle 10">
            <a:extLst>
              <a:ext uri="{FF2B5EF4-FFF2-40B4-BE49-F238E27FC236}">
                <a16:creationId xmlns:a16="http://schemas.microsoft.com/office/drawing/2014/main" id="{8D2CB0C3-3AAB-4397-8BD5-8D72AFD952A0}"/>
              </a:ext>
            </a:extLst>
          </p:cNvPr>
          <p:cNvSpPr>
            <a:spLocks noGrp="1"/>
          </p:cNvSpPr>
          <p:nvPr>
            <p:ph type="subTitle" idx="4"/>
          </p:nvPr>
        </p:nvSpPr>
        <p:spPr/>
        <p:txBody>
          <a:bodyPr/>
          <a:lstStyle/>
          <a:p>
            <a:pPr marL="55563" indent="6350"/>
            <a:r>
              <a:rPr lang="en-US" dirty="0">
                <a:hlinkClick r:id="rId3"/>
              </a:rPr>
              <a:t>https://www.youtube.com/watch?v=v9_9uAivqr0</a:t>
            </a:r>
            <a:r>
              <a:rPr lang="en-US" dirty="0"/>
              <a:t> </a:t>
            </a:r>
          </a:p>
        </p:txBody>
      </p:sp>
      <p:sp>
        <p:nvSpPr>
          <p:cNvPr id="12" name="Title 11">
            <a:extLst>
              <a:ext uri="{FF2B5EF4-FFF2-40B4-BE49-F238E27FC236}">
                <a16:creationId xmlns:a16="http://schemas.microsoft.com/office/drawing/2014/main" id="{EC2E6913-A50C-4D26-87BA-656362B8C436}"/>
              </a:ext>
            </a:extLst>
          </p:cNvPr>
          <p:cNvSpPr>
            <a:spLocks noGrp="1"/>
          </p:cNvSpPr>
          <p:nvPr>
            <p:ph type="ctrTitle" idx="5"/>
          </p:nvPr>
        </p:nvSpPr>
        <p:spPr/>
        <p:txBody>
          <a:bodyPr/>
          <a:lstStyle/>
          <a:p>
            <a:r>
              <a:rPr lang="en-US" dirty="0"/>
              <a:t>Violin</a:t>
            </a:r>
          </a:p>
        </p:txBody>
      </p:sp>
      <p:sp>
        <p:nvSpPr>
          <p:cNvPr id="13" name="Subtitle 12">
            <a:extLst>
              <a:ext uri="{FF2B5EF4-FFF2-40B4-BE49-F238E27FC236}">
                <a16:creationId xmlns:a16="http://schemas.microsoft.com/office/drawing/2014/main" id="{02ADE2C6-02D2-42D5-96DD-A35138988B97}"/>
              </a:ext>
            </a:extLst>
          </p:cNvPr>
          <p:cNvSpPr>
            <a:spLocks noGrp="1"/>
          </p:cNvSpPr>
          <p:nvPr>
            <p:ph type="subTitle" idx="6"/>
          </p:nvPr>
        </p:nvSpPr>
        <p:spPr/>
        <p:txBody>
          <a:bodyPr/>
          <a:lstStyle/>
          <a:p>
            <a:pPr marL="55563" indent="6350"/>
            <a:r>
              <a:rPr lang="en-US" dirty="0">
                <a:hlinkClick r:id="rId4"/>
              </a:rPr>
              <a:t>https://www.youtube.com/watch?v=i9dDrK47rhM</a:t>
            </a:r>
            <a:r>
              <a:rPr lang="en-US" dirty="0"/>
              <a:t> </a:t>
            </a:r>
          </a:p>
        </p:txBody>
      </p:sp>
      <p:sp>
        <p:nvSpPr>
          <p:cNvPr id="14" name="Title 13">
            <a:extLst>
              <a:ext uri="{FF2B5EF4-FFF2-40B4-BE49-F238E27FC236}">
                <a16:creationId xmlns:a16="http://schemas.microsoft.com/office/drawing/2014/main" id="{3CE284D1-A796-4F08-9722-FA7766E59438}"/>
              </a:ext>
            </a:extLst>
          </p:cNvPr>
          <p:cNvSpPr>
            <a:spLocks noGrp="1"/>
          </p:cNvSpPr>
          <p:nvPr>
            <p:ph type="ctrTitle" idx="7"/>
          </p:nvPr>
        </p:nvSpPr>
        <p:spPr/>
        <p:txBody>
          <a:bodyPr/>
          <a:lstStyle/>
          <a:p>
            <a:r>
              <a:rPr lang="en-US" dirty="0"/>
              <a:t>Clarinet</a:t>
            </a:r>
          </a:p>
        </p:txBody>
      </p:sp>
      <p:sp>
        <p:nvSpPr>
          <p:cNvPr id="15" name="Subtitle 14">
            <a:extLst>
              <a:ext uri="{FF2B5EF4-FFF2-40B4-BE49-F238E27FC236}">
                <a16:creationId xmlns:a16="http://schemas.microsoft.com/office/drawing/2014/main" id="{F0293C24-9A31-40CE-9755-CEE0B067C657}"/>
              </a:ext>
            </a:extLst>
          </p:cNvPr>
          <p:cNvSpPr>
            <a:spLocks noGrp="1"/>
          </p:cNvSpPr>
          <p:nvPr>
            <p:ph type="subTitle" idx="8"/>
          </p:nvPr>
        </p:nvSpPr>
        <p:spPr/>
        <p:txBody>
          <a:bodyPr/>
          <a:lstStyle/>
          <a:p>
            <a:pPr marL="55563" indent="6350"/>
            <a:r>
              <a:rPr lang="en-US" dirty="0">
                <a:hlinkClick r:id="rId5"/>
              </a:rPr>
              <a:t>https://www.youtube.com/watch?v=78urCu9pzi0</a:t>
            </a:r>
            <a:r>
              <a:rPr lang="en-US" dirty="0"/>
              <a:t> </a:t>
            </a:r>
          </a:p>
        </p:txBody>
      </p:sp>
      <p:sp>
        <p:nvSpPr>
          <p:cNvPr id="16" name="Title 15">
            <a:extLst>
              <a:ext uri="{FF2B5EF4-FFF2-40B4-BE49-F238E27FC236}">
                <a16:creationId xmlns:a16="http://schemas.microsoft.com/office/drawing/2014/main" id="{A4A9842A-12AE-44D6-B17A-DD7DA991AAE8}"/>
              </a:ext>
            </a:extLst>
          </p:cNvPr>
          <p:cNvSpPr>
            <a:spLocks noGrp="1"/>
          </p:cNvSpPr>
          <p:nvPr>
            <p:ph type="ctrTitle" idx="9"/>
          </p:nvPr>
        </p:nvSpPr>
        <p:spPr/>
        <p:txBody>
          <a:bodyPr/>
          <a:lstStyle/>
          <a:p>
            <a:r>
              <a:rPr lang="en-US" dirty="0"/>
              <a:t>Flute</a:t>
            </a:r>
          </a:p>
        </p:txBody>
      </p:sp>
      <p:sp>
        <p:nvSpPr>
          <p:cNvPr id="17" name="Subtitle 16">
            <a:extLst>
              <a:ext uri="{FF2B5EF4-FFF2-40B4-BE49-F238E27FC236}">
                <a16:creationId xmlns:a16="http://schemas.microsoft.com/office/drawing/2014/main" id="{428FDAA8-B275-409E-9DBC-D6AA724BCC04}"/>
              </a:ext>
            </a:extLst>
          </p:cNvPr>
          <p:cNvSpPr>
            <a:spLocks noGrp="1"/>
          </p:cNvSpPr>
          <p:nvPr>
            <p:ph type="subTitle" idx="13"/>
          </p:nvPr>
        </p:nvSpPr>
        <p:spPr/>
        <p:txBody>
          <a:bodyPr/>
          <a:lstStyle/>
          <a:p>
            <a:pPr marL="55563" indent="6350"/>
            <a:r>
              <a:rPr lang="en-US" dirty="0">
                <a:hlinkClick r:id="rId6"/>
              </a:rPr>
              <a:t>https://www.youtube.com/watch?v=cdKa5Mwd3fU</a:t>
            </a:r>
            <a:r>
              <a:rPr lang="en-US" dirty="0"/>
              <a:t> </a:t>
            </a:r>
          </a:p>
        </p:txBody>
      </p:sp>
      <p:sp>
        <p:nvSpPr>
          <p:cNvPr id="18" name="Title 17">
            <a:extLst>
              <a:ext uri="{FF2B5EF4-FFF2-40B4-BE49-F238E27FC236}">
                <a16:creationId xmlns:a16="http://schemas.microsoft.com/office/drawing/2014/main" id="{3A0ACBB5-BA1C-4CE1-B527-58604B575F2D}"/>
              </a:ext>
            </a:extLst>
          </p:cNvPr>
          <p:cNvSpPr>
            <a:spLocks noGrp="1"/>
          </p:cNvSpPr>
          <p:nvPr>
            <p:ph type="ctrTitle" idx="14"/>
          </p:nvPr>
        </p:nvSpPr>
        <p:spPr/>
        <p:txBody>
          <a:bodyPr/>
          <a:lstStyle/>
          <a:p>
            <a:r>
              <a:rPr lang="en-US" dirty="0"/>
              <a:t>Trombone</a:t>
            </a:r>
          </a:p>
        </p:txBody>
      </p:sp>
      <p:sp>
        <p:nvSpPr>
          <p:cNvPr id="19" name="Subtitle 18">
            <a:extLst>
              <a:ext uri="{FF2B5EF4-FFF2-40B4-BE49-F238E27FC236}">
                <a16:creationId xmlns:a16="http://schemas.microsoft.com/office/drawing/2014/main" id="{81893DAA-4872-43ED-A23D-92D25F905F4D}"/>
              </a:ext>
            </a:extLst>
          </p:cNvPr>
          <p:cNvSpPr>
            <a:spLocks noGrp="1"/>
          </p:cNvSpPr>
          <p:nvPr>
            <p:ph type="subTitle" idx="15"/>
          </p:nvPr>
        </p:nvSpPr>
        <p:spPr/>
        <p:txBody>
          <a:bodyPr/>
          <a:lstStyle/>
          <a:p>
            <a:pPr marL="55563" indent="6350"/>
            <a:r>
              <a:rPr lang="en-US" dirty="0">
                <a:hlinkClick r:id="rId7"/>
              </a:rPr>
              <a:t>https://www.youtube.com/watch?v=IewGkEIuDnE</a:t>
            </a:r>
            <a:r>
              <a:rPr lang="en-US" dirty="0"/>
              <a:t> </a:t>
            </a:r>
          </a:p>
        </p:txBody>
      </p:sp>
      <p:sp>
        <p:nvSpPr>
          <p:cNvPr id="20" name="Google Shape;408;p42">
            <a:extLst>
              <a:ext uri="{FF2B5EF4-FFF2-40B4-BE49-F238E27FC236}">
                <a16:creationId xmlns:a16="http://schemas.microsoft.com/office/drawing/2014/main" id="{1E511C46-F35C-4541-8F0D-2DD882408BFF}"/>
              </a:ext>
            </a:extLst>
          </p:cNvPr>
          <p:cNvSpPr/>
          <p:nvPr/>
        </p:nvSpPr>
        <p:spPr>
          <a:xfrm>
            <a:off x="1632869" y="712212"/>
            <a:ext cx="854700" cy="8547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5146E8A6-653D-4716-809F-45FE6EBF131F}"/>
              </a:ext>
            </a:extLst>
          </p:cNvPr>
          <p:cNvPicPr>
            <a:picLocks noChangeAspect="1"/>
          </p:cNvPicPr>
          <p:nvPr/>
        </p:nvPicPr>
        <p:blipFill>
          <a:blip r:embed="rId8"/>
          <a:stretch>
            <a:fillRect/>
          </a:stretch>
        </p:blipFill>
        <p:spPr>
          <a:xfrm>
            <a:off x="1846587" y="1014497"/>
            <a:ext cx="365792" cy="298730"/>
          </a:xfrm>
          <a:prstGeom prst="rect">
            <a:avLst/>
          </a:prstGeom>
        </p:spPr>
      </p:pic>
      <p:sp>
        <p:nvSpPr>
          <p:cNvPr id="21" name="Google Shape;408;p42">
            <a:extLst>
              <a:ext uri="{FF2B5EF4-FFF2-40B4-BE49-F238E27FC236}">
                <a16:creationId xmlns:a16="http://schemas.microsoft.com/office/drawing/2014/main" id="{6E5EB0A1-CAA3-41C6-A6D7-2CF8101E4140}"/>
              </a:ext>
            </a:extLst>
          </p:cNvPr>
          <p:cNvSpPr/>
          <p:nvPr/>
        </p:nvSpPr>
        <p:spPr>
          <a:xfrm>
            <a:off x="3910944" y="2768377"/>
            <a:ext cx="854700" cy="8547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8;p42">
            <a:extLst>
              <a:ext uri="{FF2B5EF4-FFF2-40B4-BE49-F238E27FC236}">
                <a16:creationId xmlns:a16="http://schemas.microsoft.com/office/drawing/2014/main" id="{FEF62CAC-7774-4148-9B24-1C25F60F6B06}"/>
              </a:ext>
            </a:extLst>
          </p:cNvPr>
          <p:cNvSpPr/>
          <p:nvPr/>
        </p:nvSpPr>
        <p:spPr>
          <a:xfrm>
            <a:off x="1644349" y="2771688"/>
            <a:ext cx="854700" cy="8547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8;p42">
            <a:extLst>
              <a:ext uri="{FF2B5EF4-FFF2-40B4-BE49-F238E27FC236}">
                <a16:creationId xmlns:a16="http://schemas.microsoft.com/office/drawing/2014/main" id="{977F63B0-1AAF-415D-B2B4-BE29B5360EDE}"/>
              </a:ext>
            </a:extLst>
          </p:cNvPr>
          <p:cNvSpPr/>
          <p:nvPr/>
        </p:nvSpPr>
        <p:spPr>
          <a:xfrm>
            <a:off x="6106795" y="712212"/>
            <a:ext cx="854700" cy="8547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8;p42">
            <a:extLst>
              <a:ext uri="{FF2B5EF4-FFF2-40B4-BE49-F238E27FC236}">
                <a16:creationId xmlns:a16="http://schemas.microsoft.com/office/drawing/2014/main" id="{F588F41C-FCE0-4F36-A75E-386FAF856721}"/>
              </a:ext>
            </a:extLst>
          </p:cNvPr>
          <p:cNvSpPr/>
          <p:nvPr/>
        </p:nvSpPr>
        <p:spPr>
          <a:xfrm>
            <a:off x="3849497" y="641917"/>
            <a:ext cx="854700" cy="8547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8;p42">
            <a:extLst>
              <a:ext uri="{FF2B5EF4-FFF2-40B4-BE49-F238E27FC236}">
                <a16:creationId xmlns:a16="http://schemas.microsoft.com/office/drawing/2014/main" id="{C43E156E-BDD4-49FC-B6FA-5F48DC8B1C31}"/>
              </a:ext>
            </a:extLst>
          </p:cNvPr>
          <p:cNvSpPr/>
          <p:nvPr/>
        </p:nvSpPr>
        <p:spPr>
          <a:xfrm>
            <a:off x="6195243" y="2860750"/>
            <a:ext cx="854700" cy="8547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980;p52">
            <a:extLst>
              <a:ext uri="{FF2B5EF4-FFF2-40B4-BE49-F238E27FC236}">
                <a16:creationId xmlns:a16="http://schemas.microsoft.com/office/drawing/2014/main" id="{E19816E5-B90A-4660-850C-EF1B9DD91AA9}"/>
              </a:ext>
            </a:extLst>
          </p:cNvPr>
          <p:cNvGrpSpPr/>
          <p:nvPr/>
        </p:nvGrpSpPr>
        <p:grpSpPr>
          <a:xfrm>
            <a:off x="4090972" y="881425"/>
            <a:ext cx="371750" cy="367500"/>
            <a:chOff x="5020166" y="3679075"/>
            <a:chExt cx="371750" cy="367500"/>
          </a:xfrm>
        </p:grpSpPr>
        <p:sp>
          <p:nvSpPr>
            <p:cNvPr id="27" name="Google Shape;981;p52">
              <a:extLst>
                <a:ext uri="{FF2B5EF4-FFF2-40B4-BE49-F238E27FC236}">
                  <a16:creationId xmlns:a16="http://schemas.microsoft.com/office/drawing/2014/main" id="{D9018EE4-150B-488E-80E1-A721BFE2A0DC}"/>
                </a:ext>
              </a:extLst>
            </p:cNvPr>
            <p:cNvSpPr/>
            <p:nvPr/>
          </p:nvSpPr>
          <p:spPr>
            <a:xfrm>
              <a:off x="5020166" y="3848800"/>
              <a:ext cx="65075" cy="160550"/>
            </a:xfrm>
            <a:custGeom>
              <a:avLst/>
              <a:gdLst/>
              <a:ahLst/>
              <a:cxnLst/>
              <a:rect l="l" t="t" r="r" b="b"/>
              <a:pathLst>
                <a:path w="2603" h="6422" extrusionOk="0">
                  <a:moveTo>
                    <a:pt x="2364" y="1"/>
                  </a:moveTo>
                  <a:cubicBezTo>
                    <a:pt x="2342" y="1"/>
                    <a:pt x="2320" y="4"/>
                    <a:pt x="2298" y="11"/>
                  </a:cubicBezTo>
                  <a:cubicBezTo>
                    <a:pt x="1813" y="154"/>
                    <a:pt x="1373" y="415"/>
                    <a:pt x="1025" y="781"/>
                  </a:cubicBezTo>
                  <a:cubicBezTo>
                    <a:pt x="336" y="1471"/>
                    <a:pt x="0" y="2439"/>
                    <a:pt x="87" y="3501"/>
                  </a:cubicBezTo>
                  <a:cubicBezTo>
                    <a:pt x="186" y="4569"/>
                    <a:pt x="646" y="5569"/>
                    <a:pt x="1385" y="6352"/>
                  </a:cubicBezTo>
                  <a:cubicBezTo>
                    <a:pt x="1431" y="6401"/>
                    <a:pt x="1484" y="6421"/>
                    <a:pt x="1536" y="6421"/>
                  </a:cubicBezTo>
                  <a:cubicBezTo>
                    <a:pt x="1700" y="6421"/>
                    <a:pt x="1847" y="6214"/>
                    <a:pt x="1695" y="6053"/>
                  </a:cubicBezTo>
                  <a:cubicBezTo>
                    <a:pt x="1025" y="5352"/>
                    <a:pt x="609" y="4439"/>
                    <a:pt x="516" y="3470"/>
                  </a:cubicBezTo>
                  <a:cubicBezTo>
                    <a:pt x="441" y="2533"/>
                    <a:pt x="727" y="1682"/>
                    <a:pt x="1329" y="1086"/>
                  </a:cubicBezTo>
                  <a:cubicBezTo>
                    <a:pt x="1627" y="775"/>
                    <a:pt x="2006" y="545"/>
                    <a:pt x="2428" y="421"/>
                  </a:cubicBezTo>
                  <a:cubicBezTo>
                    <a:pt x="2540" y="390"/>
                    <a:pt x="2602" y="266"/>
                    <a:pt x="2571" y="154"/>
                  </a:cubicBezTo>
                  <a:cubicBezTo>
                    <a:pt x="2541" y="59"/>
                    <a:pt x="2455" y="1"/>
                    <a:pt x="2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82;p52">
              <a:extLst>
                <a:ext uri="{FF2B5EF4-FFF2-40B4-BE49-F238E27FC236}">
                  <a16:creationId xmlns:a16="http://schemas.microsoft.com/office/drawing/2014/main" id="{2879A70E-279C-4833-98B1-0331F050A3BB}"/>
                </a:ext>
              </a:extLst>
            </p:cNvPr>
            <p:cNvSpPr/>
            <p:nvPr/>
          </p:nvSpPr>
          <p:spPr>
            <a:xfrm>
              <a:off x="5075741" y="3909375"/>
              <a:ext cx="84000" cy="83100"/>
            </a:xfrm>
            <a:custGeom>
              <a:avLst/>
              <a:gdLst/>
              <a:ahLst/>
              <a:cxnLst/>
              <a:rect l="l" t="t" r="r" b="b"/>
              <a:pathLst>
                <a:path w="3360" h="3324" extrusionOk="0">
                  <a:moveTo>
                    <a:pt x="975" y="526"/>
                  </a:moveTo>
                  <a:lnTo>
                    <a:pt x="2826" y="2376"/>
                  </a:lnTo>
                  <a:lnTo>
                    <a:pt x="2391" y="2805"/>
                  </a:lnTo>
                  <a:lnTo>
                    <a:pt x="541" y="954"/>
                  </a:lnTo>
                  <a:lnTo>
                    <a:pt x="975" y="526"/>
                  </a:lnTo>
                  <a:close/>
                  <a:moveTo>
                    <a:pt x="970" y="1"/>
                  </a:moveTo>
                  <a:cubicBezTo>
                    <a:pt x="915" y="1"/>
                    <a:pt x="860" y="23"/>
                    <a:pt x="820" y="66"/>
                  </a:cubicBezTo>
                  <a:lnTo>
                    <a:pt x="81" y="799"/>
                  </a:lnTo>
                  <a:cubicBezTo>
                    <a:pt x="0" y="880"/>
                    <a:pt x="0" y="1016"/>
                    <a:pt x="81" y="1103"/>
                  </a:cubicBezTo>
                  <a:lnTo>
                    <a:pt x="2236" y="3258"/>
                  </a:lnTo>
                  <a:cubicBezTo>
                    <a:pt x="2279" y="3301"/>
                    <a:pt x="2335" y="3323"/>
                    <a:pt x="2390" y="3323"/>
                  </a:cubicBezTo>
                  <a:cubicBezTo>
                    <a:pt x="2445" y="3323"/>
                    <a:pt x="2500" y="3301"/>
                    <a:pt x="2540" y="3258"/>
                  </a:cubicBezTo>
                  <a:lnTo>
                    <a:pt x="3279" y="2525"/>
                  </a:lnTo>
                  <a:cubicBezTo>
                    <a:pt x="3360" y="2438"/>
                    <a:pt x="3360" y="2302"/>
                    <a:pt x="3279" y="2221"/>
                  </a:cubicBezTo>
                  <a:lnTo>
                    <a:pt x="1124" y="66"/>
                  </a:lnTo>
                  <a:cubicBezTo>
                    <a:pt x="1081" y="23"/>
                    <a:pt x="1025" y="1"/>
                    <a:pt x="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83;p52">
              <a:extLst>
                <a:ext uri="{FF2B5EF4-FFF2-40B4-BE49-F238E27FC236}">
                  <a16:creationId xmlns:a16="http://schemas.microsoft.com/office/drawing/2014/main" id="{FE6C2B70-5816-4A46-BE6A-8066229C852C}"/>
                </a:ext>
              </a:extLst>
            </p:cNvPr>
            <p:cNvSpPr/>
            <p:nvPr/>
          </p:nvSpPr>
          <p:spPr>
            <a:xfrm>
              <a:off x="5271666" y="382920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84;p52">
              <a:extLst>
                <a:ext uri="{FF2B5EF4-FFF2-40B4-BE49-F238E27FC236}">
                  <a16:creationId xmlns:a16="http://schemas.microsoft.com/office/drawing/2014/main" id="{4DE26816-0347-44EF-A46F-2E031F4CC9A3}"/>
                </a:ext>
              </a:extLst>
            </p:cNvPr>
            <p:cNvSpPr/>
            <p:nvPr/>
          </p:nvSpPr>
          <p:spPr>
            <a:xfrm>
              <a:off x="5067991" y="3679075"/>
              <a:ext cx="323925" cy="367500"/>
            </a:xfrm>
            <a:custGeom>
              <a:avLst/>
              <a:gdLst/>
              <a:ahLst/>
              <a:cxnLst/>
              <a:rect l="l" t="t" r="r" b="b"/>
              <a:pathLst>
                <a:path w="12957" h="14700" extrusionOk="0">
                  <a:moveTo>
                    <a:pt x="12804" y="2273"/>
                  </a:moveTo>
                  <a:lnTo>
                    <a:pt x="12804" y="2273"/>
                  </a:lnTo>
                  <a:lnTo>
                    <a:pt x="12804" y="2273"/>
                  </a:lnTo>
                  <a:close/>
                  <a:moveTo>
                    <a:pt x="11351" y="665"/>
                  </a:moveTo>
                  <a:lnTo>
                    <a:pt x="12196" y="1510"/>
                  </a:lnTo>
                  <a:lnTo>
                    <a:pt x="10811" y="3192"/>
                  </a:lnTo>
                  <a:lnTo>
                    <a:pt x="9675" y="2056"/>
                  </a:lnTo>
                  <a:lnTo>
                    <a:pt x="11351" y="665"/>
                  </a:lnTo>
                  <a:close/>
                  <a:moveTo>
                    <a:pt x="8476" y="3720"/>
                  </a:moveTo>
                  <a:lnTo>
                    <a:pt x="9147" y="4397"/>
                  </a:lnTo>
                  <a:lnTo>
                    <a:pt x="8588" y="4962"/>
                  </a:lnTo>
                  <a:lnTo>
                    <a:pt x="7911" y="4285"/>
                  </a:lnTo>
                  <a:lnTo>
                    <a:pt x="8476" y="3720"/>
                  </a:lnTo>
                  <a:close/>
                  <a:moveTo>
                    <a:pt x="7607" y="4590"/>
                  </a:moveTo>
                  <a:lnTo>
                    <a:pt x="8284" y="5267"/>
                  </a:lnTo>
                  <a:lnTo>
                    <a:pt x="7719" y="5825"/>
                  </a:lnTo>
                  <a:lnTo>
                    <a:pt x="7048" y="5149"/>
                  </a:lnTo>
                  <a:lnTo>
                    <a:pt x="7607" y="4590"/>
                  </a:lnTo>
                  <a:close/>
                  <a:moveTo>
                    <a:pt x="6737" y="5453"/>
                  </a:moveTo>
                  <a:lnTo>
                    <a:pt x="7414" y="6130"/>
                  </a:lnTo>
                  <a:lnTo>
                    <a:pt x="6855" y="6695"/>
                  </a:lnTo>
                  <a:lnTo>
                    <a:pt x="6179" y="6018"/>
                  </a:lnTo>
                  <a:lnTo>
                    <a:pt x="6737" y="5453"/>
                  </a:lnTo>
                  <a:close/>
                  <a:moveTo>
                    <a:pt x="5874" y="6322"/>
                  </a:moveTo>
                  <a:lnTo>
                    <a:pt x="6551" y="6999"/>
                  </a:lnTo>
                  <a:lnTo>
                    <a:pt x="5409" y="8135"/>
                  </a:lnTo>
                  <a:cubicBezTo>
                    <a:pt x="5253" y="7850"/>
                    <a:pt x="5017" y="7614"/>
                    <a:pt x="4732" y="7459"/>
                  </a:cubicBezTo>
                  <a:lnTo>
                    <a:pt x="5874" y="6322"/>
                  </a:lnTo>
                  <a:close/>
                  <a:moveTo>
                    <a:pt x="3949" y="7695"/>
                  </a:moveTo>
                  <a:cubicBezTo>
                    <a:pt x="4067" y="7695"/>
                    <a:pt x="4179" y="7713"/>
                    <a:pt x="4285" y="7744"/>
                  </a:cubicBezTo>
                  <a:lnTo>
                    <a:pt x="4297" y="7744"/>
                  </a:lnTo>
                  <a:cubicBezTo>
                    <a:pt x="4694" y="7862"/>
                    <a:pt x="5005" y="8173"/>
                    <a:pt x="5123" y="8570"/>
                  </a:cubicBezTo>
                  <a:lnTo>
                    <a:pt x="5123" y="8583"/>
                  </a:lnTo>
                  <a:cubicBezTo>
                    <a:pt x="5154" y="8688"/>
                    <a:pt x="5166" y="8800"/>
                    <a:pt x="5166" y="8912"/>
                  </a:cubicBezTo>
                  <a:cubicBezTo>
                    <a:pt x="5173" y="9241"/>
                    <a:pt x="5042" y="9551"/>
                    <a:pt x="4812" y="9781"/>
                  </a:cubicBezTo>
                  <a:cubicBezTo>
                    <a:pt x="4570" y="10023"/>
                    <a:pt x="4262" y="10137"/>
                    <a:pt x="3957" y="10137"/>
                  </a:cubicBezTo>
                  <a:cubicBezTo>
                    <a:pt x="3489" y="10137"/>
                    <a:pt x="3028" y="9869"/>
                    <a:pt x="2825" y="9384"/>
                  </a:cubicBezTo>
                  <a:cubicBezTo>
                    <a:pt x="2490" y="8583"/>
                    <a:pt x="3080" y="7695"/>
                    <a:pt x="3949" y="7695"/>
                  </a:cubicBezTo>
                  <a:close/>
                  <a:moveTo>
                    <a:pt x="10448" y="1"/>
                  </a:moveTo>
                  <a:cubicBezTo>
                    <a:pt x="10281" y="1"/>
                    <a:pt x="10139" y="216"/>
                    <a:pt x="10296" y="373"/>
                  </a:cubicBezTo>
                  <a:lnTo>
                    <a:pt x="10631" y="709"/>
                  </a:lnTo>
                  <a:lnTo>
                    <a:pt x="10370" y="920"/>
                  </a:lnTo>
                  <a:lnTo>
                    <a:pt x="10060" y="609"/>
                  </a:lnTo>
                  <a:cubicBezTo>
                    <a:pt x="10013" y="561"/>
                    <a:pt x="9961" y="541"/>
                    <a:pt x="9911" y="541"/>
                  </a:cubicBezTo>
                  <a:cubicBezTo>
                    <a:pt x="9746" y="541"/>
                    <a:pt x="9603" y="756"/>
                    <a:pt x="9755" y="913"/>
                  </a:cubicBezTo>
                  <a:lnTo>
                    <a:pt x="10041" y="1199"/>
                  </a:lnTo>
                  <a:lnTo>
                    <a:pt x="9786" y="1410"/>
                  </a:lnTo>
                  <a:lnTo>
                    <a:pt x="9526" y="1149"/>
                  </a:lnTo>
                  <a:cubicBezTo>
                    <a:pt x="9478" y="1102"/>
                    <a:pt x="9424" y="1081"/>
                    <a:pt x="9373" y="1081"/>
                  </a:cubicBezTo>
                  <a:cubicBezTo>
                    <a:pt x="9206" y="1081"/>
                    <a:pt x="9064" y="1297"/>
                    <a:pt x="9221" y="1454"/>
                  </a:cubicBezTo>
                  <a:lnTo>
                    <a:pt x="9451" y="1683"/>
                  </a:lnTo>
                  <a:lnTo>
                    <a:pt x="9339" y="1783"/>
                  </a:lnTo>
                  <a:cubicBezTo>
                    <a:pt x="9184" y="1907"/>
                    <a:pt x="9165" y="2137"/>
                    <a:pt x="9302" y="2286"/>
                  </a:cubicBezTo>
                  <a:lnTo>
                    <a:pt x="6874" y="4714"/>
                  </a:lnTo>
                  <a:cubicBezTo>
                    <a:pt x="6178" y="4194"/>
                    <a:pt x="5482" y="3931"/>
                    <a:pt x="4862" y="3931"/>
                  </a:cubicBezTo>
                  <a:cubicBezTo>
                    <a:pt x="4348" y="3931"/>
                    <a:pt x="3887" y="4112"/>
                    <a:pt x="3521" y="4478"/>
                  </a:cubicBezTo>
                  <a:cubicBezTo>
                    <a:pt x="3328" y="4670"/>
                    <a:pt x="3173" y="4888"/>
                    <a:pt x="3055" y="5124"/>
                  </a:cubicBezTo>
                  <a:cubicBezTo>
                    <a:pt x="2912" y="5385"/>
                    <a:pt x="2738" y="5620"/>
                    <a:pt x="2527" y="5832"/>
                  </a:cubicBezTo>
                  <a:cubicBezTo>
                    <a:pt x="2192" y="6179"/>
                    <a:pt x="1770" y="6434"/>
                    <a:pt x="1304" y="6564"/>
                  </a:cubicBezTo>
                  <a:cubicBezTo>
                    <a:pt x="1049" y="6638"/>
                    <a:pt x="1130" y="6985"/>
                    <a:pt x="1353" y="6985"/>
                  </a:cubicBezTo>
                  <a:cubicBezTo>
                    <a:pt x="1374" y="6985"/>
                    <a:pt x="1398" y="6981"/>
                    <a:pt x="1422" y="6974"/>
                  </a:cubicBezTo>
                  <a:cubicBezTo>
                    <a:pt x="1962" y="6825"/>
                    <a:pt x="2446" y="6540"/>
                    <a:pt x="2831" y="6136"/>
                  </a:cubicBezTo>
                  <a:cubicBezTo>
                    <a:pt x="3067" y="5900"/>
                    <a:pt x="3272" y="5633"/>
                    <a:pt x="3428" y="5335"/>
                  </a:cubicBezTo>
                  <a:cubicBezTo>
                    <a:pt x="3533" y="5130"/>
                    <a:pt x="3664" y="4944"/>
                    <a:pt x="3825" y="4782"/>
                  </a:cubicBezTo>
                  <a:cubicBezTo>
                    <a:pt x="4108" y="4499"/>
                    <a:pt x="4453" y="4358"/>
                    <a:pt x="4860" y="4358"/>
                  </a:cubicBezTo>
                  <a:cubicBezTo>
                    <a:pt x="4935" y="4358"/>
                    <a:pt x="5012" y="4363"/>
                    <a:pt x="5092" y="4372"/>
                  </a:cubicBezTo>
                  <a:cubicBezTo>
                    <a:pt x="5558" y="4428"/>
                    <a:pt x="6061" y="4652"/>
                    <a:pt x="6570" y="5024"/>
                  </a:cubicBezTo>
                  <a:lnTo>
                    <a:pt x="4291" y="7297"/>
                  </a:lnTo>
                  <a:cubicBezTo>
                    <a:pt x="4179" y="7278"/>
                    <a:pt x="4067" y="7266"/>
                    <a:pt x="3955" y="7266"/>
                  </a:cubicBezTo>
                  <a:cubicBezTo>
                    <a:pt x="2484" y="7266"/>
                    <a:pt x="1751" y="9042"/>
                    <a:pt x="2788" y="10085"/>
                  </a:cubicBezTo>
                  <a:cubicBezTo>
                    <a:pt x="3125" y="10421"/>
                    <a:pt x="3540" y="10571"/>
                    <a:pt x="3945" y="10571"/>
                  </a:cubicBezTo>
                  <a:cubicBezTo>
                    <a:pt x="4794" y="10571"/>
                    <a:pt x="5607" y="9914"/>
                    <a:pt x="5607" y="8918"/>
                  </a:cubicBezTo>
                  <a:cubicBezTo>
                    <a:pt x="5607" y="8806"/>
                    <a:pt x="5595" y="8694"/>
                    <a:pt x="5576" y="8583"/>
                  </a:cubicBezTo>
                  <a:lnTo>
                    <a:pt x="7843" y="6316"/>
                  </a:lnTo>
                  <a:cubicBezTo>
                    <a:pt x="8569" y="7359"/>
                    <a:pt x="8681" y="8465"/>
                    <a:pt x="8091" y="9048"/>
                  </a:cubicBezTo>
                  <a:cubicBezTo>
                    <a:pt x="7930" y="9204"/>
                    <a:pt x="7750" y="9334"/>
                    <a:pt x="7551" y="9439"/>
                  </a:cubicBezTo>
                  <a:cubicBezTo>
                    <a:pt x="7253" y="9601"/>
                    <a:pt x="6980" y="9806"/>
                    <a:pt x="6744" y="10048"/>
                  </a:cubicBezTo>
                  <a:cubicBezTo>
                    <a:pt x="6061" y="10731"/>
                    <a:pt x="5918" y="11327"/>
                    <a:pt x="5781" y="11905"/>
                  </a:cubicBezTo>
                  <a:cubicBezTo>
                    <a:pt x="5657" y="12420"/>
                    <a:pt x="5539" y="12911"/>
                    <a:pt x="4999" y="13451"/>
                  </a:cubicBezTo>
                  <a:cubicBezTo>
                    <a:pt x="4446" y="14004"/>
                    <a:pt x="3695" y="14277"/>
                    <a:pt x="2887" y="14277"/>
                  </a:cubicBezTo>
                  <a:cubicBezTo>
                    <a:pt x="2086" y="14277"/>
                    <a:pt x="1211" y="13991"/>
                    <a:pt x="441" y="13426"/>
                  </a:cubicBezTo>
                  <a:cubicBezTo>
                    <a:pt x="397" y="13393"/>
                    <a:pt x="352" y="13379"/>
                    <a:pt x="310" y="13379"/>
                  </a:cubicBezTo>
                  <a:cubicBezTo>
                    <a:pt x="131" y="13379"/>
                    <a:pt x="0" y="13632"/>
                    <a:pt x="186" y="13768"/>
                  </a:cubicBezTo>
                  <a:cubicBezTo>
                    <a:pt x="1031" y="14389"/>
                    <a:pt x="1987" y="14699"/>
                    <a:pt x="2887" y="14699"/>
                  </a:cubicBezTo>
                  <a:cubicBezTo>
                    <a:pt x="3794" y="14699"/>
                    <a:pt x="4663" y="14382"/>
                    <a:pt x="5303" y="13749"/>
                  </a:cubicBezTo>
                  <a:cubicBezTo>
                    <a:pt x="5936" y="13109"/>
                    <a:pt x="6067" y="12551"/>
                    <a:pt x="6197" y="11998"/>
                  </a:cubicBezTo>
                  <a:cubicBezTo>
                    <a:pt x="6328" y="11445"/>
                    <a:pt x="6452" y="10942"/>
                    <a:pt x="7048" y="10346"/>
                  </a:cubicBezTo>
                  <a:cubicBezTo>
                    <a:pt x="7259" y="10129"/>
                    <a:pt x="7501" y="9949"/>
                    <a:pt x="7762" y="9806"/>
                  </a:cubicBezTo>
                  <a:cubicBezTo>
                    <a:pt x="7998" y="9682"/>
                    <a:pt x="8209" y="9526"/>
                    <a:pt x="8395" y="9346"/>
                  </a:cubicBezTo>
                  <a:cubicBezTo>
                    <a:pt x="9141" y="8595"/>
                    <a:pt x="9035" y="7241"/>
                    <a:pt x="8153" y="5999"/>
                  </a:cubicBezTo>
                  <a:lnTo>
                    <a:pt x="9836" y="4316"/>
                  </a:lnTo>
                  <a:cubicBezTo>
                    <a:pt x="9993" y="4159"/>
                    <a:pt x="9851" y="3944"/>
                    <a:pt x="9684" y="3944"/>
                  </a:cubicBezTo>
                  <a:cubicBezTo>
                    <a:pt x="9633" y="3944"/>
                    <a:pt x="9580" y="3964"/>
                    <a:pt x="9532" y="4012"/>
                  </a:cubicBezTo>
                  <a:lnTo>
                    <a:pt x="9457" y="4087"/>
                  </a:lnTo>
                  <a:lnTo>
                    <a:pt x="8780" y="3410"/>
                  </a:lnTo>
                  <a:lnTo>
                    <a:pt x="9606" y="2584"/>
                  </a:lnTo>
                  <a:lnTo>
                    <a:pt x="10277" y="3261"/>
                  </a:lnTo>
                  <a:lnTo>
                    <a:pt x="10184" y="3360"/>
                  </a:lnTo>
                  <a:cubicBezTo>
                    <a:pt x="10027" y="3517"/>
                    <a:pt x="10169" y="3732"/>
                    <a:pt x="10336" y="3732"/>
                  </a:cubicBezTo>
                  <a:cubicBezTo>
                    <a:pt x="10387" y="3732"/>
                    <a:pt x="10440" y="3712"/>
                    <a:pt x="10488" y="3664"/>
                  </a:cubicBezTo>
                  <a:lnTo>
                    <a:pt x="10588" y="3565"/>
                  </a:lnTo>
                  <a:cubicBezTo>
                    <a:pt x="10650" y="3621"/>
                    <a:pt x="10730" y="3652"/>
                    <a:pt x="10817" y="3652"/>
                  </a:cubicBezTo>
                  <a:lnTo>
                    <a:pt x="10836" y="3652"/>
                  </a:lnTo>
                  <a:cubicBezTo>
                    <a:pt x="10935" y="3652"/>
                    <a:pt x="11028" y="3602"/>
                    <a:pt x="11091" y="3528"/>
                  </a:cubicBezTo>
                  <a:lnTo>
                    <a:pt x="11184" y="3410"/>
                  </a:lnTo>
                  <a:lnTo>
                    <a:pt x="11420" y="3646"/>
                  </a:lnTo>
                  <a:cubicBezTo>
                    <a:pt x="11466" y="3694"/>
                    <a:pt x="11518" y="3714"/>
                    <a:pt x="11569" y="3714"/>
                  </a:cubicBezTo>
                  <a:cubicBezTo>
                    <a:pt x="11733" y="3714"/>
                    <a:pt x="11876" y="3498"/>
                    <a:pt x="11724" y="3341"/>
                  </a:cubicBezTo>
                  <a:lnTo>
                    <a:pt x="11457" y="3074"/>
                  </a:lnTo>
                  <a:lnTo>
                    <a:pt x="11668" y="2820"/>
                  </a:lnTo>
                  <a:lnTo>
                    <a:pt x="11954" y="3106"/>
                  </a:lnTo>
                  <a:cubicBezTo>
                    <a:pt x="12002" y="3153"/>
                    <a:pt x="12055" y="3174"/>
                    <a:pt x="12106" y="3174"/>
                  </a:cubicBezTo>
                  <a:cubicBezTo>
                    <a:pt x="12273" y="3174"/>
                    <a:pt x="12415" y="2958"/>
                    <a:pt x="12258" y="2801"/>
                  </a:cubicBezTo>
                  <a:lnTo>
                    <a:pt x="11941" y="2485"/>
                  </a:lnTo>
                  <a:lnTo>
                    <a:pt x="12152" y="2230"/>
                  </a:lnTo>
                  <a:lnTo>
                    <a:pt x="12494" y="2571"/>
                  </a:lnTo>
                  <a:cubicBezTo>
                    <a:pt x="12541" y="2617"/>
                    <a:pt x="12593" y="2636"/>
                    <a:pt x="12643" y="2636"/>
                  </a:cubicBezTo>
                  <a:cubicBezTo>
                    <a:pt x="12812" y="2636"/>
                    <a:pt x="12956" y="2420"/>
                    <a:pt x="12798" y="2267"/>
                  </a:cubicBezTo>
                  <a:lnTo>
                    <a:pt x="12798" y="2267"/>
                  </a:lnTo>
                  <a:lnTo>
                    <a:pt x="12432" y="1901"/>
                  </a:lnTo>
                  <a:lnTo>
                    <a:pt x="12568" y="1733"/>
                  </a:lnTo>
                  <a:cubicBezTo>
                    <a:pt x="12686" y="1590"/>
                    <a:pt x="12674" y="1385"/>
                    <a:pt x="12550" y="1261"/>
                  </a:cubicBezTo>
                  <a:lnTo>
                    <a:pt x="11606" y="317"/>
                  </a:lnTo>
                  <a:cubicBezTo>
                    <a:pt x="11536" y="247"/>
                    <a:pt x="11444" y="211"/>
                    <a:pt x="11352" y="211"/>
                  </a:cubicBezTo>
                  <a:cubicBezTo>
                    <a:pt x="11273" y="211"/>
                    <a:pt x="11194" y="238"/>
                    <a:pt x="11128" y="292"/>
                  </a:cubicBezTo>
                  <a:lnTo>
                    <a:pt x="10960" y="429"/>
                  </a:lnTo>
                  <a:lnTo>
                    <a:pt x="10600" y="69"/>
                  </a:lnTo>
                  <a:cubicBezTo>
                    <a:pt x="10552" y="21"/>
                    <a:pt x="10499" y="1"/>
                    <a:pt x="10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85;p52">
              <a:extLst>
                <a:ext uri="{FF2B5EF4-FFF2-40B4-BE49-F238E27FC236}">
                  <a16:creationId xmlns:a16="http://schemas.microsoft.com/office/drawing/2014/main" id="{8014E110-7DC9-4BBA-8E0B-25A72902C5DD}"/>
                </a:ext>
              </a:extLst>
            </p:cNvPr>
            <p:cNvSpPr/>
            <p:nvPr/>
          </p:nvSpPr>
          <p:spPr>
            <a:xfrm>
              <a:off x="5263891" y="3836950"/>
              <a:ext cx="25" cy="25"/>
            </a:xfrm>
            <a:custGeom>
              <a:avLst/>
              <a:gdLst/>
              <a:ahLst/>
              <a:cxnLst/>
              <a:rect l="l" t="t" r="r" b="b"/>
              <a:pathLst>
                <a:path w="1" h="1" extrusionOk="0">
                  <a:moveTo>
                    <a:pt x="1" y="1"/>
                  </a:moveTo>
                  <a:lnTo>
                    <a:pt x="1" y="1"/>
                  </a:lnTo>
                  <a:cubicBezTo>
                    <a:pt x="1"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915;p52">
            <a:extLst>
              <a:ext uri="{FF2B5EF4-FFF2-40B4-BE49-F238E27FC236}">
                <a16:creationId xmlns:a16="http://schemas.microsoft.com/office/drawing/2014/main" id="{C3260578-F98B-425E-A0EC-C1BD26D16FF2}"/>
              </a:ext>
            </a:extLst>
          </p:cNvPr>
          <p:cNvGrpSpPr/>
          <p:nvPr/>
        </p:nvGrpSpPr>
        <p:grpSpPr>
          <a:xfrm>
            <a:off x="6350095" y="943776"/>
            <a:ext cx="368100" cy="367500"/>
            <a:chOff x="1937616" y="1363750"/>
            <a:chExt cx="368100" cy="367500"/>
          </a:xfrm>
        </p:grpSpPr>
        <p:sp>
          <p:nvSpPr>
            <p:cNvPr id="33" name="Google Shape;916;p52">
              <a:extLst>
                <a:ext uri="{FF2B5EF4-FFF2-40B4-BE49-F238E27FC236}">
                  <a16:creationId xmlns:a16="http://schemas.microsoft.com/office/drawing/2014/main" id="{830BAAA4-BCBC-45F3-BB22-6D47C06D0466}"/>
                </a:ext>
              </a:extLst>
            </p:cNvPr>
            <p:cNvSpPr/>
            <p:nvPr/>
          </p:nvSpPr>
          <p:spPr>
            <a:xfrm>
              <a:off x="2010341" y="1566775"/>
              <a:ext cx="58300" cy="31125"/>
            </a:xfrm>
            <a:custGeom>
              <a:avLst/>
              <a:gdLst/>
              <a:ahLst/>
              <a:cxnLst/>
              <a:rect l="l" t="t" r="r" b="b"/>
              <a:pathLst>
                <a:path w="2332" h="1245" extrusionOk="0">
                  <a:moveTo>
                    <a:pt x="1882" y="0"/>
                  </a:moveTo>
                  <a:cubicBezTo>
                    <a:pt x="1843" y="0"/>
                    <a:pt x="1805" y="5"/>
                    <a:pt x="1767" y="15"/>
                  </a:cubicBezTo>
                  <a:cubicBezTo>
                    <a:pt x="1544" y="58"/>
                    <a:pt x="1333" y="220"/>
                    <a:pt x="1128" y="499"/>
                  </a:cubicBezTo>
                  <a:cubicBezTo>
                    <a:pt x="985" y="704"/>
                    <a:pt x="824" y="810"/>
                    <a:pt x="675" y="810"/>
                  </a:cubicBezTo>
                  <a:cubicBezTo>
                    <a:pt x="668" y="810"/>
                    <a:pt x="662" y="810"/>
                    <a:pt x="656" y="810"/>
                  </a:cubicBezTo>
                  <a:cubicBezTo>
                    <a:pt x="588" y="810"/>
                    <a:pt x="527" y="781"/>
                    <a:pt x="476" y="735"/>
                  </a:cubicBezTo>
                  <a:cubicBezTo>
                    <a:pt x="429" y="658"/>
                    <a:pt x="361" y="626"/>
                    <a:pt x="294" y="626"/>
                  </a:cubicBezTo>
                  <a:cubicBezTo>
                    <a:pt x="145" y="626"/>
                    <a:pt x="1" y="782"/>
                    <a:pt x="103" y="953"/>
                  </a:cubicBezTo>
                  <a:cubicBezTo>
                    <a:pt x="227" y="1133"/>
                    <a:pt x="426" y="1238"/>
                    <a:pt x="643" y="1244"/>
                  </a:cubicBezTo>
                  <a:lnTo>
                    <a:pt x="681" y="1244"/>
                  </a:lnTo>
                  <a:cubicBezTo>
                    <a:pt x="892" y="1244"/>
                    <a:pt x="1196" y="1157"/>
                    <a:pt x="1482" y="754"/>
                  </a:cubicBezTo>
                  <a:cubicBezTo>
                    <a:pt x="1668" y="493"/>
                    <a:pt x="1814" y="433"/>
                    <a:pt x="1879" y="433"/>
                  </a:cubicBezTo>
                  <a:cubicBezTo>
                    <a:pt x="1889" y="433"/>
                    <a:pt x="1898" y="434"/>
                    <a:pt x="1904" y="437"/>
                  </a:cubicBezTo>
                  <a:cubicBezTo>
                    <a:pt x="1943" y="459"/>
                    <a:pt x="1981" y="469"/>
                    <a:pt x="2017" y="469"/>
                  </a:cubicBezTo>
                  <a:cubicBezTo>
                    <a:pt x="2209" y="469"/>
                    <a:pt x="2331" y="185"/>
                    <a:pt x="2121" y="65"/>
                  </a:cubicBezTo>
                  <a:cubicBezTo>
                    <a:pt x="2045" y="22"/>
                    <a:pt x="1963" y="0"/>
                    <a:pt x="1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7;p52">
              <a:extLst>
                <a:ext uri="{FF2B5EF4-FFF2-40B4-BE49-F238E27FC236}">
                  <a16:creationId xmlns:a16="http://schemas.microsoft.com/office/drawing/2014/main" id="{A30E02C2-BD84-4CD0-B044-A0039BCC8F9F}"/>
                </a:ext>
              </a:extLst>
            </p:cNvPr>
            <p:cNvSpPr/>
            <p:nvPr/>
          </p:nvSpPr>
          <p:spPr>
            <a:xfrm>
              <a:off x="2070516" y="1602575"/>
              <a:ext cx="36950" cy="54025"/>
            </a:xfrm>
            <a:custGeom>
              <a:avLst/>
              <a:gdLst/>
              <a:ahLst/>
              <a:cxnLst/>
              <a:rect l="l" t="t" r="r" b="b"/>
              <a:pathLst>
                <a:path w="1478" h="2161" extrusionOk="0">
                  <a:moveTo>
                    <a:pt x="1010" y="1"/>
                  </a:moveTo>
                  <a:cubicBezTo>
                    <a:pt x="862" y="1"/>
                    <a:pt x="717" y="157"/>
                    <a:pt x="820" y="328"/>
                  </a:cubicBezTo>
                  <a:cubicBezTo>
                    <a:pt x="832" y="371"/>
                    <a:pt x="807" y="527"/>
                    <a:pt x="497" y="750"/>
                  </a:cubicBezTo>
                  <a:cubicBezTo>
                    <a:pt x="75" y="1054"/>
                    <a:pt x="0" y="1371"/>
                    <a:pt x="6" y="1582"/>
                  </a:cubicBezTo>
                  <a:cubicBezTo>
                    <a:pt x="12" y="1800"/>
                    <a:pt x="124" y="2004"/>
                    <a:pt x="304" y="2129"/>
                  </a:cubicBezTo>
                  <a:cubicBezTo>
                    <a:pt x="342" y="2151"/>
                    <a:pt x="380" y="2161"/>
                    <a:pt x="415" y="2161"/>
                  </a:cubicBezTo>
                  <a:cubicBezTo>
                    <a:pt x="605" y="2161"/>
                    <a:pt x="731" y="1877"/>
                    <a:pt x="522" y="1756"/>
                  </a:cubicBezTo>
                  <a:cubicBezTo>
                    <a:pt x="466" y="1700"/>
                    <a:pt x="435" y="1626"/>
                    <a:pt x="441" y="1551"/>
                  </a:cubicBezTo>
                  <a:cubicBezTo>
                    <a:pt x="441" y="1402"/>
                    <a:pt x="547" y="1247"/>
                    <a:pt x="751" y="1098"/>
                  </a:cubicBezTo>
                  <a:cubicBezTo>
                    <a:pt x="1478" y="576"/>
                    <a:pt x="1205" y="129"/>
                    <a:pt x="1192" y="110"/>
                  </a:cubicBezTo>
                  <a:cubicBezTo>
                    <a:pt x="1146" y="33"/>
                    <a:pt x="1078"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8;p52">
              <a:extLst>
                <a:ext uri="{FF2B5EF4-FFF2-40B4-BE49-F238E27FC236}">
                  <a16:creationId xmlns:a16="http://schemas.microsoft.com/office/drawing/2014/main" id="{69FD1276-73EA-4ECE-93CA-791A5C776795}"/>
                </a:ext>
              </a:extLst>
            </p:cNvPr>
            <p:cNvSpPr/>
            <p:nvPr/>
          </p:nvSpPr>
          <p:spPr>
            <a:xfrm>
              <a:off x="2047016" y="1591675"/>
              <a:ext cx="32900" cy="28325"/>
            </a:xfrm>
            <a:custGeom>
              <a:avLst/>
              <a:gdLst/>
              <a:ahLst/>
              <a:cxnLst/>
              <a:rect l="l" t="t" r="r" b="b"/>
              <a:pathLst>
                <a:path w="1316" h="1133" extrusionOk="0">
                  <a:moveTo>
                    <a:pt x="310" y="0"/>
                  </a:moveTo>
                  <a:cubicBezTo>
                    <a:pt x="142" y="0"/>
                    <a:pt x="1" y="216"/>
                    <a:pt x="158" y="373"/>
                  </a:cubicBezTo>
                  <a:lnTo>
                    <a:pt x="853" y="1068"/>
                  </a:lnTo>
                  <a:cubicBezTo>
                    <a:pt x="900" y="1114"/>
                    <a:pt x="952" y="1133"/>
                    <a:pt x="1002" y="1133"/>
                  </a:cubicBezTo>
                  <a:cubicBezTo>
                    <a:pt x="1171" y="1133"/>
                    <a:pt x="1315" y="917"/>
                    <a:pt x="1157" y="764"/>
                  </a:cubicBezTo>
                  <a:lnTo>
                    <a:pt x="462" y="68"/>
                  </a:lnTo>
                  <a:cubicBezTo>
                    <a:pt x="414" y="20"/>
                    <a:pt x="361"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9;p52">
              <a:extLst>
                <a:ext uri="{FF2B5EF4-FFF2-40B4-BE49-F238E27FC236}">
                  <a16:creationId xmlns:a16="http://schemas.microsoft.com/office/drawing/2014/main" id="{CDB372E6-BCF7-4663-B835-6FE853EB40E6}"/>
                </a:ext>
              </a:extLst>
            </p:cNvPr>
            <p:cNvSpPr/>
            <p:nvPr/>
          </p:nvSpPr>
          <p:spPr>
            <a:xfrm>
              <a:off x="1965566" y="1363750"/>
              <a:ext cx="340150" cy="226000"/>
            </a:xfrm>
            <a:custGeom>
              <a:avLst/>
              <a:gdLst/>
              <a:ahLst/>
              <a:cxnLst/>
              <a:rect l="l" t="t" r="r" b="b"/>
              <a:pathLst>
                <a:path w="13606" h="9040" extrusionOk="0">
                  <a:moveTo>
                    <a:pt x="10263" y="1175"/>
                  </a:moveTo>
                  <a:cubicBezTo>
                    <a:pt x="10309" y="1175"/>
                    <a:pt x="10357" y="1192"/>
                    <a:pt x="10402" y="1231"/>
                  </a:cubicBezTo>
                  <a:lnTo>
                    <a:pt x="10495" y="1367"/>
                  </a:lnTo>
                  <a:cubicBezTo>
                    <a:pt x="10476" y="1404"/>
                    <a:pt x="10470" y="1442"/>
                    <a:pt x="10464" y="1479"/>
                  </a:cubicBezTo>
                  <a:cubicBezTo>
                    <a:pt x="10464" y="1553"/>
                    <a:pt x="10482" y="1634"/>
                    <a:pt x="10526" y="1696"/>
                  </a:cubicBezTo>
                  <a:lnTo>
                    <a:pt x="10458" y="1765"/>
                  </a:lnTo>
                  <a:lnTo>
                    <a:pt x="10104" y="1535"/>
                  </a:lnTo>
                  <a:cubicBezTo>
                    <a:pt x="9969" y="1376"/>
                    <a:pt x="10103" y="1175"/>
                    <a:pt x="10263" y="1175"/>
                  </a:cubicBezTo>
                  <a:close/>
                  <a:moveTo>
                    <a:pt x="12258" y="461"/>
                  </a:moveTo>
                  <a:lnTo>
                    <a:pt x="13109" y="1311"/>
                  </a:lnTo>
                  <a:lnTo>
                    <a:pt x="12066" y="2640"/>
                  </a:lnTo>
                  <a:lnTo>
                    <a:pt x="10936" y="1510"/>
                  </a:lnTo>
                  <a:lnTo>
                    <a:pt x="12258" y="461"/>
                  </a:lnTo>
                  <a:close/>
                  <a:moveTo>
                    <a:pt x="1515" y="1926"/>
                  </a:moveTo>
                  <a:lnTo>
                    <a:pt x="2025" y="2429"/>
                  </a:lnTo>
                  <a:lnTo>
                    <a:pt x="1801" y="2659"/>
                  </a:lnTo>
                  <a:lnTo>
                    <a:pt x="1292" y="2150"/>
                  </a:lnTo>
                  <a:lnTo>
                    <a:pt x="1515" y="1926"/>
                  </a:lnTo>
                  <a:close/>
                  <a:moveTo>
                    <a:pt x="9288" y="2156"/>
                  </a:moveTo>
                  <a:cubicBezTo>
                    <a:pt x="9334" y="2156"/>
                    <a:pt x="9382" y="2173"/>
                    <a:pt x="9427" y="2212"/>
                  </a:cubicBezTo>
                  <a:lnTo>
                    <a:pt x="9619" y="2485"/>
                  </a:lnTo>
                  <a:lnTo>
                    <a:pt x="9389" y="2690"/>
                  </a:lnTo>
                  <a:lnTo>
                    <a:pt x="9122" y="2510"/>
                  </a:lnTo>
                  <a:cubicBezTo>
                    <a:pt x="8992" y="2356"/>
                    <a:pt x="9128" y="2156"/>
                    <a:pt x="9288" y="2156"/>
                  </a:cubicBezTo>
                  <a:close/>
                  <a:moveTo>
                    <a:pt x="11873" y="3050"/>
                  </a:moveTo>
                  <a:cubicBezTo>
                    <a:pt x="11935" y="3094"/>
                    <a:pt x="12010" y="3118"/>
                    <a:pt x="12085" y="3118"/>
                  </a:cubicBezTo>
                  <a:lnTo>
                    <a:pt x="12103" y="3118"/>
                  </a:lnTo>
                  <a:cubicBezTo>
                    <a:pt x="12140" y="3112"/>
                    <a:pt x="12178" y="3106"/>
                    <a:pt x="12215" y="3087"/>
                  </a:cubicBezTo>
                  <a:lnTo>
                    <a:pt x="12345" y="3174"/>
                  </a:lnTo>
                  <a:cubicBezTo>
                    <a:pt x="12414" y="3261"/>
                    <a:pt x="12407" y="3385"/>
                    <a:pt x="12333" y="3466"/>
                  </a:cubicBezTo>
                  <a:cubicBezTo>
                    <a:pt x="12290" y="3506"/>
                    <a:pt x="12235" y="3526"/>
                    <a:pt x="12180" y="3526"/>
                  </a:cubicBezTo>
                  <a:cubicBezTo>
                    <a:pt x="12132" y="3526"/>
                    <a:pt x="12085" y="3510"/>
                    <a:pt x="12047" y="3479"/>
                  </a:cubicBezTo>
                  <a:lnTo>
                    <a:pt x="11811" y="3118"/>
                  </a:lnTo>
                  <a:lnTo>
                    <a:pt x="11873" y="3050"/>
                  </a:lnTo>
                  <a:close/>
                  <a:moveTo>
                    <a:pt x="10824" y="2007"/>
                  </a:moveTo>
                  <a:lnTo>
                    <a:pt x="11569" y="2746"/>
                  </a:lnTo>
                  <a:lnTo>
                    <a:pt x="10557" y="3913"/>
                  </a:lnTo>
                  <a:lnTo>
                    <a:pt x="9663" y="3019"/>
                  </a:lnTo>
                  <a:lnTo>
                    <a:pt x="10824" y="2007"/>
                  </a:lnTo>
                  <a:close/>
                  <a:moveTo>
                    <a:pt x="11091" y="3957"/>
                  </a:moveTo>
                  <a:lnTo>
                    <a:pt x="11370" y="4149"/>
                  </a:lnTo>
                  <a:cubicBezTo>
                    <a:pt x="11401" y="4186"/>
                    <a:pt x="11420" y="4236"/>
                    <a:pt x="11420" y="4292"/>
                  </a:cubicBezTo>
                  <a:cubicBezTo>
                    <a:pt x="11416" y="4418"/>
                    <a:pt x="11314" y="4502"/>
                    <a:pt x="11204" y="4502"/>
                  </a:cubicBezTo>
                  <a:cubicBezTo>
                    <a:pt x="11157" y="4502"/>
                    <a:pt x="11109" y="4487"/>
                    <a:pt x="11066" y="4453"/>
                  </a:cubicBezTo>
                  <a:lnTo>
                    <a:pt x="10886" y="4186"/>
                  </a:lnTo>
                  <a:lnTo>
                    <a:pt x="11091" y="3957"/>
                  </a:lnTo>
                  <a:close/>
                  <a:moveTo>
                    <a:pt x="9520" y="3491"/>
                  </a:moveTo>
                  <a:lnTo>
                    <a:pt x="10085" y="4056"/>
                  </a:lnTo>
                  <a:lnTo>
                    <a:pt x="9632" y="4509"/>
                  </a:lnTo>
                  <a:lnTo>
                    <a:pt x="9067" y="3944"/>
                  </a:lnTo>
                  <a:lnTo>
                    <a:pt x="9520" y="3491"/>
                  </a:lnTo>
                  <a:close/>
                  <a:moveTo>
                    <a:pt x="8756" y="4249"/>
                  </a:moveTo>
                  <a:lnTo>
                    <a:pt x="9327" y="4814"/>
                  </a:lnTo>
                  <a:lnTo>
                    <a:pt x="8806" y="5335"/>
                  </a:lnTo>
                  <a:lnTo>
                    <a:pt x="8234" y="4776"/>
                  </a:lnTo>
                  <a:lnTo>
                    <a:pt x="8756" y="4249"/>
                  </a:lnTo>
                  <a:close/>
                  <a:moveTo>
                    <a:pt x="721" y="2187"/>
                  </a:moveTo>
                  <a:lnTo>
                    <a:pt x="3825" y="5292"/>
                  </a:lnTo>
                  <a:cubicBezTo>
                    <a:pt x="3776" y="5360"/>
                    <a:pt x="3726" y="5435"/>
                    <a:pt x="3676" y="5509"/>
                  </a:cubicBezTo>
                  <a:lnTo>
                    <a:pt x="540" y="2373"/>
                  </a:lnTo>
                  <a:lnTo>
                    <a:pt x="721" y="2187"/>
                  </a:lnTo>
                  <a:close/>
                  <a:moveTo>
                    <a:pt x="7930" y="5081"/>
                  </a:moveTo>
                  <a:lnTo>
                    <a:pt x="8501" y="5640"/>
                  </a:lnTo>
                  <a:lnTo>
                    <a:pt x="7980" y="6161"/>
                  </a:lnTo>
                  <a:lnTo>
                    <a:pt x="7409" y="5602"/>
                  </a:lnTo>
                  <a:lnTo>
                    <a:pt x="7930" y="5081"/>
                  </a:lnTo>
                  <a:close/>
                  <a:moveTo>
                    <a:pt x="7104" y="5907"/>
                  </a:moveTo>
                  <a:lnTo>
                    <a:pt x="7669" y="6465"/>
                  </a:lnTo>
                  <a:lnTo>
                    <a:pt x="7148" y="6993"/>
                  </a:lnTo>
                  <a:lnTo>
                    <a:pt x="6576" y="6428"/>
                  </a:lnTo>
                  <a:lnTo>
                    <a:pt x="7104" y="5907"/>
                  </a:lnTo>
                  <a:close/>
                  <a:moveTo>
                    <a:pt x="6278" y="6732"/>
                  </a:moveTo>
                  <a:lnTo>
                    <a:pt x="6843" y="7298"/>
                  </a:lnTo>
                  <a:lnTo>
                    <a:pt x="5620" y="8515"/>
                  </a:lnTo>
                  <a:lnTo>
                    <a:pt x="5061" y="7950"/>
                  </a:lnTo>
                  <a:lnTo>
                    <a:pt x="6278" y="6732"/>
                  </a:lnTo>
                  <a:close/>
                  <a:moveTo>
                    <a:pt x="12267" y="1"/>
                  </a:moveTo>
                  <a:cubicBezTo>
                    <a:pt x="12195" y="1"/>
                    <a:pt x="12122" y="23"/>
                    <a:pt x="12060" y="69"/>
                  </a:cubicBezTo>
                  <a:lnTo>
                    <a:pt x="10805" y="1063"/>
                  </a:lnTo>
                  <a:lnTo>
                    <a:pt x="10749" y="976"/>
                  </a:lnTo>
                  <a:cubicBezTo>
                    <a:pt x="10737" y="964"/>
                    <a:pt x="10731" y="951"/>
                    <a:pt x="10718" y="939"/>
                  </a:cubicBezTo>
                  <a:cubicBezTo>
                    <a:pt x="10592" y="806"/>
                    <a:pt x="10422" y="739"/>
                    <a:pt x="10252" y="739"/>
                  </a:cubicBezTo>
                  <a:cubicBezTo>
                    <a:pt x="10088" y="739"/>
                    <a:pt x="9924" y="801"/>
                    <a:pt x="9799" y="926"/>
                  </a:cubicBezTo>
                  <a:cubicBezTo>
                    <a:pt x="9538" y="1187"/>
                    <a:pt x="9545" y="1603"/>
                    <a:pt x="9812" y="1852"/>
                  </a:cubicBezTo>
                  <a:cubicBezTo>
                    <a:pt x="9818" y="1858"/>
                    <a:pt x="9830" y="1870"/>
                    <a:pt x="9843" y="1876"/>
                  </a:cubicBezTo>
                  <a:lnTo>
                    <a:pt x="10116" y="2056"/>
                  </a:lnTo>
                  <a:lnTo>
                    <a:pt x="9948" y="2199"/>
                  </a:lnTo>
                  <a:lnTo>
                    <a:pt x="9768" y="1945"/>
                  </a:lnTo>
                  <a:cubicBezTo>
                    <a:pt x="9762" y="1939"/>
                    <a:pt x="9750" y="1926"/>
                    <a:pt x="9743" y="1920"/>
                  </a:cubicBezTo>
                  <a:cubicBezTo>
                    <a:pt x="9618" y="1792"/>
                    <a:pt x="9453" y="1728"/>
                    <a:pt x="9286" y="1728"/>
                  </a:cubicBezTo>
                  <a:cubicBezTo>
                    <a:pt x="9122" y="1728"/>
                    <a:pt x="8957" y="1790"/>
                    <a:pt x="8831" y="1914"/>
                  </a:cubicBezTo>
                  <a:cubicBezTo>
                    <a:pt x="8582" y="2168"/>
                    <a:pt x="8582" y="2578"/>
                    <a:pt x="8831" y="2826"/>
                  </a:cubicBezTo>
                  <a:cubicBezTo>
                    <a:pt x="8843" y="2839"/>
                    <a:pt x="8849" y="2845"/>
                    <a:pt x="8862" y="2851"/>
                  </a:cubicBezTo>
                  <a:lnTo>
                    <a:pt x="9197" y="3081"/>
                  </a:lnTo>
                  <a:cubicBezTo>
                    <a:pt x="9203" y="3112"/>
                    <a:pt x="9209" y="3143"/>
                    <a:pt x="9228" y="3174"/>
                  </a:cubicBezTo>
                  <a:lnTo>
                    <a:pt x="8607" y="3795"/>
                  </a:lnTo>
                  <a:lnTo>
                    <a:pt x="7676" y="4727"/>
                  </a:lnTo>
                  <a:cubicBezTo>
                    <a:pt x="7123" y="4373"/>
                    <a:pt x="6521" y="4168"/>
                    <a:pt x="5962" y="4155"/>
                  </a:cubicBezTo>
                  <a:cubicBezTo>
                    <a:pt x="5939" y="4155"/>
                    <a:pt x="5917" y="4154"/>
                    <a:pt x="5895" y="4154"/>
                  </a:cubicBezTo>
                  <a:cubicBezTo>
                    <a:pt x="5471" y="4154"/>
                    <a:pt x="5054" y="4266"/>
                    <a:pt x="4689" y="4485"/>
                  </a:cubicBezTo>
                  <a:lnTo>
                    <a:pt x="3875" y="3677"/>
                  </a:lnTo>
                  <a:cubicBezTo>
                    <a:pt x="3827" y="3629"/>
                    <a:pt x="3774" y="3609"/>
                    <a:pt x="3723" y="3609"/>
                  </a:cubicBezTo>
                  <a:cubicBezTo>
                    <a:pt x="3556" y="3609"/>
                    <a:pt x="3414" y="3825"/>
                    <a:pt x="3571" y="3982"/>
                  </a:cubicBezTo>
                  <a:lnTo>
                    <a:pt x="4335" y="4745"/>
                  </a:lnTo>
                  <a:cubicBezTo>
                    <a:pt x="4260" y="4807"/>
                    <a:pt x="4186" y="4882"/>
                    <a:pt x="4124" y="4956"/>
                  </a:cubicBezTo>
                  <a:lnTo>
                    <a:pt x="4111" y="4963"/>
                  </a:lnTo>
                  <a:lnTo>
                    <a:pt x="2112" y="2963"/>
                  </a:lnTo>
                  <a:lnTo>
                    <a:pt x="2329" y="2733"/>
                  </a:lnTo>
                  <a:lnTo>
                    <a:pt x="2925" y="3329"/>
                  </a:lnTo>
                  <a:cubicBezTo>
                    <a:pt x="2973" y="3377"/>
                    <a:pt x="3026" y="3397"/>
                    <a:pt x="3077" y="3397"/>
                  </a:cubicBezTo>
                  <a:cubicBezTo>
                    <a:pt x="3244" y="3397"/>
                    <a:pt x="3386" y="3182"/>
                    <a:pt x="3229" y="3025"/>
                  </a:cubicBezTo>
                  <a:lnTo>
                    <a:pt x="950" y="752"/>
                  </a:lnTo>
                  <a:cubicBezTo>
                    <a:pt x="904" y="704"/>
                    <a:pt x="851" y="684"/>
                    <a:pt x="801" y="684"/>
                  </a:cubicBezTo>
                  <a:cubicBezTo>
                    <a:pt x="635" y="684"/>
                    <a:pt x="489" y="900"/>
                    <a:pt x="646" y="1057"/>
                  </a:cubicBezTo>
                  <a:lnTo>
                    <a:pt x="1211" y="1622"/>
                  </a:lnTo>
                  <a:lnTo>
                    <a:pt x="988" y="1845"/>
                  </a:lnTo>
                  <a:lnTo>
                    <a:pt x="876" y="1734"/>
                  </a:lnTo>
                  <a:cubicBezTo>
                    <a:pt x="832" y="1690"/>
                    <a:pt x="776" y="1668"/>
                    <a:pt x="721" y="1668"/>
                  </a:cubicBezTo>
                  <a:cubicBezTo>
                    <a:pt x="666" y="1668"/>
                    <a:pt x="612" y="1690"/>
                    <a:pt x="572" y="1734"/>
                  </a:cubicBezTo>
                  <a:lnTo>
                    <a:pt x="81" y="2224"/>
                  </a:lnTo>
                  <a:cubicBezTo>
                    <a:pt x="0" y="2305"/>
                    <a:pt x="0" y="2441"/>
                    <a:pt x="81" y="2528"/>
                  </a:cubicBezTo>
                  <a:lnTo>
                    <a:pt x="3527" y="5969"/>
                  </a:lnTo>
                  <a:cubicBezTo>
                    <a:pt x="3602" y="6416"/>
                    <a:pt x="3503" y="6819"/>
                    <a:pt x="3236" y="7080"/>
                  </a:cubicBezTo>
                  <a:cubicBezTo>
                    <a:pt x="3192" y="7124"/>
                    <a:pt x="3149" y="7161"/>
                    <a:pt x="3099" y="7198"/>
                  </a:cubicBezTo>
                  <a:cubicBezTo>
                    <a:pt x="2905" y="7331"/>
                    <a:pt x="3038" y="7593"/>
                    <a:pt x="3223" y="7593"/>
                  </a:cubicBezTo>
                  <a:cubicBezTo>
                    <a:pt x="3263" y="7593"/>
                    <a:pt x="3305" y="7581"/>
                    <a:pt x="3347" y="7552"/>
                  </a:cubicBezTo>
                  <a:cubicBezTo>
                    <a:pt x="3416" y="7502"/>
                    <a:pt x="3478" y="7447"/>
                    <a:pt x="3540" y="7391"/>
                  </a:cubicBezTo>
                  <a:cubicBezTo>
                    <a:pt x="3906" y="7024"/>
                    <a:pt x="4055" y="6484"/>
                    <a:pt x="3950" y="5900"/>
                  </a:cubicBezTo>
                  <a:lnTo>
                    <a:pt x="3999" y="5826"/>
                  </a:lnTo>
                  <a:cubicBezTo>
                    <a:pt x="4074" y="5677"/>
                    <a:pt x="4173" y="5546"/>
                    <a:pt x="4285" y="5422"/>
                  </a:cubicBezTo>
                  <a:lnTo>
                    <a:pt x="4291" y="5410"/>
                  </a:lnTo>
                  <a:cubicBezTo>
                    <a:pt x="4335" y="5366"/>
                    <a:pt x="4384" y="5310"/>
                    <a:pt x="4440" y="5242"/>
                  </a:cubicBezTo>
                  <a:cubicBezTo>
                    <a:pt x="4540" y="5137"/>
                    <a:pt x="4651" y="5031"/>
                    <a:pt x="4776" y="4944"/>
                  </a:cubicBezTo>
                  <a:lnTo>
                    <a:pt x="4788" y="4938"/>
                  </a:lnTo>
                  <a:cubicBezTo>
                    <a:pt x="5101" y="4712"/>
                    <a:pt x="5480" y="4588"/>
                    <a:pt x="5867" y="4588"/>
                  </a:cubicBezTo>
                  <a:cubicBezTo>
                    <a:pt x="5895" y="4588"/>
                    <a:pt x="5922" y="4589"/>
                    <a:pt x="5949" y="4590"/>
                  </a:cubicBezTo>
                  <a:cubicBezTo>
                    <a:pt x="6452" y="4615"/>
                    <a:pt x="6937" y="4770"/>
                    <a:pt x="7359" y="5043"/>
                  </a:cubicBezTo>
                  <a:lnTo>
                    <a:pt x="4602" y="7801"/>
                  </a:lnTo>
                  <a:cubicBezTo>
                    <a:pt x="4515" y="7881"/>
                    <a:pt x="4515" y="8018"/>
                    <a:pt x="4602" y="8105"/>
                  </a:cubicBezTo>
                  <a:lnTo>
                    <a:pt x="5471" y="8974"/>
                  </a:lnTo>
                  <a:cubicBezTo>
                    <a:pt x="5511" y="9018"/>
                    <a:pt x="5566" y="9039"/>
                    <a:pt x="5621" y="9039"/>
                  </a:cubicBezTo>
                  <a:cubicBezTo>
                    <a:pt x="5676" y="9039"/>
                    <a:pt x="5732" y="9018"/>
                    <a:pt x="5775" y="8974"/>
                  </a:cubicBezTo>
                  <a:lnTo>
                    <a:pt x="8551" y="6198"/>
                  </a:lnTo>
                  <a:lnTo>
                    <a:pt x="10402" y="4348"/>
                  </a:lnTo>
                  <a:cubicBezTo>
                    <a:pt x="10433" y="4360"/>
                    <a:pt x="10464" y="4373"/>
                    <a:pt x="10495" y="4379"/>
                  </a:cubicBezTo>
                  <a:lnTo>
                    <a:pt x="10725" y="4714"/>
                  </a:lnTo>
                  <a:cubicBezTo>
                    <a:pt x="10731" y="4727"/>
                    <a:pt x="10743" y="4733"/>
                    <a:pt x="10749" y="4745"/>
                  </a:cubicBezTo>
                  <a:cubicBezTo>
                    <a:pt x="10879" y="4891"/>
                    <a:pt x="11056" y="4964"/>
                    <a:pt x="11235" y="4964"/>
                  </a:cubicBezTo>
                  <a:cubicBezTo>
                    <a:pt x="11400" y="4964"/>
                    <a:pt x="11565" y="4902"/>
                    <a:pt x="11693" y="4776"/>
                  </a:cubicBezTo>
                  <a:cubicBezTo>
                    <a:pt x="11954" y="4509"/>
                    <a:pt x="11935" y="4081"/>
                    <a:pt x="11656" y="3832"/>
                  </a:cubicBezTo>
                  <a:cubicBezTo>
                    <a:pt x="11650" y="3826"/>
                    <a:pt x="11637" y="3820"/>
                    <a:pt x="11625" y="3808"/>
                  </a:cubicBezTo>
                  <a:lnTo>
                    <a:pt x="11370" y="3628"/>
                  </a:lnTo>
                  <a:lnTo>
                    <a:pt x="11519" y="3460"/>
                  </a:lnTo>
                  <a:lnTo>
                    <a:pt x="11693" y="3733"/>
                  </a:lnTo>
                  <a:cubicBezTo>
                    <a:pt x="11706" y="3746"/>
                    <a:pt x="11712" y="3758"/>
                    <a:pt x="11724" y="3770"/>
                  </a:cubicBezTo>
                  <a:cubicBezTo>
                    <a:pt x="11850" y="3902"/>
                    <a:pt x="12019" y="3969"/>
                    <a:pt x="12187" y="3969"/>
                  </a:cubicBezTo>
                  <a:cubicBezTo>
                    <a:pt x="12352" y="3969"/>
                    <a:pt x="12518" y="3905"/>
                    <a:pt x="12643" y="3777"/>
                  </a:cubicBezTo>
                  <a:cubicBezTo>
                    <a:pt x="12898" y="3522"/>
                    <a:pt x="12892" y="3106"/>
                    <a:pt x="12631" y="2858"/>
                  </a:cubicBezTo>
                  <a:cubicBezTo>
                    <a:pt x="12625" y="2845"/>
                    <a:pt x="12612" y="2839"/>
                    <a:pt x="12600" y="2833"/>
                  </a:cubicBezTo>
                  <a:lnTo>
                    <a:pt x="12513" y="2771"/>
                  </a:lnTo>
                  <a:lnTo>
                    <a:pt x="13507" y="1504"/>
                  </a:lnTo>
                  <a:cubicBezTo>
                    <a:pt x="13606" y="1367"/>
                    <a:pt x="13587" y="1168"/>
                    <a:pt x="13463" y="1051"/>
                  </a:cubicBezTo>
                  <a:lnTo>
                    <a:pt x="12519" y="107"/>
                  </a:lnTo>
                  <a:cubicBezTo>
                    <a:pt x="12450" y="37"/>
                    <a:pt x="12359" y="1"/>
                    <a:pt x="1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20;p52">
              <a:extLst>
                <a:ext uri="{FF2B5EF4-FFF2-40B4-BE49-F238E27FC236}">
                  <a16:creationId xmlns:a16="http://schemas.microsoft.com/office/drawing/2014/main" id="{9020765F-1F1E-421A-BFE7-BDAB897579AE}"/>
                </a:ext>
              </a:extLst>
            </p:cNvPr>
            <p:cNvSpPr/>
            <p:nvPr/>
          </p:nvSpPr>
          <p:spPr>
            <a:xfrm>
              <a:off x="1937616" y="1472425"/>
              <a:ext cx="340775" cy="258825"/>
            </a:xfrm>
            <a:custGeom>
              <a:avLst/>
              <a:gdLst/>
              <a:ahLst/>
              <a:cxnLst/>
              <a:rect l="l" t="t" r="r" b="b"/>
              <a:pathLst>
                <a:path w="13631" h="10353" extrusionOk="0">
                  <a:moveTo>
                    <a:pt x="11520" y="1"/>
                  </a:moveTo>
                  <a:lnTo>
                    <a:pt x="9973" y="1541"/>
                  </a:lnTo>
                  <a:cubicBezTo>
                    <a:pt x="9974" y="1542"/>
                    <a:pt x="9975" y="1543"/>
                    <a:pt x="9976" y="1545"/>
                  </a:cubicBezTo>
                  <a:lnTo>
                    <a:pt x="9976" y="1545"/>
                  </a:lnTo>
                  <a:lnTo>
                    <a:pt x="11520" y="1"/>
                  </a:lnTo>
                  <a:close/>
                  <a:moveTo>
                    <a:pt x="3627" y="6298"/>
                  </a:moveTo>
                  <a:lnTo>
                    <a:pt x="4037" y="6707"/>
                  </a:lnTo>
                  <a:lnTo>
                    <a:pt x="2118" y="8285"/>
                  </a:lnTo>
                  <a:cubicBezTo>
                    <a:pt x="2108" y="8293"/>
                    <a:pt x="2097" y="8297"/>
                    <a:pt x="2087" y="8297"/>
                  </a:cubicBezTo>
                  <a:cubicBezTo>
                    <a:pt x="2054" y="8297"/>
                    <a:pt x="2027" y="8256"/>
                    <a:pt x="2056" y="8223"/>
                  </a:cubicBezTo>
                  <a:lnTo>
                    <a:pt x="3000" y="7061"/>
                  </a:lnTo>
                  <a:lnTo>
                    <a:pt x="3627" y="6298"/>
                  </a:lnTo>
                  <a:close/>
                  <a:moveTo>
                    <a:pt x="9955" y="4900"/>
                  </a:moveTo>
                  <a:lnTo>
                    <a:pt x="12650" y="7595"/>
                  </a:lnTo>
                  <a:cubicBezTo>
                    <a:pt x="12923" y="7862"/>
                    <a:pt x="13085" y="8204"/>
                    <a:pt x="13103" y="8496"/>
                  </a:cubicBezTo>
                  <a:lnTo>
                    <a:pt x="9731" y="5124"/>
                  </a:lnTo>
                  <a:cubicBezTo>
                    <a:pt x="9806" y="5049"/>
                    <a:pt x="9880" y="4975"/>
                    <a:pt x="9955" y="4900"/>
                  </a:cubicBezTo>
                  <a:close/>
                  <a:moveTo>
                    <a:pt x="1336" y="3919"/>
                  </a:moveTo>
                  <a:cubicBezTo>
                    <a:pt x="1559" y="4050"/>
                    <a:pt x="2056" y="4416"/>
                    <a:pt x="2112" y="5217"/>
                  </a:cubicBezTo>
                  <a:cubicBezTo>
                    <a:pt x="2161" y="5962"/>
                    <a:pt x="2286" y="6447"/>
                    <a:pt x="2571" y="6919"/>
                  </a:cubicBezTo>
                  <a:lnTo>
                    <a:pt x="1714" y="7956"/>
                  </a:lnTo>
                  <a:cubicBezTo>
                    <a:pt x="1437" y="8301"/>
                    <a:pt x="1736" y="8735"/>
                    <a:pt x="2091" y="8735"/>
                  </a:cubicBezTo>
                  <a:cubicBezTo>
                    <a:pt x="2188" y="8735"/>
                    <a:pt x="2290" y="8703"/>
                    <a:pt x="2385" y="8626"/>
                  </a:cubicBezTo>
                  <a:lnTo>
                    <a:pt x="3285" y="7887"/>
                  </a:lnTo>
                  <a:lnTo>
                    <a:pt x="3285" y="7887"/>
                  </a:lnTo>
                  <a:cubicBezTo>
                    <a:pt x="3441" y="8223"/>
                    <a:pt x="3174" y="8794"/>
                    <a:pt x="2745" y="9595"/>
                  </a:cubicBezTo>
                  <a:cubicBezTo>
                    <a:pt x="2335" y="9409"/>
                    <a:pt x="1957" y="9148"/>
                    <a:pt x="1634" y="8837"/>
                  </a:cubicBezTo>
                  <a:lnTo>
                    <a:pt x="1615" y="8825"/>
                  </a:lnTo>
                  <a:cubicBezTo>
                    <a:pt x="1590" y="8794"/>
                    <a:pt x="1559" y="8769"/>
                    <a:pt x="1528" y="8738"/>
                  </a:cubicBezTo>
                  <a:cubicBezTo>
                    <a:pt x="1503" y="8707"/>
                    <a:pt x="1478" y="8682"/>
                    <a:pt x="1454" y="8651"/>
                  </a:cubicBezTo>
                  <a:lnTo>
                    <a:pt x="1429" y="8626"/>
                  </a:lnTo>
                  <a:lnTo>
                    <a:pt x="1373" y="8564"/>
                  </a:lnTo>
                  <a:lnTo>
                    <a:pt x="1348" y="8533"/>
                  </a:lnTo>
                  <a:lnTo>
                    <a:pt x="1298" y="8477"/>
                  </a:lnTo>
                  <a:lnTo>
                    <a:pt x="1273" y="8446"/>
                  </a:lnTo>
                  <a:lnTo>
                    <a:pt x="1205" y="8365"/>
                  </a:lnTo>
                  <a:lnTo>
                    <a:pt x="1180" y="8322"/>
                  </a:lnTo>
                  <a:lnTo>
                    <a:pt x="1137" y="8272"/>
                  </a:lnTo>
                  <a:lnTo>
                    <a:pt x="1106" y="8223"/>
                  </a:lnTo>
                  <a:lnTo>
                    <a:pt x="1075" y="8185"/>
                  </a:lnTo>
                  <a:lnTo>
                    <a:pt x="1044" y="8129"/>
                  </a:lnTo>
                  <a:lnTo>
                    <a:pt x="1019" y="8092"/>
                  </a:lnTo>
                  <a:cubicBezTo>
                    <a:pt x="975" y="8024"/>
                    <a:pt x="932" y="7956"/>
                    <a:pt x="895" y="7887"/>
                  </a:cubicBezTo>
                  <a:lnTo>
                    <a:pt x="882" y="7862"/>
                  </a:lnTo>
                  <a:lnTo>
                    <a:pt x="845" y="7794"/>
                  </a:lnTo>
                  <a:lnTo>
                    <a:pt x="833" y="7769"/>
                  </a:lnTo>
                  <a:lnTo>
                    <a:pt x="795" y="7701"/>
                  </a:lnTo>
                  <a:lnTo>
                    <a:pt x="789" y="7689"/>
                  </a:lnTo>
                  <a:cubicBezTo>
                    <a:pt x="746" y="7602"/>
                    <a:pt x="708" y="7521"/>
                    <a:pt x="677" y="7434"/>
                  </a:cubicBezTo>
                  <a:lnTo>
                    <a:pt x="677" y="7428"/>
                  </a:lnTo>
                  <a:cubicBezTo>
                    <a:pt x="665" y="7403"/>
                    <a:pt x="659" y="7378"/>
                    <a:pt x="646" y="7347"/>
                  </a:cubicBezTo>
                  <a:lnTo>
                    <a:pt x="640" y="7335"/>
                  </a:lnTo>
                  <a:cubicBezTo>
                    <a:pt x="584" y="7192"/>
                    <a:pt x="541" y="7043"/>
                    <a:pt x="510" y="6888"/>
                  </a:cubicBezTo>
                  <a:lnTo>
                    <a:pt x="510" y="6881"/>
                  </a:lnTo>
                  <a:cubicBezTo>
                    <a:pt x="441" y="6577"/>
                    <a:pt x="410" y="6267"/>
                    <a:pt x="423" y="5950"/>
                  </a:cubicBezTo>
                  <a:cubicBezTo>
                    <a:pt x="429" y="5882"/>
                    <a:pt x="435" y="5813"/>
                    <a:pt x="441" y="5745"/>
                  </a:cubicBezTo>
                  <a:cubicBezTo>
                    <a:pt x="441" y="5726"/>
                    <a:pt x="448" y="5708"/>
                    <a:pt x="448" y="5689"/>
                  </a:cubicBezTo>
                  <a:lnTo>
                    <a:pt x="448" y="5658"/>
                  </a:lnTo>
                  <a:cubicBezTo>
                    <a:pt x="472" y="5509"/>
                    <a:pt x="503" y="5354"/>
                    <a:pt x="547" y="5211"/>
                  </a:cubicBezTo>
                  <a:cubicBezTo>
                    <a:pt x="659" y="4826"/>
                    <a:pt x="845" y="4466"/>
                    <a:pt x="1106" y="4161"/>
                  </a:cubicBezTo>
                  <a:lnTo>
                    <a:pt x="1112" y="4149"/>
                  </a:lnTo>
                  <a:lnTo>
                    <a:pt x="1155" y="4099"/>
                  </a:lnTo>
                  <a:lnTo>
                    <a:pt x="1174" y="4081"/>
                  </a:lnTo>
                  <a:lnTo>
                    <a:pt x="1218" y="4037"/>
                  </a:lnTo>
                  <a:lnTo>
                    <a:pt x="1230" y="4019"/>
                  </a:lnTo>
                  <a:lnTo>
                    <a:pt x="1286" y="3963"/>
                  </a:lnTo>
                  <a:lnTo>
                    <a:pt x="1298" y="3950"/>
                  </a:lnTo>
                  <a:lnTo>
                    <a:pt x="1336" y="3919"/>
                  </a:lnTo>
                  <a:close/>
                  <a:moveTo>
                    <a:pt x="9976" y="1545"/>
                  </a:moveTo>
                  <a:lnTo>
                    <a:pt x="9669" y="1851"/>
                  </a:lnTo>
                  <a:cubicBezTo>
                    <a:pt x="10526" y="3143"/>
                    <a:pt x="10110" y="4230"/>
                    <a:pt x="9396" y="4838"/>
                  </a:cubicBezTo>
                  <a:cubicBezTo>
                    <a:pt x="9073" y="5112"/>
                    <a:pt x="9011" y="5149"/>
                    <a:pt x="8905" y="5205"/>
                  </a:cubicBezTo>
                  <a:cubicBezTo>
                    <a:pt x="8874" y="5223"/>
                    <a:pt x="8837" y="5248"/>
                    <a:pt x="8794" y="5273"/>
                  </a:cubicBezTo>
                  <a:cubicBezTo>
                    <a:pt x="8671" y="5251"/>
                    <a:pt x="8550" y="5240"/>
                    <a:pt x="8432" y="5240"/>
                  </a:cubicBezTo>
                  <a:cubicBezTo>
                    <a:pt x="7990" y="5240"/>
                    <a:pt x="7592" y="5394"/>
                    <a:pt x="7303" y="5683"/>
                  </a:cubicBezTo>
                  <a:cubicBezTo>
                    <a:pt x="6806" y="6180"/>
                    <a:pt x="6726" y="6993"/>
                    <a:pt x="7086" y="7782"/>
                  </a:cubicBezTo>
                  <a:cubicBezTo>
                    <a:pt x="6844" y="8769"/>
                    <a:pt x="6080" y="9545"/>
                    <a:pt x="5099" y="9806"/>
                  </a:cubicBezTo>
                  <a:cubicBezTo>
                    <a:pt x="4810" y="9885"/>
                    <a:pt x="4512" y="9924"/>
                    <a:pt x="4215" y="9924"/>
                  </a:cubicBezTo>
                  <a:cubicBezTo>
                    <a:pt x="3854" y="9924"/>
                    <a:pt x="3493" y="9866"/>
                    <a:pt x="3149" y="9750"/>
                  </a:cubicBezTo>
                  <a:cubicBezTo>
                    <a:pt x="3615" y="8900"/>
                    <a:pt x="3975" y="8148"/>
                    <a:pt x="3633" y="7602"/>
                  </a:cubicBezTo>
                  <a:lnTo>
                    <a:pt x="4503" y="6888"/>
                  </a:lnTo>
                  <a:cubicBezTo>
                    <a:pt x="4602" y="6807"/>
                    <a:pt x="4608" y="6658"/>
                    <a:pt x="4515" y="6571"/>
                  </a:cubicBezTo>
                  <a:lnTo>
                    <a:pt x="3770" y="5826"/>
                  </a:lnTo>
                  <a:cubicBezTo>
                    <a:pt x="3725" y="5781"/>
                    <a:pt x="3670" y="5760"/>
                    <a:pt x="3615" y="5760"/>
                  </a:cubicBezTo>
                  <a:cubicBezTo>
                    <a:pt x="3555" y="5760"/>
                    <a:pt x="3495" y="5786"/>
                    <a:pt x="3453" y="5838"/>
                  </a:cubicBezTo>
                  <a:lnTo>
                    <a:pt x="2863" y="6552"/>
                  </a:lnTo>
                  <a:cubicBezTo>
                    <a:pt x="2671" y="6186"/>
                    <a:pt x="2578" y="5788"/>
                    <a:pt x="2540" y="5180"/>
                  </a:cubicBezTo>
                  <a:cubicBezTo>
                    <a:pt x="2484" y="4329"/>
                    <a:pt x="2019" y="3857"/>
                    <a:pt x="1696" y="3627"/>
                  </a:cubicBezTo>
                  <a:cubicBezTo>
                    <a:pt x="1963" y="3460"/>
                    <a:pt x="2255" y="3329"/>
                    <a:pt x="2559" y="3255"/>
                  </a:cubicBezTo>
                  <a:cubicBezTo>
                    <a:pt x="2838" y="3385"/>
                    <a:pt x="3136" y="3460"/>
                    <a:pt x="3447" y="3472"/>
                  </a:cubicBezTo>
                  <a:cubicBezTo>
                    <a:pt x="3451" y="3472"/>
                    <a:pt x="3455" y="3472"/>
                    <a:pt x="3459" y="3472"/>
                  </a:cubicBezTo>
                  <a:cubicBezTo>
                    <a:pt x="3733" y="3472"/>
                    <a:pt x="3741" y="3056"/>
                    <a:pt x="3459" y="3044"/>
                  </a:cubicBezTo>
                  <a:cubicBezTo>
                    <a:pt x="3192" y="3031"/>
                    <a:pt x="2925" y="2957"/>
                    <a:pt x="2683" y="2833"/>
                  </a:cubicBezTo>
                  <a:cubicBezTo>
                    <a:pt x="2657" y="2818"/>
                    <a:pt x="2626" y="2809"/>
                    <a:pt x="2595" y="2809"/>
                  </a:cubicBezTo>
                  <a:cubicBezTo>
                    <a:pt x="2574" y="2809"/>
                    <a:pt x="2554" y="2813"/>
                    <a:pt x="2534" y="2820"/>
                  </a:cubicBezTo>
                  <a:cubicBezTo>
                    <a:pt x="1708" y="3000"/>
                    <a:pt x="982" y="3503"/>
                    <a:pt x="528" y="4217"/>
                  </a:cubicBezTo>
                  <a:lnTo>
                    <a:pt x="491" y="4273"/>
                  </a:lnTo>
                  <a:lnTo>
                    <a:pt x="485" y="4279"/>
                  </a:lnTo>
                  <a:cubicBezTo>
                    <a:pt x="243" y="4683"/>
                    <a:pt x="87" y="5124"/>
                    <a:pt x="25" y="5583"/>
                  </a:cubicBezTo>
                  <a:lnTo>
                    <a:pt x="25" y="5608"/>
                  </a:lnTo>
                  <a:cubicBezTo>
                    <a:pt x="25" y="5639"/>
                    <a:pt x="19" y="5664"/>
                    <a:pt x="19" y="5689"/>
                  </a:cubicBezTo>
                  <a:cubicBezTo>
                    <a:pt x="19" y="5701"/>
                    <a:pt x="19" y="5720"/>
                    <a:pt x="13" y="5739"/>
                  </a:cubicBezTo>
                  <a:cubicBezTo>
                    <a:pt x="7" y="5751"/>
                    <a:pt x="13" y="5745"/>
                    <a:pt x="13" y="5751"/>
                  </a:cubicBezTo>
                  <a:cubicBezTo>
                    <a:pt x="7" y="5807"/>
                    <a:pt x="0" y="5857"/>
                    <a:pt x="0" y="5906"/>
                  </a:cubicBezTo>
                  <a:lnTo>
                    <a:pt x="0" y="5919"/>
                  </a:lnTo>
                  <a:lnTo>
                    <a:pt x="0" y="5931"/>
                  </a:lnTo>
                  <a:lnTo>
                    <a:pt x="0" y="6024"/>
                  </a:lnTo>
                  <a:lnTo>
                    <a:pt x="0" y="6037"/>
                  </a:lnTo>
                  <a:cubicBezTo>
                    <a:pt x="0" y="6136"/>
                    <a:pt x="0" y="6236"/>
                    <a:pt x="7" y="6335"/>
                  </a:cubicBezTo>
                  <a:lnTo>
                    <a:pt x="7" y="6341"/>
                  </a:lnTo>
                  <a:cubicBezTo>
                    <a:pt x="7" y="6372"/>
                    <a:pt x="13" y="6403"/>
                    <a:pt x="13" y="6434"/>
                  </a:cubicBezTo>
                  <a:lnTo>
                    <a:pt x="13" y="6459"/>
                  </a:lnTo>
                  <a:cubicBezTo>
                    <a:pt x="13" y="6484"/>
                    <a:pt x="19" y="6515"/>
                    <a:pt x="19" y="6546"/>
                  </a:cubicBezTo>
                  <a:lnTo>
                    <a:pt x="19" y="6565"/>
                  </a:lnTo>
                  <a:cubicBezTo>
                    <a:pt x="32" y="6664"/>
                    <a:pt x="50" y="6757"/>
                    <a:pt x="69" y="6856"/>
                  </a:cubicBezTo>
                  <a:lnTo>
                    <a:pt x="69" y="6863"/>
                  </a:lnTo>
                  <a:cubicBezTo>
                    <a:pt x="75" y="6894"/>
                    <a:pt x="81" y="6925"/>
                    <a:pt x="87" y="6950"/>
                  </a:cubicBezTo>
                  <a:lnTo>
                    <a:pt x="94" y="6981"/>
                  </a:lnTo>
                  <a:cubicBezTo>
                    <a:pt x="100" y="7006"/>
                    <a:pt x="106" y="7037"/>
                    <a:pt x="112" y="7061"/>
                  </a:cubicBezTo>
                  <a:lnTo>
                    <a:pt x="118" y="7086"/>
                  </a:lnTo>
                  <a:cubicBezTo>
                    <a:pt x="143" y="7179"/>
                    <a:pt x="168" y="7273"/>
                    <a:pt x="199" y="7366"/>
                  </a:cubicBezTo>
                  <a:lnTo>
                    <a:pt x="199" y="7378"/>
                  </a:lnTo>
                  <a:cubicBezTo>
                    <a:pt x="212" y="7403"/>
                    <a:pt x="218" y="7434"/>
                    <a:pt x="230" y="7459"/>
                  </a:cubicBezTo>
                  <a:lnTo>
                    <a:pt x="236" y="7490"/>
                  </a:lnTo>
                  <a:cubicBezTo>
                    <a:pt x="249" y="7515"/>
                    <a:pt x="261" y="7540"/>
                    <a:pt x="267" y="7571"/>
                  </a:cubicBezTo>
                  <a:lnTo>
                    <a:pt x="280" y="7589"/>
                  </a:lnTo>
                  <a:cubicBezTo>
                    <a:pt x="317" y="7682"/>
                    <a:pt x="354" y="7769"/>
                    <a:pt x="398" y="7856"/>
                  </a:cubicBezTo>
                  <a:lnTo>
                    <a:pt x="404" y="7875"/>
                  </a:lnTo>
                  <a:lnTo>
                    <a:pt x="441" y="7956"/>
                  </a:lnTo>
                  <a:lnTo>
                    <a:pt x="460" y="7987"/>
                  </a:lnTo>
                  <a:lnTo>
                    <a:pt x="497" y="8055"/>
                  </a:lnTo>
                  <a:lnTo>
                    <a:pt x="516" y="8086"/>
                  </a:lnTo>
                  <a:cubicBezTo>
                    <a:pt x="559" y="8167"/>
                    <a:pt x="603" y="8241"/>
                    <a:pt x="653" y="8316"/>
                  </a:cubicBezTo>
                  <a:lnTo>
                    <a:pt x="677" y="8353"/>
                  </a:lnTo>
                  <a:lnTo>
                    <a:pt x="715" y="8415"/>
                  </a:lnTo>
                  <a:lnTo>
                    <a:pt x="746" y="8459"/>
                  </a:lnTo>
                  <a:lnTo>
                    <a:pt x="783" y="8514"/>
                  </a:lnTo>
                  <a:lnTo>
                    <a:pt x="826" y="8570"/>
                  </a:lnTo>
                  <a:lnTo>
                    <a:pt x="857" y="8614"/>
                  </a:lnTo>
                  <a:cubicBezTo>
                    <a:pt x="882" y="8645"/>
                    <a:pt x="907" y="8676"/>
                    <a:pt x="938" y="8707"/>
                  </a:cubicBezTo>
                  <a:lnTo>
                    <a:pt x="963" y="8744"/>
                  </a:lnTo>
                  <a:lnTo>
                    <a:pt x="1019" y="8806"/>
                  </a:lnTo>
                  <a:lnTo>
                    <a:pt x="1050" y="8844"/>
                  </a:lnTo>
                  <a:lnTo>
                    <a:pt x="1112" y="8906"/>
                  </a:lnTo>
                  <a:lnTo>
                    <a:pt x="1137" y="8937"/>
                  </a:lnTo>
                  <a:cubicBezTo>
                    <a:pt x="1168" y="8974"/>
                    <a:pt x="1199" y="9005"/>
                    <a:pt x="1224" y="9036"/>
                  </a:cubicBezTo>
                  <a:lnTo>
                    <a:pt x="1305" y="9111"/>
                  </a:lnTo>
                  <a:lnTo>
                    <a:pt x="1379" y="9191"/>
                  </a:lnTo>
                  <a:cubicBezTo>
                    <a:pt x="1783" y="9564"/>
                    <a:pt x="2248" y="9868"/>
                    <a:pt x="2764" y="10073"/>
                  </a:cubicBezTo>
                  <a:cubicBezTo>
                    <a:pt x="2770" y="10073"/>
                    <a:pt x="2776" y="10079"/>
                    <a:pt x="2789" y="10079"/>
                  </a:cubicBezTo>
                  <a:cubicBezTo>
                    <a:pt x="3248" y="10259"/>
                    <a:pt x="3733" y="10353"/>
                    <a:pt x="4229" y="10353"/>
                  </a:cubicBezTo>
                  <a:cubicBezTo>
                    <a:pt x="4565" y="10353"/>
                    <a:pt x="4894" y="10309"/>
                    <a:pt x="5217" y="10216"/>
                  </a:cubicBezTo>
                  <a:cubicBezTo>
                    <a:pt x="5769" y="10067"/>
                    <a:pt x="6272" y="9769"/>
                    <a:pt x="6676" y="9365"/>
                  </a:cubicBezTo>
                  <a:cubicBezTo>
                    <a:pt x="7098" y="8937"/>
                    <a:pt x="7396" y="8390"/>
                    <a:pt x="7527" y="7800"/>
                  </a:cubicBezTo>
                  <a:cubicBezTo>
                    <a:pt x="7533" y="7751"/>
                    <a:pt x="7527" y="7701"/>
                    <a:pt x="7508" y="7658"/>
                  </a:cubicBezTo>
                  <a:cubicBezTo>
                    <a:pt x="7191" y="7018"/>
                    <a:pt x="7229" y="6366"/>
                    <a:pt x="7607" y="5987"/>
                  </a:cubicBezTo>
                  <a:cubicBezTo>
                    <a:pt x="7816" y="5779"/>
                    <a:pt x="8107" y="5669"/>
                    <a:pt x="8438" y="5669"/>
                  </a:cubicBezTo>
                  <a:cubicBezTo>
                    <a:pt x="8531" y="5669"/>
                    <a:pt x="8627" y="5678"/>
                    <a:pt x="8725" y="5695"/>
                  </a:cubicBezTo>
                  <a:lnTo>
                    <a:pt x="9893" y="6863"/>
                  </a:lnTo>
                  <a:cubicBezTo>
                    <a:pt x="9941" y="6911"/>
                    <a:pt x="9994" y="6931"/>
                    <a:pt x="10045" y="6931"/>
                  </a:cubicBezTo>
                  <a:cubicBezTo>
                    <a:pt x="10212" y="6931"/>
                    <a:pt x="10354" y="6715"/>
                    <a:pt x="10197" y="6558"/>
                  </a:cubicBezTo>
                  <a:lnTo>
                    <a:pt x="9179" y="5546"/>
                  </a:lnTo>
                  <a:cubicBezTo>
                    <a:pt x="9253" y="5497"/>
                    <a:pt x="9328" y="5447"/>
                    <a:pt x="9396" y="5397"/>
                  </a:cubicBezTo>
                  <a:lnTo>
                    <a:pt x="12960" y="8962"/>
                  </a:lnTo>
                  <a:lnTo>
                    <a:pt x="12780" y="9142"/>
                  </a:lnTo>
                  <a:lnTo>
                    <a:pt x="10849" y="7210"/>
                  </a:lnTo>
                  <a:cubicBezTo>
                    <a:pt x="10802" y="7165"/>
                    <a:pt x="10750" y="7146"/>
                    <a:pt x="10700" y="7146"/>
                  </a:cubicBezTo>
                  <a:cubicBezTo>
                    <a:pt x="10531" y="7146"/>
                    <a:pt x="10387" y="7362"/>
                    <a:pt x="10545" y="7515"/>
                  </a:cubicBezTo>
                  <a:lnTo>
                    <a:pt x="12625" y="9601"/>
                  </a:lnTo>
                  <a:cubicBezTo>
                    <a:pt x="12668" y="9642"/>
                    <a:pt x="12724" y="9662"/>
                    <a:pt x="12779" y="9662"/>
                  </a:cubicBezTo>
                  <a:cubicBezTo>
                    <a:pt x="12835" y="9662"/>
                    <a:pt x="12889" y="9642"/>
                    <a:pt x="12929" y="9601"/>
                  </a:cubicBezTo>
                  <a:lnTo>
                    <a:pt x="13420" y="9111"/>
                  </a:lnTo>
                  <a:cubicBezTo>
                    <a:pt x="13470" y="9061"/>
                    <a:pt x="13488" y="8993"/>
                    <a:pt x="13476" y="8924"/>
                  </a:cubicBezTo>
                  <a:lnTo>
                    <a:pt x="13494" y="8862"/>
                  </a:lnTo>
                  <a:cubicBezTo>
                    <a:pt x="13631" y="8372"/>
                    <a:pt x="13420" y="7757"/>
                    <a:pt x="12954" y="7285"/>
                  </a:cubicBezTo>
                  <a:lnTo>
                    <a:pt x="10216" y="4553"/>
                  </a:lnTo>
                  <a:cubicBezTo>
                    <a:pt x="10458" y="4168"/>
                    <a:pt x="10582" y="3727"/>
                    <a:pt x="10576" y="3273"/>
                  </a:cubicBezTo>
                  <a:cubicBezTo>
                    <a:pt x="10570" y="2703"/>
                    <a:pt x="10359" y="2096"/>
                    <a:pt x="9976" y="15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881;p52">
            <a:extLst>
              <a:ext uri="{FF2B5EF4-FFF2-40B4-BE49-F238E27FC236}">
                <a16:creationId xmlns:a16="http://schemas.microsoft.com/office/drawing/2014/main" id="{C80EAC1F-7C6F-48C9-9609-7721F5AC410A}"/>
              </a:ext>
            </a:extLst>
          </p:cNvPr>
          <p:cNvSpPr/>
          <p:nvPr/>
        </p:nvSpPr>
        <p:spPr>
          <a:xfrm>
            <a:off x="1876006" y="3028814"/>
            <a:ext cx="368425" cy="367650"/>
          </a:xfrm>
          <a:custGeom>
            <a:avLst/>
            <a:gdLst/>
            <a:ahLst/>
            <a:cxnLst/>
            <a:rect l="l" t="t" r="r" b="b"/>
            <a:pathLst>
              <a:path w="14737" h="14706" extrusionOk="0">
                <a:moveTo>
                  <a:pt x="14010" y="486"/>
                </a:moveTo>
                <a:lnTo>
                  <a:pt x="14233" y="710"/>
                </a:lnTo>
                <a:lnTo>
                  <a:pt x="13935" y="1181"/>
                </a:lnTo>
                <a:lnTo>
                  <a:pt x="13538" y="790"/>
                </a:lnTo>
                <a:lnTo>
                  <a:pt x="14010" y="486"/>
                </a:lnTo>
                <a:close/>
                <a:moveTo>
                  <a:pt x="13016" y="871"/>
                </a:moveTo>
                <a:lnTo>
                  <a:pt x="13041" y="902"/>
                </a:lnTo>
                <a:lnTo>
                  <a:pt x="13817" y="1678"/>
                </a:lnTo>
                <a:lnTo>
                  <a:pt x="13848" y="1709"/>
                </a:lnTo>
                <a:lnTo>
                  <a:pt x="13221" y="2336"/>
                </a:lnTo>
                <a:lnTo>
                  <a:pt x="13190" y="2305"/>
                </a:lnTo>
                <a:lnTo>
                  <a:pt x="12414" y="1529"/>
                </a:lnTo>
                <a:lnTo>
                  <a:pt x="12389" y="1498"/>
                </a:lnTo>
                <a:lnTo>
                  <a:pt x="13016" y="871"/>
                </a:lnTo>
                <a:close/>
                <a:moveTo>
                  <a:pt x="10795" y="3405"/>
                </a:moveTo>
                <a:cubicBezTo>
                  <a:pt x="10996" y="3405"/>
                  <a:pt x="11195" y="3521"/>
                  <a:pt x="11277" y="3740"/>
                </a:cubicBezTo>
                <a:cubicBezTo>
                  <a:pt x="11401" y="4069"/>
                  <a:pt x="11172" y="4417"/>
                  <a:pt x="10824" y="4442"/>
                </a:cubicBezTo>
                <a:cubicBezTo>
                  <a:pt x="10816" y="4442"/>
                  <a:pt x="10808" y="4442"/>
                  <a:pt x="10799" y="4442"/>
                </a:cubicBezTo>
                <a:cubicBezTo>
                  <a:pt x="10391" y="4442"/>
                  <a:pt x="10139" y="3988"/>
                  <a:pt x="10364" y="3641"/>
                </a:cubicBezTo>
                <a:cubicBezTo>
                  <a:pt x="10467" y="3482"/>
                  <a:pt x="10632" y="3405"/>
                  <a:pt x="10795" y="3405"/>
                </a:cubicBezTo>
                <a:close/>
                <a:moveTo>
                  <a:pt x="9936" y="4311"/>
                </a:moveTo>
                <a:cubicBezTo>
                  <a:pt x="10029" y="4522"/>
                  <a:pt x="10197" y="4690"/>
                  <a:pt x="10408" y="4783"/>
                </a:cubicBezTo>
                <a:lnTo>
                  <a:pt x="9719" y="5472"/>
                </a:lnTo>
                <a:cubicBezTo>
                  <a:pt x="9619" y="5261"/>
                  <a:pt x="9452" y="5094"/>
                  <a:pt x="9247" y="5000"/>
                </a:cubicBezTo>
                <a:lnTo>
                  <a:pt x="9936" y="4311"/>
                </a:lnTo>
                <a:close/>
                <a:moveTo>
                  <a:pt x="8850" y="5344"/>
                </a:moveTo>
                <a:cubicBezTo>
                  <a:pt x="9194" y="5344"/>
                  <a:pt x="9493" y="5707"/>
                  <a:pt x="9327" y="6081"/>
                </a:cubicBezTo>
                <a:cubicBezTo>
                  <a:pt x="9265" y="6205"/>
                  <a:pt x="9166" y="6298"/>
                  <a:pt x="9035" y="6348"/>
                </a:cubicBezTo>
                <a:cubicBezTo>
                  <a:pt x="8986" y="6367"/>
                  <a:pt x="8936" y="6379"/>
                  <a:pt x="8886" y="6379"/>
                </a:cubicBezTo>
                <a:lnTo>
                  <a:pt x="8880" y="6379"/>
                </a:lnTo>
                <a:cubicBezTo>
                  <a:pt x="8869" y="6380"/>
                  <a:pt x="8857" y="6380"/>
                  <a:pt x="8846" y="6380"/>
                </a:cubicBezTo>
                <a:cubicBezTo>
                  <a:pt x="8349" y="6380"/>
                  <a:pt x="8145" y="5727"/>
                  <a:pt x="8564" y="5435"/>
                </a:cubicBezTo>
                <a:cubicBezTo>
                  <a:pt x="8657" y="5372"/>
                  <a:pt x="8755" y="5344"/>
                  <a:pt x="8850" y="5344"/>
                </a:cubicBezTo>
                <a:close/>
                <a:moveTo>
                  <a:pt x="7986" y="6261"/>
                </a:moveTo>
                <a:cubicBezTo>
                  <a:pt x="8079" y="6466"/>
                  <a:pt x="8247" y="6634"/>
                  <a:pt x="8458" y="6733"/>
                </a:cubicBezTo>
                <a:lnTo>
                  <a:pt x="7769" y="7422"/>
                </a:lnTo>
                <a:cubicBezTo>
                  <a:pt x="7676" y="7211"/>
                  <a:pt x="7508" y="7043"/>
                  <a:pt x="7297" y="6950"/>
                </a:cubicBezTo>
                <a:lnTo>
                  <a:pt x="7986" y="6261"/>
                </a:lnTo>
                <a:close/>
                <a:moveTo>
                  <a:pt x="6906" y="7293"/>
                </a:moveTo>
                <a:cubicBezTo>
                  <a:pt x="7133" y="7293"/>
                  <a:pt x="7338" y="7444"/>
                  <a:pt x="7402" y="7664"/>
                </a:cubicBezTo>
                <a:cubicBezTo>
                  <a:pt x="7477" y="7925"/>
                  <a:pt x="7340" y="8198"/>
                  <a:pt x="7092" y="8292"/>
                </a:cubicBezTo>
                <a:cubicBezTo>
                  <a:pt x="7042" y="8310"/>
                  <a:pt x="6992" y="8323"/>
                  <a:pt x="6943" y="8329"/>
                </a:cubicBezTo>
                <a:lnTo>
                  <a:pt x="6937" y="8329"/>
                </a:lnTo>
                <a:cubicBezTo>
                  <a:pt x="6926" y="8329"/>
                  <a:pt x="6916" y="8330"/>
                  <a:pt x="6905" y="8330"/>
                </a:cubicBezTo>
                <a:cubicBezTo>
                  <a:pt x="6293" y="8330"/>
                  <a:pt x="6189" y="7433"/>
                  <a:pt x="6800" y="7304"/>
                </a:cubicBezTo>
                <a:cubicBezTo>
                  <a:pt x="6836" y="7297"/>
                  <a:pt x="6871" y="7293"/>
                  <a:pt x="6906" y="7293"/>
                </a:cubicBezTo>
                <a:close/>
                <a:moveTo>
                  <a:pt x="3993" y="9794"/>
                </a:moveTo>
                <a:lnTo>
                  <a:pt x="4931" y="10732"/>
                </a:lnTo>
                <a:lnTo>
                  <a:pt x="4459" y="11204"/>
                </a:lnTo>
                <a:lnTo>
                  <a:pt x="3521" y="10266"/>
                </a:lnTo>
                <a:lnTo>
                  <a:pt x="3993" y="9794"/>
                </a:lnTo>
                <a:close/>
                <a:moveTo>
                  <a:pt x="14041" y="1"/>
                </a:moveTo>
                <a:cubicBezTo>
                  <a:pt x="14001" y="1"/>
                  <a:pt x="13959" y="12"/>
                  <a:pt x="13923" y="33"/>
                </a:cubicBezTo>
                <a:lnTo>
                  <a:pt x="13221" y="480"/>
                </a:lnTo>
                <a:lnTo>
                  <a:pt x="13165" y="418"/>
                </a:lnTo>
                <a:cubicBezTo>
                  <a:pt x="13122" y="377"/>
                  <a:pt x="13066" y="357"/>
                  <a:pt x="13011" y="357"/>
                </a:cubicBezTo>
                <a:cubicBezTo>
                  <a:pt x="12955" y="357"/>
                  <a:pt x="12901" y="377"/>
                  <a:pt x="12861" y="418"/>
                </a:cubicBezTo>
                <a:lnTo>
                  <a:pt x="11929" y="1349"/>
                </a:lnTo>
                <a:cubicBezTo>
                  <a:pt x="11842" y="1436"/>
                  <a:pt x="11842" y="1573"/>
                  <a:pt x="11929" y="1653"/>
                </a:cubicBezTo>
                <a:lnTo>
                  <a:pt x="11954" y="1684"/>
                </a:lnTo>
                <a:lnTo>
                  <a:pt x="10650" y="2988"/>
                </a:lnTo>
                <a:cubicBezTo>
                  <a:pt x="10246" y="3051"/>
                  <a:pt x="9923" y="3373"/>
                  <a:pt x="9861" y="3783"/>
                </a:cubicBezTo>
                <a:lnTo>
                  <a:pt x="8706" y="4932"/>
                </a:lnTo>
                <a:cubicBezTo>
                  <a:pt x="8638" y="4938"/>
                  <a:pt x="8576" y="4957"/>
                  <a:pt x="8514" y="4982"/>
                </a:cubicBezTo>
                <a:cubicBezTo>
                  <a:pt x="8278" y="5069"/>
                  <a:pt x="8085" y="5243"/>
                  <a:pt x="7986" y="5472"/>
                </a:cubicBezTo>
                <a:cubicBezTo>
                  <a:pt x="7949" y="5553"/>
                  <a:pt x="7924" y="5634"/>
                  <a:pt x="7912" y="5721"/>
                </a:cubicBezTo>
                <a:lnTo>
                  <a:pt x="6763" y="6870"/>
                </a:lnTo>
                <a:cubicBezTo>
                  <a:pt x="6353" y="6938"/>
                  <a:pt x="6036" y="7255"/>
                  <a:pt x="5974" y="7664"/>
                </a:cubicBezTo>
                <a:lnTo>
                  <a:pt x="5508" y="8130"/>
                </a:lnTo>
                <a:cubicBezTo>
                  <a:pt x="5351" y="8287"/>
                  <a:pt x="5493" y="8502"/>
                  <a:pt x="5660" y="8502"/>
                </a:cubicBezTo>
                <a:cubicBezTo>
                  <a:pt x="5711" y="8502"/>
                  <a:pt x="5765" y="8482"/>
                  <a:pt x="5813" y="8434"/>
                </a:cubicBezTo>
                <a:lnTo>
                  <a:pt x="6049" y="8198"/>
                </a:lnTo>
                <a:cubicBezTo>
                  <a:pt x="6142" y="8403"/>
                  <a:pt x="6309" y="8571"/>
                  <a:pt x="6521" y="8670"/>
                </a:cubicBezTo>
                <a:lnTo>
                  <a:pt x="4999" y="10192"/>
                </a:lnTo>
                <a:lnTo>
                  <a:pt x="4527" y="9720"/>
                </a:lnTo>
                <a:lnTo>
                  <a:pt x="5148" y="9099"/>
                </a:lnTo>
                <a:cubicBezTo>
                  <a:pt x="5305" y="8942"/>
                  <a:pt x="5163" y="8727"/>
                  <a:pt x="4996" y="8727"/>
                </a:cubicBezTo>
                <a:cubicBezTo>
                  <a:pt x="4945" y="8727"/>
                  <a:pt x="4892" y="8747"/>
                  <a:pt x="4844" y="8795"/>
                </a:cubicBezTo>
                <a:lnTo>
                  <a:pt x="4223" y="9416"/>
                </a:lnTo>
                <a:lnTo>
                  <a:pt x="4148" y="9341"/>
                </a:lnTo>
                <a:cubicBezTo>
                  <a:pt x="4105" y="9298"/>
                  <a:pt x="4049" y="9276"/>
                  <a:pt x="3994" y="9276"/>
                </a:cubicBezTo>
                <a:cubicBezTo>
                  <a:pt x="3939" y="9276"/>
                  <a:pt x="3884" y="9298"/>
                  <a:pt x="3844" y="9341"/>
                </a:cubicBezTo>
                <a:lnTo>
                  <a:pt x="3068" y="10117"/>
                </a:lnTo>
                <a:cubicBezTo>
                  <a:pt x="2981" y="10198"/>
                  <a:pt x="2981" y="10335"/>
                  <a:pt x="3068" y="10422"/>
                </a:cubicBezTo>
                <a:lnTo>
                  <a:pt x="3124" y="10477"/>
                </a:lnTo>
                <a:cubicBezTo>
                  <a:pt x="2151" y="11290"/>
                  <a:pt x="1289" y="11743"/>
                  <a:pt x="715" y="11743"/>
                </a:cubicBezTo>
                <a:cubicBezTo>
                  <a:pt x="622" y="11743"/>
                  <a:pt x="537" y="11731"/>
                  <a:pt x="460" y="11707"/>
                </a:cubicBezTo>
                <a:cubicBezTo>
                  <a:pt x="434" y="11699"/>
                  <a:pt x="410" y="11695"/>
                  <a:pt x="388" y="11695"/>
                </a:cubicBezTo>
                <a:cubicBezTo>
                  <a:pt x="215" y="11695"/>
                  <a:pt x="115" y="11906"/>
                  <a:pt x="44" y="12049"/>
                </a:cubicBezTo>
                <a:cubicBezTo>
                  <a:pt x="0" y="12129"/>
                  <a:pt x="19" y="12229"/>
                  <a:pt x="81" y="12297"/>
                </a:cubicBezTo>
                <a:lnTo>
                  <a:pt x="2434" y="14644"/>
                </a:lnTo>
                <a:cubicBezTo>
                  <a:pt x="2474" y="14683"/>
                  <a:pt x="2527" y="14705"/>
                  <a:pt x="2582" y="14705"/>
                </a:cubicBezTo>
                <a:cubicBezTo>
                  <a:pt x="2614" y="14705"/>
                  <a:pt x="2647" y="14698"/>
                  <a:pt x="2677" y="14681"/>
                </a:cubicBezTo>
                <a:cubicBezTo>
                  <a:pt x="2832" y="14607"/>
                  <a:pt x="3099" y="14483"/>
                  <a:pt x="3012" y="14253"/>
                </a:cubicBezTo>
                <a:cubicBezTo>
                  <a:pt x="2956" y="14098"/>
                  <a:pt x="2937" y="13930"/>
                  <a:pt x="2962" y="13762"/>
                </a:cubicBezTo>
                <a:cubicBezTo>
                  <a:pt x="2979" y="13607"/>
                  <a:pt x="2860" y="13522"/>
                  <a:pt x="2744" y="13522"/>
                </a:cubicBezTo>
                <a:cubicBezTo>
                  <a:pt x="2645" y="13522"/>
                  <a:pt x="2548" y="13582"/>
                  <a:pt x="2534" y="13713"/>
                </a:cubicBezTo>
                <a:cubicBezTo>
                  <a:pt x="2515" y="13856"/>
                  <a:pt x="2515" y="13998"/>
                  <a:pt x="2540" y="14135"/>
                </a:cubicBezTo>
                <a:lnTo>
                  <a:pt x="565" y="12160"/>
                </a:lnTo>
                <a:lnTo>
                  <a:pt x="565" y="12160"/>
                </a:lnTo>
                <a:cubicBezTo>
                  <a:pt x="615" y="12166"/>
                  <a:pt x="665" y="12168"/>
                  <a:pt x="716" y="12168"/>
                </a:cubicBezTo>
                <a:cubicBezTo>
                  <a:pt x="1612" y="12168"/>
                  <a:pt x="2723" y="11369"/>
                  <a:pt x="3422" y="10776"/>
                </a:cubicBezTo>
                <a:lnTo>
                  <a:pt x="3925" y="11272"/>
                </a:lnTo>
                <a:cubicBezTo>
                  <a:pt x="3503" y="11719"/>
                  <a:pt x="3142" y="12216"/>
                  <a:pt x="2851" y="12750"/>
                </a:cubicBezTo>
                <a:cubicBezTo>
                  <a:pt x="2763" y="12921"/>
                  <a:pt x="2908" y="13067"/>
                  <a:pt x="3052" y="13067"/>
                </a:cubicBezTo>
                <a:cubicBezTo>
                  <a:pt x="3123" y="13067"/>
                  <a:pt x="3193" y="13032"/>
                  <a:pt x="3236" y="12949"/>
                </a:cubicBezTo>
                <a:cubicBezTo>
                  <a:pt x="3509" y="12415"/>
                  <a:pt x="3931" y="11906"/>
                  <a:pt x="4229" y="11577"/>
                </a:cubicBezTo>
                <a:lnTo>
                  <a:pt x="4310" y="11657"/>
                </a:lnTo>
                <a:cubicBezTo>
                  <a:pt x="4350" y="11698"/>
                  <a:pt x="4405" y="11718"/>
                  <a:pt x="4460" y="11718"/>
                </a:cubicBezTo>
                <a:cubicBezTo>
                  <a:pt x="4515" y="11718"/>
                  <a:pt x="4571" y="11698"/>
                  <a:pt x="4614" y="11657"/>
                </a:cubicBezTo>
                <a:lnTo>
                  <a:pt x="5390" y="10881"/>
                </a:lnTo>
                <a:cubicBezTo>
                  <a:pt x="5471" y="10794"/>
                  <a:pt x="5471" y="10658"/>
                  <a:pt x="5390" y="10577"/>
                </a:cubicBezTo>
                <a:lnTo>
                  <a:pt x="5310" y="10496"/>
                </a:lnTo>
                <a:lnTo>
                  <a:pt x="7061" y="8751"/>
                </a:lnTo>
                <a:cubicBezTo>
                  <a:pt x="7464" y="8683"/>
                  <a:pt x="7787" y="8366"/>
                  <a:pt x="7849" y="7956"/>
                </a:cubicBezTo>
                <a:lnTo>
                  <a:pt x="9004" y="6808"/>
                </a:lnTo>
                <a:cubicBezTo>
                  <a:pt x="9067" y="6795"/>
                  <a:pt x="9129" y="6776"/>
                  <a:pt x="9191" y="6758"/>
                </a:cubicBezTo>
                <a:cubicBezTo>
                  <a:pt x="9427" y="6665"/>
                  <a:pt x="9619" y="6491"/>
                  <a:pt x="9719" y="6261"/>
                </a:cubicBezTo>
                <a:cubicBezTo>
                  <a:pt x="9756" y="6180"/>
                  <a:pt x="9781" y="6100"/>
                  <a:pt x="9793" y="6013"/>
                </a:cubicBezTo>
                <a:lnTo>
                  <a:pt x="10948" y="4864"/>
                </a:lnTo>
                <a:cubicBezTo>
                  <a:pt x="11352" y="4796"/>
                  <a:pt x="11668" y="4479"/>
                  <a:pt x="11731" y="4069"/>
                </a:cubicBezTo>
                <a:lnTo>
                  <a:pt x="12171" y="3628"/>
                </a:lnTo>
                <a:cubicBezTo>
                  <a:pt x="12325" y="3475"/>
                  <a:pt x="12179" y="3259"/>
                  <a:pt x="12013" y="3259"/>
                </a:cubicBezTo>
                <a:cubicBezTo>
                  <a:pt x="11964" y="3259"/>
                  <a:pt x="11913" y="3278"/>
                  <a:pt x="11867" y="3324"/>
                </a:cubicBezTo>
                <a:lnTo>
                  <a:pt x="11656" y="3535"/>
                </a:lnTo>
                <a:cubicBezTo>
                  <a:pt x="11557" y="3324"/>
                  <a:pt x="11389" y="3156"/>
                  <a:pt x="11184" y="3063"/>
                </a:cubicBezTo>
                <a:lnTo>
                  <a:pt x="12252" y="1989"/>
                </a:lnTo>
                <a:lnTo>
                  <a:pt x="12724" y="2461"/>
                </a:lnTo>
                <a:lnTo>
                  <a:pt x="12507" y="2678"/>
                </a:lnTo>
                <a:cubicBezTo>
                  <a:pt x="12354" y="2831"/>
                  <a:pt x="12499" y="3047"/>
                  <a:pt x="12665" y="3047"/>
                </a:cubicBezTo>
                <a:cubicBezTo>
                  <a:pt x="12714" y="3047"/>
                  <a:pt x="12765" y="3028"/>
                  <a:pt x="12811" y="2982"/>
                </a:cubicBezTo>
                <a:lnTo>
                  <a:pt x="13028" y="2765"/>
                </a:lnTo>
                <a:lnTo>
                  <a:pt x="13059" y="2790"/>
                </a:lnTo>
                <a:cubicBezTo>
                  <a:pt x="13103" y="2833"/>
                  <a:pt x="13157" y="2855"/>
                  <a:pt x="13212" y="2855"/>
                </a:cubicBezTo>
                <a:cubicBezTo>
                  <a:pt x="13266" y="2855"/>
                  <a:pt x="13320" y="2833"/>
                  <a:pt x="13364" y="2790"/>
                </a:cubicBezTo>
                <a:lnTo>
                  <a:pt x="14295" y="1858"/>
                </a:lnTo>
                <a:cubicBezTo>
                  <a:pt x="14382" y="1778"/>
                  <a:pt x="14382" y="1641"/>
                  <a:pt x="14295" y="1554"/>
                </a:cubicBezTo>
                <a:lnTo>
                  <a:pt x="14233" y="1498"/>
                </a:lnTo>
                <a:lnTo>
                  <a:pt x="14680" y="796"/>
                </a:lnTo>
                <a:cubicBezTo>
                  <a:pt x="14736" y="716"/>
                  <a:pt x="14724" y="604"/>
                  <a:pt x="14655" y="529"/>
                </a:cubicBezTo>
                <a:lnTo>
                  <a:pt x="14190" y="64"/>
                </a:lnTo>
                <a:cubicBezTo>
                  <a:pt x="14150" y="21"/>
                  <a:pt x="14097" y="1"/>
                  <a:pt x="14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972;p52">
            <a:extLst>
              <a:ext uri="{FF2B5EF4-FFF2-40B4-BE49-F238E27FC236}">
                <a16:creationId xmlns:a16="http://schemas.microsoft.com/office/drawing/2014/main" id="{46326542-8DC6-4AFD-95D6-7BE683B2B779}"/>
              </a:ext>
            </a:extLst>
          </p:cNvPr>
          <p:cNvGrpSpPr/>
          <p:nvPr/>
        </p:nvGrpSpPr>
        <p:grpSpPr>
          <a:xfrm>
            <a:off x="4138797" y="3045277"/>
            <a:ext cx="368575" cy="367550"/>
            <a:chOff x="2552391" y="1363000"/>
            <a:chExt cx="368575" cy="367550"/>
          </a:xfrm>
        </p:grpSpPr>
        <p:sp>
          <p:nvSpPr>
            <p:cNvPr id="44" name="Google Shape;973;p52">
              <a:extLst>
                <a:ext uri="{FF2B5EF4-FFF2-40B4-BE49-F238E27FC236}">
                  <a16:creationId xmlns:a16="http://schemas.microsoft.com/office/drawing/2014/main" id="{1179A90F-67ED-40BD-95EE-664DB58646F6}"/>
                </a:ext>
              </a:extLst>
            </p:cNvPr>
            <p:cNvSpPr/>
            <p:nvPr/>
          </p:nvSpPr>
          <p:spPr>
            <a:xfrm>
              <a:off x="2552391" y="1482250"/>
              <a:ext cx="276200" cy="248300"/>
            </a:xfrm>
            <a:custGeom>
              <a:avLst/>
              <a:gdLst/>
              <a:ahLst/>
              <a:cxnLst/>
              <a:rect l="l" t="t" r="r" b="b"/>
              <a:pathLst>
                <a:path w="11048" h="9932" extrusionOk="0">
                  <a:moveTo>
                    <a:pt x="10808" y="1"/>
                  </a:moveTo>
                  <a:cubicBezTo>
                    <a:pt x="10754" y="1"/>
                    <a:pt x="10700" y="21"/>
                    <a:pt x="10656" y="61"/>
                  </a:cubicBezTo>
                  <a:lnTo>
                    <a:pt x="2403" y="8320"/>
                  </a:lnTo>
                  <a:cubicBezTo>
                    <a:pt x="2361" y="8292"/>
                    <a:pt x="2318" y="8280"/>
                    <a:pt x="2278" y="8280"/>
                  </a:cubicBezTo>
                  <a:cubicBezTo>
                    <a:pt x="2106" y="8280"/>
                    <a:pt x="1979" y="8503"/>
                    <a:pt x="2130" y="8649"/>
                  </a:cubicBezTo>
                  <a:lnTo>
                    <a:pt x="2167" y="8687"/>
                  </a:lnTo>
                  <a:lnTo>
                    <a:pt x="1441" y="9413"/>
                  </a:lnTo>
                  <a:lnTo>
                    <a:pt x="541" y="8513"/>
                  </a:lnTo>
                  <a:lnTo>
                    <a:pt x="1267" y="7786"/>
                  </a:lnTo>
                  <a:lnTo>
                    <a:pt x="1466" y="7991"/>
                  </a:lnTo>
                  <a:cubicBezTo>
                    <a:pt x="1513" y="8037"/>
                    <a:pt x="1565" y="8056"/>
                    <a:pt x="1615" y="8056"/>
                  </a:cubicBezTo>
                  <a:cubicBezTo>
                    <a:pt x="1783" y="8056"/>
                    <a:pt x="1928" y="7840"/>
                    <a:pt x="1770" y="7687"/>
                  </a:cubicBezTo>
                  <a:lnTo>
                    <a:pt x="1640" y="7550"/>
                  </a:lnTo>
                  <a:lnTo>
                    <a:pt x="2956" y="6228"/>
                  </a:lnTo>
                  <a:cubicBezTo>
                    <a:pt x="3114" y="6074"/>
                    <a:pt x="2970" y="5859"/>
                    <a:pt x="2801" y="5859"/>
                  </a:cubicBezTo>
                  <a:cubicBezTo>
                    <a:pt x="2751" y="5859"/>
                    <a:pt x="2699" y="5878"/>
                    <a:pt x="2652" y="5923"/>
                  </a:cubicBezTo>
                  <a:lnTo>
                    <a:pt x="1304" y="7271"/>
                  </a:lnTo>
                  <a:cubicBezTo>
                    <a:pt x="1291" y="7268"/>
                    <a:pt x="1277" y="7267"/>
                    <a:pt x="1264" y="7267"/>
                  </a:cubicBezTo>
                  <a:cubicBezTo>
                    <a:pt x="1208" y="7267"/>
                    <a:pt x="1152" y="7288"/>
                    <a:pt x="1112" y="7333"/>
                  </a:cubicBezTo>
                  <a:lnTo>
                    <a:pt x="81" y="8364"/>
                  </a:lnTo>
                  <a:cubicBezTo>
                    <a:pt x="0" y="8444"/>
                    <a:pt x="0" y="8581"/>
                    <a:pt x="81" y="8668"/>
                  </a:cubicBezTo>
                  <a:lnTo>
                    <a:pt x="1286" y="9866"/>
                  </a:lnTo>
                  <a:cubicBezTo>
                    <a:pt x="1329" y="9910"/>
                    <a:pt x="1385" y="9932"/>
                    <a:pt x="1440" y="9932"/>
                  </a:cubicBezTo>
                  <a:cubicBezTo>
                    <a:pt x="1495" y="9932"/>
                    <a:pt x="1550" y="9910"/>
                    <a:pt x="1590" y="9866"/>
                  </a:cubicBezTo>
                  <a:lnTo>
                    <a:pt x="2621" y="8842"/>
                  </a:lnTo>
                  <a:cubicBezTo>
                    <a:pt x="2670" y="8786"/>
                    <a:pt x="2695" y="8718"/>
                    <a:pt x="2683" y="8643"/>
                  </a:cubicBezTo>
                  <a:lnTo>
                    <a:pt x="10961" y="365"/>
                  </a:lnTo>
                  <a:cubicBezTo>
                    <a:pt x="11047" y="285"/>
                    <a:pt x="11047" y="148"/>
                    <a:pt x="10961" y="61"/>
                  </a:cubicBezTo>
                  <a:cubicBezTo>
                    <a:pt x="10917" y="21"/>
                    <a:pt x="10863" y="1"/>
                    <a:pt x="10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4;p52">
              <a:extLst>
                <a:ext uri="{FF2B5EF4-FFF2-40B4-BE49-F238E27FC236}">
                  <a16:creationId xmlns:a16="http://schemas.microsoft.com/office/drawing/2014/main" id="{9C8A1304-F491-4B7B-A948-D2D532B8071D}"/>
                </a:ext>
              </a:extLst>
            </p:cNvPr>
            <p:cNvSpPr/>
            <p:nvPr/>
          </p:nvSpPr>
          <p:spPr>
            <a:xfrm>
              <a:off x="2631016" y="1363000"/>
              <a:ext cx="289950" cy="260425"/>
            </a:xfrm>
            <a:custGeom>
              <a:avLst/>
              <a:gdLst/>
              <a:ahLst/>
              <a:cxnLst/>
              <a:rect l="l" t="t" r="r" b="b"/>
              <a:pathLst>
                <a:path w="11598" h="10417" extrusionOk="0">
                  <a:moveTo>
                    <a:pt x="10585" y="491"/>
                  </a:moveTo>
                  <a:lnTo>
                    <a:pt x="11094" y="994"/>
                  </a:lnTo>
                  <a:cubicBezTo>
                    <a:pt x="10933" y="1242"/>
                    <a:pt x="10802" y="1503"/>
                    <a:pt x="10691" y="1776"/>
                  </a:cubicBezTo>
                  <a:cubicBezTo>
                    <a:pt x="10635" y="1919"/>
                    <a:pt x="10082" y="2409"/>
                    <a:pt x="9554" y="2832"/>
                  </a:cubicBezTo>
                  <a:lnTo>
                    <a:pt x="8753" y="2031"/>
                  </a:lnTo>
                  <a:cubicBezTo>
                    <a:pt x="9169" y="1497"/>
                    <a:pt x="9660" y="944"/>
                    <a:pt x="9803" y="888"/>
                  </a:cubicBezTo>
                  <a:cubicBezTo>
                    <a:pt x="10076" y="776"/>
                    <a:pt x="10337" y="646"/>
                    <a:pt x="10585" y="491"/>
                  </a:cubicBezTo>
                  <a:close/>
                  <a:moveTo>
                    <a:pt x="10619" y="1"/>
                  </a:moveTo>
                  <a:cubicBezTo>
                    <a:pt x="10580" y="1"/>
                    <a:pt x="10540" y="11"/>
                    <a:pt x="10504" y="31"/>
                  </a:cubicBezTo>
                  <a:cubicBezTo>
                    <a:pt x="10349" y="130"/>
                    <a:pt x="9883" y="410"/>
                    <a:pt x="9666" y="484"/>
                  </a:cubicBezTo>
                  <a:cubicBezTo>
                    <a:pt x="9337" y="596"/>
                    <a:pt x="8610" y="1503"/>
                    <a:pt x="8300" y="1900"/>
                  </a:cubicBezTo>
                  <a:lnTo>
                    <a:pt x="159" y="10047"/>
                  </a:lnTo>
                  <a:cubicBezTo>
                    <a:pt x="1" y="10201"/>
                    <a:pt x="145" y="10416"/>
                    <a:pt x="314" y="10416"/>
                  </a:cubicBezTo>
                  <a:cubicBezTo>
                    <a:pt x="364" y="10416"/>
                    <a:pt x="416" y="10397"/>
                    <a:pt x="463" y="10352"/>
                  </a:cubicBezTo>
                  <a:lnTo>
                    <a:pt x="8461" y="2347"/>
                  </a:lnTo>
                  <a:lnTo>
                    <a:pt x="9231" y="3117"/>
                  </a:lnTo>
                  <a:lnTo>
                    <a:pt x="8163" y="4185"/>
                  </a:lnTo>
                  <a:cubicBezTo>
                    <a:pt x="8005" y="4339"/>
                    <a:pt x="8150" y="4554"/>
                    <a:pt x="8318" y="4554"/>
                  </a:cubicBezTo>
                  <a:cubicBezTo>
                    <a:pt x="8368" y="4554"/>
                    <a:pt x="8421" y="4535"/>
                    <a:pt x="8468" y="4490"/>
                  </a:cubicBezTo>
                  <a:lnTo>
                    <a:pt x="9679" y="3279"/>
                  </a:lnTo>
                  <a:cubicBezTo>
                    <a:pt x="10076" y="2968"/>
                    <a:pt x="10983" y="2242"/>
                    <a:pt x="11094" y="1913"/>
                  </a:cubicBezTo>
                  <a:cubicBezTo>
                    <a:pt x="11175" y="1695"/>
                    <a:pt x="11448" y="1230"/>
                    <a:pt x="11548" y="1074"/>
                  </a:cubicBezTo>
                  <a:cubicBezTo>
                    <a:pt x="11597" y="987"/>
                    <a:pt x="11585" y="876"/>
                    <a:pt x="11517" y="807"/>
                  </a:cubicBezTo>
                  <a:lnTo>
                    <a:pt x="10771" y="62"/>
                  </a:lnTo>
                  <a:cubicBezTo>
                    <a:pt x="10731" y="22"/>
                    <a:pt x="10675" y="1"/>
                    <a:pt x="10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5;p52">
              <a:extLst>
                <a:ext uri="{FF2B5EF4-FFF2-40B4-BE49-F238E27FC236}">
                  <a16:creationId xmlns:a16="http://schemas.microsoft.com/office/drawing/2014/main" id="{CE843161-F1AC-4DCD-8B91-441F9A5E75A1}"/>
                </a:ext>
              </a:extLst>
            </p:cNvPr>
            <p:cNvSpPr/>
            <p:nvPr/>
          </p:nvSpPr>
          <p:spPr>
            <a:xfrm>
              <a:off x="2794416" y="1478325"/>
              <a:ext cx="10900" cy="10750"/>
            </a:xfrm>
            <a:custGeom>
              <a:avLst/>
              <a:gdLst/>
              <a:ahLst/>
              <a:cxnLst/>
              <a:rect l="l" t="t" r="r" b="b"/>
              <a:pathLst>
                <a:path w="436" h="430" extrusionOk="0">
                  <a:moveTo>
                    <a:pt x="218" y="1"/>
                  </a:moveTo>
                  <a:cubicBezTo>
                    <a:pt x="100" y="1"/>
                    <a:pt x="0" y="100"/>
                    <a:pt x="0" y="218"/>
                  </a:cubicBezTo>
                  <a:cubicBezTo>
                    <a:pt x="0" y="336"/>
                    <a:pt x="100" y="429"/>
                    <a:pt x="218" y="429"/>
                  </a:cubicBezTo>
                  <a:cubicBezTo>
                    <a:pt x="336" y="429"/>
                    <a:pt x="435" y="336"/>
                    <a:pt x="435" y="218"/>
                  </a:cubicBezTo>
                  <a:cubicBezTo>
                    <a:pt x="435" y="100"/>
                    <a:pt x="336"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6;p52">
              <a:extLst>
                <a:ext uri="{FF2B5EF4-FFF2-40B4-BE49-F238E27FC236}">
                  <a16:creationId xmlns:a16="http://schemas.microsoft.com/office/drawing/2014/main" id="{10C56971-9AD4-4964-BF80-5BA9204F7AEE}"/>
                </a:ext>
              </a:extLst>
            </p:cNvPr>
            <p:cNvSpPr/>
            <p:nvPr/>
          </p:nvSpPr>
          <p:spPr>
            <a:xfrm>
              <a:off x="2761816" y="1511100"/>
              <a:ext cx="10725" cy="10725"/>
            </a:xfrm>
            <a:custGeom>
              <a:avLst/>
              <a:gdLst/>
              <a:ahLst/>
              <a:cxnLst/>
              <a:rect l="l" t="t" r="r" b="b"/>
              <a:pathLst>
                <a:path w="429" h="429" extrusionOk="0">
                  <a:moveTo>
                    <a:pt x="211" y="0"/>
                  </a:moveTo>
                  <a:cubicBezTo>
                    <a:pt x="93" y="0"/>
                    <a:pt x="0" y="93"/>
                    <a:pt x="0" y="211"/>
                  </a:cubicBezTo>
                  <a:cubicBezTo>
                    <a:pt x="0" y="329"/>
                    <a:pt x="93" y="429"/>
                    <a:pt x="211" y="429"/>
                  </a:cubicBezTo>
                  <a:cubicBezTo>
                    <a:pt x="329" y="429"/>
                    <a:pt x="429" y="329"/>
                    <a:pt x="429" y="211"/>
                  </a:cubicBezTo>
                  <a:cubicBezTo>
                    <a:pt x="429" y="93"/>
                    <a:pt x="329"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7;p52">
              <a:extLst>
                <a:ext uri="{FF2B5EF4-FFF2-40B4-BE49-F238E27FC236}">
                  <a16:creationId xmlns:a16="http://schemas.microsoft.com/office/drawing/2014/main" id="{29914009-A590-46C4-812E-4905D7C997C3}"/>
                </a:ext>
              </a:extLst>
            </p:cNvPr>
            <p:cNvSpPr/>
            <p:nvPr/>
          </p:nvSpPr>
          <p:spPr>
            <a:xfrm>
              <a:off x="2729066" y="1543700"/>
              <a:ext cx="10725" cy="10875"/>
            </a:xfrm>
            <a:custGeom>
              <a:avLst/>
              <a:gdLst/>
              <a:ahLst/>
              <a:cxnLst/>
              <a:rect l="l" t="t" r="r" b="b"/>
              <a:pathLst>
                <a:path w="429" h="435" extrusionOk="0">
                  <a:moveTo>
                    <a:pt x="217" y="0"/>
                  </a:moveTo>
                  <a:cubicBezTo>
                    <a:pt x="99" y="0"/>
                    <a:pt x="0" y="100"/>
                    <a:pt x="0" y="218"/>
                  </a:cubicBezTo>
                  <a:cubicBezTo>
                    <a:pt x="0" y="336"/>
                    <a:pt x="99" y="435"/>
                    <a:pt x="217" y="435"/>
                  </a:cubicBezTo>
                  <a:cubicBezTo>
                    <a:pt x="335" y="435"/>
                    <a:pt x="428" y="336"/>
                    <a:pt x="428" y="218"/>
                  </a:cubicBezTo>
                  <a:cubicBezTo>
                    <a:pt x="428" y="100"/>
                    <a:pt x="335"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8;p52">
              <a:extLst>
                <a:ext uri="{FF2B5EF4-FFF2-40B4-BE49-F238E27FC236}">
                  <a16:creationId xmlns:a16="http://schemas.microsoft.com/office/drawing/2014/main" id="{68B0FFB1-7BB5-4199-BA29-F77E2348BFF7}"/>
                </a:ext>
              </a:extLst>
            </p:cNvPr>
            <p:cNvSpPr/>
            <p:nvPr/>
          </p:nvSpPr>
          <p:spPr>
            <a:xfrm>
              <a:off x="2696291" y="1576450"/>
              <a:ext cx="10900" cy="10725"/>
            </a:xfrm>
            <a:custGeom>
              <a:avLst/>
              <a:gdLst/>
              <a:ahLst/>
              <a:cxnLst/>
              <a:rect l="l" t="t" r="r" b="b"/>
              <a:pathLst>
                <a:path w="436" h="429" extrusionOk="0">
                  <a:moveTo>
                    <a:pt x="218" y="0"/>
                  </a:moveTo>
                  <a:cubicBezTo>
                    <a:pt x="100" y="0"/>
                    <a:pt x="1" y="100"/>
                    <a:pt x="1" y="218"/>
                  </a:cubicBezTo>
                  <a:cubicBezTo>
                    <a:pt x="1" y="336"/>
                    <a:pt x="100" y="429"/>
                    <a:pt x="218" y="429"/>
                  </a:cubicBezTo>
                  <a:cubicBezTo>
                    <a:pt x="336" y="429"/>
                    <a:pt x="435" y="336"/>
                    <a:pt x="435" y="218"/>
                  </a:cubicBezTo>
                  <a:cubicBezTo>
                    <a:pt x="435" y="100"/>
                    <a:pt x="336"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9;p52">
              <a:extLst>
                <a:ext uri="{FF2B5EF4-FFF2-40B4-BE49-F238E27FC236}">
                  <a16:creationId xmlns:a16="http://schemas.microsoft.com/office/drawing/2014/main" id="{ADE9AC6B-B186-45C4-9774-1EB7A3EA64AD}"/>
                </a:ext>
              </a:extLst>
            </p:cNvPr>
            <p:cNvSpPr/>
            <p:nvPr/>
          </p:nvSpPr>
          <p:spPr>
            <a:xfrm>
              <a:off x="2663691" y="1609200"/>
              <a:ext cx="10750" cy="10750"/>
            </a:xfrm>
            <a:custGeom>
              <a:avLst/>
              <a:gdLst/>
              <a:ahLst/>
              <a:cxnLst/>
              <a:rect l="l" t="t" r="r" b="b"/>
              <a:pathLst>
                <a:path w="430" h="430" extrusionOk="0">
                  <a:moveTo>
                    <a:pt x="212" y="1"/>
                  </a:moveTo>
                  <a:cubicBezTo>
                    <a:pt x="94" y="1"/>
                    <a:pt x="1" y="94"/>
                    <a:pt x="1" y="212"/>
                  </a:cubicBezTo>
                  <a:cubicBezTo>
                    <a:pt x="1" y="330"/>
                    <a:pt x="94" y="429"/>
                    <a:pt x="212" y="429"/>
                  </a:cubicBezTo>
                  <a:cubicBezTo>
                    <a:pt x="330" y="429"/>
                    <a:pt x="429" y="330"/>
                    <a:pt x="429" y="212"/>
                  </a:cubicBezTo>
                  <a:cubicBezTo>
                    <a:pt x="429" y="94"/>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Graphic 50" descr="Arrow Horizontal U turn">
            <a:hlinkClick r:id="rId9" action="ppaction://hlinksldjump"/>
            <a:extLst>
              <a:ext uri="{FF2B5EF4-FFF2-40B4-BE49-F238E27FC236}">
                <a16:creationId xmlns:a16="http://schemas.microsoft.com/office/drawing/2014/main" id="{43BD9A8B-F550-4FB0-994D-8C1B534706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663" y="4410163"/>
            <a:ext cx="733337" cy="733337"/>
          </a:xfrm>
          <a:prstGeom prst="rect">
            <a:avLst/>
          </a:prstGeom>
        </p:spPr>
      </p:pic>
      <p:sp>
        <p:nvSpPr>
          <p:cNvPr id="52" name="Google Shape;824;p52">
            <a:extLst>
              <a:ext uri="{FF2B5EF4-FFF2-40B4-BE49-F238E27FC236}">
                <a16:creationId xmlns:a16="http://schemas.microsoft.com/office/drawing/2014/main" id="{9FA56385-56EA-48CB-8420-DAF44279925F}"/>
              </a:ext>
            </a:extLst>
          </p:cNvPr>
          <p:cNvSpPr/>
          <p:nvPr/>
        </p:nvSpPr>
        <p:spPr>
          <a:xfrm>
            <a:off x="6451970" y="3146039"/>
            <a:ext cx="367625" cy="319325"/>
          </a:xfrm>
          <a:custGeom>
            <a:avLst/>
            <a:gdLst/>
            <a:ahLst/>
            <a:cxnLst/>
            <a:rect l="l" t="t" r="r" b="b"/>
            <a:pathLst>
              <a:path w="14705" h="12773" extrusionOk="0">
                <a:moveTo>
                  <a:pt x="10141" y="4054"/>
                </a:moveTo>
                <a:lnTo>
                  <a:pt x="10644" y="4551"/>
                </a:lnTo>
                <a:lnTo>
                  <a:pt x="7862" y="7333"/>
                </a:lnTo>
                <a:lnTo>
                  <a:pt x="7359" y="6830"/>
                </a:lnTo>
                <a:lnTo>
                  <a:pt x="9184" y="5011"/>
                </a:lnTo>
                <a:lnTo>
                  <a:pt x="9253" y="5029"/>
                </a:lnTo>
                <a:cubicBezTo>
                  <a:pt x="9277" y="5036"/>
                  <a:pt x="9301" y="5039"/>
                  <a:pt x="9325" y="5039"/>
                </a:cubicBezTo>
                <a:cubicBezTo>
                  <a:pt x="9413" y="5039"/>
                  <a:pt x="9496" y="4997"/>
                  <a:pt x="9545" y="4924"/>
                </a:cubicBezTo>
                <a:cubicBezTo>
                  <a:pt x="9594" y="4837"/>
                  <a:pt x="9607" y="4725"/>
                  <a:pt x="9563" y="4626"/>
                </a:cubicBezTo>
                <a:lnTo>
                  <a:pt x="10141" y="4054"/>
                </a:lnTo>
                <a:close/>
                <a:moveTo>
                  <a:pt x="6745" y="6878"/>
                </a:moveTo>
                <a:cubicBezTo>
                  <a:pt x="6775" y="6878"/>
                  <a:pt x="6806" y="6889"/>
                  <a:pt x="6831" y="6911"/>
                </a:cubicBezTo>
                <a:lnTo>
                  <a:pt x="7787" y="7861"/>
                </a:lnTo>
                <a:cubicBezTo>
                  <a:pt x="7831" y="7910"/>
                  <a:pt x="7831" y="7985"/>
                  <a:pt x="7787" y="8028"/>
                </a:cubicBezTo>
                <a:lnTo>
                  <a:pt x="7781" y="8028"/>
                </a:lnTo>
                <a:lnTo>
                  <a:pt x="7551" y="8264"/>
                </a:lnTo>
                <a:lnTo>
                  <a:pt x="6427" y="7140"/>
                </a:lnTo>
                <a:lnTo>
                  <a:pt x="6663" y="6911"/>
                </a:lnTo>
                <a:cubicBezTo>
                  <a:pt x="6685" y="6889"/>
                  <a:pt x="6714" y="6878"/>
                  <a:pt x="6745" y="6878"/>
                </a:cubicBezTo>
                <a:close/>
                <a:moveTo>
                  <a:pt x="8619" y="4961"/>
                </a:moveTo>
                <a:lnTo>
                  <a:pt x="7042" y="6538"/>
                </a:lnTo>
                <a:cubicBezTo>
                  <a:pt x="6949" y="6477"/>
                  <a:pt x="6843" y="6446"/>
                  <a:pt x="6738" y="6446"/>
                </a:cubicBezTo>
                <a:cubicBezTo>
                  <a:pt x="6598" y="6446"/>
                  <a:pt x="6459" y="6500"/>
                  <a:pt x="6353" y="6606"/>
                </a:cubicBezTo>
                <a:lnTo>
                  <a:pt x="5974" y="6985"/>
                </a:lnTo>
                <a:cubicBezTo>
                  <a:pt x="5887" y="7072"/>
                  <a:pt x="5887" y="7209"/>
                  <a:pt x="5974" y="7290"/>
                </a:cubicBezTo>
                <a:lnTo>
                  <a:pt x="5974" y="7296"/>
                </a:lnTo>
                <a:lnTo>
                  <a:pt x="6229" y="7544"/>
                </a:lnTo>
                <a:lnTo>
                  <a:pt x="4210" y="9562"/>
                </a:lnTo>
                <a:lnTo>
                  <a:pt x="3223" y="8581"/>
                </a:lnTo>
                <a:lnTo>
                  <a:pt x="3819" y="7991"/>
                </a:lnTo>
                <a:cubicBezTo>
                  <a:pt x="4477" y="7339"/>
                  <a:pt x="5490" y="6420"/>
                  <a:pt x="6564" y="5762"/>
                </a:cubicBezTo>
                <a:cubicBezTo>
                  <a:pt x="7365" y="5265"/>
                  <a:pt x="8048" y="4998"/>
                  <a:pt x="8619" y="4961"/>
                </a:cubicBezTo>
                <a:close/>
                <a:moveTo>
                  <a:pt x="3049" y="7525"/>
                </a:moveTo>
                <a:lnTo>
                  <a:pt x="3360" y="7836"/>
                </a:lnTo>
                <a:lnTo>
                  <a:pt x="1422" y="9780"/>
                </a:lnTo>
                <a:lnTo>
                  <a:pt x="1105" y="9463"/>
                </a:lnTo>
                <a:lnTo>
                  <a:pt x="3049" y="7525"/>
                </a:lnTo>
                <a:close/>
                <a:moveTo>
                  <a:pt x="2919" y="8885"/>
                </a:moveTo>
                <a:lnTo>
                  <a:pt x="3900" y="9867"/>
                </a:lnTo>
                <a:lnTo>
                  <a:pt x="2950" y="10817"/>
                </a:lnTo>
                <a:lnTo>
                  <a:pt x="1969" y="9836"/>
                </a:lnTo>
                <a:lnTo>
                  <a:pt x="2919" y="8885"/>
                </a:lnTo>
                <a:close/>
                <a:moveTo>
                  <a:pt x="1658" y="10146"/>
                </a:moveTo>
                <a:lnTo>
                  <a:pt x="2639" y="11121"/>
                </a:lnTo>
                <a:lnTo>
                  <a:pt x="2310" y="11450"/>
                </a:lnTo>
                <a:cubicBezTo>
                  <a:pt x="2289" y="11466"/>
                  <a:pt x="2264" y="11474"/>
                  <a:pt x="2239" y="11474"/>
                </a:cubicBezTo>
                <a:cubicBezTo>
                  <a:pt x="2207" y="11474"/>
                  <a:pt x="2174" y="11460"/>
                  <a:pt x="2149" y="11431"/>
                </a:cubicBezTo>
                <a:lnTo>
                  <a:pt x="1348" y="10637"/>
                </a:lnTo>
                <a:cubicBezTo>
                  <a:pt x="1298" y="10593"/>
                  <a:pt x="1292" y="10519"/>
                  <a:pt x="1335" y="10469"/>
                </a:cubicBezTo>
                <a:lnTo>
                  <a:pt x="1565" y="10239"/>
                </a:lnTo>
                <a:lnTo>
                  <a:pt x="1658" y="10146"/>
                </a:lnTo>
                <a:close/>
                <a:moveTo>
                  <a:pt x="14053" y="1"/>
                </a:moveTo>
                <a:cubicBezTo>
                  <a:pt x="13887" y="1"/>
                  <a:pt x="13721" y="64"/>
                  <a:pt x="13593" y="192"/>
                </a:cubicBezTo>
                <a:lnTo>
                  <a:pt x="12463" y="1316"/>
                </a:lnTo>
                <a:cubicBezTo>
                  <a:pt x="12306" y="1473"/>
                  <a:pt x="12448" y="1688"/>
                  <a:pt x="12615" y="1688"/>
                </a:cubicBezTo>
                <a:cubicBezTo>
                  <a:pt x="12666" y="1688"/>
                  <a:pt x="12720" y="1668"/>
                  <a:pt x="12767" y="1620"/>
                </a:cubicBezTo>
                <a:lnTo>
                  <a:pt x="13898" y="496"/>
                </a:lnTo>
                <a:cubicBezTo>
                  <a:pt x="13938" y="453"/>
                  <a:pt x="13994" y="431"/>
                  <a:pt x="14051" y="431"/>
                </a:cubicBezTo>
                <a:cubicBezTo>
                  <a:pt x="14107" y="431"/>
                  <a:pt x="14165" y="453"/>
                  <a:pt x="14208" y="496"/>
                </a:cubicBezTo>
                <a:cubicBezTo>
                  <a:pt x="14289" y="583"/>
                  <a:pt x="14289" y="720"/>
                  <a:pt x="14208" y="807"/>
                </a:cubicBezTo>
                <a:lnTo>
                  <a:pt x="10849" y="4154"/>
                </a:lnTo>
                <a:lnTo>
                  <a:pt x="10538" y="3843"/>
                </a:lnTo>
                <a:lnTo>
                  <a:pt x="12109" y="2278"/>
                </a:lnTo>
                <a:cubicBezTo>
                  <a:pt x="12266" y="2121"/>
                  <a:pt x="12124" y="1906"/>
                  <a:pt x="11957" y="1906"/>
                </a:cubicBezTo>
                <a:cubicBezTo>
                  <a:pt x="11906" y="1906"/>
                  <a:pt x="11853" y="1926"/>
                  <a:pt x="11805" y="1974"/>
                </a:cubicBezTo>
                <a:lnTo>
                  <a:pt x="10221" y="3551"/>
                </a:lnTo>
                <a:cubicBezTo>
                  <a:pt x="10196" y="3538"/>
                  <a:pt x="10168" y="3532"/>
                  <a:pt x="10139" y="3532"/>
                </a:cubicBezTo>
                <a:cubicBezTo>
                  <a:pt x="10086" y="3532"/>
                  <a:pt x="10032" y="3554"/>
                  <a:pt x="9992" y="3595"/>
                </a:cubicBezTo>
                <a:lnTo>
                  <a:pt x="9284" y="4303"/>
                </a:lnTo>
                <a:cubicBezTo>
                  <a:pt x="8414" y="3371"/>
                  <a:pt x="6862" y="1844"/>
                  <a:pt x="6365" y="1365"/>
                </a:cubicBezTo>
                <a:cubicBezTo>
                  <a:pt x="6309" y="1313"/>
                  <a:pt x="6235" y="1286"/>
                  <a:pt x="6159" y="1286"/>
                </a:cubicBezTo>
                <a:cubicBezTo>
                  <a:pt x="6100" y="1286"/>
                  <a:pt x="6040" y="1302"/>
                  <a:pt x="5986" y="1334"/>
                </a:cubicBezTo>
                <a:cubicBezTo>
                  <a:pt x="5887" y="1396"/>
                  <a:pt x="5844" y="1527"/>
                  <a:pt x="5887" y="1639"/>
                </a:cubicBezTo>
                <a:cubicBezTo>
                  <a:pt x="5980" y="1893"/>
                  <a:pt x="5974" y="2222"/>
                  <a:pt x="5862" y="2626"/>
                </a:cubicBezTo>
                <a:cubicBezTo>
                  <a:pt x="5817" y="2794"/>
                  <a:pt x="5949" y="2901"/>
                  <a:pt x="6078" y="2901"/>
                </a:cubicBezTo>
                <a:cubicBezTo>
                  <a:pt x="6164" y="2901"/>
                  <a:pt x="6248" y="2853"/>
                  <a:pt x="6278" y="2744"/>
                </a:cubicBezTo>
                <a:cubicBezTo>
                  <a:pt x="6347" y="2496"/>
                  <a:pt x="6384" y="2241"/>
                  <a:pt x="6384" y="1986"/>
                </a:cubicBezTo>
                <a:cubicBezTo>
                  <a:pt x="7023" y="2614"/>
                  <a:pt x="8185" y="3756"/>
                  <a:pt x="8911" y="4532"/>
                </a:cubicBezTo>
                <a:cubicBezTo>
                  <a:pt x="8864" y="4530"/>
                  <a:pt x="8817" y="4528"/>
                  <a:pt x="8769" y="4528"/>
                </a:cubicBezTo>
                <a:cubicBezTo>
                  <a:pt x="8089" y="4528"/>
                  <a:pt x="7274" y="4816"/>
                  <a:pt x="6340" y="5396"/>
                </a:cubicBezTo>
                <a:cubicBezTo>
                  <a:pt x="5310" y="6029"/>
                  <a:pt x="4347" y="6880"/>
                  <a:pt x="3670" y="7532"/>
                </a:cubicBezTo>
                <a:lnTo>
                  <a:pt x="3347" y="7215"/>
                </a:lnTo>
                <a:cubicBezTo>
                  <a:pt x="3801" y="6718"/>
                  <a:pt x="5198" y="5135"/>
                  <a:pt x="5930" y="3638"/>
                </a:cubicBezTo>
                <a:cubicBezTo>
                  <a:pt x="6013" y="3465"/>
                  <a:pt x="5868" y="3324"/>
                  <a:pt x="5725" y="3324"/>
                </a:cubicBezTo>
                <a:cubicBezTo>
                  <a:pt x="5653" y="3324"/>
                  <a:pt x="5581" y="3360"/>
                  <a:pt x="5539" y="3446"/>
                </a:cubicBezTo>
                <a:cubicBezTo>
                  <a:pt x="4720" y="5135"/>
                  <a:pt x="2950" y="7016"/>
                  <a:pt x="2894" y="7072"/>
                </a:cubicBezTo>
                <a:lnTo>
                  <a:pt x="956" y="9010"/>
                </a:lnTo>
                <a:lnTo>
                  <a:pt x="807" y="9159"/>
                </a:lnTo>
                <a:lnTo>
                  <a:pt x="646" y="9314"/>
                </a:lnTo>
                <a:lnTo>
                  <a:pt x="410" y="9544"/>
                </a:lnTo>
                <a:cubicBezTo>
                  <a:pt x="149" y="9811"/>
                  <a:pt x="0" y="10165"/>
                  <a:pt x="0" y="10537"/>
                </a:cubicBezTo>
                <a:cubicBezTo>
                  <a:pt x="0" y="10916"/>
                  <a:pt x="155" y="11282"/>
                  <a:pt x="422" y="11556"/>
                </a:cubicBezTo>
                <a:lnTo>
                  <a:pt x="1223" y="12350"/>
                </a:lnTo>
                <a:cubicBezTo>
                  <a:pt x="1497" y="12624"/>
                  <a:pt x="1863" y="12773"/>
                  <a:pt x="2242" y="12773"/>
                </a:cubicBezTo>
                <a:cubicBezTo>
                  <a:pt x="2614" y="12773"/>
                  <a:pt x="2975" y="12630"/>
                  <a:pt x="3235" y="12363"/>
                </a:cubicBezTo>
                <a:lnTo>
                  <a:pt x="4167" y="11431"/>
                </a:lnTo>
                <a:cubicBezTo>
                  <a:pt x="4325" y="11278"/>
                  <a:pt x="4180" y="11062"/>
                  <a:pt x="4012" y="11062"/>
                </a:cubicBezTo>
                <a:cubicBezTo>
                  <a:pt x="3962" y="11062"/>
                  <a:pt x="3910" y="11082"/>
                  <a:pt x="3863" y="11127"/>
                </a:cubicBezTo>
                <a:lnTo>
                  <a:pt x="2931" y="12059"/>
                </a:lnTo>
                <a:cubicBezTo>
                  <a:pt x="2738" y="12249"/>
                  <a:pt x="2487" y="12344"/>
                  <a:pt x="2236" y="12344"/>
                </a:cubicBezTo>
                <a:cubicBezTo>
                  <a:pt x="1979" y="12344"/>
                  <a:pt x="1723" y="12244"/>
                  <a:pt x="1528" y="12046"/>
                </a:cubicBezTo>
                <a:lnTo>
                  <a:pt x="727" y="11245"/>
                </a:lnTo>
                <a:cubicBezTo>
                  <a:pt x="540" y="11059"/>
                  <a:pt x="435" y="10804"/>
                  <a:pt x="435" y="10537"/>
                </a:cubicBezTo>
                <a:cubicBezTo>
                  <a:pt x="429" y="10276"/>
                  <a:pt x="534" y="10028"/>
                  <a:pt x="714" y="9848"/>
                </a:cubicBezTo>
                <a:lnTo>
                  <a:pt x="801" y="9767"/>
                </a:lnTo>
                <a:lnTo>
                  <a:pt x="1112" y="10078"/>
                </a:lnTo>
                <a:lnTo>
                  <a:pt x="1031" y="10165"/>
                </a:lnTo>
                <a:cubicBezTo>
                  <a:pt x="820" y="10382"/>
                  <a:pt x="826" y="10730"/>
                  <a:pt x="1043" y="10941"/>
                </a:cubicBezTo>
                <a:lnTo>
                  <a:pt x="1844" y="11742"/>
                </a:lnTo>
                <a:cubicBezTo>
                  <a:pt x="1950" y="11847"/>
                  <a:pt x="2093" y="11910"/>
                  <a:pt x="2248" y="11910"/>
                </a:cubicBezTo>
                <a:cubicBezTo>
                  <a:pt x="2385" y="11910"/>
                  <a:pt x="2521" y="11854"/>
                  <a:pt x="2621" y="11754"/>
                </a:cubicBezTo>
                <a:lnTo>
                  <a:pt x="6533" y="7848"/>
                </a:lnTo>
                <a:lnTo>
                  <a:pt x="6843" y="8159"/>
                </a:lnTo>
                <a:lnTo>
                  <a:pt x="4515" y="10488"/>
                </a:lnTo>
                <a:cubicBezTo>
                  <a:pt x="4358" y="10645"/>
                  <a:pt x="4500" y="10860"/>
                  <a:pt x="4667" y="10860"/>
                </a:cubicBezTo>
                <a:cubicBezTo>
                  <a:pt x="4718" y="10860"/>
                  <a:pt x="4771" y="10840"/>
                  <a:pt x="4819" y="10792"/>
                </a:cubicBezTo>
                <a:lnTo>
                  <a:pt x="7148" y="8463"/>
                </a:lnTo>
                <a:lnTo>
                  <a:pt x="7396" y="8718"/>
                </a:lnTo>
                <a:cubicBezTo>
                  <a:pt x="7439" y="8758"/>
                  <a:pt x="7494" y="8778"/>
                  <a:pt x="7548" y="8778"/>
                </a:cubicBezTo>
                <a:cubicBezTo>
                  <a:pt x="7602" y="8778"/>
                  <a:pt x="7657" y="8758"/>
                  <a:pt x="7700" y="8718"/>
                </a:cubicBezTo>
                <a:lnTo>
                  <a:pt x="8085" y="8333"/>
                </a:lnTo>
                <a:cubicBezTo>
                  <a:pt x="8265" y="8153"/>
                  <a:pt x="8296" y="7867"/>
                  <a:pt x="8154" y="7650"/>
                </a:cubicBezTo>
                <a:lnTo>
                  <a:pt x="11097" y="4706"/>
                </a:lnTo>
                <a:cubicBezTo>
                  <a:pt x="11159" y="4644"/>
                  <a:pt x="11178" y="4551"/>
                  <a:pt x="11147" y="4470"/>
                </a:cubicBezTo>
                <a:lnTo>
                  <a:pt x="14512" y="1111"/>
                </a:lnTo>
                <a:cubicBezTo>
                  <a:pt x="14637" y="993"/>
                  <a:pt x="14705" y="825"/>
                  <a:pt x="14705" y="651"/>
                </a:cubicBezTo>
                <a:cubicBezTo>
                  <a:pt x="14705" y="477"/>
                  <a:pt x="14637" y="310"/>
                  <a:pt x="14512" y="192"/>
                </a:cubicBezTo>
                <a:cubicBezTo>
                  <a:pt x="14385" y="64"/>
                  <a:pt x="14219" y="1"/>
                  <a:pt x="140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66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895138" y="2468258"/>
            <a:ext cx="4571517"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WHAT ARE WAYS CAN WE CLASSIFY SOUNDS?</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0084"/>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One</a:t>
            </a:r>
            <a:r>
              <a:rPr lang="en" dirty="0"/>
              <a:t> way we can describe sounds are loud and quiet.</a:t>
            </a:r>
          </a:p>
          <a:p>
            <a:pPr marL="0" lvl="0" indent="0" algn="l" rtl="0">
              <a:spcBef>
                <a:spcPts val="0"/>
              </a:spcBef>
              <a:spcAft>
                <a:spcPts val="1600"/>
              </a:spcAft>
              <a:buNone/>
            </a:pPr>
            <a:r>
              <a:rPr lang="en" dirty="0"/>
              <a:t>What are some other ways we can categorize sounds? Record your thinking below.</a:t>
            </a:r>
          </a:p>
        </p:txBody>
      </p:sp>
      <p:sp>
        <p:nvSpPr>
          <p:cNvPr id="303" name="Google Shape;303;p37"/>
          <p:cNvSpPr txBox="1">
            <a:spLocks noGrp="1"/>
          </p:cNvSpPr>
          <p:nvPr>
            <p:ph type="ctrTitle" idx="2"/>
          </p:nvPr>
        </p:nvSpPr>
        <p:spPr>
          <a:xfrm>
            <a:off x="4454409" y="4535617"/>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4041464" y="3928690"/>
            <a:ext cx="4264338"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Listen for sounds around your home, yard, or neighborhood. Find 10 or more sounds. Choose a way to categorize or sort your sounds. Record and describe how you sorted your sounds in the above space.</a:t>
            </a:r>
            <a:endParaRPr dirty="0"/>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5172045" y="4686840"/>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Graphic 13" descr="Arrow Horizontal U turn">
            <a:hlinkClick r:id="rId3" action="ppaction://hlinksldjump"/>
            <a:extLst>
              <a:ext uri="{FF2B5EF4-FFF2-40B4-BE49-F238E27FC236}">
                <a16:creationId xmlns:a16="http://schemas.microsoft.com/office/drawing/2014/main" id="{D35C675D-5812-4CDE-9AC3-2D36144DCE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292928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355456" y="1928577"/>
            <a:ext cx="3492154"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SHAPE AFFECT SOUND?</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The shape of an instrument affects the sound it makes.</a:t>
            </a:r>
          </a:p>
          <a:p>
            <a:pPr marL="0" lvl="0" indent="0" algn="l" rtl="0">
              <a:spcBef>
                <a:spcPts val="0"/>
              </a:spcBef>
              <a:spcAft>
                <a:spcPts val="1600"/>
              </a:spcAft>
              <a:buNone/>
            </a:pPr>
            <a:r>
              <a:rPr lang="en" dirty="0"/>
              <a:t> Use an arrow to record you agreement/disagreement with the statement. </a:t>
            </a:r>
          </a:p>
          <a:p>
            <a:pPr marL="0" lvl="0" indent="0" algn="l" rtl="0">
              <a:spcBef>
                <a:spcPts val="0"/>
              </a:spcBef>
              <a:spcAft>
                <a:spcPts val="1600"/>
              </a:spcAft>
              <a:buNone/>
            </a:pPr>
            <a:endParaRPr lang="en" dirty="0"/>
          </a:p>
          <a:p>
            <a:pPr marL="0" lvl="0" indent="0" algn="l" rtl="0">
              <a:spcBef>
                <a:spcPts val="0"/>
              </a:spcBef>
              <a:spcAft>
                <a:spcPts val="1600"/>
              </a:spcAft>
              <a:buNone/>
            </a:pPr>
            <a:endParaRPr lang="en" dirty="0"/>
          </a:p>
          <a:p>
            <a:pPr marL="0" lvl="0" indent="0" algn="l" rtl="0">
              <a:spcBef>
                <a:spcPts val="0"/>
              </a:spcBef>
              <a:spcAft>
                <a:spcPts val="1600"/>
              </a:spcAft>
              <a:buNone/>
            </a:pPr>
            <a:endParaRPr lang="en" dirty="0"/>
          </a:p>
          <a:p>
            <a:pPr marL="0" lvl="0" indent="0" algn="l" rtl="0">
              <a:spcBef>
                <a:spcPts val="0"/>
              </a:spcBef>
              <a:spcAft>
                <a:spcPts val="1600"/>
              </a:spcAft>
              <a:buNone/>
            </a:pPr>
            <a:r>
              <a:rPr lang="en-US" dirty="0"/>
              <a:t>Provide a reason for </a:t>
            </a:r>
            <a:r>
              <a:rPr lang="en" dirty="0"/>
              <a:t>your thinking below. </a:t>
            </a:r>
          </a:p>
        </p:txBody>
      </p:sp>
      <p:sp>
        <p:nvSpPr>
          <p:cNvPr id="303" name="Google Shape;303;p37"/>
          <p:cNvSpPr txBox="1">
            <a:spLocks noGrp="1"/>
          </p:cNvSpPr>
          <p:nvPr>
            <p:ph type="ctrTitle" idx="2"/>
          </p:nvPr>
        </p:nvSpPr>
        <p:spPr>
          <a:xfrm>
            <a:off x="4600246" y="4281451"/>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3741519" y="3089956"/>
            <a:ext cx="4659193"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Design an experiment to determine if the shape of a drum or the box on a guitar changes the sound that it makes. There are links above to some resources on how to make a drum or guitar at home that you might be helpful for you planning as well as a resource to remind you of the steps in a scientific inquiry process. </a:t>
            </a:r>
          </a:p>
          <a:p>
            <a:pPr marL="0" lvl="0" indent="0" algn="l" rtl="0">
              <a:spcBef>
                <a:spcPts val="0"/>
              </a:spcBef>
              <a:spcAft>
                <a:spcPts val="1600"/>
              </a:spcAft>
              <a:buNone/>
            </a:pPr>
            <a:r>
              <a:rPr lang="en-US" dirty="0"/>
              <a:t>Record you experiment on the following slides.</a:t>
            </a:r>
            <a:endParaRPr lang="en" dirty="0"/>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5286737" y="4442990"/>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35;p33">
            <a:extLst>
              <a:ext uri="{FF2B5EF4-FFF2-40B4-BE49-F238E27FC236}">
                <a16:creationId xmlns:a16="http://schemas.microsoft.com/office/drawing/2014/main" id="{E033FD2C-06E1-4F66-A0AC-19D98C9E7B84}"/>
              </a:ext>
            </a:extLst>
          </p:cNvPr>
          <p:cNvSpPr/>
          <p:nvPr/>
        </p:nvSpPr>
        <p:spPr>
          <a:xfrm>
            <a:off x="3195463" y="119969"/>
            <a:ext cx="777448" cy="848285"/>
          </a:xfrm>
          <a:prstGeom prst="ellipse">
            <a:avLst/>
          </a:prstGeom>
          <a:solidFill>
            <a:srgbClr val="E2D5C2">
              <a:alpha val="78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1;p37">
            <a:extLst>
              <a:ext uri="{FF2B5EF4-FFF2-40B4-BE49-F238E27FC236}">
                <a16:creationId xmlns:a16="http://schemas.microsoft.com/office/drawing/2014/main" id="{19885AFE-1821-4163-B12E-52FADE0F6BEE}"/>
              </a:ext>
            </a:extLst>
          </p:cNvPr>
          <p:cNvSpPr txBox="1">
            <a:spLocks/>
          </p:cNvSpPr>
          <p:nvPr/>
        </p:nvSpPr>
        <p:spPr>
          <a:xfrm>
            <a:off x="2191107" y="200625"/>
            <a:ext cx="28353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600"/>
              <a:buFont typeface="Palanquin Dark SemiBold"/>
              <a:buNone/>
              <a:defRPr sz="1600" b="0" i="0" u="none" strike="noStrike" cap="none">
                <a:solidFill>
                  <a:schemeClr val="accent2"/>
                </a:solidFill>
                <a:latin typeface="Palanquin Dark SemiBold"/>
                <a:ea typeface="Palanquin Dark SemiBold"/>
                <a:cs typeface="Palanquin Dark SemiBold"/>
                <a:sym typeface="Palanquin Dark SemiBold"/>
              </a:defRPr>
            </a:lvl1pPr>
            <a:lvl2pPr marR="0" lvl="1"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2pPr>
            <a:lvl3pPr marR="0" lvl="2"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3pPr>
            <a:lvl4pPr marR="0" lvl="3"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4pPr>
            <a:lvl5pPr marR="0" lvl="4"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5pPr>
            <a:lvl6pPr marR="0" lvl="5"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6pPr>
            <a:lvl7pPr marR="0" lvl="6"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7pPr>
            <a:lvl8pPr marR="0" lvl="7"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8pPr>
            <a:lvl9pPr marR="0" lvl="8"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9pPr>
          </a:lstStyle>
          <a:p>
            <a:r>
              <a:rPr lang="en-US" dirty="0"/>
              <a:t>Drums</a:t>
            </a:r>
          </a:p>
        </p:txBody>
      </p:sp>
      <p:sp>
        <p:nvSpPr>
          <p:cNvPr id="20" name="Google Shape;235;p33">
            <a:extLst>
              <a:ext uri="{FF2B5EF4-FFF2-40B4-BE49-F238E27FC236}">
                <a16:creationId xmlns:a16="http://schemas.microsoft.com/office/drawing/2014/main" id="{F921E8BA-EE9A-4C63-AEC2-DC8FE298F392}"/>
              </a:ext>
            </a:extLst>
          </p:cNvPr>
          <p:cNvSpPr/>
          <p:nvPr/>
        </p:nvSpPr>
        <p:spPr>
          <a:xfrm>
            <a:off x="3195463" y="1103220"/>
            <a:ext cx="777448" cy="848285"/>
          </a:xfrm>
          <a:prstGeom prst="ellipse">
            <a:avLst/>
          </a:prstGeom>
          <a:solidFill>
            <a:srgbClr val="E2D5C2">
              <a:alpha val="78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5;p33">
            <a:extLst>
              <a:ext uri="{FF2B5EF4-FFF2-40B4-BE49-F238E27FC236}">
                <a16:creationId xmlns:a16="http://schemas.microsoft.com/office/drawing/2014/main" id="{6245B6AA-2AEB-4832-A9E5-F0EA335E77B7}"/>
              </a:ext>
            </a:extLst>
          </p:cNvPr>
          <p:cNvSpPr/>
          <p:nvPr/>
        </p:nvSpPr>
        <p:spPr>
          <a:xfrm>
            <a:off x="3220033" y="2161971"/>
            <a:ext cx="777448" cy="848285"/>
          </a:xfrm>
          <a:prstGeom prst="ellipse">
            <a:avLst/>
          </a:prstGeom>
          <a:solidFill>
            <a:srgbClr val="E2D5C2">
              <a:alpha val="78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416E2306-9A3B-42B2-973C-3D8728D1E1DB}"/>
              </a:ext>
            </a:extLst>
          </p:cNvPr>
          <p:cNvSpPr txBox="1"/>
          <p:nvPr/>
        </p:nvSpPr>
        <p:spPr>
          <a:xfrm>
            <a:off x="4095305" y="33862"/>
            <a:ext cx="4922373" cy="830997"/>
          </a:xfrm>
          <a:prstGeom prst="rect">
            <a:avLst/>
          </a:prstGeom>
          <a:noFill/>
        </p:spPr>
        <p:txBody>
          <a:bodyPr wrap="square" rtlCol="0">
            <a:spAutoFit/>
          </a:bodyPr>
          <a:lstStyle/>
          <a:p>
            <a:r>
              <a:rPr lang="en-US" sz="1200" dirty="0">
                <a:hlinkClick r:id="rId3"/>
              </a:rPr>
              <a:t>https://www.howtorunahomedaycare.com/articles/make-a-simple-drum-for-preschool-fun/</a:t>
            </a:r>
            <a:r>
              <a:rPr lang="en-US" sz="1200" dirty="0"/>
              <a:t> </a:t>
            </a:r>
          </a:p>
          <a:p>
            <a:r>
              <a:rPr lang="en-US" sz="1200" dirty="0"/>
              <a:t> </a:t>
            </a:r>
          </a:p>
          <a:p>
            <a:r>
              <a:rPr lang="en-US" sz="1200" dirty="0">
                <a:hlinkClick r:id="rId4"/>
              </a:rPr>
              <a:t>https://www.wikihow.com/Make-Drums-for-Kids</a:t>
            </a:r>
            <a:r>
              <a:rPr lang="en-US" sz="1200" dirty="0"/>
              <a:t> </a:t>
            </a:r>
          </a:p>
        </p:txBody>
      </p:sp>
      <p:sp>
        <p:nvSpPr>
          <p:cNvPr id="23" name="Google Shape;301;p37">
            <a:extLst>
              <a:ext uri="{FF2B5EF4-FFF2-40B4-BE49-F238E27FC236}">
                <a16:creationId xmlns:a16="http://schemas.microsoft.com/office/drawing/2014/main" id="{1719EB07-F2FB-447D-BEF1-7D4D43ECFA87}"/>
              </a:ext>
            </a:extLst>
          </p:cNvPr>
          <p:cNvSpPr txBox="1">
            <a:spLocks/>
          </p:cNvSpPr>
          <p:nvPr/>
        </p:nvSpPr>
        <p:spPr>
          <a:xfrm>
            <a:off x="2166537" y="2390212"/>
            <a:ext cx="28353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600"/>
              <a:buFont typeface="Palanquin Dark SemiBold"/>
              <a:buNone/>
              <a:defRPr sz="1600" b="0" i="0" u="none" strike="noStrike" cap="none">
                <a:solidFill>
                  <a:schemeClr val="accent2"/>
                </a:solidFill>
                <a:latin typeface="Palanquin Dark SemiBold"/>
                <a:ea typeface="Palanquin Dark SemiBold"/>
                <a:cs typeface="Palanquin Dark SemiBold"/>
                <a:sym typeface="Palanquin Dark SemiBold"/>
              </a:defRPr>
            </a:lvl1pPr>
            <a:lvl2pPr marR="0" lvl="1"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2pPr>
            <a:lvl3pPr marR="0" lvl="2"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3pPr>
            <a:lvl4pPr marR="0" lvl="3"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4pPr>
            <a:lvl5pPr marR="0" lvl="4"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5pPr>
            <a:lvl6pPr marR="0" lvl="5"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6pPr>
            <a:lvl7pPr marR="0" lvl="6"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7pPr>
            <a:lvl8pPr marR="0" lvl="7"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8pPr>
            <a:lvl9pPr marR="0" lvl="8"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9pPr>
          </a:lstStyle>
          <a:p>
            <a:r>
              <a:rPr lang="en-US" dirty="0"/>
              <a:t>Scientific</a:t>
            </a:r>
          </a:p>
          <a:p>
            <a:r>
              <a:rPr lang="en-US" dirty="0"/>
              <a:t>Process</a:t>
            </a:r>
          </a:p>
        </p:txBody>
      </p:sp>
      <p:sp>
        <p:nvSpPr>
          <p:cNvPr id="24" name="Google Shape;301;p37">
            <a:extLst>
              <a:ext uri="{FF2B5EF4-FFF2-40B4-BE49-F238E27FC236}">
                <a16:creationId xmlns:a16="http://schemas.microsoft.com/office/drawing/2014/main" id="{9099B333-2B70-46A2-8DE4-E2B100749F3B}"/>
              </a:ext>
            </a:extLst>
          </p:cNvPr>
          <p:cNvSpPr txBox="1">
            <a:spLocks/>
          </p:cNvSpPr>
          <p:nvPr/>
        </p:nvSpPr>
        <p:spPr>
          <a:xfrm>
            <a:off x="2166537" y="1182047"/>
            <a:ext cx="28353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600"/>
              <a:buFont typeface="Palanquin Dark SemiBold"/>
              <a:buNone/>
              <a:defRPr sz="1600" b="0" i="0" u="none" strike="noStrike" cap="none">
                <a:solidFill>
                  <a:schemeClr val="accent2"/>
                </a:solidFill>
                <a:latin typeface="Palanquin Dark SemiBold"/>
                <a:ea typeface="Palanquin Dark SemiBold"/>
                <a:cs typeface="Palanquin Dark SemiBold"/>
                <a:sym typeface="Palanquin Dark SemiBold"/>
              </a:defRPr>
            </a:lvl1pPr>
            <a:lvl2pPr marR="0" lvl="1"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2pPr>
            <a:lvl3pPr marR="0" lvl="2"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3pPr>
            <a:lvl4pPr marR="0" lvl="3"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4pPr>
            <a:lvl5pPr marR="0" lvl="4"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5pPr>
            <a:lvl6pPr marR="0" lvl="5"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6pPr>
            <a:lvl7pPr marR="0" lvl="6"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7pPr>
            <a:lvl8pPr marR="0" lvl="7"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8pPr>
            <a:lvl9pPr marR="0" lvl="8"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9pPr>
          </a:lstStyle>
          <a:p>
            <a:r>
              <a:rPr lang="en-US" dirty="0"/>
              <a:t>Guitars</a:t>
            </a:r>
          </a:p>
        </p:txBody>
      </p:sp>
      <p:sp>
        <p:nvSpPr>
          <p:cNvPr id="25" name="TextBox 24">
            <a:extLst>
              <a:ext uri="{FF2B5EF4-FFF2-40B4-BE49-F238E27FC236}">
                <a16:creationId xmlns:a16="http://schemas.microsoft.com/office/drawing/2014/main" id="{AAB54987-3136-43E0-A7B3-E779CD34EA55}"/>
              </a:ext>
            </a:extLst>
          </p:cNvPr>
          <p:cNvSpPr txBox="1"/>
          <p:nvPr/>
        </p:nvSpPr>
        <p:spPr>
          <a:xfrm>
            <a:off x="4096711" y="1129257"/>
            <a:ext cx="4922373" cy="830997"/>
          </a:xfrm>
          <a:prstGeom prst="rect">
            <a:avLst/>
          </a:prstGeom>
          <a:noFill/>
        </p:spPr>
        <p:txBody>
          <a:bodyPr wrap="square" rtlCol="0">
            <a:spAutoFit/>
          </a:bodyPr>
          <a:lstStyle/>
          <a:p>
            <a:r>
              <a:rPr lang="en-US" sz="1200" dirty="0">
                <a:hlinkClick r:id="rId5"/>
              </a:rPr>
              <a:t>https://www.pbs.org/parents/crafts-and-experiments/create-a-cardboard-guitar</a:t>
            </a:r>
            <a:r>
              <a:rPr lang="en-US" sz="1200" dirty="0"/>
              <a:t> </a:t>
            </a:r>
          </a:p>
          <a:p>
            <a:endParaRPr lang="en-US" sz="1200" dirty="0"/>
          </a:p>
          <a:p>
            <a:r>
              <a:rPr lang="en-US" sz="1200" dirty="0">
                <a:hlinkClick r:id="rId6"/>
              </a:rPr>
              <a:t>https://www.wikihow.com/Make-a-Rubber-Band-Guitar</a:t>
            </a:r>
            <a:r>
              <a:rPr lang="en-US" sz="1200" dirty="0"/>
              <a:t> </a:t>
            </a:r>
          </a:p>
        </p:txBody>
      </p:sp>
      <p:sp>
        <p:nvSpPr>
          <p:cNvPr id="26" name="TextBox 25">
            <a:extLst>
              <a:ext uri="{FF2B5EF4-FFF2-40B4-BE49-F238E27FC236}">
                <a16:creationId xmlns:a16="http://schemas.microsoft.com/office/drawing/2014/main" id="{C6E94BD1-387B-4D96-882A-2A34C3A71AEB}"/>
              </a:ext>
            </a:extLst>
          </p:cNvPr>
          <p:cNvSpPr txBox="1"/>
          <p:nvPr/>
        </p:nvSpPr>
        <p:spPr>
          <a:xfrm>
            <a:off x="4096242" y="2363876"/>
            <a:ext cx="4922373" cy="276999"/>
          </a:xfrm>
          <a:prstGeom prst="rect">
            <a:avLst/>
          </a:prstGeom>
          <a:noFill/>
        </p:spPr>
        <p:txBody>
          <a:bodyPr wrap="square" rtlCol="0">
            <a:spAutoFit/>
          </a:bodyPr>
          <a:lstStyle/>
          <a:p>
            <a:r>
              <a:rPr lang="en-US" sz="1200" dirty="0">
                <a:hlinkClick r:id="rId7"/>
              </a:rPr>
              <a:t>https://www.youtube.com/watch?v=qAJ8IF4HI20&amp;t=50s</a:t>
            </a:r>
            <a:r>
              <a:rPr lang="en-US" sz="1200" dirty="0"/>
              <a:t> </a:t>
            </a:r>
          </a:p>
        </p:txBody>
      </p:sp>
      <p:sp>
        <p:nvSpPr>
          <p:cNvPr id="6" name="Arc 5">
            <a:extLst>
              <a:ext uri="{FF2B5EF4-FFF2-40B4-BE49-F238E27FC236}">
                <a16:creationId xmlns:a16="http://schemas.microsoft.com/office/drawing/2014/main" id="{C05C5BD6-E40A-45D3-A2BD-C3522DBCD39F}"/>
              </a:ext>
            </a:extLst>
          </p:cNvPr>
          <p:cNvSpPr/>
          <p:nvPr/>
        </p:nvSpPr>
        <p:spPr>
          <a:xfrm>
            <a:off x="1015139" y="2283038"/>
            <a:ext cx="1514782" cy="1384718"/>
          </a:xfrm>
          <a:prstGeom prst="arc">
            <a:avLst>
              <a:gd name="adj1" fmla="val 10703309"/>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378BEED-94C8-457C-AB8F-24555C483D6F}"/>
              </a:ext>
            </a:extLst>
          </p:cNvPr>
          <p:cNvSpPr txBox="1"/>
          <p:nvPr/>
        </p:nvSpPr>
        <p:spPr>
          <a:xfrm>
            <a:off x="662670" y="2817134"/>
            <a:ext cx="726212" cy="307777"/>
          </a:xfrm>
          <a:prstGeom prst="rect">
            <a:avLst/>
          </a:prstGeom>
          <a:noFill/>
        </p:spPr>
        <p:txBody>
          <a:bodyPr wrap="square" rtlCol="0">
            <a:spAutoFit/>
          </a:bodyPr>
          <a:lstStyle/>
          <a:p>
            <a:r>
              <a:rPr lang="en-US" dirty="0"/>
              <a:t>Agree</a:t>
            </a:r>
          </a:p>
        </p:txBody>
      </p:sp>
      <p:sp>
        <p:nvSpPr>
          <p:cNvPr id="30" name="TextBox 29">
            <a:extLst>
              <a:ext uri="{FF2B5EF4-FFF2-40B4-BE49-F238E27FC236}">
                <a16:creationId xmlns:a16="http://schemas.microsoft.com/office/drawing/2014/main" id="{4B75BEDB-7314-4E40-921C-EDF115BAB8E5}"/>
              </a:ext>
            </a:extLst>
          </p:cNvPr>
          <p:cNvSpPr txBox="1"/>
          <p:nvPr/>
        </p:nvSpPr>
        <p:spPr>
          <a:xfrm>
            <a:off x="2064018" y="2821508"/>
            <a:ext cx="977753" cy="307777"/>
          </a:xfrm>
          <a:prstGeom prst="rect">
            <a:avLst/>
          </a:prstGeom>
          <a:noFill/>
        </p:spPr>
        <p:txBody>
          <a:bodyPr wrap="square" rtlCol="0">
            <a:spAutoFit/>
          </a:bodyPr>
          <a:lstStyle/>
          <a:p>
            <a:r>
              <a:rPr lang="en-US" dirty="0"/>
              <a:t>Disagree</a:t>
            </a:r>
          </a:p>
        </p:txBody>
      </p:sp>
      <p:pic>
        <p:nvPicPr>
          <p:cNvPr id="31" name="Graphic 30" descr="Arrow Horizontal U turn">
            <a:hlinkClick r:id="rId8" action="ppaction://hlinksldjump"/>
            <a:extLst>
              <a:ext uri="{FF2B5EF4-FFF2-40B4-BE49-F238E27FC236}">
                <a16:creationId xmlns:a16="http://schemas.microsoft.com/office/drawing/2014/main" id="{8AF250B1-E7C4-4529-B017-6FB9C13D8D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3759229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SHAPE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51170991"/>
              </p:ext>
            </p:extLst>
          </p:nvPr>
        </p:nvGraphicFramePr>
        <p:xfrm>
          <a:off x="804041" y="286100"/>
          <a:ext cx="8056180" cy="354566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497665">
                <a:tc>
                  <a:txBody>
                    <a:bodyPr/>
                    <a:lstStyle/>
                    <a:p>
                      <a:r>
                        <a:rPr lang="en-US" sz="1600" b="1" dirty="0"/>
                        <a:t>Title of Experiment:</a:t>
                      </a:r>
                      <a:endParaRPr lang="en-US" sz="1400" b="1" dirty="0"/>
                    </a:p>
                  </a:txBody>
                  <a:tcPr>
                    <a:solidFill>
                      <a:schemeClr val="bg1"/>
                    </a:solidFill>
                  </a:tcPr>
                </a:tc>
                <a:tc>
                  <a:txBody>
                    <a:bodyPr/>
                    <a:lstStyle/>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991994692"/>
                  </a:ext>
                </a:extLst>
              </a:tr>
              <a:tr h="497665">
                <a:tc>
                  <a:txBody>
                    <a:bodyPr/>
                    <a:lstStyle/>
                    <a:p>
                      <a:r>
                        <a:rPr lang="en-US" sz="1600" b="1" dirty="0"/>
                        <a:t>Question:</a:t>
                      </a:r>
                    </a:p>
                  </a:txBody>
                  <a:tcPr>
                    <a:solidFill>
                      <a:schemeClr val="bg1"/>
                    </a:solidFill>
                  </a:tcPr>
                </a:tc>
                <a:tc>
                  <a:txBody>
                    <a:bodyPr/>
                    <a:lstStyle/>
                    <a:p>
                      <a:r>
                        <a:rPr lang="en-US" dirty="0"/>
                        <a:t>(What you want to learn from conducting the experiment?)</a:t>
                      </a:r>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1343875394"/>
                  </a:ext>
                </a:extLst>
              </a:tr>
              <a:tr h="497665">
                <a:tc>
                  <a:txBody>
                    <a:bodyPr/>
                    <a:lstStyle/>
                    <a:p>
                      <a:r>
                        <a:rPr lang="en-US" sz="1600" b="1" dirty="0"/>
                        <a:t>Hypothesis:</a:t>
                      </a:r>
                    </a:p>
                  </a:txBody>
                  <a:tcPr>
                    <a:solidFill>
                      <a:schemeClr val="bg1"/>
                    </a:solidFill>
                  </a:tcPr>
                </a:tc>
                <a:tc>
                  <a:txBody>
                    <a:bodyPr/>
                    <a:lstStyle/>
                    <a:p>
                      <a:r>
                        <a:rPr lang="en-US" dirty="0"/>
                        <a:t>(What do you think the result will be?)</a:t>
                      </a:r>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3339868971"/>
                  </a:ext>
                </a:extLst>
              </a:tr>
            </a:tbl>
          </a:graphicData>
        </a:graphic>
      </p:graphicFrame>
      <p:pic>
        <p:nvPicPr>
          <p:cNvPr id="11" name="Graphic 10" descr="Arrow Horizontal U turn">
            <a:hlinkClick r:id="rId3" action="ppaction://hlinksldjump"/>
            <a:extLst>
              <a:ext uri="{FF2B5EF4-FFF2-40B4-BE49-F238E27FC236}">
                <a16:creationId xmlns:a16="http://schemas.microsoft.com/office/drawing/2014/main" id="{6D64F500-1826-42A8-A4C6-09BC5C307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95995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SHAPE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277252617"/>
              </p:ext>
            </p:extLst>
          </p:nvPr>
        </p:nvGraphicFramePr>
        <p:xfrm>
          <a:off x="804041" y="286100"/>
          <a:ext cx="8056180" cy="388094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497665">
                <a:tc>
                  <a:txBody>
                    <a:bodyPr/>
                    <a:lstStyle/>
                    <a:p>
                      <a:r>
                        <a:rPr lang="en-US" sz="1600" b="1" dirty="0"/>
                        <a:t>Materials:</a:t>
                      </a:r>
                      <a:endParaRPr lang="en-US" sz="1400" b="1" dirty="0"/>
                    </a:p>
                  </a:txBody>
                  <a:tcPr>
                    <a:solidFill>
                      <a:schemeClr val="bg1"/>
                    </a:solidFill>
                  </a:tcPr>
                </a:tc>
                <a:tc>
                  <a:txBody>
                    <a:bodyPr/>
                    <a:lstStyle/>
                    <a:p>
                      <a:r>
                        <a:rPr lang="en-US" dirty="0"/>
                        <a:t>(What do you need to conduct the experiment?)</a:t>
                      </a:r>
                    </a:p>
                    <a:p>
                      <a:endParaRPr lang="en-US" dirty="0"/>
                    </a:p>
                    <a:p>
                      <a:pPr marL="285750" indent="-285750">
                        <a:buFont typeface="Wingdings" panose="05000000000000000000" pitchFamily="2" charset="2"/>
                        <a:buChar char="q"/>
                      </a:pPr>
                      <a:r>
                        <a:rPr lang="en-US" dirty="0"/>
                        <a:t> </a:t>
                      </a:r>
                    </a:p>
                    <a:p>
                      <a:pPr marL="285750" indent="-285750">
                        <a:buFont typeface="Wingdings" panose="05000000000000000000" pitchFamily="2" charset="2"/>
                        <a:buChar char="q"/>
                      </a:pPr>
                      <a:r>
                        <a:rPr lang="en-US" dirty="0"/>
                        <a:t> </a:t>
                      </a:r>
                    </a:p>
                    <a:p>
                      <a:pPr marL="285750" indent="-285750">
                        <a:buFont typeface="Wingdings" panose="05000000000000000000" pitchFamily="2" charset="2"/>
                        <a:buChar char="q"/>
                      </a:pPr>
                      <a:r>
                        <a:rPr lang="en-US" dirty="0"/>
                        <a:t> </a:t>
                      </a:r>
                    </a:p>
                    <a:p>
                      <a:pPr marL="285750" indent="-285750">
                        <a:buFont typeface="Wingdings" panose="05000000000000000000" pitchFamily="2" charset="2"/>
                        <a:buChar char="q"/>
                      </a:pPr>
                      <a:r>
                        <a:rPr lang="en-US" dirty="0"/>
                        <a:t> </a:t>
                      </a:r>
                    </a:p>
                    <a:p>
                      <a:pPr marL="0" indent="0">
                        <a:buFont typeface="Wingdings" panose="05000000000000000000" pitchFamily="2" charset="2"/>
                        <a:buNone/>
                      </a:pPr>
                      <a:endParaRPr lang="en-US" dirty="0"/>
                    </a:p>
                    <a:p>
                      <a:endParaRPr lang="en-US" dirty="0"/>
                    </a:p>
                  </a:txBody>
                  <a:tcPr>
                    <a:solidFill>
                      <a:schemeClr val="bg1"/>
                    </a:solidFill>
                  </a:tcPr>
                </a:tc>
                <a:extLst>
                  <a:ext uri="{0D108BD9-81ED-4DB2-BD59-A6C34878D82A}">
                    <a16:rowId xmlns:a16="http://schemas.microsoft.com/office/drawing/2014/main" val="991994692"/>
                  </a:ext>
                </a:extLst>
              </a:tr>
              <a:tr h="497665">
                <a:tc>
                  <a:txBody>
                    <a:bodyPr/>
                    <a:lstStyle/>
                    <a:p>
                      <a:r>
                        <a:rPr lang="en-US" sz="1600" b="1" dirty="0"/>
                        <a:t>Procedure:</a:t>
                      </a:r>
                    </a:p>
                  </a:txBody>
                  <a:tcPr>
                    <a:solidFill>
                      <a:schemeClr val="bg1"/>
                    </a:solidFill>
                  </a:tcPr>
                </a:tc>
                <a:tc>
                  <a:txBody>
                    <a:bodyPr/>
                    <a:lstStyle/>
                    <a:p>
                      <a:r>
                        <a:rPr lang="en-US" dirty="0"/>
                        <a:t>(A detailed list of the steps needed to conduct the experiment.)</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endParaRPr lang="en-US" dirty="0"/>
                    </a:p>
                    <a:p>
                      <a:endParaRPr lang="en-US" dirty="0"/>
                    </a:p>
                  </a:txBody>
                  <a:tcPr>
                    <a:solidFill>
                      <a:schemeClr val="bg1"/>
                    </a:solidFill>
                  </a:tcPr>
                </a:tc>
                <a:extLst>
                  <a:ext uri="{0D108BD9-81ED-4DB2-BD59-A6C34878D82A}">
                    <a16:rowId xmlns:a16="http://schemas.microsoft.com/office/drawing/2014/main" val="1343875394"/>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06EC3AA9-485E-4689-812A-80071A69DD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4257350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SHAPE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983751202"/>
              </p:ext>
            </p:extLst>
          </p:nvPr>
        </p:nvGraphicFramePr>
        <p:xfrm>
          <a:off x="804041" y="286100"/>
          <a:ext cx="8056180" cy="314942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497665">
                <a:tc>
                  <a:txBody>
                    <a:bodyPr/>
                    <a:lstStyle/>
                    <a:p>
                      <a:r>
                        <a:rPr lang="en-US" sz="1600" b="1" dirty="0"/>
                        <a:t>Data:</a:t>
                      </a:r>
                      <a:endParaRPr lang="en-US" sz="1400" b="1" dirty="0"/>
                    </a:p>
                  </a:txBody>
                  <a:tcPr>
                    <a:solidFill>
                      <a:schemeClr val="bg1"/>
                    </a:solidFill>
                  </a:tcPr>
                </a:tc>
                <a:tc>
                  <a:txBody>
                    <a:bodyPr/>
                    <a:lstStyle/>
                    <a:p>
                      <a:r>
                        <a:rPr lang="en-US" dirty="0"/>
                        <a:t>(Charts, graphs, tables, sketches, pictures, notes, etc. that document or show experiment results)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991994692"/>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2FD26760-0F48-4169-83E6-AF9BD85656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207899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SHAPE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2293303124"/>
              </p:ext>
            </p:extLst>
          </p:nvPr>
        </p:nvGraphicFramePr>
        <p:xfrm>
          <a:off x="804041" y="286100"/>
          <a:ext cx="8056180" cy="433814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3840480">
                <a:tc>
                  <a:txBody>
                    <a:bodyPr/>
                    <a:lstStyle/>
                    <a:p>
                      <a:r>
                        <a:rPr lang="en-US" sz="1600" b="1" dirty="0"/>
                        <a:t>Conclusion:</a:t>
                      </a:r>
                      <a:endParaRPr lang="en-US" sz="1400" b="1" dirty="0"/>
                    </a:p>
                  </a:txBody>
                  <a:tcPr>
                    <a:solidFill>
                      <a:schemeClr val="bg1"/>
                    </a:solidFill>
                  </a:tcPr>
                </a:tc>
                <a:tc>
                  <a:txBody>
                    <a:bodyPr/>
                    <a:lstStyle/>
                    <a:p>
                      <a:r>
                        <a:rPr lang="en-US" dirty="0"/>
                        <a:t>(Write about what happened during your experiment. Refer back to your hypothesis. Were you right? Wrong? What could you do different next time?)</a:t>
                      </a:r>
                    </a:p>
                    <a:p>
                      <a:endParaRPr lang="en-US" dirty="0"/>
                    </a:p>
                  </a:txBody>
                  <a:tcPr>
                    <a:solidFill>
                      <a:schemeClr val="bg1"/>
                    </a:solidFill>
                  </a:tcPr>
                </a:tc>
                <a:extLst>
                  <a:ext uri="{0D108BD9-81ED-4DB2-BD59-A6C34878D82A}">
                    <a16:rowId xmlns:a16="http://schemas.microsoft.com/office/drawing/2014/main" val="991994692"/>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0D7AE992-7907-47B1-AE0D-CEFE42AB74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3057817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355456" y="1928577"/>
            <a:ext cx="3492154"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SIZE AFFECT SOUND?</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buNone/>
            </a:pPr>
            <a:r>
              <a:rPr lang="en-US" dirty="0"/>
              <a:t>A musical instrument can be made by putting some water in a glass/bottle and then tapping it with an object such as a spoon. Use an arrow on each of the meters below to indicate your agreement with each statement.</a:t>
            </a:r>
          </a:p>
          <a:p>
            <a:pPr marL="0" lvl="0" indent="0" algn="l" rtl="0">
              <a:spcBef>
                <a:spcPts val="0"/>
              </a:spcBef>
              <a:buNone/>
            </a:pPr>
            <a:endParaRPr lang="en-US" i="1" dirty="0"/>
          </a:p>
          <a:p>
            <a:pPr marL="0" lvl="0" indent="0" algn="l" rtl="0">
              <a:spcBef>
                <a:spcPts val="0"/>
              </a:spcBef>
              <a:buNone/>
            </a:pPr>
            <a:r>
              <a:rPr lang="en-US" i="1" dirty="0"/>
              <a:t>The size of a glass or bottle will affect the sound that it makes.</a:t>
            </a:r>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r>
              <a:rPr lang="en-US" i="1" dirty="0"/>
              <a:t>The amount of water in a glass or bottle will affect the sound it makes.</a:t>
            </a:r>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a:p>
            <a:pPr marL="0" lvl="0" indent="0" algn="l" rtl="0">
              <a:spcBef>
                <a:spcPts val="0"/>
              </a:spcBef>
              <a:buNone/>
            </a:pPr>
            <a:endParaRPr lang="en-US" i="1" dirty="0"/>
          </a:p>
        </p:txBody>
      </p:sp>
      <p:sp>
        <p:nvSpPr>
          <p:cNvPr id="303" name="Google Shape;303;p37"/>
          <p:cNvSpPr txBox="1">
            <a:spLocks noGrp="1"/>
          </p:cNvSpPr>
          <p:nvPr>
            <p:ph type="ctrTitle" idx="2"/>
          </p:nvPr>
        </p:nvSpPr>
        <p:spPr>
          <a:xfrm>
            <a:off x="4600246" y="4281451"/>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3741519" y="2247618"/>
            <a:ext cx="4659193"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Design an experiment to answer one of the questions:</a:t>
            </a:r>
          </a:p>
          <a:p>
            <a:pPr marL="171450" lvl="0" indent="-171450" algn="l" rtl="0">
              <a:spcBef>
                <a:spcPts val="0"/>
              </a:spcBef>
              <a:spcAft>
                <a:spcPts val="1600"/>
              </a:spcAft>
              <a:buFont typeface="Arial" panose="020B0604020202020204" pitchFamily="34" charset="0"/>
              <a:buChar char="•"/>
            </a:pPr>
            <a:r>
              <a:rPr lang="en-US" dirty="0"/>
              <a:t>Does the size of the glass/bottle affect the sound it can make?</a:t>
            </a:r>
          </a:p>
          <a:p>
            <a:pPr marL="171450" lvl="0" indent="-171450" algn="l" rtl="0">
              <a:spcBef>
                <a:spcPts val="0"/>
              </a:spcBef>
              <a:spcAft>
                <a:spcPts val="1600"/>
              </a:spcAft>
              <a:buFont typeface="Arial" panose="020B0604020202020204" pitchFamily="34" charset="0"/>
              <a:buChar char="•"/>
            </a:pPr>
            <a:r>
              <a:rPr lang="en-US" dirty="0"/>
              <a:t>Does the amount of water in a glass/bottle affect the sound it makes?</a:t>
            </a:r>
          </a:p>
          <a:p>
            <a:pPr marL="0" lvl="0" indent="0" algn="l" rtl="0">
              <a:spcBef>
                <a:spcPts val="0"/>
              </a:spcBef>
              <a:spcAft>
                <a:spcPts val="1600"/>
              </a:spcAft>
            </a:pPr>
            <a:r>
              <a:rPr lang="en-US" dirty="0"/>
              <a:t>There is a link above to a resource to remind you of the steps in a scientific inquiry process. </a:t>
            </a:r>
          </a:p>
          <a:p>
            <a:pPr marL="0" lvl="0" indent="0" algn="l" rtl="0">
              <a:spcBef>
                <a:spcPts val="0"/>
              </a:spcBef>
              <a:spcAft>
                <a:spcPts val="1600"/>
              </a:spcAft>
              <a:buNone/>
            </a:pPr>
            <a:r>
              <a:rPr lang="en-US" dirty="0"/>
              <a:t>Record you experiment on the following slides.</a:t>
            </a:r>
            <a:endParaRPr lang="en" dirty="0"/>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5286737" y="4442990"/>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Arc 13">
            <a:extLst>
              <a:ext uri="{FF2B5EF4-FFF2-40B4-BE49-F238E27FC236}">
                <a16:creationId xmlns:a16="http://schemas.microsoft.com/office/drawing/2014/main" id="{5098C2BA-93D1-4DDE-B183-92465F438CB5}"/>
              </a:ext>
            </a:extLst>
          </p:cNvPr>
          <p:cNvSpPr/>
          <p:nvPr/>
        </p:nvSpPr>
        <p:spPr>
          <a:xfrm>
            <a:off x="1060018" y="4082108"/>
            <a:ext cx="1514782" cy="1384718"/>
          </a:xfrm>
          <a:prstGeom prst="arc">
            <a:avLst>
              <a:gd name="adj1" fmla="val 10703309"/>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38434AA-ED86-4089-AD1E-4914A0972962}"/>
              </a:ext>
            </a:extLst>
          </p:cNvPr>
          <p:cNvSpPr txBox="1"/>
          <p:nvPr/>
        </p:nvSpPr>
        <p:spPr>
          <a:xfrm>
            <a:off x="707549" y="4616204"/>
            <a:ext cx="726212" cy="307777"/>
          </a:xfrm>
          <a:prstGeom prst="rect">
            <a:avLst/>
          </a:prstGeom>
          <a:noFill/>
        </p:spPr>
        <p:txBody>
          <a:bodyPr wrap="square" rtlCol="0">
            <a:spAutoFit/>
          </a:bodyPr>
          <a:lstStyle/>
          <a:p>
            <a:r>
              <a:rPr lang="en-US" dirty="0"/>
              <a:t>Agree</a:t>
            </a:r>
          </a:p>
        </p:txBody>
      </p:sp>
      <p:sp>
        <p:nvSpPr>
          <p:cNvPr id="16" name="TextBox 15">
            <a:extLst>
              <a:ext uri="{FF2B5EF4-FFF2-40B4-BE49-F238E27FC236}">
                <a16:creationId xmlns:a16="http://schemas.microsoft.com/office/drawing/2014/main" id="{518402F7-ECB6-4C71-AB34-20F6B2743B2A}"/>
              </a:ext>
            </a:extLst>
          </p:cNvPr>
          <p:cNvSpPr txBox="1"/>
          <p:nvPr/>
        </p:nvSpPr>
        <p:spPr>
          <a:xfrm>
            <a:off x="2108897" y="4620578"/>
            <a:ext cx="977753" cy="307777"/>
          </a:xfrm>
          <a:prstGeom prst="rect">
            <a:avLst/>
          </a:prstGeom>
          <a:noFill/>
        </p:spPr>
        <p:txBody>
          <a:bodyPr wrap="square" rtlCol="0">
            <a:spAutoFit/>
          </a:bodyPr>
          <a:lstStyle/>
          <a:p>
            <a:r>
              <a:rPr lang="en-US" dirty="0"/>
              <a:t>Disagree</a:t>
            </a:r>
          </a:p>
        </p:txBody>
      </p:sp>
      <p:sp>
        <p:nvSpPr>
          <p:cNvPr id="17" name="Arc 16">
            <a:extLst>
              <a:ext uri="{FF2B5EF4-FFF2-40B4-BE49-F238E27FC236}">
                <a16:creationId xmlns:a16="http://schemas.microsoft.com/office/drawing/2014/main" id="{7D6D1D4F-220B-49AE-B4D6-28A75BFA6E4B}"/>
              </a:ext>
            </a:extLst>
          </p:cNvPr>
          <p:cNvSpPr/>
          <p:nvPr/>
        </p:nvSpPr>
        <p:spPr>
          <a:xfrm>
            <a:off x="1033180" y="2641990"/>
            <a:ext cx="1514782" cy="1384718"/>
          </a:xfrm>
          <a:prstGeom prst="arc">
            <a:avLst>
              <a:gd name="adj1" fmla="val 10703309"/>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8E502867-9AF4-4BC3-91DB-51E03D5C4E2F}"/>
              </a:ext>
            </a:extLst>
          </p:cNvPr>
          <p:cNvSpPr txBox="1"/>
          <p:nvPr/>
        </p:nvSpPr>
        <p:spPr>
          <a:xfrm>
            <a:off x="680711" y="3176086"/>
            <a:ext cx="726212" cy="307777"/>
          </a:xfrm>
          <a:prstGeom prst="rect">
            <a:avLst/>
          </a:prstGeom>
          <a:noFill/>
        </p:spPr>
        <p:txBody>
          <a:bodyPr wrap="square" rtlCol="0">
            <a:spAutoFit/>
          </a:bodyPr>
          <a:lstStyle/>
          <a:p>
            <a:r>
              <a:rPr lang="en-US" dirty="0"/>
              <a:t>Agree</a:t>
            </a:r>
          </a:p>
        </p:txBody>
      </p:sp>
      <p:sp>
        <p:nvSpPr>
          <p:cNvPr id="19" name="TextBox 18">
            <a:extLst>
              <a:ext uri="{FF2B5EF4-FFF2-40B4-BE49-F238E27FC236}">
                <a16:creationId xmlns:a16="http://schemas.microsoft.com/office/drawing/2014/main" id="{F762E13D-123A-4E83-AE27-32935EB99232}"/>
              </a:ext>
            </a:extLst>
          </p:cNvPr>
          <p:cNvSpPr txBox="1"/>
          <p:nvPr/>
        </p:nvSpPr>
        <p:spPr>
          <a:xfrm>
            <a:off x="2082059" y="3180460"/>
            <a:ext cx="977753" cy="307777"/>
          </a:xfrm>
          <a:prstGeom prst="rect">
            <a:avLst/>
          </a:prstGeom>
          <a:noFill/>
        </p:spPr>
        <p:txBody>
          <a:bodyPr wrap="square" rtlCol="0">
            <a:spAutoFit/>
          </a:bodyPr>
          <a:lstStyle/>
          <a:p>
            <a:r>
              <a:rPr lang="en-US" dirty="0"/>
              <a:t>Disagree</a:t>
            </a:r>
          </a:p>
        </p:txBody>
      </p:sp>
      <p:sp>
        <p:nvSpPr>
          <p:cNvPr id="20" name="Google Shape;235;p33">
            <a:extLst>
              <a:ext uri="{FF2B5EF4-FFF2-40B4-BE49-F238E27FC236}">
                <a16:creationId xmlns:a16="http://schemas.microsoft.com/office/drawing/2014/main" id="{F6FE77BB-016A-409D-BF64-8B12E3D4B581}"/>
              </a:ext>
            </a:extLst>
          </p:cNvPr>
          <p:cNvSpPr/>
          <p:nvPr/>
        </p:nvSpPr>
        <p:spPr>
          <a:xfrm>
            <a:off x="3200179" y="201979"/>
            <a:ext cx="777448" cy="848285"/>
          </a:xfrm>
          <a:prstGeom prst="ellipse">
            <a:avLst/>
          </a:prstGeom>
          <a:solidFill>
            <a:srgbClr val="E2D5C2">
              <a:alpha val="78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FAB951FB-0A1D-403B-AB3A-00C64CD53E80}"/>
              </a:ext>
            </a:extLst>
          </p:cNvPr>
          <p:cNvSpPr txBox="1"/>
          <p:nvPr/>
        </p:nvSpPr>
        <p:spPr>
          <a:xfrm>
            <a:off x="4076388" y="403884"/>
            <a:ext cx="4922373" cy="276999"/>
          </a:xfrm>
          <a:prstGeom prst="rect">
            <a:avLst/>
          </a:prstGeom>
          <a:noFill/>
        </p:spPr>
        <p:txBody>
          <a:bodyPr wrap="square" rtlCol="0">
            <a:spAutoFit/>
          </a:bodyPr>
          <a:lstStyle/>
          <a:p>
            <a:r>
              <a:rPr lang="en-US" sz="1200" dirty="0">
                <a:hlinkClick r:id="rId3"/>
              </a:rPr>
              <a:t>https://www.youtube.com/watch?v=qAJ8IF4HI20&amp;t=50s</a:t>
            </a:r>
            <a:r>
              <a:rPr lang="en-US" sz="1200" dirty="0"/>
              <a:t> </a:t>
            </a:r>
          </a:p>
        </p:txBody>
      </p:sp>
      <p:sp>
        <p:nvSpPr>
          <p:cNvPr id="22" name="Google Shape;301;p37">
            <a:extLst>
              <a:ext uri="{FF2B5EF4-FFF2-40B4-BE49-F238E27FC236}">
                <a16:creationId xmlns:a16="http://schemas.microsoft.com/office/drawing/2014/main" id="{BF434189-00CC-413B-B5CF-A196B91CE436}"/>
              </a:ext>
            </a:extLst>
          </p:cNvPr>
          <p:cNvSpPr txBox="1">
            <a:spLocks/>
          </p:cNvSpPr>
          <p:nvPr/>
        </p:nvSpPr>
        <p:spPr>
          <a:xfrm>
            <a:off x="2181568" y="363683"/>
            <a:ext cx="28353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600"/>
              <a:buFont typeface="Palanquin Dark SemiBold"/>
              <a:buNone/>
              <a:defRPr sz="1600" b="0" i="0" u="none" strike="noStrike" cap="none">
                <a:solidFill>
                  <a:schemeClr val="accent2"/>
                </a:solidFill>
                <a:latin typeface="Palanquin Dark SemiBold"/>
                <a:ea typeface="Palanquin Dark SemiBold"/>
                <a:cs typeface="Palanquin Dark SemiBold"/>
                <a:sym typeface="Palanquin Dark SemiBold"/>
              </a:defRPr>
            </a:lvl1pPr>
            <a:lvl2pPr marR="0" lvl="1"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2pPr>
            <a:lvl3pPr marR="0" lvl="2"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3pPr>
            <a:lvl4pPr marR="0" lvl="3"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4pPr>
            <a:lvl5pPr marR="0" lvl="4"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5pPr>
            <a:lvl6pPr marR="0" lvl="5"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6pPr>
            <a:lvl7pPr marR="0" lvl="6"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7pPr>
            <a:lvl8pPr marR="0" lvl="7"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8pPr>
            <a:lvl9pPr marR="0" lvl="8" algn="l" rtl="0">
              <a:lnSpc>
                <a:spcPct val="100000"/>
              </a:lnSpc>
              <a:spcBef>
                <a:spcPts val="0"/>
              </a:spcBef>
              <a:spcAft>
                <a:spcPts val="0"/>
              </a:spcAft>
              <a:buClr>
                <a:schemeClr val="dk1"/>
              </a:buClr>
              <a:buSzPts val="1600"/>
              <a:buFont typeface="Palanquin Dark SemiBold"/>
              <a:buNone/>
              <a:defRPr sz="1600" b="0" i="0" u="none" strike="noStrike" cap="none">
                <a:solidFill>
                  <a:schemeClr val="dk1"/>
                </a:solidFill>
                <a:latin typeface="Palanquin Dark SemiBold"/>
                <a:ea typeface="Palanquin Dark SemiBold"/>
                <a:cs typeface="Palanquin Dark SemiBold"/>
                <a:sym typeface="Palanquin Dark SemiBold"/>
              </a:defRPr>
            </a:lvl9pPr>
          </a:lstStyle>
          <a:p>
            <a:r>
              <a:rPr lang="en-US" dirty="0"/>
              <a:t>Scientific</a:t>
            </a:r>
          </a:p>
          <a:p>
            <a:r>
              <a:rPr lang="en-US" dirty="0"/>
              <a:t>Process</a:t>
            </a:r>
          </a:p>
        </p:txBody>
      </p:sp>
      <p:pic>
        <p:nvPicPr>
          <p:cNvPr id="23" name="Graphic 22" descr="Arrow Horizontal U turn">
            <a:hlinkClick r:id="rId4" action="ppaction://hlinksldjump"/>
            <a:extLst>
              <a:ext uri="{FF2B5EF4-FFF2-40B4-BE49-F238E27FC236}">
                <a16:creationId xmlns:a16="http://schemas.microsoft.com/office/drawing/2014/main" id="{B1B578DD-E4E0-4EEF-A808-F2BFD887D2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2973278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SIZE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3294340485"/>
              </p:ext>
            </p:extLst>
          </p:nvPr>
        </p:nvGraphicFramePr>
        <p:xfrm>
          <a:off x="804041" y="286100"/>
          <a:ext cx="8056180" cy="354566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497665">
                <a:tc>
                  <a:txBody>
                    <a:bodyPr/>
                    <a:lstStyle/>
                    <a:p>
                      <a:r>
                        <a:rPr lang="en-US" sz="1600" b="1" dirty="0"/>
                        <a:t>Title of Experiment:</a:t>
                      </a:r>
                      <a:endParaRPr lang="en-US" sz="1400" b="1" dirty="0"/>
                    </a:p>
                  </a:txBody>
                  <a:tcPr>
                    <a:solidFill>
                      <a:schemeClr val="bg1"/>
                    </a:solidFill>
                  </a:tcPr>
                </a:tc>
                <a:tc>
                  <a:txBody>
                    <a:bodyPr/>
                    <a:lstStyle/>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991994692"/>
                  </a:ext>
                </a:extLst>
              </a:tr>
              <a:tr h="497665">
                <a:tc>
                  <a:txBody>
                    <a:bodyPr/>
                    <a:lstStyle/>
                    <a:p>
                      <a:r>
                        <a:rPr lang="en-US" sz="1600" b="1" dirty="0"/>
                        <a:t>Question:</a:t>
                      </a:r>
                    </a:p>
                  </a:txBody>
                  <a:tcPr>
                    <a:solidFill>
                      <a:schemeClr val="bg1"/>
                    </a:solidFill>
                  </a:tcPr>
                </a:tc>
                <a:tc>
                  <a:txBody>
                    <a:bodyPr/>
                    <a:lstStyle/>
                    <a:p>
                      <a:r>
                        <a:rPr lang="en-US" dirty="0"/>
                        <a:t>(What you want to learn from conducting the experiment?)</a:t>
                      </a:r>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1343875394"/>
                  </a:ext>
                </a:extLst>
              </a:tr>
              <a:tr h="497665">
                <a:tc>
                  <a:txBody>
                    <a:bodyPr/>
                    <a:lstStyle/>
                    <a:p>
                      <a:r>
                        <a:rPr lang="en-US" sz="1600" b="1" dirty="0"/>
                        <a:t>Hypothesis:</a:t>
                      </a:r>
                    </a:p>
                  </a:txBody>
                  <a:tcPr>
                    <a:solidFill>
                      <a:schemeClr val="bg1"/>
                    </a:solidFill>
                  </a:tcPr>
                </a:tc>
                <a:tc>
                  <a:txBody>
                    <a:bodyPr/>
                    <a:lstStyle/>
                    <a:p>
                      <a:r>
                        <a:rPr lang="en-US" dirty="0"/>
                        <a:t>(What do you think the result will be?)</a:t>
                      </a:r>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3339868971"/>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257766F9-0B9B-421C-AA42-1739DD8DB1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374905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ACF1E-AD92-48EE-9FF7-425719A56138}"/>
              </a:ext>
            </a:extLst>
          </p:cNvPr>
          <p:cNvSpPr>
            <a:spLocks noGrp="1"/>
          </p:cNvSpPr>
          <p:nvPr>
            <p:ph type="title"/>
          </p:nvPr>
        </p:nvSpPr>
        <p:spPr/>
        <p:txBody>
          <a:bodyPr/>
          <a:lstStyle/>
          <a:p>
            <a:r>
              <a:rPr lang="en-US" dirty="0"/>
              <a:t>What does a great inventor look like? What does a great inventor do?</a:t>
            </a:r>
          </a:p>
        </p:txBody>
      </p:sp>
      <p:sp>
        <p:nvSpPr>
          <p:cNvPr id="15" name="Text Placeholder 14">
            <a:extLst>
              <a:ext uri="{FF2B5EF4-FFF2-40B4-BE49-F238E27FC236}">
                <a16:creationId xmlns:a16="http://schemas.microsoft.com/office/drawing/2014/main" id="{D256B3D7-5C09-49EC-BFF6-C2E4ABA743EC}"/>
              </a:ext>
            </a:extLst>
          </p:cNvPr>
          <p:cNvSpPr>
            <a:spLocks noGrp="1"/>
          </p:cNvSpPr>
          <p:nvPr>
            <p:ph type="body" idx="1"/>
          </p:nvPr>
        </p:nvSpPr>
        <p:spPr>
          <a:xfrm>
            <a:off x="311699" y="1490099"/>
            <a:ext cx="8325863" cy="3416400"/>
          </a:xfrm>
        </p:spPr>
        <p:txBody>
          <a:bodyPr/>
          <a:lstStyle/>
          <a:p>
            <a:pPr marL="139700" indent="0">
              <a:buNone/>
            </a:pPr>
            <a:r>
              <a:rPr lang="en-US" dirty="0"/>
              <a:t>Use the space below to draw, insert pictures, and/or write you ideas. You may work on paper and insert a photo of your work.</a:t>
            </a:r>
          </a:p>
        </p:txBody>
      </p:sp>
      <p:sp>
        <p:nvSpPr>
          <p:cNvPr id="17" name="Thought Bubble: Cloud 16">
            <a:extLst>
              <a:ext uri="{FF2B5EF4-FFF2-40B4-BE49-F238E27FC236}">
                <a16:creationId xmlns:a16="http://schemas.microsoft.com/office/drawing/2014/main" id="{517AFC44-C4B3-4986-8CEA-78E547C33708}"/>
              </a:ext>
            </a:extLst>
          </p:cNvPr>
          <p:cNvSpPr/>
          <p:nvPr/>
        </p:nvSpPr>
        <p:spPr>
          <a:xfrm>
            <a:off x="818137" y="1809457"/>
            <a:ext cx="7706885" cy="3334043"/>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DCE358C1-DE16-446E-BCEE-032C24983267}"/>
              </a:ext>
            </a:extLst>
          </p:cNvPr>
          <p:cNvSpPr txBox="1"/>
          <p:nvPr/>
        </p:nvSpPr>
        <p:spPr>
          <a:xfrm>
            <a:off x="7725022" y="4717222"/>
            <a:ext cx="1418978" cy="307777"/>
          </a:xfrm>
          <a:prstGeom prst="rect">
            <a:avLst/>
          </a:prstGeom>
          <a:noFill/>
        </p:spPr>
        <p:txBody>
          <a:bodyPr wrap="none" rtlCol="0">
            <a:spAutoFit/>
          </a:bodyPr>
          <a:lstStyle/>
          <a:p>
            <a:r>
              <a:rPr lang="en-US" dirty="0">
                <a:hlinkClick r:id="rId2" action="ppaction://hlinksldjump"/>
              </a:rPr>
              <a:t>Final Reflection</a:t>
            </a:r>
            <a:endParaRPr lang="en-US" dirty="0"/>
          </a:p>
        </p:txBody>
      </p:sp>
    </p:spTree>
    <p:extLst>
      <p:ext uri="{BB962C8B-B14F-4D97-AF65-F5344CB8AC3E}">
        <p14:creationId xmlns:p14="http://schemas.microsoft.com/office/powerpoint/2010/main" val="367156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SIZE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1924803891"/>
              </p:ext>
            </p:extLst>
          </p:nvPr>
        </p:nvGraphicFramePr>
        <p:xfrm>
          <a:off x="804041" y="286100"/>
          <a:ext cx="8056180" cy="388094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497665">
                <a:tc>
                  <a:txBody>
                    <a:bodyPr/>
                    <a:lstStyle/>
                    <a:p>
                      <a:r>
                        <a:rPr lang="en-US" sz="1600" b="1" dirty="0"/>
                        <a:t>Materials:</a:t>
                      </a:r>
                      <a:endParaRPr lang="en-US" sz="1400" b="1" dirty="0"/>
                    </a:p>
                  </a:txBody>
                  <a:tcPr>
                    <a:solidFill>
                      <a:schemeClr val="bg1"/>
                    </a:solidFill>
                  </a:tcPr>
                </a:tc>
                <a:tc>
                  <a:txBody>
                    <a:bodyPr/>
                    <a:lstStyle/>
                    <a:p>
                      <a:r>
                        <a:rPr lang="en-US" dirty="0"/>
                        <a:t>(What do you need to conduct the experiment?)</a:t>
                      </a:r>
                    </a:p>
                    <a:p>
                      <a:endParaRPr lang="en-US" dirty="0"/>
                    </a:p>
                    <a:p>
                      <a:pPr marL="285750" indent="-285750">
                        <a:buFont typeface="Wingdings" panose="05000000000000000000" pitchFamily="2" charset="2"/>
                        <a:buChar char="q"/>
                      </a:pPr>
                      <a:r>
                        <a:rPr lang="en-US" dirty="0"/>
                        <a:t> </a:t>
                      </a:r>
                    </a:p>
                    <a:p>
                      <a:pPr marL="285750" indent="-285750">
                        <a:buFont typeface="Wingdings" panose="05000000000000000000" pitchFamily="2" charset="2"/>
                        <a:buChar char="q"/>
                      </a:pPr>
                      <a:r>
                        <a:rPr lang="en-US" dirty="0"/>
                        <a:t> </a:t>
                      </a:r>
                    </a:p>
                    <a:p>
                      <a:pPr marL="285750" indent="-285750">
                        <a:buFont typeface="Wingdings" panose="05000000000000000000" pitchFamily="2" charset="2"/>
                        <a:buChar char="q"/>
                      </a:pPr>
                      <a:r>
                        <a:rPr lang="en-US" dirty="0"/>
                        <a:t> </a:t>
                      </a:r>
                    </a:p>
                    <a:p>
                      <a:pPr marL="285750" indent="-285750">
                        <a:buFont typeface="Wingdings" panose="05000000000000000000" pitchFamily="2" charset="2"/>
                        <a:buChar char="q"/>
                      </a:pPr>
                      <a:r>
                        <a:rPr lang="en-US" dirty="0"/>
                        <a:t> </a:t>
                      </a:r>
                    </a:p>
                    <a:p>
                      <a:pPr marL="0" indent="0">
                        <a:buFont typeface="Wingdings" panose="05000000000000000000" pitchFamily="2" charset="2"/>
                        <a:buNone/>
                      </a:pPr>
                      <a:endParaRPr lang="en-US" dirty="0"/>
                    </a:p>
                    <a:p>
                      <a:endParaRPr lang="en-US" dirty="0"/>
                    </a:p>
                  </a:txBody>
                  <a:tcPr>
                    <a:solidFill>
                      <a:schemeClr val="bg1"/>
                    </a:solidFill>
                  </a:tcPr>
                </a:tc>
                <a:extLst>
                  <a:ext uri="{0D108BD9-81ED-4DB2-BD59-A6C34878D82A}">
                    <a16:rowId xmlns:a16="http://schemas.microsoft.com/office/drawing/2014/main" val="991994692"/>
                  </a:ext>
                </a:extLst>
              </a:tr>
              <a:tr h="497665">
                <a:tc>
                  <a:txBody>
                    <a:bodyPr/>
                    <a:lstStyle/>
                    <a:p>
                      <a:r>
                        <a:rPr lang="en-US" sz="1600" b="1" dirty="0"/>
                        <a:t>Procedure:</a:t>
                      </a:r>
                    </a:p>
                  </a:txBody>
                  <a:tcPr>
                    <a:solidFill>
                      <a:schemeClr val="bg1"/>
                    </a:solidFill>
                  </a:tcPr>
                </a:tc>
                <a:tc>
                  <a:txBody>
                    <a:bodyPr/>
                    <a:lstStyle/>
                    <a:p>
                      <a:r>
                        <a:rPr lang="en-US" dirty="0"/>
                        <a:t>(A detailed list of the steps needed to conduct the experiment.)</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r>
                        <a:rPr lang="en-US" dirty="0"/>
                        <a:t> </a:t>
                      </a:r>
                    </a:p>
                    <a:p>
                      <a:pPr marL="342900" indent="-342900">
                        <a:buFont typeface="+mj-lt"/>
                        <a:buAutoNum type="arabicPeriod"/>
                      </a:pPr>
                      <a:endParaRPr lang="en-US" dirty="0"/>
                    </a:p>
                    <a:p>
                      <a:endParaRPr lang="en-US" dirty="0"/>
                    </a:p>
                  </a:txBody>
                  <a:tcPr>
                    <a:solidFill>
                      <a:schemeClr val="bg1"/>
                    </a:solidFill>
                  </a:tcPr>
                </a:tc>
                <a:extLst>
                  <a:ext uri="{0D108BD9-81ED-4DB2-BD59-A6C34878D82A}">
                    <a16:rowId xmlns:a16="http://schemas.microsoft.com/office/drawing/2014/main" val="1343875394"/>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82A0B83C-C5DE-4C81-83D0-743D6117FF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34235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SIZE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1853398477"/>
              </p:ext>
            </p:extLst>
          </p:nvPr>
        </p:nvGraphicFramePr>
        <p:xfrm>
          <a:off x="804041" y="286100"/>
          <a:ext cx="8056180" cy="314942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497665">
                <a:tc>
                  <a:txBody>
                    <a:bodyPr/>
                    <a:lstStyle/>
                    <a:p>
                      <a:r>
                        <a:rPr lang="en-US" sz="1600" b="1" dirty="0"/>
                        <a:t>Data:</a:t>
                      </a:r>
                      <a:endParaRPr lang="en-US" sz="1400" b="1" dirty="0"/>
                    </a:p>
                  </a:txBody>
                  <a:tcPr>
                    <a:solidFill>
                      <a:schemeClr val="bg1"/>
                    </a:solidFill>
                  </a:tcPr>
                </a:tc>
                <a:tc>
                  <a:txBody>
                    <a:bodyPr/>
                    <a:lstStyle/>
                    <a:p>
                      <a:r>
                        <a:rPr lang="en-US" dirty="0"/>
                        <a:t>(Charts, graphs, tables, sketches, pictures, notes, etc. that document or show experiment results)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991994692"/>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155465E7-483A-4EDE-A5A7-D83ECC95E4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2839586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9"/>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DOES SIZE AFFECT SOUND?</a:t>
            </a:r>
            <a:endParaRPr dirty="0"/>
          </a:p>
        </p:txBody>
      </p:sp>
      <p:sp>
        <p:nvSpPr>
          <p:cNvPr id="181" name="Google Shape;181;p29"/>
          <p:cNvSpPr/>
          <p:nvPr/>
        </p:nvSpPr>
        <p:spPr>
          <a:xfrm rot="3052750">
            <a:off x="7787468" y="413411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7547875" y="3891100"/>
            <a:ext cx="966300" cy="966300"/>
          </a:xfrm>
          <a:prstGeom prst="ellipse">
            <a:avLst/>
          </a:prstGeom>
          <a:solidFill>
            <a:srgbClr val="A9CEC6">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1290375" y="4432775"/>
            <a:ext cx="1477500" cy="14775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rot="3052750">
            <a:off x="3270393" y="-1428490"/>
            <a:ext cx="3214160" cy="1293583"/>
          </a:xfrm>
          <a:prstGeom prst="roundRect">
            <a:avLst>
              <a:gd name="adj" fmla="val 50000"/>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 name="Table 4">
            <a:extLst>
              <a:ext uri="{FF2B5EF4-FFF2-40B4-BE49-F238E27FC236}">
                <a16:creationId xmlns:a16="http://schemas.microsoft.com/office/drawing/2014/main" id="{2A8389B1-9751-4BE3-B4EF-63A542739AE5}"/>
              </a:ext>
            </a:extLst>
          </p:cNvPr>
          <p:cNvGraphicFramePr>
            <a:graphicFrameLocks noGrp="1"/>
          </p:cNvGraphicFramePr>
          <p:nvPr>
            <p:extLst>
              <p:ext uri="{D42A27DB-BD31-4B8C-83A1-F6EECF244321}">
                <p14:modId xmlns:p14="http://schemas.microsoft.com/office/powerpoint/2010/main" val="3706931005"/>
              </p:ext>
            </p:extLst>
          </p:nvPr>
        </p:nvGraphicFramePr>
        <p:xfrm>
          <a:off x="804041" y="286100"/>
          <a:ext cx="8056180" cy="4338145"/>
        </p:xfrm>
        <a:graphic>
          <a:graphicData uri="http://schemas.openxmlformats.org/drawingml/2006/table">
            <a:tbl>
              <a:tblPr firstRow="1" bandRow="1">
                <a:tableStyleId>{D99C3032-F47C-4CAF-BFCD-2EE388CFF154}</a:tableStyleId>
              </a:tblPr>
              <a:tblGrid>
                <a:gridCol w="2017987">
                  <a:extLst>
                    <a:ext uri="{9D8B030D-6E8A-4147-A177-3AD203B41FA5}">
                      <a16:colId xmlns:a16="http://schemas.microsoft.com/office/drawing/2014/main" val="2370155405"/>
                    </a:ext>
                  </a:extLst>
                </a:gridCol>
                <a:gridCol w="6038193">
                  <a:extLst>
                    <a:ext uri="{9D8B030D-6E8A-4147-A177-3AD203B41FA5}">
                      <a16:colId xmlns:a16="http://schemas.microsoft.com/office/drawing/2014/main" val="4245247179"/>
                    </a:ext>
                  </a:extLst>
                </a:gridCol>
              </a:tblGrid>
              <a:tr h="497665">
                <a:tc gridSpan="2">
                  <a:txBody>
                    <a:bodyPr/>
                    <a:lstStyle/>
                    <a:p>
                      <a:pPr algn="ctr"/>
                      <a:r>
                        <a:rPr lang="en-US" sz="1800" b="1" dirty="0">
                          <a:solidFill>
                            <a:schemeClr val="bg1"/>
                          </a:solidFill>
                        </a:rPr>
                        <a:t>Scientific Inquiry Process</a:t>
                      </a:r>
                    </a:p>
                  </a:txBody>
                  <a:tcPr anchor="ct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3567394387"/>
                  </a:ext>
                </a:extLst>
              </a:tr>
              <a:tr h="3840480">
                <a:tc>
                  <a:txBody>
                    <a:bodyPr/>
                    <a:lstStyle/>
                    <a:p>
                      <a:r>
                        <a:rPr lang="en-US" sz="1600" b="1" dirty="0"/>
                        <a:t>Conclusion:</a:t>
                      </a:r>
                      <a:endParaRPr lang="en-US" sz="1400" b="1" dirty="0"/>
                    </a:p>
                  </a:txBody>
                  <a:tcPr>
                    <a:solidFill>
                      <a:schemeClr val="bg1"/>
                    </a:solidFill>
                  </a:tcPr>
                </a:tc>
                <a:tc>
                  <a:txBody>
                    <a:bodyPr/>
                    <a:lstStyle/>
                    <a:p>
                      <a:r>
                        <a:rPr lang="en-US" dirty="0"/>
                        <a:t>(Write about what happened during your experiment. Refer back to your hypothesis. Were you right? Wrong? What could you do different next time?)</a:t>
                      </a:r>
                    </a:p>
                    <a:p>
                      <a:endParaRPr lang="en-US" dirty="0"/>
                    </a:p>
                  </a:txBody>
                  <a:tcPr>
                    <a:solidFill>
                      <a:schemeClr val="bg1"/>
                    </a:solidFill>
                  </a:tcPr>
                </a:tc>
                <a:extLst>
                  <a:ext uri="{0D108BD9-81ED-4DB2-BD59-A6C34878D82A}">
                    <a16:rowId xmlns:a16="http://schemas.microsoft.com/office/drawing/2014/main" val="991994692"/>
                  </a:ext>
                </a:extLst>
              </a:tr>
            </a:tbl>
          </a:graphicData>
        </a:graphic>
      </p:graphicFrame>
      <p:pic>
        <p:nvPicPr>
          <p:cNvPr id="8" name="Graphic 7" descr="Arrow Horizontal U turn">
            <a:hlinkClick r:id="rId3" action="ppaction://hlinksldjump"/>
            <a:extLst>
              <a:ext uri="{FF2B5EF4-FFF2-40B4-BE49-F238E27FC236}">
                <a16:creationId xmlns:a16="http://schemas.microsoft.com/office/drawing/2014/main" id="{3A83D5FE-5551-441C-8586-00CB4643AD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3059306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671155" y="2244275"/>
            <a:ext cx="4123551"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HOW DO INVENTORS RECORD THEIR WORK?</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buNone/>
            </a:pPr>
            <a:r>
              <a:rPr lang="en-US" dirty="0"/>
              <a:t>How do inventors keep track of their designs and attempts at creating new technologies? Record your ideas below.</a:t>
            </a:r>
            <a:endParaRPr lang="en" dirty="0"/>
          </a:p>
        </p:txBody>
      </p:sp>
      <p:sp>
        <p:nvSpPr>
          <p:cNvPr id="303" name="Google Shape;303;p37"/>
          <p:cNvSpPr txBox="1">
            <a:spLocks noGrp="1"/>
          </p:cNvSpPr>
          <p:nvPr>
            <p:ph type="ctrTitle" idx="2"/>
          </p:nvPr>
        </p:nvSpPr>
        <p:spPr>
          <a:xfrm>
            <a:off x="4600246" y="4281451"/>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3741519" y="3531390"/>
            <a:ext cx="4659193"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View the inventors notebooks at the provided link. While viewing the notebooks, think about how these notebooks are the same and different from the story books about inventors. Record your thinking in the Venn diagram above.</a:t>
            </a:r>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5286737" y="4442990"/>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7D807225-EA54-458F-BF2C-82DBF1C8DA29}"/>
              </a:ext>
            </a:extLst>
          </p:cNvPr>
          <p:cNvGrpSpPr/>
          <p:nvPr/>
        </p:nvGrpSpPr>
        <p:grpSpPr>
          <a:xfrm>
            <a:off x="3525340" y="4344453"/>
            <a:ext cx="1664026" cy="700510"/>
            <a:chOff x="3005729" y="4442990"/>
            <a:chExt cx="1664026" cy="700510"/>
          </a:xfrm>
        </p:grpSpPr>
        <p:pic>
          <p:nvPicPr>
            <p:cNvPr id="3" name="Graphic 2" descr="Inventor Notebooks">
              <a:hlinkClick r:id="rId3"/>
              <a:extLst>
                <a:ext uri="{FF2B5EF4-FFF2-40B4-BE49-F238E27FC236}">
                  <a16:creationId xmlns:a16="http://schemas.microsoft.com/office/drawing/2014/main" id="{81AD0985-E7CC-4276-AF02-FFB3DF34B479}"/>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5729" y="4442990"/>
              <a:ext cx="700510" cy="700510"/>
            </a:xfrm>
            <a:prstGeom prst="rect">
              <a:avLst/>
            </a:prstGeom>
          </p:spPr>
        </p:pic>
        <p:sp>
          <p:nvSpPr>
            <p:cNvPr id="4" name="TextBox 3">
              <a:extLst>
                <a:ext uri="{FF2B5EF4-FFF2-40B4-BE49-F238E27FC236}">
                  <a16:creationId xmlns:a16="http://schemas.microsoft.com/office/drawing/2014/main" id="{761881D0-29AA-45C8-B87B-28FFFBD982DE}"/>
                </a:ext>
              </a:extLst>
            </p:cNvPr>
            <p:cNvSpPr txBox="1"/>
            <p:nvPr/>
          </p:nvSpPr>
          <p:spPr>
            <a:xfrm>
              <a:off x="3588903" y="4574573"/>
              <a:ext cx="1080852" cy="461665"/>
            </a:xfrm>
            <a:prstGeom prst="rect">
              <a:avLst/>
            </a:prstGeom>
            <a:noFill/>
          </p:spPr>
          <p:txBody>
            <a:bodyPr wrap="square" rtlCol="0">
              <a:spAutoFit/>
            </a:bodyPr>
            <a:lstStyle/>
            <a:p>
              <a:r>
                <a:rPr lang="en-US" sz="1200" dirty="0"/>
                <a:t>Inventors’ Notebooks</a:t>
              </a:r>
            </a:p>
          </p:txBody>
        </p:sp>
      </p:grpSp>
      <p:grpSp>
        <p:nvGrpSpPr>
          <p:cNvPr id="9" name="Group 8">
            <a:extLst>
              <a:ext uri="{FF2B5EF4-FFF2-40B4-BE49-F238E27FC236}">
                <a16:creationId xmlns:a16="http://schemas.microsoft.com/office/drawing/2014/main" id="{8886FB06-1C14-48DE-9DF1-66F6B872CE37}"/>
              </a:ext>
            </a:extLst>
          </p:cNvPr>
          <p:cNvGrpSpPr/>
          <p:nvPr/>
        </p:nvGrpSpPr>
        <p:grpSpPr>
          <a:xfrm>
            <a:off x="6753267" y="4354333"/>
            <a:ext cx="1619404" cy="700511"/>
            <a:chOff x="7447930" y="4335727"/>
            <a:chExt cx="1619404" cy="700511"/>
          </a:xfrm>
        </p:grpSpPr>
        <p:pic>
          <p:nvPicPr>
            <p:cNvPr id="7" name="Graphic 6" descr="Books">
              <a:hlinkClick r:id="rId6" action="ppaction://hlinksldjump"/>
              <a:extLst>
                <a:ext uri="{FF2B5EF4-FFF2-40B4-BE49-F238E27FC236}">
                  <a16:creationId xmlns:a16="http://schemas.microsoft.com/office/drawing/2014/main" id="{4C993625-5899-417C-9FE6-8A21DB2DEC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7930" y="4335727"/>
              <a:ext cx="700511" cy="700511"/>
            </a:xfrm>
            <a:prstGeom prst="rect">
              <a:avLst/>
            </a:prstGeom>
          </p:spPr>
        </p:pic>
        <p:sp>
          <p:nvSpPr>
            <p:cNvPr id="8" name="TextBox 7">
              <a:extLst>
                <a:ext uri="{FF2B5EF4-FFF2-40B4-BE49-F238E27FC236}">
                  <a16:creationId xmlns:a16="http://schemas.microsoft.com/office/drawing/2014/main" id="{3740BEFB-C591-4AFD-9BC7-868BD50B16DF}"/>
                </a:ext>
              </a:extLst>
            </p:cNvPr>
            <p:cNvSpPr txBox="1"/>
            <p:nvPr/>
          </p:nvSpPr>
          <p:spPr>
            <a:xfrm>
              <a:off x="8174705" y="4464395"/>
              <a:ext cx="892629" cy="461665"/>
            </a:xfrm>
            <a:prstGeom prst="rect">
              <a:avLst/>
            </a:prstGeom>
            <a:noFill/>
          </p:spPr>
          <p:txBody>
            <a:bodyPr wrap="square" rtlCol="0">
              <a:spAutoFit/>
            </a:bodyPr>
            <a:lstStyle/>
            <a:p>
              <a:r>
                <a:rPr lang="en-US" sz="1200" dirty="0"/>
                <a:t>Inventors’ Stories</a:t>
              </a:r>
            </a:p>
          </p:txBody>
        </p:sp>
      </p:grpSp>
      <p:sp>
        <p:nvSpPr>
          <p:cNvPr id="10" name="Rectangle 9">
            <a:extLst>
              <a:ext uri="{FF2B5EF4-FFF2-40B4-BE49-F238E27FC236}">
                <a16:creationId xmlns:a16="http://schemas.microsoft.com/office/drawing/2014/main" id="{3D8CA190-4E23-4AEB-A55B-201071CB30C3}"/>
              </a:ext>
            </a:extLst>
          </p:cNvPr>
          <p:cNvSpPr/>
          <p:nvPr/>
        </p:nvSpPr>
        <p:spPr>
          <a:xfrm>
            <a:off x="3243943" y="-18249"/>
            <a:ext cx="4930762" cy="344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E402D3-4281-4B47-BA5F-4356CAAED855}"/>
              </a:ext>
            </a:extLst>
          </p:cNvPr>
          <p:cNvSpPr/>
          <p:nvPr/>
        </p:nvSpPr>
        <p:spPr>
          <a:xfrm>
            <a:off x="3557288" y="16528"/>
            <a:ext cx="2674572" cy="3406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CEEFEB2-230D-4301-9237-B45E16163C00}"/>
              </a:ext>
            </a:extLst>
          </p:cNvPr>
          <p:cNvSpPr/>
          <p:nvPr/>
        </p:nvSpPr>
        <p:spPr>
          <a:xfrm>
            <a:off x="5161502" y="16856"/>
            <a:ext cx="2674572" cy="3406312"/>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5" name="Graphic 24" descr="Arrow Horizontal U turn">
            <a:hlinkClick r:id="rId9" action="ppaction://hlinksldjump"/>
            <a:extLst>
              <a:ext uri="{FF2B5EF4-FFF2-40B4-BE49-F238E27FC236}">
                <a16:creationId xmlns:a16="http://schemas.microsoft.com/office/drawing/2014/main" id="{8617E396-EF54-4106-AE11-5E0B8298D3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663" y="4410163"/>
            <a:ext cx="733337" cy="733337"/>
          </a:xfrm>
          <a:prstGeom prst="rect">
            <a:avLst/>
          </a:prstGeom>
        </p:spPr>
      </p:pic>
      <p:sp>
        <p:nvSpPr>
          <p:cNvPr id="2" name="TextBox 1">
            <a:extLst>
              <a:ext uri="{FF2B5EF4-FFF2-40B4-BE49-F238E27FC236}">
                <a16:creationId xmlns:a16="http://schemas.microsoft.com/office/drawing/2014/main" id="{D2B2DA9E-FF1D-4111-B804-A51DB2329161}"/>
              </a:ext>
            </a:extLst>
          </p:cNvPr>
          <p:cNvSpPr txBox="1"/>
          <p:nvPr/>
        </p:nvSpPr>
        <p:spPr>
          <a:xfrm>
            <a:off x="3902247" y="446799"/>
            <a:ext cx="1602955" cy="261610"/>
          </a:xfrm>
          <a:prstGeom prst="rect">
            <a:avLst/>
          </a:prstGeom>
          <a:noFill/>
        </p:spPr>
        <p:txBody>
          <a:bodyPr wrap="square" rtlCol="0">
            <a:spAutoFit/>
          </a:bodyPr>
          <a:lstStyle/>
          <a:p>
            <a:r>
              <a:rPr lang="en-US" sz="1100" dirty="0"/>
              <a:t>Inventor Notebooks</a:t>
            </a:r>
          </a:p>
        </p:txBody>
      </p:sp>
      <p:sp>
        <p:nvSpPr>
          <p:cNvPr id="26" name="TextBox 25">
            <a:extLst>
              <a:ext uri="{FF2B5EF4-FFF2-40B4-BE49-F238E27FC236}">
                <a16:creationId xmlns:a16="http://schemas.microsoft.com/office/drawing/2014/main" id="{148E7088-2BF6-4D68-B89F-453436BB3630}"/>
              </a:ext>
            </a:extLst>
          </p:cNvPr>
          <p:cNvSpPr txBox="1"/>
          <p:nvPr/>
        </p:nvSpPr>
        <p:spPr>
          <a:xfrm>
            <a:off x="6191760" y="459229"/>
            <a:ext cx="1602955" cy="261610"/>
          </a:xfrm>
          <a:prstGeom prst="rect">
            <a:avLst/>
          </a:prstGeom>
          <a:noFill/>
        </p:spPr>
        <p:txBody>
          <a:bodyPr wrap="square" rtlCol="0">
            <a:spAutoFit/>
          </a:bodyPr>
          <a:lstStyle/>
          <a:p>
            <a:r>
              <a:rPr lang="en-US" sz="1100" dirty="0"/>
              <a:t>Inventor Stories</a:t>
            </a:r>
          </a:p>
        </p:txBody>
      </p:sp>
    </p:spTree>
    <p:extLst>
      <p:ext uri="{BB962C8B-B14F-4D97-AF65-F5344CB8AC3E}">
        <p14:creationId xmlns:p14="http://schemas.microsoft.com/office/powerpoint/2010/main" val="4221487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885306" y="2458426"/>
            <a:ext cx="4551853"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WHAT KINDS OF SHAPES ARE IN INSTRUMENTS?</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All musical instruments have shapes that are symmetrical. </a:t>
            </a:r>
          </a:p>
          <a:p>
            <a:pPr marL="0" lvl="0" indent="0" algn="l" rtl="0">
              <a:spcBef>
                <a:spcPts val="0"/>
              </a:spcBef>
              <a:spcAft>
                <a:spcPts val="1600"/>
              </a:spcAft>
              <a:buNone/>
            </a:pPr>
            <a:r>
              <a:rPr lang="en" dirty="0"/>
              <a:t>Use an arrow on the meter below to record your agreement with the statement.</a:t>
            </a:r>
          </a:p>
          <a:p>
            <a:pPr marL="0" lvl="0" indent="0" algn="l" rtl="0">
              <a:spcBef>
                <a:spcPts val="0"/>
              </a:spcBef>
              <a:spcAft>
                <a:spcPts val="1600"/>
              </a:spcAft>
              <a:buNone/>
            </a:pPr>
            <a:endParaRPr lang="en" dirty="0"/>
          </a:p>
          <a:p>
            <a:pPr marL="0" lvl="0" indent="0" algn="l" rtl="0">
              <a:spcBef>
                <a:spcPts val="0"/>
              </a:spcBef>
              <a:spcAft>
                <a:spcPts val="1600"/>
              </a:spcAft>
              <a:buNone/>
            </a:pPr>
            <a:endParaRPr lang="en" dirty="0"/>
          </a:p>
          <a:p>
            <a:pPr marL="0" lvl="0" indent="0" algn="l" rtl="0">
              <a:spcBef>
                <a:spcPts val="0"/>
              </a:spcBef>
              <a:spcAft>
                <a:spcPts val="1600"/>
              </a:spcAft>
              <a:buNone/>
            </a:pPr>
            <a:endParaRPr lang="en" dirty="0"/>
          </a:p>
          <a:p>
            <a:pPr marL="0" lvl="0" indent="0" algn="l" rtl="0">
              <a:spcBef>
                <a:spcPts val="0"/>
              </a:spcBef>
              <a:spcAft>
                <a:spcPts val="1600"/>
              </a:spcAft>
              <a:buNone/>
            </a:pPr>
            <a:r>
              <a:rPr lang="en" dirty="0"/>
              <a:t> </a:t>
            </a:r>
          </a:p>
        </p:txBody>
      </p:sp>
      <p:sp>
        <p:nvSpPr>
          <p:cNvPr id="303" name="Google Shape;303;p37"/>
          <p:cNvSpPr txBox="1">
            <a:spLocks noGrp="1"/>
          </p:cNvSpPr>
          <p:nvPr>
            <p:ph type="ctrTitle" idx="2"/>
          </p:nvPr>
        </p:nvSpPr>
        <p:spPr>
          <a:xfrm>
            <a:off x="4572000" y="4420853"/>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3853346" y="3734503"/>
            <a:ext cx="4547366"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Using the videos of musical instruments and/or your own research of pictures or actual instruments, examine musical instruments to determine if have shapes that have symmetry. Use pictures and words to record your findings above.</a:t>
            </a:r>
            <a:endParaRPr dirty="0"/>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5150273" y="4582392"/>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Arc 13">
            <a:extLst>
              <a:ext uri="{FF2B5EF4-FFF2-40B4-BE49-F238E27FC236}">
                <a16:creationId xmlns:a16="http://schemas.microsoft.com/office/drawing/2014/main" id="{69313AF3-AAC6-4C56-8880-C9D652A022E6}"/>
              </a:ext>
            </a:extLst>
          </p:cNvPr>
          <p:cNvSpPr/>
          <p:nvPr/>
        </p:nvSpPr>
        <p:spPr>
          <a:xfrm>
            <a:off x="1015139" y="2216903"/>
            <a:ext cx="1514782" cy="1384718"/>
          </a:xfrm>
          <a:prstGeom prst="arc">
            <a:avLst>
              <a:gd name="adj1" fmla="val 10703309"/>
              <a:gd name="adj2" fmla="val 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1FD50F97-EA45-4A52-B626-54FDA4C11D60}"/>
              </a:ext>
            </a:extLst>
          </p:cNvPr>
          <p:cNvSpPr txBox="1"/>
          <p:nvPr/>
        </p:nvSpPr>
        <p:spPr>
          <a:xfrm>
            <a:off x="654921" y="2855697"/>
            <a:ext cx="726212" cy="307777"/>
          </a:xfrm>
          <a:prstGeom prst="rect">
            <a:avLst/>
          </a:prstGeom>
          <a:noFill/>
        </p:spPr>
        <p:txBody>
          <a:bodyPr wrap="square" rtlCol="0">
            <a:spAutoFit/>
          </a:bodyPr>
          <a:lstStyle/>
          <a:p>
            <a:r>
              <a:rPr lang="en-US" dirty="0"/>
              <a:t>Agree</a:t>
            </a:r>
          </a:p>
        </p:txBody>
      </p:sp>
      <p:sp>
        <p:nvSpPr>
          <p:cNvPr id="16" name="TextBox 15">
            <a:extLst>
              <a:ext uri="{FF2B5EF4-FFF2-40B4-BE49-F238E27FC236}">
                <a16:creationId xmlns:a16="http://schemas.microsoft.com/office/drawing/2014/main" id="{E24CE6D9-0811-41B9-BBA3-0CBD53CE345E}"/>
              </a:ext>
            </a:extLst>
          </p:cNvPr>
          <p:cNvSpPr txBox="1"/>
          <p:nvPr/>
        </p:nvSpPr>
        <p:spPr>
          <a:xfrm>
            <a:off x="2056269" y="2860071"/>
            <a:ext cx="977753" cy="307777"/>
          </a:xfrm>
          <a:prstGeom prst="rect">
            <a:avLst/>
          </a:prstGeom>
          <a:noFill/>
        </p:spPr>
        <p:txBody>
          <a:bodyPr wrap="square" rtlCol="0">
            <a:spAutoFit/>
          </a:bodyPr>
          <a:lstStyle/>
          <a:p>
            <a:r>
              <a:rPr lang="en-US" dirty="0"/>
              <a:t>Disagree</a:t>
            </a:r>
          </a:p>
        </p:txBody>
      </p:sp>
      <p:grpSp>
        <p:nvGrpSpPr>
          <p:cNvPr id="5" name="Group 4">
            <a:extLst>
              <a:ext uri="{FF2B5EF4-FFF2-40B4-BE49-F238E27FC236}">
                <a16:creationId xmlns:a16="http://schemas.microsoft.com/office/drawing/2014/main" id="{9F4B2475-0550-469A-BCF5-B99B400C32DE}"/>
              </a:ext>
            </a:extLst>
          </p:cNvPr>
          <p:cNvGrpSpPr/>
          <p:nvPr/>
        </p:nvGrpSpPr>
        <p:grpSpPr>
          <a:xfrm>
            <a:off x="6561526" y="4500958"/>
            <a:ext cx="1691548" cy="597068"/>
            <a:chOff x="6935976" y="4491324"/>
            <a:chExt cx="1691548" cy="597068"/>
          </a:xfrm>
        </p:grpSpPr>
        <p:pic>
          <p:nvPicPr>
            <p:cNvPr id="3" name="Graphic 2" descr="Optical disc">
              <a:hlinkClick r:id="rId3" action="ppaction://hlinksldjump"/>
              <a:extLst>
                <a:ext uri="{FF2B5EF4-FFF2-40B4-BE49-F238E27FC236}">
                  <a16:creationId xmlns:a16="http://schemas.microsoft.com/office/drawing/2014/main" id="{7DF55210-435F-4651-A554-0B81212CA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5976" y="4510592"/>
              <a:ext cx="577800" cy="577800"/>
            </a:xfrm>
            <a:prstGeom prst="rect">
              <a:avLst/>
            </a:prstGeom>
          </p:spPr>
        </p:pic>
        <p:sp>
          <p:nvSpPr>
            <p:cNvPr id="4" name="TextBox 3">
              <a:extLst>
                <a:ext uri="{FF2B5EF4-FFF2-40B4-BE49-F238E27FC236}">
                  <a16:creationId xmlns:a16="http://schemas.microsoft.com/office/drawing/2014/main" id="{550F8061-E6DA-4236-8206-847A3F6703C0}"/>
                </a:ext>
              </a:extLst>
            </p:cNvPr>
            <p:cNvSpPr txBox="1"/>
            <p:nvPr/>
          </p:nvSpPr>
          <p:spPr>
            <a:xfrm>
              <a:off x="7577376" y="4491324"/>
              <a:ext cx="1050148" cy="461665"/>
            </a:xfrm>
            <a:prstGeom prst="rect">
              <a:avLst/>
            </a:prstGeom>
            <a:noFill/>
          </p:spPr>
          <p:txBody>
            <a:bodyPr wrap="square" rtlCol="0">
              <a:spAutoFit/>
            </a:bodyPr>
            <a:lstStyle/>
            <a:p>
              <a:r>
                <a:rPr lang="en-US" sz="1200" dirty="0"/>
                <a:t>Musical Instruments</a:t>
              </a:r>
            </a:p>
          </p:txBody>
        </p:sp>
      </p:grpSp>
      <p:pic>
        <p:nvPicPr>
          <p:cNvPr id="21" name="Graphic 20" descr="Arrow Horizontal U turn">
            <a:hlinkClick r:id="rId6" action="ppaction://hlinksldjump"/>
            <a:extLst>
              <a:ext uri="{FF2B5EF4-FFF2-40B4-BE49-F238E27FC236}">
                <a16:creationId xmlns:a16="http://schemas.microsoft.com/office/drawing/2014/main" id="{B0FB7FBB-110D-4FB5-9FC9-A054347BD8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331542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p:nvPr/>
        </p:nvSpPr>
        <p:spPr>
          <a:xfrm>
            <a:off x="950524" y="-397701"/>
            <a:ext cx="1439700" cy="14397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rot="-1799740">
            <a:off x="1507164" y="4801776"/>
            <a:ext cx="1878847" cy="577809"/>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 name="Google Shape;208;p31"/>
          <p:cNvPicPr preferRelativeResize="0"/>
          <p:nvPr/>
        </p:nvPicPr>
        <p:blipFill rotWithShape="1">
          <a:blip r:embed="rId3">
            <a:alphaModFix/>
          </a:blip>
          <a:srcRect t="21738" b="21738"/>
          <a:stretch/>
        </p:blipFill>
        <p:spPr>
          <a:xfrm rot="-1800101">
            <a:off x="3485445" y="526060"/>
            <a:ext cx="10660260" cy="4405943"/>
          </a:xfrm>
          <a:prstGeom prst="roundRect">
            <a:avLst>
              <a:gd name="adj" fmla="val 50000"/>
            </a:avLst>
          </a:prstGeom>
          <a:noFill/>
          <a:ln>
            <a:noFill/>
          </a:ln>
        </p:spPr>
      </p:pic>
      <p:sp>
        <p:nvSpPr>
          <p:cNvPr id="209" name="Google Shape;209;p31"/>
          <p:cNvSpPr txBox="1">
            <a:spLocks noGrp="1"/>
          </p:cNvSpPr>
          <p:nvPr>
            <p:ph type="subTitle" idx="1"/>
          </p:nvPr>
        </p:nvSpPr>
        <p:spPr>
          <a:xfrm flipH="1">
            <a:off x="1347301" y="1142380"/>
            <a:ext cx="3856070" cy="1370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APPLY</a:t>
            </a:r>
          </a:p>
          <a:p>
            <a:pPr marL="0" lvl="0" indent="0" algn="l" rtl="0">
              <a:spcBef>
                <a:spcPts val="0"/>
              </a:spcBef>
              <a:spcAft>
                <a:spcPts val="1600"/>
              </a:spcAft>
              <a:buNone/>
            </a:pPr>
            <a:r>
              <a:rPr lang="en" dirty="0"/>
              <a:t>Using what you have learned about musical instruments and inventing in this experience you are now going to invent a brand new unique musical instrument!</a:t>
            </a:r>
          </a:p>
          <a:p>
            <a:pPr marL="0" lvl="0" indent="0" algn="l" rtl="0">
              <a:spcBef>
                <a:spcPts val="0"/>
              </a:spcBef>
              <a:spcAft>
                <a:spcPts val="1600"/>
              </a:spcAft>
              <a:buNone/>
            </a:pPr>
            <a:r>
              <a:rPr lang="en" dirty="0"/>
              <a:t>Be sure to record the process of your inventing. Include your plans, trials, observations, changes, retires, etc.</a:t>
            </a:r>
          </a:p>
          <a:p>
            <a:pPr marL="0" lvl="0" indent="0" algn="l" rtl="0">
              <a:spcBef>
                <a:spcPts val="0"/>
              </a:spcBef>
              <a:spcAft>
                <a:spcPts val="1600"/>
              </a:spcAft>
              <a:buNone/>
            </a:pPr>
            <a:r>
              <a:rPr lang="en" dirty="0"/>
              <a:t>After you invent your new instrument, use your documentation to create a story about how you, the inventor, developed your instrument.</a:t>
            </a:r>
          </a:p>
          <a:p>
            <a:pPr marL="0" lvl="0" indent="0" algn="l" rtl="0">
              <a:spcBef>
                <a:spcPts val="0"/>
              </a:spcBef>
              <a:spcAft>
                <a:spcPts val="1600"/>
              </a:spcAft>
              <a:buNone/>
            </a:pPr>
            <a:r>
              <a:rPr lang="en" dirty="0"/>
              <a:t>Your teacher will indicate how you will share your products.</a:t>
            </a:r>
            <a:endParaRPr dirty="0"/>
          </a:p>
        </p:txBody>
      </p:sp>
      <p:sp>
        <p:nvSpPr>
          <p:cNvPr id="210" name="Google Shape;210;p31"/>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FINAL LEARNING EXPEREINCE</a:t>
            </a:r>
            <a:endParaRPr dirty="0"/>
          </a:p>
        </p:txBody>
      </p:sp>
      <p:sp>
        <p:nvSpPr>
          <p:cNvPr id="211" name="Google Shape;211;p31"/>
          <p:cNvSpPr txBox="1">
            <a:spLocks noGrp="1"/>
          </p:cNvSpPr>
          <p:nvPr>
            <p:ph type="subTitle" idx="2"/>
          </p:nvPr>
        </p:nvSpPr>
        <p:spPr>
          <a:xfrm flipH="1">
            <a:off x="1337473" y="338498"/>
            <a:ext cx="5774371" cy="703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FINAL LEARNING EXPEREINCE</a:t>
            </a:r>
            <a:endParaRPr dirty="0"/>
          </a:p>
        </p:txBody>
      </p:sp>
      <p:sp>
        <p:nvSpPr>
          <p:cNvPr id="212" name="Google Shape;212;p31"/>
          <p:cNvSpPr/>
          <p:nvPr/>
        </p:nvSpPr>
        <p:spPr>
          <a:xfrm>
            <a:off x="7944800" y="-357450"/>
            <a:ext cx="1279200" cy="1279200"/>
          </a:xfrm>
          <a:prstGeom prst="ellipse">
            <a:avLst/>
          </a:prstGeom>
          <a:solidFill>
            <a:srgbClr val="EC845D">
              <a:alpha val="82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1"/>
          <p:cNvSpPr/>
          <p:nvPr/>
        </p:nvSpPr>
        <p:spPr>
          <a:xfrm>
            <a:off x="8777755" y="-601297"/>
            <a:ext cx="1279200" cy="1279200"/>
          </a:xfrm>
          <a:prstGeom prst="ellipse">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raphic 9" descr="Arrow Horizontal U turn">
            <a:hlinkClick r:id="rId4" action="ppaction://hlinksldjump"/>
            <a:extLst>
              <a:ext uri="{FF2B5EF4-FFF2-40B4-BE49-F238E27FC236}">
                <a16:creationId xmlns:a16="http://schemas.microsoft.com/office/drawing/2014/main" id="{D813A323-DC9B-406D-8054-75DE526E4C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0663" y="4410163"/>
            <a:ext cx="733337" cy="73333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DACF1E-AD92-48EE-9FF7-425719A56138}"/>
              </a:ext>
            </a:extLst>
          </p:cNvPr>
          <p:cNvSpPr>
            <a:spLocks noGrp="1"/>
          </p:cNvSpPr>
          <p:nvPr>
            <p:ph type="title"/>
          </p:nvPr>
        </p:nvSpPr>
        <p:spPr>
          <a:xfrm>
            <a:off x="311701" y="790728"/>
            <a:ext cx="8520600" cy="572700"/>
          </a:xfrm>
        </p:spPr>
        <p:txBody>
          <a:bodyPr/>
          <a:lstStyle/>
          <a:p>
            <a:r>
              <a:rPr lang="en-US" dirty="0"/>
              <a:t>What does a great inventor look like? What does a great inventor do?</a:t>
            </a:r>
          </a:p>
        </p:txBody>
      </p:sp>
      <p:sp>
        <p:nvSpPr>
          <p:cNvPr id="15" name="Text Placeholder 14">
            <a:extLst>
              <a:ext uri="{FF2B5EF4-FFF2-40B4-BE49-F238E27FC236}">
                <a16:creationId xmlns:a16="http://schemas.microsoft.com/office/drawing/2014/main" id="{D256B3D7-5C09-49EC-BFF6-C2E4ABA743EC}"/>
              </a:ext>
            </a:extLst>
          </p:cNvPr>
          <p:cNvSpPr>
            <a:spLocks noGrp="1"/>
          </p:cNvSpPr>
          <p:nvPr>
            <p:ph type="body" idx="1"/>
          </p:nvPr>
        </p:nvSpPr>
        <p:spPr>
          <a:xfrm>
            <a:off x="87087" y="1646124"/>
            <a:ext cx="5839934" cy="345962"/>
          </a:xfrm>
        </p:spPr>
        <p:txBody>
          <a:bodyPr/>
          <a:lstStyle/>
          <a:p>
            <a:pPr marL="139700" indent="0">
              <a:buNone/>
            </a:pPr>
            <a:r>
              <a:rPr lang="en-US" dirty="0"/>
              <a:t>Use the space below to draw, insert pictures, and/or write you ideas.</a:t>
            </a:r>
          </a:p>
        </p:txBody>
      </p:sp>
      <p:sp>
        <p:nvSpPr>
          <p:cNvPr id="17" name="Thought Bubble: Cloud 16">
            <a:extLst>
              <a:ext uri="{FF2B5EF4-FFF2-40B4-BE49-F238E27FC236}">
                <a16:creationId xmlns:a16="http://schemas.microsoft.com/office/drawing/2014/main" id="{517AFC44-C4B3-4986-8CEA-78E547C33708}"/>
              </a:ext>
            </a:extLst>
          </p:cNvPr>
          <p:cNvSpPr/>
          <p:nvPr/>
        </p:nvSpPr>
        <p:spPr>
          <a:xfrm>
            <a:off x="0" y="1992086"/>
            <a:ext cx="5839934" cy="315141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Google Shape;211;p31">
            <a:extLst>
              <a:ext uri="{FF2B5EF4-FFF2-40B4-BE49-F238E27FC236}">
                <a16:creationId xmlns:a16="http://schemas.microsoft.com/office/drawing/2014/main" id="{BDD70E02-FD1B-42A9-A9F8-11624DEED33E}"/>
              </a:ext>
            </a:extLst>
          </p:cNvPr>
          <p:cNvSpPr txBox="1">
            <a:spLocks/>
          </p:cNvSpPr>
          <p:nvPr/>
        </p:nvSpPr>
        <p:spPr>
          <a:xfrm flipH="1">
            <a:off x="311699" y="80976"/>
            <a:ext cx="5774371" cy="70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Lato Light"/>
              <a:buChar char="●"/>
              <a:defRPr sz="1400" b="0" i="0" u="none" strike="noStrike" cap="none">
                <a:solidFill>
                  <a:schemeClr val="dk1"/>
                </a:solidFill>
                <a:latin typeface="Lato Light"/>
                <a:ea typeface="Lato Light"/>
                <a:cs typeface="Lato Light"/>
                <a:sym typeface="Lato Light"/>
              </a:defRPr>
            </a:lvl1pPr>
            <a:lvl2pPr marL="914400" marR="0" lvl="1"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2pPr>
            <a:lvl3pPr marL="1371600" marR="0" lvl="2"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3pPr>
            <a:lvl4pPr marL="1828800" marR="0" lvl="3"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4pPr>
            <a:lvl5pPr marL="2286000" marR="0" lvl="4"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5pPr>
            <a:lvl6pPr marL="2743200" marR="0" lvl="5"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6pPr>
            <a:lvl7pPr marL="3200400" marR="0" lvl="6"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7pPr>
            <a:lvl8pPr marL="3657600" marR="0" lvl="7" indent="-304800" algn="l" rtl="0">
              <a:lnSpc>
                <a:spcPct val="115000"/>
              </a:lnSpc>
              <a:spcBef>
                <a:spcPts val="1600"/>
              </a:spcBef>
              <a:spcAft>
                <a:spcPts val="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8pPr>
            <a:lvl9pPr marL="4114800" marR="0" lvl="8" indent="-304800" algn="l" rtl="0">
              <a:lnSpc>
                <a:spcPct val="115000"/>
              </a:lnSpc>
              <a:spcBef>
                <a:spcPts val="1600"/>
              </a:spcBef>
              <a:spcAft>
                <a:spcPts val="1600"/>
              </a:spcAft>
              <a:buClr>
                <a:schemeClr val="dk1"/>
              </a:buClr>
              <a:buSzPts val="1200"/>
              <a:buFont typeface="Lato Light"/>
              <a:buChar char="■"/>
              <a:defRPr sz="1200" b="0" i="0" u="none" strike="noStrike" cap="none">
                <a:solidFill>
                  <a:schemeClr val="dk1"/>
                </a:solidFill>
                <a:latin typeface="Lato Light"/>
                <a:ea typeface="Lato Light"/>
                <a:cs typeface="Lato Light"/>
                <a:sym typeface="Lato Light"/>
              </a:defRPr>
            </a:lvl9pPr>
          </a:lstStyle>
          <a:p>
            <a:pPr marL="0" indent="0">
              <a:spcAft>
                <a:spcPts val="1600"/>
              </a:spcAft>
              <a:buFont typeface="Lato Light"/>
              <a:buNone/>
            </a:pPr>
            <a:r>
              <a:rPr lang="en-US" sz="3200" dirty="0">
                <a:solidFill>
                  <a:schemeClr val="accent2"/>
                </a:solidFill>
                <a:latin typeface="Palanquin Dark SemiBold" panose="020B0604020202020204" charset="0"/>
                <a:cs typeface="Palanquin Dark SemiBold" panose="020B0604020202020204" charset="0"/>
              </a:rPr>
              <a:t>REFLECTION</a:t>
            </a:r>
          </a:p>
        </p:txBody>
      </p:sp>
      <p:graphicFrame>
        <p:nvGraphicFramePr>
          <p:cNvPr id="2" name="Table 2">
            <a:extLst>
              <a:ext uri="{FF2B5EF4-FFF2-40B4-BE49-F238E27FC236}">
                <a16:creationId xmlns:a16="http://schemas.microsoft.com/office/drawing/2014/main" id="{B94B8337-65F5-4F37-8D1C-EAD63D514873}"/>
              </a:ext>
            </a:extLst>
          </p:cNvPr>
          <p:cNvGraphicFramePr>
            <a:graphicFrameLocks noGrp="1"/>
          </p:cNvGraphicFramePr>
          <p:nvPr>
            <p:extLst>
              <p:ext uri="{D42A27DB-BD31-4B8C-83A1-F6EECF244321}">
                <p14:modId xmlns:p14="http://schemas.microsoft.com/office/powerpoint/2010/main" val="4229352586"/>
              </p:ext>
            </p:extLst>
          </p:nvPr>
        </p:nvGraphicFramePr>
        <p:xfrm>
          <a:off x="6259286" y="1490099"/>
          <a:ext cx="2797628" cy="1828800"/>
        </p:xfrm>
        <a:graphic>
          <a:graphicData uri="http://schemas.openxmlformats.org/drawingml/2006/table">
            <a:tbl>
              <a:tblPr firstRow="1" bandRow="1">
                <a:tableStyleId>{D99C3032-F47C-4CAF-BFCD-2EE388CFF154}</a:tableStyleId>
              </a:tblPr>
              <a:tblGrid>
                <a:gridCol w="2797628">
                  <a:extLst>
                    <a:ext uri="{9D8B030D-6E8A-4147-A177-3AD203B41FA5}">
                      <a16:colId xmlns:a16="http://schemas.microsoft.com/office/drawing/2014/main" val="2872134039"/>
                    </a:ext>
                  </a:extLst>
                </a:gridCol>
              </a:tblGrid>
              <a:tr h="976596">
                <a:tc>
                  <a:txBody>
                    <a:bodyPr/>
                    <a:lstStyle/>
                    <a:p>
                      <a:r>
                        <a:rPr lang="en-US" b="1" dirty="0">
                          <a:solidFill>
                            <a:schemeClr val="accent6">
                              <a:lumMod val="50000"/>
                            </a:schemeClr>
                          </a:solidFill>
                        </a:rPr>
                        <a:t>Look back to your original drawing. How has your thinking about inventors changed?</a:t>
                      </a:r>
                    </a:p>
                  </a:txBody>
                  <a:tcPr>
                    <a:solidFill>
                      <a:schemeClr val="bg1"/>
                    </a:solidFill>
                  </a:tcPr>
                </a:tc>
                <a:extLst>
                  <a:ext uri="{0D108BD9-81ED-4DB2-BD59-A6C34878D82A}">
                    <a16:rowId xmlns:a16="http://schemas.microsoft.com/office/drawing/2014/main" val="2248123243"/>
                  </a:ext>
                </a:extLst>
              </a:tr>
              <a:tr h="852204">
                <a:tc>
                  <a:txBody>
                    <a:bodyPr/>
                    <a:lstStyle/>
                    <a:p>
                      <a:endParaRPr lang="en-US" dirty="0"/>
                    </a:p>
                  </a:txBody>
                  <a:tcPr>
                    <a:solidFill>
                      <a:schemeClr val="bg1"/>
                    </a:solidFill>
                  </a:tcPr>
                </a:tc>
                <a:extLst>
                  <a:ext uri="{0D108BD9-81ED-4DB2-BD59-A6C34878D82A}">
                    <a16:rowId xmlns:a16="http://schemas.microsoft.com/office/drawing/2014/main" val="322490991"/>
                  </a:ext>
                </a:extLst>
              </a:tr>
            </a:tbl>
          </a:graphicData>
        </a:graphic>
      </p:graphicFrame>
      <p:pic>
        <p:nvPicPr>
          <p:cNvPr id="7" name="Graphic 6" descr="Arrow Horizontal U turn">
            <a:hlinkClick r:id="rId2" action="ppaction://hlinksldjump"/>
            <a:extLst>
              <a:ext uri="{FF2B5EF4-FFF2-40B4-BE49-F238E27FC236}">
                <a16:creationId xmlns:a16="http://schemas.microsoft.com/office/drawing/2014/main" id="{386C7FDA-0EFB-4234-B856-6BA0F65F35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0663" y="4410163"/>
            <a:ext cx="733337" cy="733337"/>
          </a:xfrm>
          <a:prstGeom prst="rect">
            <a:avLst/>
          </a:prstGeom>
        </p:spPr>
      </p:pic>
      <p:sp>
        <p:nvSpPr>
          <p:cNvPr id="3" name="TextBox 2">
            <a:extLst>
              <a:ext uri="{FF2B5EF4-FFF2-40B4-BE49-F238E27FC236}">
                <a16:creationId xmlns:a16="http://schemas.microsoft.com/office/drawing/2014/main" id="{47BD4A24-AAEF-4114-96E8-C71899C4452D}"/>
              </a:ext>
            </a:extLst>
          </p:cNvPr>
          <p:cNvSpPr txBox="1"/>
          <p:nvPr/>
        </p:nvSpPr>
        <p:spPr>
          <a:xfrm>
            <a:off x="7097486" y="228600"/>
            <a:ext cx="1734813" cy="523220"/>
          </a:xfrm>
          <a:prstGeom prst="rect">
            <a:avLst/>
          </a:prstGeom>
          <a:noFill/>
        </p:spPr>
        <p:txBody>
          <a:bodyPr wrap="square" rtlCol="0">
            <a:spAutoFit/>
          </a:bodyPr>
          <a:lstStyle/>
          <a:p>
            <a:r>
              <a:rPr lang="en-US" dirty="0">
                <a:hlinkClick r:id="rId5" action="ppaction://hlinksldjump"/>
              </a:rPr>
              <a:t>Original picture/thoughts.</a:t>
            </a:r>
            <a:endParaRPr lang="en-US" dirty="0"/>
          </a:p>
        </p:txBody>
      </p:sp>
    </p:spTree>
    <p:extLst>
      <p:ext uri="{BB962C8B-B14F-4D97-AF65-F5344CB8AC3E}">
        <p14:creationId xmlns:p14="http://schemas.microsoft.com/office/powerpoint/2010/main" val="199464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50"/>
          <p:cNvSpPr/>
          <p:nvPr/>
        </p:nvSpPr>
        <p:spPr>
          <a:xfrm rot="-1799867">
            <a:off x="-1364778" y="650888"/>
            <a:ext cx="4290887" cy="1319457"/>
          </a:xfrm>
          <a:prstGeom prst="roundRect">
            <a:avLst>
              <a:gd name="adj" fmla="val 5000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0"/>
          <p:cNvSpPr/>
          <p:nvPr/>
        </p:nvSpPr>
        <p:spPr>
          <a:xfrm>
            <a:off x="2920201" y="-457200"/>
            <a:ext cx="4014600" cy="4014600"/>
          </a:xfrm>
          <a:prstGeom prst="ellipse">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0"/>
          <p:cNvSpPr/>
          <p:nvPr/>
        </p:nvSpPr>
        <p:spPr>
          <a:xfrm>
            <a:off x="2452776" y="2269799"/>
            <a:ext cx="1287600" cy="1287600"/>
          </a:xfrm>
          <a:prstGeom prst="ellipse">
            <a:avLst/>
          </a:prstGeom>
          <a:solidFill>
            <a:srgbClr val="EC845D">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0"/>
          <p:cNvSpPr/>
          <p:nvPr/>
        </p:nvSpPr>
        <p:spPr>
          <a:xfrm rot="-1799867">
            <a:off x="7693497" y="2603513"/>
            <a:ext cx="4290887" cy="1319457"/>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0"/>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0"/>
          <p:cNvSpPr txBox="1">
            <a:spLocks noGrp="1"/>
          </p:cNvSpPr>
          <p:nvPr>
            <p:ph type="title"/>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CREDITS</a:t>
            </a:r>
            <a:endParaRPr/>
          </a:p>
        </p:txBody>
      </p:sp>
      <p:sp>
        <p:nvSpPr>
          <p:cNvPr id="736" name="Google Shape;736;p50"/>
          <p:cNvSpPr txBox="1">
            <a:spLocks noGrp="1"/>
          </p:cNvSpPr>
          <p:nvPr>
            <p:ph type="title" idx="2"/>
          </p:nvPr>
        </p:nvSpPr>
        <p:spPr>
          <a:xfrm>
            <a:off x="2855022" y="665699"/>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ALL DONE!</a:t>
            </a:r>
            <a:endParaRPr dirty="0"/>
          </a:p>
        </p:txBody>
      </p:sp>
      <p:sp>
        <p:nvSpPr>
          <p:cNvPr id="737" name="Google Shape;737;p50"/>
          <p:cNvSpPr txBox="1"/>
          <p:nvPr/>
        </p:nvSpPr>
        <p:spPr>
          <a:xfrm>
            <a:off x="3427500" y="4420350"/>
            <a:ext cx="3000000" cy="46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000">
                <a:solidFill>
                  <a:schemeClr val="accent2"/>
                </a:solidFill>
                <a:latin typeface="Lato Light"/>
                <a:ea typeface="Lato Light"/>
                <a:cs typeface="Lato Light"/>
                <a:sym typeface="Lato Light"/>
              </a:rPr>
              <a:t>Please keep this slide for attribution.</a:t>
            </a:r>
            <a:endParaRPr sz="1000">
              <a:solidFill>
                <a:schemeClr val="accent2"/>
              </a:solidFill>
              <a:latin typeface="Lato Light"/>
              <a:ea typeface="Lato Light"/>
              <a:cs typeface="Lato Light"/>
              <a:sym typeface="Lato Light"/>
            </a:endParaRPr>
          </a:p>
        </p:txBody>
      </p:sp>
      <p:pic>
        <p:nvPicPr>
          <p:cNvPr id="13" name="Graphic 12" descr="Arrow Horizontal U turn">
            <a:hlinkClick r:id="rId3" action="ppaction://hlinksldjump"/>
            <a:extLst>
              <a:ext uri="{FF2B5EF4-FFF2-40B4-BE49-F238E27FC236}">
                <a16:creationId xmlns:a16="http://schemas.microsoft.com/office/drawing/2014/main" id="{BAF4186B-7E67-45B6-A394-8F766189D6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4"/>
          <p:cNvPicPr preferRelativeResize="0"/>
          <p:nvPr/>
        </p:nvPicPr>
        <p:blipFill rotWithShape="1">
          <a:blip r:embed="rId3">
            <a:alphaModFix/>
          </a:blip>
          <a:srcRect l="43535" t="15139" r="-1" b="23540"/>
          <a:stretch/>
        </p:blipFill>
        <p:spPr>
          <a:xfrm>
            <a:off x="-7400" y="-857200"/>
            <a:ext cx="4512574" cy="7346700"/>
          </a:xfrm>
          <a:prstGeom prst="ellipse">
            <a:avLst/>
          </a:prstGeom>
          <a:noFill/>
          <a:ln>
            <a:noFill/>
          </a:ln>
        </p:spPr>
      </p:pic>
      <p:sp>
        <p:nvSpPr>
          <p:cNvPr id="241" name="Google Shape;241;p34"/>
          <p:cNvSpPr txBox="1">
            <a:spLocks noGrp="1"/>
          </p:cNvSpPr>
          <p:nvPr>
            <p:ph type="ctrTitle"/>
          </p:nvPr>
        </p:nvSpPr>
        <p:spPr>
          <a:xfrm>
            <a:off x="4332849" y="336904"/>
            <a:ext cx="4198701" cy="158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WHAT IS THIS LEARNING EXPERIENCE ABOUT?</a:t>
            </a:r>
            <a:endParaRPr dirty="0"/>
          </a:p>
        </p:txBody>
      </p:sp>
      <p:sp>
        <p:nvSpPr>
          <p:cNvPr id="242" name="Google Shape;242;p34"/>
          <p:cNvSpPr txBox="1">
            <a:spLocks noGrp="1"/>
          </p:cNvSpPr>
          <p:nvPr>
            <p:ph type="subTitle" idx="1"/>
          </p:nvPr>
        </p:nvSpPr>
        <p:spPr>
          <a:xfrm>
            <a:off x="4797083" y="2068680"/>
            <a:ext cx="3718912" cy="2390700"/>
          </a:xfrm>
          <a:prstGeom prst="rect">
            <a:avLst/>
          </a:prstGeom>
        </p:spPr>
        <p:txBody>
          <a:bodyPr spcFirstLastPara="1" wrap="square" lIns="91425" tIns="91425" rIns="91425" bIns="91425" anchor="t" anchorCtr="0">
            <a:noAutofit/>
          </a:bodyPr>
          <a:lstStyle/>
          <a:p>
            <a:pPr algn="l">
              <a:buFont typeface="Arial" panose="020B0604020202020204" pitchFamily="34" charset="0"/>
              <a:buChar char="•"/>
            </a:pPr>
            <a:r>
              <a:rPr lang="en-US" sz="1400" dirty="0"/>
              <a:t>How do musical instruments create and manipulate sound?</a:t>
            </a:r>
          </a:p>
          <a:p>
            <a:pPr algn="l">
              <a:buFont typeface="Arial" panose="020B0604020202020204" pitchFamily="34" charset="0"/>
              <a:buChar char="•"/>
            </a:pPr>
            <a:r>
              <a:rPr lang="en-US" sz="1400" dirty="0"/>
              <a:t>How do inventors develop ideas and  technology?</a:t>
            </a:r>
          </a:p>
          <a:p>
            <a:pPr algn="l">
              <a:buFont typeface="Arial" panose="020B0604020202020204" pitchFamily="34" charset="0"/>
              <a:buChar char="•"/>
            </a:pPr>
            <a:r>
              <a:rPr lang="en-US" sz="1400" dirty="0"/>
              <a:t>How does symmetry help us understand shapes and instruments?</a:t>
            </a:r>
          </a:p>
          <a:p>
            <a:pPr algn="l">
              <a:buFont typeface="Arial" panose="020B0604020202020204" pitchFamily="34" charset="0"/>
              <a:buChar char="•"/>
            </a:pPr>
            <a:r>
              <a:rPr lang="en-US" sz="1400" dirty="0"/>
              <a:t>How can factual documentations be used to support the development of stories about historical events?</a:t>
            </a:r>
          </a:p>
          <a:p>
            <a:pPr marL="0" lvl="0" indent="0" algn="r" rtl="0">
              <a:spcBef>
                <a:spcPts val="1600"/>
              </a:spcBef>
              <a:spcAft>
                <a:spcPts val="0"/>
              </a:spcAft>
              <a:buClr>
                <a:schemeClr val="dk1"/>
              </a:buClr>
              <a:buSzPts val="1100"/>
              <a:buFont typeface="Arial"/>
              <a:buNone/>
            </a:pPr>
            <a:endParaRPr dirty="0"/>
          </a:p>
          <a:p>
            <a:pPr marL="0" lvl="0" indent="0" algn="r" rtl="0">
              <a:spcBef>
                <a:spcPts val="1600"/>
              </a:spcBef>
              <a:spcAft>
                <a:spcPts val="1600"/>
              </a:spcAft>
              <a:buNone/>
            </a:pPr>
            <a:endParaRPr dirty="0"/>
          </a:p>
        </p:txBody>
      </p:sp>
      <p:sp>
        <p:nvSpPr>
          <p:cNvPr id="243" name="Google Shape;243;p34"/>
          <p:cNvSpPr/>
          <p:nvPr/>
        </p:nvSpPr>
        <p:spPr>
          <a:xfrm rot="-1799742">
            <a:off x="1466170" y="4875830"/>
            <a:ext cx="3544661" cy="1090165"/>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4"/>
          <p:cNvSpPr/>
          <p:nvPr/>
        </p:nvSpPr>
        <p:spPr>
          <a:xfrm>
            <a:off x="2121925" y="-1234075"/>
            <a:ext cx="2033100" cy="20328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3250825" y="-1781825"/>
            <a:ext cx="2033100" cy="20328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4"/>
          <p:cNvSpPr txBox="1">
            <a:spLocks noGrp="1"/>
          </p:cNvSpPr>
          <p:nvPr>
            <p:ph type="title" idx="2"/>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OVERVIEW</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4"/>
          <p:cNvPicPr preferRelativeResize="0"/>
          <p:nvPr/>
        </p:nvPicPr>
        <p:blipFill rotWithShape="1">
          <a:blip r:embed="rId3">
            <a:alphaModFix/>
          </a:blip>
          <a:srcRect l="43535" t="21237" r="-1" b="23540"/>
          <a:stretch/>
        </p:blipFill>
        <p:spPr>
          <a:xfrm>
            <a:off x="-7400" y="-126610"/>
            <a:ext cx="4512574" cy="6616109"/>
          </a:xfrm>
          <a:prstGeom prst="ellipse">
            <a:avLst/>
          </a:prstGeom>
          <a:noFill/>
          <a:ln>
            <a:noFill/>
          </a:ln>
        </p:spPr>
      </p:pic>
      <p:sp>
        <p:nvSpPr>
          <p:cNvPr id="243" name="Google Shape;243;p34"/>
          <p:cNvSpPr/>
          <p:nvPr/>
        </p:nvSpPr>
        <p:spPr>
          <a:xfrm rot="-1799742">
            <a:off x="1466170" y="4875830"/>
            <a:ext cx="3544661" cy="1090165"/>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txBox="1">
            <a:spLocks noGrp="1"/>
          </p:cNvSpPr>
          <p:nvPr>
            <p:ph type="subTitle" idx="1"/>
          </p:nvPr>
        </p:nvSpPr>
        <p:spPr>
          <a:xfrm>
            <a:off x="4003421" y="1346475"/>
            <a:ext cx="5014258" cy="3112905"/>
          </a:xfrm>
          <a:prstGeom prst="rect">
            <a:avLst/>
          </a:prstGeom>
        </p:spPr>
        <p:txBody>
          <a:bodyPr spcFirstLastPara="1" wrap="square" lIns="91425" tIns="91425" rIns="91425" bIns="91425" anchor="t" anchorCtr="0">
            <a:noAutofit/>
          </a:bodyPr>
          <a:lstStyle/>
          <a:p>
            <a:pPr marL="139700" indent="0" algn="l">
              <a:buNone/>
            </a:pPr>
            <a:r>
              <a:rPr lang="en-US" sz="1600" dirty="0"/>
              <a:t>In this learning experience you will find 8 learning tasks where you will investigate ideas related to the questions. For each task, complete the THINK &amp; DO  sections.  They can be done in any order. Your teacher may provide an option for dividing up some tasks in groups for jigsaw sharing.</a:t>
            </a:r>
          </a:p>
          <a:p>
            <a:pPr marL="139700" indent="0" algn="l">
              <a:buNone/>
            </a:pPr>
            <a:endParaRPr lang="en-US" sz="1600" dirty="0"/>
          </a:p>
          <a:p>
            <a:pPr marL="139700" indent="0" algn="l">
              <a:buNone/>
            </a:pPr>
            <a:r>
              <a:rPr lang="en-US" sz="1600" dirty="0"/>
              <a:t>There is also a  final task where you will apply your knowledge:</a:t>
            </a:r>
          </a:p>
          <a:p>
            <a:pPr marL="393700" indent="0" algn="l">
              <a:buNone/>
            </a:pPr>
            <a:r>
              <a:rPr lang="en-US" sz="1600" i="1" dirty="0"/>
              <a:t>Create a new unique musical instrument. Document the creation of your invention. Then use your documentation to create a story about the invention of your new instrument.</a:t>
            </a:r>
          </a:p>
          <a:p>
            <a:pPr marL="0" lvl="0" indent="0" algn="r" rtl="0">
              <a:spcBef>
                <a:spcPts val="1600"/>
              </a:spcBef>
              <a:spcAft>
                <a:spcPts val="0"/>
              </a:spcAft>
              <a:buClr>
                <a:schemeClr val="dk1"/>
              </a:buClr>
              <a:buSzPts val="1100"/>
              <a:buFont typeface="Arial"/>
              <a:buNone/>
            </a:pPr>
            <a:endParaRPr dirty="0"/>
          </a:p>
          <a:p>
            <a:pPr marL="0" lvl="0" indent="0" algn="r" rtl="0">
              <a:spcBef>
                <a:spcPts val="1600"/>
              </a:spcBef>
              <a:spcAft>
                <a:spcPts val="1600"/>
              </a:spcAft>
              <a:buNone/>
            </a:pPr>
            <a:endParaRPr dirty="0"/>
          </a:p>
        </p:txBody>
      </p:sp>
      <p:sp>
        <p:nvSpPr>
          <p:cNvPr id="244" name="Google Shape;244;p34"/>
          <p:cNvSpPr/>
          <p:nvPr/>
        </p:nvSpPr>
        <p:spPr>
          <a:xfrm>
            <a:off x="2121925" y="-1234075"/>
            <a:ext cx="2033100" cy="20328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4"/>
          <p:cNvSpPr/>
          <p:nvPr/>
        </p:nvSpPr>
        <p:spPr>
          <a:xfrm>
            <a:off x="3250825" y="-1781825"/>
            <a:ext cx="2033100" cy="2032800"/>
          </a:xfrm>
          <a:prstGeom prst="ellipse">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4"/>
          <p:cNvSpPr/>
          <p:nvPr/>
        </p:nvSpPr>
        <p:spPr>
          <a:xfrm>
            <a:off x="-7400" y="-10625"/>
            <a:ext cx="727500" cy="5192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4"/>
          <p:cNvSpPr txBox="1">
            <a:spLocks noGrp="1"/>
          </p:cNvSpPr>
          <p:nvPr>
            <p:ph type="title" idx="2"/>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OVERVIEW</a:t>
            </a:r>
            <a:endParaRPr dirty="0"/>
          </a:p>
        </p:txBody>
      </p:sp>
      <p:sp>
        <p:nvSpPr>
          <p:cNvPr id="241" name="Google Shape;241;p34"/>
          <p:cNvSpPr txBox="1">
            <a:spLocks noGrp="1"/>
          </p:cNvSpPr>
          <p:nvPr>
            <p:ph type="ctrTitle"/>
          </p:nvPr>
        </p:nvSpPr>
        <p:spPr>
          <a:xfrm>
            <a:off x="3108960" y="336904"/>
            <a:ext cx="5422591" cy="100957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WHAT CAN I EXPECT IN THIS LEARNING EXPERIENCE?</a:t>
            </a:r>
            <a:endParaRPr dirty="0"/>
          </a:p>
        </p:txBody>
      </p:sp>
    </p:spTree>
    <p:extLst>
      <p:ext uri="{BB962C8B-B14F-4D97-AF65-F5344CB8AC3E}">
        <p14:creationId xmlns:p14="http://schemas.microsoft.com/office/powerpoint/2010/main" val="365152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E960-E8F8-4F60-BD2D-A1EB60EA46C3}"/>
              </a:ext>
            </a:extLst>
          </p:cNvPr>
          <p:cNvSpPr>
            <a:spLocks noGrp="1"/>
          </p:cNvSpPr>
          <p:nvPr>
            <p:ph type="title"/>
          </p:nvPr>
        </p:nvSpPr>
        <p:spPr>
          <a:xfrm>
            <a:off x="922130" y="157900"/>
            <a:ext cx="7299739" cy="577800"/>
          </a:xfrm>
        </p:spPr>
        <p:txBody>
          <a:bodyPr/>
          <a:lstStyle/>
          <a:p>
            <a:r>
              <a:rPr lang="en-US" dirty="0"/>
              <a:t>HOW WILL I BE ASSESSED IN THIS LEARNING EXPERIENCE?</a:t>
            </a:r>
          </a:p>
        </p:txBody>
      </p:sp>
      <p:sp>
        <p:nvSpPr>
          <p:cNvPr id="3" name="Title 2">
            <a:extLst>
              <a:ext uri="{FF2B5EF4-FFF2-40B4-BE49-F238E27FC236}">
                <a16:creationId xmlns:a16="http://schemas.microsoft.com/office/drawing/2014/main" id="{E2F540C6-5837-4E4F-B8D6-CA06B14A1DB6}"/>
              </a:ext>
            </a:extLst>
          </p:cNvPr>
          <p:cNvSpPr>
            <a:spLocks noGrp="1"/>
          </p:cNvSpPr>
          <p:nvPr>
            <p:ph type="title" idx="2"/>
          </p:nvPr>
        </p:nvSpPr>
        <p:spPr/>
        <p:txBody>
          <a:bodyPr/>
          <a:lstStyle/>
          <a:p>
            <a:r>
              <a:rPr lang="en-US" dirty="0"/>
              <a:t>OVERVIEW</a:t>
            </a:r>
          </a:p>
        </p:txBody>
      </p:sp>
      <p:graphicFrame>
        <p:nvGraphicFramePr>
          <p:cNvPr id="8" name="Table 7">
            <a:extLst>
              <a:ext uri="{FF2B5EF4-FFF2-40B4-BE49-F238E27FC236}">
                <a16:creationId xmlns:a16="http://schemas.microsoft.com/office/drawing/2014/main" id="{354DB64B-BA2B-4C59-81B2-BB837F55A40B}"/>
              </a:ext>
            </a:extLst>
          </p:cNvPr>
          <p:cNvGraphicFramePr>
            <a:graphicFrameLocks noGrp="1"/>
          </p:cNvGraphicFramePr>
          <p:nvPr>
            <p:extLst>
              <p:ext uri="{D42A27DB-BD31-4B8C-83A1-F6EECF244321}">
                <p14:modId xmlns:p14="http://schemas.microsoft.com/office/powerpoint/2010/main" val="2731378339"/>
              </p:ext>
            </p:extLst>
          </p:nvPr>
        </p:nvGraphicFramePr>
        <p:xfrm>
          <a:off x="780616" y="464043"/>
          <a:ext cx="8095549" cy="4589984"/>
        </p:xfrm>
        <a:graphic>
          <a:graphicData uri="http://schemas.openxmlformats.org/drawingml/2006/table">
            <a:tbl>
              <a:tblPr/>
              <a:tblGrid>
                <a:gridCol w="1778867">
                  <a:extLst>
                    <a:ext uri="{9D8B030D-6E8A-4147-A177-3AD203B41FA5}">
                      <a16:colId xmlns:a16="http://schemas.microsoft.com/office/drawing/2014/main" val="207176157"/>
                    </a:ext>
                  </a:extLst>
                </a:gridCol>
                <a:gridCol w="1152546">
                  <a:extLst>
                    <a:ext uri="{9D8B030D-6E8A-4147-A177-3AD203B41FA5}">
                      <a16:colId xmlns:a16="http://schemas.microsoft.com/office/drawing/2014/main" val="3483867080"/>
                    </a:ext>
                  </a:extLst>
                </a:gridCol>
                <a:gridCol w="1905000">
                  <a:extLst>
                    <a:ext uri="{9D8B030D-6E8A-4147-A177-3AD203B41FA5}">
                      <a16:colId xmlns:a16="http://schemas.microsoft.com/office/drawing/2014/main" val="2684689342"/>
                    </a:ext>
                  </a:extLst>
                </a:gridCol>
                <a:gridCol w="1600200">
                  <a:extLst>
                    <a:ext uri="{9D8B030D-6E8A-4147-A177-3AD203B41FA5}">
                      <a16:colId xmlns:a16="http://schemas.microsoft.com/office/drawing/2014/main" val="2076120350"/>
                    </a:ext>
                  </a:extLst>
                </a:gridCol>
                <a:gridCol w="1658936">
                  <a:extLst>
                    <a:ext uri="{9D8B030D-6E8A-4147-A177-3AD203B41FA5}">
                      <a16:colId xmlns:a16="http://schemas.microsoft.com/office/drawing/2014/main" val="114348064"/>
                    </a:ext>
                  </a:extLst>
                </a:gridCol>
              </a:tblGrid>
              <a:tr h="350373">
                <a:tc>
                  <a:txBody>
                    <a:bodyPr/>
                    <a:lstStyle/>
                    <a:p>
                      <a:pPr algn="l" fontAlgn="base"/>
                      <a:r>
                        <a:rPr lang="en-CA" sz="1100" b="1" i="0" dirty="0">
                          <a:solidFill>
                            <a:srgbClr val="FFFFFF"/>
                          </a:solidFill>
                          <a:effectLst/>
                          <a:latin typeface="Lato" panose="020B0604020202020204" charset="0"/>
                        </a:rPr>
                        <a:t>Big Idea​</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813" cap="flat" cmpd="sng" algn="ctr">
                      <a:solidFill>
                        <a:srgbClr val="FFFFFF"/>
                      </a:solidFill>
                      <a:prstDash val="solid"/>
                      <a:round/>
                      <a:headEnd type="none" w="med" len="med"/>
                      <a:tailEnd type="none" w="med" len="med"/>
                    </a:lnB>
                    <a:solidFill>
                      <a:srgbClr val="EE8011"/>
                    </a:solidFill>
                  </a:tcPr>
                </a:tc>
                <a:tc>
                  <a:txBody>
                    <a:bodyPr/>
                    <a:lstStyle/>
                    <a:p>
                      <a:pPr algn="l" fontAlgn="base"/>
                      <a:r>
                        <a:rPr lang="en-CA" sz="1100" b="1" i="0">
                          <a:solidFill>
                            <a:srgbClr val="FFFFFF"/>
                          </a:solidFill>
                          <a:effectLst/>
                          <a:latin typeface="Lato" panose="020B0604020202020204" charset="0"/>
                        </a:rPr>
                        <a:t>Limited​</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813" cap="flat" cmpd="sng" algn="ctr">
                      <a:solidFill>
                        <a:srgbClr val="FFFFFF"/>
                      </a:solidFill>
                      <a:prstDash val="solid"/>
                      <a:round/>
                      <a:headEnd type="none" w="med" len="med"/>
                      <a:tailEnd type="none" w="med" len="med"/>
                    </a:lnB>
                    <a:solidFill>
                      <a:srgbClr val="EE8011"/>
                    </a:solidFill>
                  </a:tcPr>
                </a:tc>
                <a:tc>
                  <a:txBody>
                    <a:bodyPr/>
                    <a:lstStyle/>
                    <a:p>
                      <a:pPr algn="l" fontAlgn="base"/>
                      <a:r>
                        <a:rPr lang="en-CA" sz="1100" b="1" i="0">
                          <a:solidFill>
                            <a:srgbClr val="FFFFFF"/>
                          </a:solidFill>
                          <a:effectLst/>
                          <a:latin typeface="Lato" panose="020B0604020202020204" charset="0"/>
                        </a:rPr>
                        <a:t>Basic​</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813" cap="flat" cmpd="sng" algn="ctr">
                      <a:solidFill>
                        <a:srgbClr val="FFFFFF"/>
                      </a:solidFill>
                      <a:prstDash val="solid"/>
                      <a:round/>
                      <a:headEnd type="none" w="med" len="med"/>
                      <a:tailEnd type="none" w="med" len="med"/>
                    </a:lnB>
                    <a:solidFill>
                      <a:srgbClr val="EE8011"/>
                    </a:solidFill>
                  </a:tcPr>
                </a:tc>
                <a:tc>
                  <a:txBody>
                    <a:bodyPr/>
                    <a:lstStyle/>
                    <a:p>
                      <a:pPr algn="l" fontAlgn="base"/>
                      <a:r>
                        <a:rPr lang="en-CA" sz="1100" b="1" i="0">
                          <a:solidFill>
                            <a:srgbClr val="FFFFFF"/>
                          </a:solidFill>
                          <a:effectLst/>
                          <a:latin typeface="Lato" panose="020B0604020202020204" charset="0"/>
                        </a:rPr>
                        <a:t>Good​</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813" cap="flat" cmpd="sng" algn="ctr">
                      <a:solidFill>
                        <a:srgbClr val="FFFFFF"/>
                      </a:solidFill>
                      <a:prstDash val="solid"/>
                      <a:round/>
                      <a:headEnd type="none" w="med" len="med"/>
                      <a:tailEnd type="none" w="med" len="med"/>
                    </a:lnB>
                    <a:solidFill>
                      <a:srgbClr val="EE8011"/>
                    </a:solidFill>
                  </a:tcPr>
                </a:tc>
                <a:tc>
                  <a:txBody>
                    <a:bodyPr/>
                    <a:lstStyle/>
                    <a:p>
                      <a:pPr algn="l" fontAlgn="base"/>
                      <a:r>
                        <a:rPr lang="en-CA" sz="1100" b="1" i="0">
                          <a:solidFill>
                            <a:srgbClr val="FFFFFF"/>
                          </a:solidFill>
                          <a:effectLst/>
                          <a:latin typeface="Lato" panose="020B0604020202020204" charset="0"/>
                        </a:rPr>
                        <a:t>Very Good to Excellent​</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813" cap="flat" cmpd="sng" algn="ctr">
                      <a:solidFill>
                        <a:srgbClr val="FFFFFF"/>
                      </a:solidFill>
                      <a:prstDash val="solid"/>
                      <a:round/>
                      <a:headEnd type="none" w="med" len="med"/>
                      <a:tailEnd type="none" w="med" len="med"/>
                    </a:lnB>
                    <a:solidFill>
                      <a:srgbClr val="EE8011"/>
                    </a:solidFill>
                  </a:tcPr>
                </a:tc>
                <a:extLst>
                  <a:ext uri="{0D108BD9-81ED-4DB2-BD59-A6C34878D82A}">
                    <a16:rowId xmlns:a16="http://schemas.microsoft.com/office/drawing/2014/main" val="3748050709"/>
                  </a:ext>
                </a:extLst>
              </a:tr>
              <a:tr h="897472">
                <a:tc>
                  <a:txBody>
                    <a:bodyPr/>
                    <a:lstStyle/>
                    <a:p>
                      <a:pPr algn="l" fontAlgn="base"/>
                      <a:r>
                        <a:rPr lang="en-US" sz="1050" b="1" i="0" dirty="0">
                          <a:solidFill>
                            <a:schemeClr val="tx1">
                              <a:lumMod val="50000"/>
                            </a:schemeClr>
                          </a:solidFill>
                          <a:effectLst/>
                          <a:latin typeface="Lato" panose="020B0604020202020204" charset="0"/>
                          <a:cs typeface="Palanquin Dark SemiBold" panose="020B0604020202020204" charset="0"/>
                        </a:rPr>
                        <a:t>Sound can be produced and their properties can be changed.​</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81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8011"/>
                    </a:solidFill>
                  </a:tcPr>
                </a:tc>
                <a:tc>
                  <a:txBody>
                    <a:bodyPr/>
                    <a:lstStyle/>
                    <a:p>
                      <a:pPr algn="l" fontAlgn="base"/>
                      <a:r>
                        <a:rPr lang="en-US" sz="1050" b="0" i="0">
                          <a:solidFill>
                            <a:srgbClr val="000000"/>
                          </a:solidFill>
                          <a:effectLst/>
                          <a:latin typeface="Lato" panose="020B0604020202020204" charset="0"/>
                          <a:cs typeface="Palanquin Dark SemiBold" panose="020B0604020202020204" charset="0"/>
                        </a:rPr>
                        <a:t>Categorizes sound byproperties (e.g.loud/safe)​</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81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Observes, measures, categories, and demonstrates how sound is produced and its properties can change.​</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81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tc>
                  <a:txBody>
                    <a:bodyPr/>
                    <a:lstStyle/>
                    <a:p>
                      <a:pPr algn="l" fontAlgn="base"/>
                      <a:r>
                        <a:rPr lang="en-US" sz="1050" b="0" i="0">
                          <a:solidFill>
                            <a:srgbClr val="000000"/>
                          </a:solidFill>
                          <a:effectLst/>
                          <a:latin typeface="Lato" panose="020B0604020202020204" charset="0"/>
                          <a:cs typeface="Palanquin Dark SemiBold" panose="020B0604020202020204" charset="0"/>
                        </a:rPr>
                        <a:t>Analyzes how sound isproduced both naturally and artificially to create music.​</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81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tc>
                  <a:txBody>
                    <a:bodyPr/>
                    <a:lstStyle/>
                    <a:p>
                      <a:pPr algn="l" fontAlgn="base"/>
                      <a:r>
                        <a:rPr lang="en-US" sz="1050" b="0" i="0">
                          <a:solidFill>
                            <a:srgbClr val="000000"/>
                          </a:solidFill>
                          <a:effectLst/>
                          <a:latin typeface="Lato" panose="020B0604020202020204" charset="0"/>
                          <a:cs typeface="Palanquin Dark SemiBold" panose="020B0604020202020204" charset="0"/>
                        </a:rPr>
                        <a:t>Experiments with sound to change its properties to create music.​</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81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extLst>
                  <a:ext uri="{0D108BD9-81ED-4DB2-BD59-A6C34878D82A}">
                    <a16:rowId xmlns:a16="http://schemas.microsoft.com/office/drawing/2014/main" val="421548331"/>
                  </a:ext>
                </a:extLst>
              </a:tr>
              <a:tr h="889798">
                <a:tc>
                  <a:txBody>
                    <a:bodyPr/>
                    <a:lstStyle/>
                    <a:p>
                      <a:pPr algn="l" fontAlgn="base"/>
                      <a:r>
                        <a:rPr lang="en-US" sz="1050" b="1" i="0" dirty="0">
                          <a:solidFill>
                            <a:schemeClr val="tx1">
                              <a:lumMod val="50000"/>
                            </a:schemeClr>
                          </a:solidFill>
                          <a:effectLst/>
                          <a:latin typeface="Lato" panose="020B0604020202020204" charset="0"/>
                          <a:cs typeface="Palanquin Dark SemiBold" panose="020B0604020202020204" charset="0"/>
                        </a:rPr>
                        <a:t>Scientific and technological developments result from evaluating information and ideas encountered during investigations and daily life.​</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8011"/>
                    </a:solidFill>
                  </a:tcPr>
                </a:tc>
                <a:tc>
                  <a:txBody>
                    <a:bodyPr/>
                    <a:lstStyle/>
                    <a:p>
                      <a:pPr algn="l" fontAlgn="base"/>
                      <a:r>
                        <a:rPr lang="en-US" sz="1050" b="0" i="0">
                          <a:solidFill>
                            <a:srgbClr val="000000"/>
                          </a:solidFill>
                          <a:effectLst/>
                          <a:latin typeface="Lato" panose="020B0604020202020204" charset="0"/>
                          <a:cs typeface="Palanquin Dark SemiBold" panose="020B0604020202020204" charset="0"/>
                        </a:rPr>
                        <a:t>Follows a template orinstructions to observe design.​</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Observes and collects data to represent findings from the construction of a design.​</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Changes or experiments with design to create specific changes based on observations.​</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Integrates observation and scientific knowledge to design technology to create music.​</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extLst>
                  <a:ext uri="{0D108BD9-81ED-4DB2-BD59-A6C34878D82A}">
                    <a16:rowId xmlns:a16="http://schemas.microsoft.com/office/drawing/2014/main" val="1866762677"/>
                  </a:ext>
                </a:extLst>
              </a:tr>
              <a:tr h="914400">
                <a:tc>
                  <a:txBody>
                    <a:bodyPr/>
                    <a:lstStyle/>
                    <a:p>
                      <a:pPr marL="0" marR="0">
                        <a:spcBef>
                          <a:spcPts val="0"/>
                        </a:spcBef>
                        <a:spcAft>
                          <a:spcPts val="600"/>
                        </a:spcAft>
                      </a:pPr>
                      <a:r>
                        <a:rPr lang="en-CA" sz="1050" b="1" dirty="0">
                          <a:solidFill>
                            <a:schemeClr val="tx1">
                              <a:lumMod val="50000"/>
                            </a:schemeClr>
                          </a:solidFill>
                          <a:effectLst/>
                          <a:latin typeface="Lato" panose="020B0604020202020204" charset="0"/>
                          <a:ea typeface="Calibri" panose="020F0502020204030204" pitchFamily="34" charset="0"/>
                          <a:cs typeface="Palanquin Dark SemiBold" panose="020B0604020202020204" charset="0"/>
                        </a:rPr>
                        <a:t>The scientific inquiry process is a method for finding answers to questions about science and nature.</a:t>
                      </a:r>
                      <a:endParaRPr lang="en-US" sz="1050" dirty="0">
                        <a:solidFill>
                          <a:schemeClr val="tx1">
                            <a:lumMod val="50000"/>
                          </a:schemeClr>
                        </a:solidFill>
                        <a:effectLst/>
                        <a:latin typeface="Lato" panose="020B0604020202020204" charset="0"/>
                        <a:ea typeface="Calibri" panose="020F0502020204030204" pitchFamily="34" charset="0"/>
                        <a:cs typeface="Palanquin Dark SemiBold" panose="020B0604020202020204" charset="0"/>
                      </a:endParaRPr>
                    </a:p>
                  </a:txBody>
                  <a:tcPr marL="68580" marR="6858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8011"/>
                    </a:solidFill>
                  </a:tcPr>
                </a:tc>
                <a:tc>
                  <a:txBody>
                    <a:bodyPr/>
                    <a:lstStyle/>
                    <a:p>
                      <a:pPr marL="0" marR="0">
                        <a:spcBef>
                          <a:spcPts val="0"/>
                        </a:spcBef>
                        <a:spcAft>
                          <a:spcPts val="600"/>
                        </a:spcAft>
                      </a:pPr>
                      <a:r>
                        <a:rPr lang="en-CA" sz="1050" b="0">
                          <a:solidFill>
                            <a:srgbClr val="000000"/>
                          </a:solidFill>
                          <a:effectLst/>
                          <a:latin typeface="Lato" panose="020B0604020202020204" charset="0"/>
                          <a:ea typeface="Calibri" panose="020F0502020204030204" pitchFamily="34" charset="0"/>
                          <a:cs typeface="Palanquin Dark SemiBold" panose="020B0604020202020204" charset="0"/>
                        </a:rPr>
                        <a:t>Follows a template or instructions to conduct an inquiry.</a:t>
                      </a:r>
                      <a:endParaRPr lang="en-US" sz="1050" b="0">
                        <a:effectLst/>
                        <a:latin typeface="Lato" panose="020B0604020202020204" charset="0"/>
                        <a:ea typeface="Calibri" panose="020F0502020204030204" pitchFamily="34" charset="0"/>
                        <a:cs typeface="Palanquin Dark SemiBold" panose="020B0604020202020204" charset="0"/>
                      </a:endParaRPr>
                    </a:p>
                  </a:txBody>
                  <a:tcPr marL="68580" marR="6858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marL="0" marR="0">
                        <a:spcBef>
                          <a:spcPts val="0"/>
                        </a:spcBef>
                        <a:spcAft>
                          <a:spcPts val="600"/>
                        </a:spcAft>
                      </a:pPr>
                      <a:r>
                        <a:rPr lang="en-CA" sz="1050" b="0">
                          <a:solidFill>
                            <a:srgbClr val="000000"/>
                          </a:solidFill>
                          <a:effectLst/>
                          <a:latin typeface="Lato" panose="020B0604020202020204" charset="0"/>
                          <a:ea typeface="Calibri" panose="020F0502020204030204" pitchFamily="34" charset="0"/>
                          <a:cs typeface="Palanquin Dark SemiBold" panose="020B0604020202020204" charset="0"/>
                        </a:rPr>
                        <a:t>Follows a template or instructions to conduct an inquiry, collect data, and represent findings.</a:t>
                      </a:r>
                      <a:endParaRPr lang="en-US" sz="1050" b="0">
                        <a:effectLst/>
                        <a:latin typeface="Lato" panose="020B0604020202020204" charset="0"/>
                        <a:ea typeface="Calibri" panose="020F0502020204030204" pitchFamily="34" charset="0"/>
                        <a:cs typeface="Palanquin Dark SemiBold" panose="020B0604020202020204" charset="0"/>
                      </a:endParaRPr>
                    </a:p>
                  </a:txBody>
                  <a:tcPr marL="68580" marR="6858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marL="0" marR="0">
                        <a:spcBef>
                          <a:spcPts val="0"/>
                        </a:spcBef>
                        <a:spcAft>
                          <a:spcPts val="600"/>
                        </a:spcAft>
                      </a:pPr>
                      <a:r>
                        <a:rPr lang="en-CA" sz="1050" b="0">
                          <a:solidFill>
                            <a:srgbClr val="000000"/>
                          </a:solidFill>
                          <a:effectLst/>
                          <a:latin typeface="Lato" panose="020B0604020202020204" charset="0"/>
                          <a:ea typeface="Calibri" panose="020F0502020204030204" pitchFamily="34" charset="0"/>
                          <a:cs typeface="Palanquin Dark SemiBold" panose="020B0604020202020204" charset="0"/>
                        </a:rPr>
                        <a:t>Adapts a template or set of instructions to conduct a new inquiry, collect data, and represent findings.</a:t>
                      </a:r>
                      <a:endParaRPr lang="en-US" sz="1050" b="0">
                        <a:effectLst/>
                        <a:latin typeface="Lato" panose="020B0604020202020204" charset="0"/>
                        <a:ea typeface="Calibri" panose="020F0502020204030204" pitchFamily="34" charset="0"/>
                        <a:cs typeface="Palanquin Dark SemiBold" panose="020B0604020202020204" charset="0"/>
                      </a:endParaRPr>
                    </a:p>
                  </a:txBody>
                  <a:tcPr marL="68580" marR="6858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marL="0" marR="0">
                        <a:spcBef>
                          <a:spcPts val="0"/>
                        </a:spcBef>
                        <a:spcAft>
                          <a:spcPts val="600"/>
                        </a:spcAft>
                      </a:pPr>
                      <a:r>
                        <a:rPr lang="en-CA" sz="1050" b="0" dirty="0">
                          <a:solidFill>
                            <a:srgbClr val="000000"/>
                          </a:solidFill>
                          <a:effectLst/>
                          <a:latin typeface="Lato" panose="020B0604020202020204" charset="0"/>
                          <a:ea typeface="Calibri" panose="020F0502020204030204" pitchFamily="34" charset="0"/>
                          <a:cs typeface="Palanquin Dark SemiBold" panose="020B0604020202020204" charset="0"/>
                        </a:rPr>
                        <a:t>Designs an inquiry process to answer a question, collect data, and represent findings.</a:t>
                      </a:r>
                      <a:endParaRPr lang="en-US" sz="1050" b="0" dirty="0">
                        <a:effectLst/>
                        <a:latin typeface="Lato" panose="020B0604020202020204" charset="0"/>
                        <a:ea typeface="Calibri" panose="020F0502020204030204" pitchFamily="34" charset="0"/>
                        <a:cs typeface="Palanquin Dark SemiBold" panose="020B0604020202020204" charset="0"/>
                      </a:endParaRPr>
                    </a:p>
                  </a:txBody>
                  <a:tcPr marL="68580" marR="68580" marT="0" marB="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extLst>
                  <a:ext uri="{0D108BD9-81ED-4DB2-BD59-A6C34878D82A}">
                    <a16:rowId xmlns:a16="http://schemas.microsoft.com/office/drawing/2014/main" val="687521496"/>
                  </a:ext>
                </a:extLst>
              </a:tr>
              <a:tr h="849980">
                <a:tc>
                  <a:txBody>
                    <a:bodyPr/>
                    <a:lstStyle/>
                    <a:p>
                      <a:pPr algn="l" fontAlgn="base"/>
                      <a:r>
                        <a:rPr lang="en-US" sz="1050" b="1" i="0" dirty="0">
                          <a:solidFill>
                            <a:schemeClr val="tx1">
                              <a:lumMod val="50000"/>
                            </a:schemeClr>
                          </a:solidFill>
                          <a:effectLst/>
                          <a:latin typeface="Lato" panose="020B0604020202020204" charset="0"/>
                          <a:cs typeface="Palanquin Dark SemiBold" panose="020B0604020202020204" charset="0"/>
                        </a:rPr>
                        <a:t>Shapes can be classified and analyzed according to the property of symmetry.​</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8011"/>
                    </a:solidFill>
                  </a:tcPr>
                </a:tc>
                <a:tc>
                  <a:txBody>
                    <a:bodyPr/>
                    <a:lstStyle/>
                    <a:p>
                      <a:pPr algn="l" fontAlgn="base"/>
                      <a:r>
                        <a:rPr lang="en-CA" sz="1050" b="0" i="0" dirty="0">
                          <a:solidFill>
                            <a:srgbClr val="000000"/>
                          </a:solidFill>
                          <a:effectLst/>
                          <a:latin typeface="Lato" panose="020B0604020202020204" charset="0"/>
                          <a:cs typeface="Palanquin Dark SemiBold" panose="020B0604020202020204" charset="0"/>
                        </a:rPr>
                        <a:t>Recognizes a line of symmetry.​</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Compares and sorts polygons according to the property of symmetry.​</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Designs polygons with various types of symmetry.​</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Makes connections between polygons and symmetry in various contexts such as design and art.​</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8D8CC"/>
                    </a:solidFill>
                  </a:tcPr>
                </a:tc>
                <a:extLst>
                  <a:ext uri="{0D108BD9-81ED-4DB2-BD59-A6C34878D82A}">
                    <a16:rowId xmlns:a16="http://schemas.microsoft.com/office/drawing/2014/main" val="1537366852"/>
                  </a:ext>
                </a:extLst>
              </a:tr>
              <a:tr h="687771">
                <a:tc>
                  <a:txBody>
                    <a:bodyPr/>
                    <a:lstStyle/>
                    <a:p>
                      <a:pPr algn="l" fontAlgn="base"/>
                      <a:r>
                        <a:rPr lang="en-US" sz="1050" b="1" i="0" dirty="0">
                          <a:solidFill>
                            <a:schemeClr val="tx1">
                              <a:lumMod val="50000"/>
                            </a:schemeClr>
                          </a:solidFill>
                          <a:effectLst/>
                          <a:latin typeface="Lato" panose="020B0604020202020204" charset="0"/>
                          <a:cs typeface="Palanquin Dark SemiBold" panose="020B0604020202020204" charset="0"/>
                        </a:rPr>
                        <a:t>Factual documentation is used to develop stories about historical events.​</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8011"/>
                    </a:solidFill>
                  </a:tcPr>
                </a:tc>
                <a:tc>
                  <a:txBody>
                    <a:bodyPr/>
                    <a:lstStyle/>
                    <a:p>
                      <a:pPr algn="l" fontAlgn="base"/>
                      <a:r>
                        <a:rPr lang="en-CA" sz="1050" b="0" i="0">
                          <a:solidFill>
                            <a:srgbClr val="000000"/>
                          </a:solidFill>
                          <a:effectLst/>
                          <a:latin typeface="Lato" panose="020B0604020202020204" charset="0"/>
                          <a:cs typeface="Palanquin Dark SemiBold" panose="020B0604020202020204" charset="0"/>
                        </a:rPr>
                        <a:t>Identifies fiction andnon-fiction texts.​</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algn="l" fontAlgn="base"/>
                      <a:r>
                        <a:rPr lang="en-US" sz="1050" b="0" i="0">
                          <a:solidFill>
                            <a:srgbClr val="000000"/>
                          </a:solidFill>
                          <a:effectLst/>
                          <a:latin typeface="Lato" panose="020B0604020202020204" charset="0"/>
                          <a:cs typeface="Palanquin Dark SemiBold" panose="020B0604020202020204" charset="0"/>
                        </a:rPr>
                        <a:t>Describes fiction and non-fictionpurposes for creating texts.​</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algn="l" fontAlgn="base"/>
                      <a:r>
                        <a:rPr lang="en-US" sz="1050" b="0" i="0">
                          <a:solidFill>
                            <a:srgbClr val="000000"/>
                          </a:solidFill>
                          <a:effectLst/>
                          <a:latin typeface="Lato" panose="020B0604020202020204" charset="0"/>
                          <a:cs typeface="Palanquin Dark SemiBold" panose="020B0604020202020204" charset="0"/>
                        </a:rPr>
                        <a:t>Creates texts for a varietyof purposes andaudiences.​</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tc>
                  <a:txBody>
                    <a:bodyPr/>
                    <a:lstStyle/>
                    <a:p>
                      <a:pPr algn="l" fontAlgn="base"/>
                      <a:r>
                        <a:rPr lang="en-US" sz="1050" b="0" i="0" dirty="0">
                          <a:solidFill>
                            <a:srgbClr val="000000"/>
                          </a:solidFill>
                          <a:effectLst/>
                          <a:latin typeface="Lato" panose="020B0604020202020204" charset="0"/>
                          <a:cs typeface="Palanquin Dark SemiBold" panose="020B0604020202020204" charset="0"/>
                        </a:rPr>
                        <a:t>Creates stories that incorporate non-fiction texts in their development.​</a:t>
                      </a:r>
                    </a:p>
                  </a:txBody>
                  <a:tcPr marL="50071" marR="50071" marT="25035" marB="25035">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CEDE7"/>
                    </a:solidFill>
                  </a:tcPr>
                </a:tc>
                <a:extLst>
                  <a:ext uri="{0D108BD9-81ED-4DB2-BD59-A6C34878D82A}">
                    <a16:rowId xmlns:a16="http://schemas.microsoft.com/office/drawing/2014/main" val="2269933977"/>
                  </a:ext>
                </a:extLst>
              </a:tr>
            </a:tbl>
          </a:graphicData>
        </a:graphic>
      </p:graphicFrame>
    </p:spTree>
    <p:extLst>
      <p:ext uri="{BB962C8B-B14F-4D97-AF65-F5344CB8AC3E}">
        <p14:creationId xmlns:p14="http://schemas.microsoft.com/office/powerpoint/2010/main" val="168197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
        <p:nvSpPr>
          <p:cNvPr id="293" name="Google Shape;293;p36"/>
          <p:cNvSpPr txBox="1">
            <a:spLocks noGrp="1"/>
          </p:cNvSpPr>
          <p:nvPr>
            <p:ph type="title"/>
          </p:nvPr>
        </p:nvSpPr>
        <p:spPr>
          <a:xfrm>
            <a:off x="614856" y="9874"/>
            <a:ext cx="8529144" cy="5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accent2">
                    <a:lumMod val="75000"/>
                  </a:schemeClr>
                </a:solidFill>
              </a:rPr>
              <a:t>MENU OF LEARNING EXPERIENCES</a:t>
            </a:r>
            <a:endParaRPr sz="4000" dirty="0">
              <a:solidFill>
                <a:schemeClr val="accent2">
                  <a:lumMod val="75000"/>
                </a:schemeClr>
              </a:solidFill>
            </a:endParaRPr>
          </a:p>
        </p:txBody>
      </p:sp>
      <p:grpSp>
        <p:nvGrpSpPr>
          <p:cNvPr id="41" name="Group 40">
            <a:extLst>
              <a:ext uri="{FF2B5EF4-FFF2-40B4-BE49-F238E27FC236}">
                <a16:creationId xmlns:a16="http://schemas.microsoft.com/office/drawing/2014/main" id="{37A17D4F-DF35-48B4-9CC4-C30F97E70378}"/>
              </a:ext>
            </a:extLst>
          </p:cNvPr>
          <p:cNvGrpSpPr/>
          <p:nvPr/>
        </p:nvGrpSpPr>
        <p:grpSpPr>
          <a:xfrm>
            <a:off x="7096903" y="2365484"/>
            <a:ext cx="1658700" cy="1658700"/>
            <a:chOff x="6769539" y="3018208"/>
            <a:chExt cx="1658700" cy="1658700"/>
          </a:xfrm>
        </p:grpSpPr>
        <p:sp>
          <p:nvSpPr>
            <p:cNvPr id="7" name="Google Shape;192;p30">
              <a:hlinkClick r:id="rId4" action="ppaction://hlinksldjump"/>
              <a:extLst>
                <a:ext uri="{FF2B5EF4-FFF2-40B4-BE49-F238E27FC236}">
                  <a16:creationId xmlns:a16="http://schemas.microsoft.com/office/drawing/2014/main" id="{9E476296-6CE6-49AF-BD60-23E86775EC27}"/>
                </a:ext>
              </a:extLst>
            </p:cNvPr>
            <p:cNvSpPr/>
            <p:nvPr/>
          </p:nvSpPr>
          <p:spPr>
            <a:xfrm>
              <a:off x="6769539" y="3018208"/>
              <a:ext cx="1658700" cy="1658700"/>
            </a:xfrm>
            <a:prstGeom prst="ellipse">
              <a:avLst/>
            </a:prstGeom>
            <a:solidFill>
              <a:schemeClr val="accent3">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7;p30">
              <a:extLst>
                <a:ext uri="{FF2B5EF4-FFF2-40B4-BE49-F238E27FC236}">
                  <a16:creationId xmlns:a16="http://schemas.microsoft.com/office/drawing/2014/main" id="{E8627DD3-2316-41A3-BAC1-D95656463595}"/>
                </a:ext>
              </a:extLst>
            </p:cNvPr>
            <p:cNvSpPr txBox="1">
              <a:spLocks/>
            </p:cNvSpPr>
            <p:nvPr/>
          </p:nvSpPr>
          <p:spPr>
            <a:xfrm>
              <a:off x="7038122" y="3560896"/>
              <a:ext cx="1064700" cy="419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t>Final Reflection – Complete at the end</a:t>
              </a:r>
            </a:p>
          </p:txBody>
        </p:sp>
      </p:grpSp>
      <p:grpSp>
        <p:nvGrpSpPr>
          <p:cNvPr id="2" name="Group 1">
            <a:extLst>
              <a:ext uri="{FF2B5EF4-FFF2-40B4-BE49-F238E27FC236}">
                <a16:creationId xmlns:a16="http://schemas.microsoft.com/office/drawing/2014/main" id="{A1A82D43-2935-485D-A911-0C6C748C2F41}"/>
              </a:ext>
            </a:extLst>
          </p:cNvPr>
          <p:cNvGrpSpPr/>
          <p:nvPr/>
        </p:nvGrpSpPr>
        <p:grpSpPr>
          <a:xfrm>
            <a:off x="764567" y="734938"/>
            <a:ext cx="1327951" cy="1274668"/>
            <a:chOff x="764567" y="734938"/>
            <a:chExt cx="1327951" cy="1274668"/>
          </a:xfrm>
        </p:grpSpPr>
        <p:sp>
          <p:nvSpPr>
            <p:cNvPr id="4" name="Google Shape;189;p30">
              <a:hlinkClick r:id="rId5" action="ppaction://hlinksldjump"/>
              <a:extLst>
                <a:ext uri="{FF2B5EF4-FFF2-40B4-BE49-F238E27FC236}">
                  <a16:creationId xmlns:a16="http://schemas.microsoft.com/office/drawing/2014/main" id="{044E2100-F11E-4027-B203-75396BF78D59}"/>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8;p30">
              <a:extLst>
                <a:ext uri="{FF2B5EF4-FFF2-40B4-BE49-F238E27FC236}">
                  <a16:creationId xmlns:a16="http://schemas.microsoft.com/office/drawing/2014/main" id="{2E9B731B-B876-47C7-9F59-359099B4B180}"/>
                </a:ext>
              </a:extLst>
            </p:cNvPr>
            <p:cNvSpPr txBox="1">
              <a:spLocks/>
            </p:cNvSpPr>
            <p:nvPr/>
          </p:nvSpPr>
          <p:spPr>
            <a:xfrm>
              <a:off x="909133" y="1136840"/>
              <a:ext cx="1064700"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What do Inventors do?</a:t>
              </a:r>
              <a:endParaRPr lang="en" dirty="0"/>
            </a:p>
          </p:txBody>
        </p:sp>
      </p:grpSp>
      <p:grpSp>
        <p:nvGrpSpPr>
          <p:cNvPr id="16" name="Group 15">
            <a:extLst>
              <a:ext uri="{FF2B5EF4-FFF2-40B4-BE49-F238E27FC236}">
                <a16:creationId xmlns:a16="http://schemas.microsoft.com/office/drawing/2014/main" id="{ADDF74D6-A123-41BC-990A-F8A5B243A04B}"/>
              </a:ext>
            </a:extLst>
          </p:cNvPr>
          <p:cNvGrpSpPr/>
          <p:nvPr/>
        </p:nvGrpSpPr>
        <p:grpSpPr>
          <a:xfrm>
            <a:off x="5706786" y="803158"/>
            <a:ext cx="1658700" cy="1658700"/>
            <a:chOff x="6733103" y="770080"/>
            <a:chExt cx="1658700" cy="1658700"/>
          </a:xfrm>
        </p:grpSpPr>
        <p:sp>
          <p:nvSpPr>
            <p:cNvPr id="6" name="Google Shape;191;p30">
              <a:hlinkClick r:id="rId6" action="ppaction://hlinksldjump"/>
              <a:extLst>
                <a:ext uri="{FF2B5EF4-FFF2-40B4-BE49-F238E27FC236}">
                  <a16:creationId xmlns:a16="http://schemas.microsoft.com/office/drawing/2014/main" id="{09CA1097-A8D2-45B0-9ABB-E5E25A70F570}"/>
                </a:ext>
              </a:extLst>
            </p:cNvPr>
            <p:cNvSpPr/>
            <p:nvPr/>
          </p:nvSpPr>
          <p:spPr>
            <a:xfrm>
              <a:off x="6733103" y="770080"/>
              <a:ext cx="1658700" cy="165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9;p30">
              <a:extLst>
                <a:ext uri="{FF2B5EF4-FFF2-40B4-BE49-F238E27FC236}">
                  <a16:creationId xmlns:a16="http://schemas.microsoft.com/office/drawing/2014/main" id="{AF0B8BFB-A4AD-4F14-9E35-BE24C7963F92}"/>
                </a:ext>
              </a:extLst>
            </p:cNvPr>
            <p:cNvSpPr txBox="1">
              <a:spLocks/>
            </p:cNvSpPr>
            <p:nvPr/>
          </p:nvSpPr>
          <p:spPr>
            <a:xfrm>
              <a:off x="6965250" y="1354004"/>
              <a:ext cx="1137572" cy="419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dirty="0"/>
                <a:t>Final Learning Experience</a:t>
              </a:r>
            </a:p>
          </p:txBody>
        </p:sp>
      </p:grpSp>
      <p:grpSp>
        <p:nvGrpSpPr>
          <p:cNvPr id="17" name="Group 16">
            <a:extLst>
              <a:ext uri="{FF2B5EF4-FFF2-40B4-BE49-F238E27FC236}">
                <a16:creationId xmlns:a16="http://schemas.microsoft.com/office/drawing/2014/main" id="{DCAEF4D8-5667-40A9-A6CD-EF754D38ED25}"/>
              </a:ext>
            </a:extLst>
          </p:cNvPr>
          <p:cNvGrpSpPr/>
          <p:nvPr/>
        </p:nvGrpSpPr>
        <p:grpSpPr>
          <a:xfrm>
            <a:off x="777507" y="2215944"/>
            <a:ext cx="1327951" cy="1274668"/>
            <a:chOff x="764567" y="734938"/>
            <a:chExt cx="1327951" cy="1274668"/>
          </a:xfrm>
        </p:grpSpPr>
        <p:sp>
          <p:nvSpPr>
            <p:cNvPr id="18" name="Google Shape;189;p30">
              <a:hlinkClick r:id="rId7" action="ppaction://hlinksldjump"/>
              <a:extLst>
                <a:ext uri="{FF2B5EF4-FFF2-40B4-BE49-F238E27FC236}">
                  <a16:creationId xmlns:a16="http://schemas.microsoft.com/office/drawing/2014/main" id="{916F00D6-49EF-4249-8AF3-3B5A0C638143}"/>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8;p30">
              <a:extLst>
                <a:ext uri="{FF2B5EF4-FFF2-40B4-BE49-F238E27FC236}">
                  <a16:creationId xmlns:a16="http://schemas.microsoft.com/office/drawing/2014/main" id="{08EDEC97-9F21-4052-90B0-25B8B2D42F22}"/>
                </a:ext>
              </a:extLst>
            </p:cNvPr>
            <p:cNvSpPr txBox="1">
              <a:spLocks/>
            </p:cNvSpPr>
            <p:nvPr/>
          </p:nvSpPr>
          <p:spPr>
            <a:xfrm>
              <a:off x="909133" y="1136840"/>
              <a:ext cx="1064700"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What makes a story?</a:t>
              </a:r>
              <a:endParaRPr lang="en" dirty="0"/>
            </a:p>
          </p:txBody>
        </p:sp>
      </p:grpSp>
      <p:grpSp>
        <p:nvGrpSpPr>
          <p:cNvPr id="20" name="Group 19">
            <a:extLst>
              <a:ext uri="{FF2B5EF4-FFF2-40B4-BE49-F238E27FC236}">
                <a16:creationId xmlns:a16="http://schemas.microsoft.com/office/drawing/2014/main" id="{C5E1B12A-420F-48E4-891B-C0B749439D03}"/>
              </a:ext>
            </a:extLst>
          </p:cNvPr>
          <p:cNvGrpSpPr/>
          <p:nvPr/>
        </p:nvGrpSpPr>
        <p:grpSpPr>
          <a:xfrm>
            <a:off x="790447" y="3696950"/>
            <a:ext cx="1327951" cy="1274668"/>
            <a:chOff x="764567" y="734938"/>
            <a:chExt cx="1327951" cy="1274668"/>
          </a:xfrm>
        </p:grpSpPr>
        <p:sp>
          <p:nvSpPr>
            <p:cNvPr id="21" name="Google Shape;189;p30">
              <a:hlinkClick r:id="rId8" action="ppaction://hlinksldjump"/>
              <a:extLst>
                <a:ext uri="{FF2B5EF4-FFF2-40B4-BE49-F238E27FC236}">
                  <a16:creationId xmlns:a16="http://schemas.microsoft.com/office/drawing/2014/main" id="{263B7FF1-A6EB-4C51-8671-2DA5D5E7BF00}"/>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8;p30">
              <a:extLst>
                <a:ext uri="{FF2B5EF4-FFF2-40B4-BE49-F238E27FC236}">
                  <a16:creationId xmlns:a16="http://schemas.microsoft.com/office/drawing/2014/main" id="{702D08F7-888F-44CA-BEFE-9BAA0661E9C9}"/>
                </a:ext>
              </a:extLst>
            </p:cNvPr>
            <p:cNvSpPr txBox="1">
              <a:spLocks/>
            </p:cNvSpPr>
            <p:nvPr/>
          </p:nvSpPr>
          <p:spPr>
            <a:xfrm>
              <a:off x="909132" y="1136840"/>
              <a:ext cx="1157505"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How do instruments make sound?</a:t>
              </a:r>
              <a:endParaRPr lang="en" dirty="0"/>
            </a:p>
          </p:txBody>
        </p:sp>
      </p:grpSp>
      <p:grpSp>
        <p:nvGrpSpPr>
          <p:cNvPr id="23" name="Group 22">
            <a:extLst>
              <a:ext uri="{FF2B5EF4-FFF2-40B4-BE49-F238E27FC236}">
                <a16:creationId xmlns:a16="http://schemas.microsoft.com/office/drawing/2014/main" id="{3B2A911D-939B-4546-BF50-89C1C0F13267}"/>
              </a:ext>
            </a:extLst>
          </p:cNvPr>
          <p:cNvGrpSpPr/>
          <p:nvPr/>
        </p:nvGrpSpPr>
        <p:grpSpPr>
          <a:xfrm>
            <a:off x="2348886" y="760206"/>
            <a:ext cx="1327951" cy="1274668"/>
            <a:chOff x="764567" y="734938"/>
            <a:chExt cx="1327951" cy="1274668"/>
          </a:xfrm>
        </p:grpSpPr>
        <p:sp>
          <p:nvSpPr>
            <p:cNvPr id="24" name="Google Shape;189;p30">
              <a:hlinkClick r:id="rId9" action="ppaction://hlinksldjump"/>
              <a:extLst>
                <a:ext uri="{FF2B5EF4-FFF2-40B4-BE49-F238E27FC236}">
                  <a16:creationId xmlns:a16="http://schemas.microsoft.com/office/drawing/2014/main" id="{74BA747C-A4D6-4766-B141-9CC4EF88DEEA}"/>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8;p30">
              <a:extLst>
                <a:ext uri="{FF2B5EF4-FFF2-40B4-BE49-F238E27FC236}">
                  <a16:creationId xmlns:a16="http://schemas.microsoft.com/office/drawing/2014/main" id="{5316BA7A-7E1A-4F56-8F64-678B33A31CDF}"/>
                </a:ext>
              </a:extLst>
            </p:cNvPr>
            <p:cNvSpPr txBox="1">
              <a:spLocks/>
            </p:cNvSpPr>
            <p:nvPr/>
          </p:nvSpPr>
          <p:spPr>
            <a:xfrm>
              <a:off x="909133" y="1136840"/>
              <a:ext cx="1064700"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What ways can we classify sounds?</a:t>
              </a:r>
              <a:endParaRPr lang="en" dirty="0"/>
            </a:p>
          </p:txBody>
        </p:sp>
      </p:grpSp>
      <p:grpSp>
        <p:nvGrpSpPr>
          <p:cNvPr id="26" name="Group 25">
            <a:extLst>
              <a:ext uri="{FF2B5EF4-FFF2-40B4-BE49-F238E27FC236}">
                <a16:creationId xmlns:a16="http://schemas.microsoft.com/office/drawing/2014/main" id="{621732BA-C2B5-4825-AE4E-403990CF2724}"/>
              </a:ext>
            </a:extLst>
          </p:cNvPr>
          <p:cNvGrpSpPr/>
          <p:nvPr/>
        </p:nvGrpSpPr>
        <p:grpSpPr>
          <a:xfrm>
            <a:off x="2361826" y="2215712"/>
            <a:ext cx="1327951" cy="1274668"/>
            <a:chOff x="764567" y="734938"/>
            <a:chExt cx="1327951" cy="1274668"/>
          </a:xfrm>
        </p:grpSpPr>
        <p:sp>
          <p:nvSpPr>
            <p:cNvPr id="27" name="Google Shape;189;p30">
              <a:hlinkClick r:id="rId10" action="ppaction://hlinksldjump"/>
              <a:extLst>
                <a:ext uri="{FF2B5EF4-FFF2-40B4-BE49-F238E27FC236}">
                  <a16:creationId xmlns:a16="http://schemas.microsoft.com/office/drawing/2014/main" id="{16001055-20A6-4EE7-AF3F-DB8591211EBB}"/>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8;p30">
              <a:extLst>
                <a:ext uri="{FF2B5EF4-FFF2-40B4-BE49-F238E27FC236}">
                  <a16:creationId xmlns:a16="http://schemas.microsoft.com/office/drawing/2014/main" id="{AE51DF23-0F34-4826-87B3-A55C1D8FF240}"/>
                </a:ext>
              </a:extLst>
            </p:cNvPr>
            <p:cNvSpPr txBox="1">
              <a:spLocks/>
            </p:cNvSpPr>
            <p:nvPr/>
          </p:nvSpPr>
          <p:spPr>
            <a:xfrm>
              <a:off x="909133" y="1136840"/>
              <a:ext cx="1064700"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How do Inventors record their work?</a:t>
              </a:r>
              <a:endParaRPr lang="en" dirty="0"/>
            </a:p>
          </p:txBody>
        </p:sp>
      </p:grpSp>
      <p:grpSp>
        <p:nvGrpSpPr>
          <p:cNvPr id="29" name="Group 28">
            <a:extLst>
              <a:ext uri="{FF2B5EF4-FFF2-40B4-BE49-F238E27FC236}">
                <a16:creationId xmlns:a16="http://schemas.microsoft.com/office/drawing/2014/main" id="{8D7731D9-A44A-40CC-A213-0A758C12C375}"/>
              </a:ext>
            </a:extLst>
          </p:cNvPr>
          <p:cNvGrpSpPr/>
          <p:nvPr/>
        </p:nvGrpSpPr>
        <p:grpSpPr>
          <a:xfrm>
            <a:off x="2361825" y="3721986"/>
            <a:ext cx="1327951" cy="1274668"/>
            <a:chOff x="764567" y="734938"/>
            <a:chExt cx="1327951" cy="1274668"/>
          </a:xfrm>
        </p:grpSpPr>
        <p:sp>
          <p:nvSpPr>
            <p:cNvPr id="30" name="Google Shape;189;p30">
              <a:hlinkClick r:id="rId11" action="ppaction://hlinksldjump"/>
              <a:extLst>
                <a:ext uri="{FF2B5EF4-FFF2-40B4-BE49-F238E27FC236}">
                  <a16:creationId xmlns:a16="http://schemas.microsoft.com/office/drawing/2014/main" id="{3387FA8D-62B8-49A8-9476-43898354B120}"/>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8;p30">
              <a:extLst>
                <a:ext uri="{FF2B5EF4-FFF2-40B4-BE49-F238E27FC236}">
                  <a16:creationId xmlns:a16="http://schemas.microsoft.com/office/drawing/2014/main" id="{4C8F21C4-4DAD-4584-B5E0-0B81CE2C33B2}"/>
                </a:ext>
              </a:extLst>
            </p:cNvPr>
            <p:cNvSpPr txBox="1">
              <a:spLocks/>
            </p:cNvSpPr>
            <p:nvPr/>
          </p:nvSpPr>
          <p:spPr>
            <a:xfrm>
              <a:off x="909133" y="1136840"/>
              <a:ext cx="1064700"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Does shape affect sound?</a:t>
              </a:r>
              <a:endParaRPr lang="en" dirty="0"/>
            </a:p>
          </p:txBody>
        </p:sp>
      </p:grpSp>
      <p:grpSp>
        <p:nvGrpSpPr>
          <p:cNvPr id="32" name="Group 31">
            <a:extLst>
              <a:ext uri="{FF2B5EF4-FFF2-40B4-BE49-F238E27FC236}">
                <a16:creationId xmlns:a16="http://schemas.microsoft.com/office/drawing/2014/main" id="{6425BDF2-9FB1-4464-A657-FAABE4FA0DB0}"/>
              </a:ext>
            </a:extLst>
          </p:cNvPr>
          <p:cNvGrpSpPr/>
          <p:nvPr/>
        </p:nvGrpSpPr>
        <p:grpSpPr>
          <a:xfrm>
            <a:off x="3964227" y="770080"/>
            <a:ext cx="1327951" cy="1274668"/>
            <a:chOff x="764567" y="734938"/>
            <a:chExt cx="1327951" cy="1274668"/>
          </a:xfrm>
        </p:grpSpPr>
        <p:sp>
          <p:nvSpPr>
            <p:cNvPr id="33" name="Google Shape;189;p30">
              <a:hlinkClick r:id="rId12" action="ppaction://hlinksldjump"/>
              <a:extLst>
                <a:ext uri="{FF2B5EF4-FFF2-40B4-BE49-F238E27FC236}">
                  <a16:creationId xmlns:a16="http://schemas.microsoft.com/office/drawing/2014/main" id="{B42D97D0-51FB-4D95-983D-EDE021EA8124}"/>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8;p30">
              <a:extLst>
                <a:ext uri="{FF2B5EF4-FFF2-40B4-BE49-F238E27FC236}">
                  <a16:creationId xmlns:a16="http://schemas.microsoft.com/office/drawing/2014/main" id="{DC69AD67-ADC0-442F-BDF0-F717AEAD281C}"/>
                </a:ext>
              </a:extLst>
            </p:cNvPr>
            <p:cNvSpPr txBox="1">
              <a:spLocks/>
            </p:cNvSpPr>
            <p:nvPr/>
          </p:nvSpPr>
          <p:spPr>
            <a:xfrm>
              <a:off x="909133" y="1136840"/>
              <a:ext cx="1064700"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Does size affect sound?</a:t>
              </a:r>
              <a:endParaRPr lang="en" dirty="0"/>
            </a:p>
          </p:txBody>
        </p:sp>
      </p:grpSp>
      <p:grpSp>
        <p:nvGrpSpPr>
          <p:cNvPr id="38" name="Group 37">
            <a:extLst>
              <a:ext uri="{FF2B5EF4-FFF2-40B4-BE49-F238E27FC236}">
                <a16:creationId xmlns:a16="http://schemas.microsoft.com/office/drawing/2014/main" id="{9297D8F5-D232-41F6-B88A-0E5B232E454D}"/>
              </a:ext>
            </a:extLst>
          </p:cNvPr>
          <p:cNvGrpSpPr/>
          <p:nvPr/>
        </p:nvGrpSpPr>
        <p:grpSpPr>
          <a:xfrm>
            <a:off x="4020609" y="2270838"/>
            <a:ext cx="1355344" cy="1274668"/>
            <a:chOff x="764567" y="734938"/>
            <a:chExt cx="1355344" cy="1274668"/>
          </a:xfrm>
        </p:grpSpPr>
        <p:sp>
          <p:nvSpPr>
            <p:cNvPr id="39" name="Google Shape;189;p30">
              <a:hlinkClick r:id="rId13" action="ppaction://hlinksldjump"/>
              <a:extLst>
                <a:ext uri="{FF2B5EF4-FFF2-40B4-BE49-F238E27FC236}">
                  <a16:creationId xmlns:a16="http://schemas.microsoft.com/office/drawing/2014/main" id="{DDF52238-3FD7-45A9-84DD-1F628663B550}"/>
                </a:ext>
              </a:extLst>
            </p:cNvPr>
            <p:cNvSpPr/>
            <p:nvPr/>
          </p:nvSpPr>
          <p:spPr>
            <a:xfrm>
              <a:off x="764567" y="734938"/>
              <a:ext cx="1327951" cy="1274668"/>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p30">
              <a:extLst>
                <a:ext uri="{FF2B5EF4-FFF2-40B4-BE49-F238E27FC236}">
                  <a16:creationId xmlns:a16="http://schemas.microsoft.com/office/drawing/2014/main" id="{7AA82715-00F9-419D-B4E7-B80194FBA96D}"/>
                </a:ext>
              </a:extLst>
            </p:cNvPr>
            <p:cNvSpPr txBox="1">
              <a:spLocks/>
            </p:cNvSpPr>
            <p:nvPr/>
          </p:nvSpPr>
          <p:spPr>
            <a:xfrm>
              <a:off x="791960" y="1136840"/>
              <a:ext cx="1327951" cy="470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What kinds of shapes are in instruments?</a:t>
              </a:r>
              <a:endParaRPr lang="en" dirty="0"/>
            </a:p>
          </p:txBody>
        </p:sp>
      </p:grpSp>
      <p:sp>
        <p:nvSpPr>
          <p:cNvPr id="3" name="TextBox 2">
            <a:extLst>
              <a:ext uri="{FF2B5EF4-FFF2-40B4-BE49-F238E27FC236}">
                <a16:creationId xmlns:a16="http://schemas.microsoft.com/office/drawing/2014/main" id="{9D207EB8-480A-4F85-9FB6-5526E9DF163D}"/>
              </a:ext>
            </a:extLst>
          </p:cNvPr>
          <p:cNvSpPr txBox="1"/>
          <p:nvPr/>
        </p:nvSpPr>
        <p:spPr>
          <a:xfrm rot="16200000">
            <a:off x="-1998624" y="2387084"/>
            <a:ext cx="4719829" cy="369332"/>
          </a:xfrm>
          <a:prstGeom prst="rect">
            <a:avLst/>
          </a:prstGeom>
          <a:noFill/>
        </p:spPr>
        <p:txBody>
          <a:bodyPr wrap="square" rtlCol="0">
            <a:spAutoFit/>
          </a:bodyPr>
          <a:lstStyle/>
          <a:p>
            <a:r>
              <a:rPr lang="en-US" sz="1800" dirty="0">
                <a:solidFill>
                  <a:schemeClr val="bg1"/>
                </a:solidFill>
              </a:rPr>
              <a:t>Instructions: Complete the blue circles first.</a:t>
            </a:r>
            <a:endParaRPr lang="en-US" sz="1800" dirty="0"/>
          </a:p>
        </p:txBody>
      </p:sp>
      <p:pic>
        <p:nvPicPr>
          <p:cNvPr id="43" name="Graphic 42" descr="Arrow Horizontal U turn">
            <a:extLst>
              <a:ext uri="{FF2B5EF4-FFF2-40B4-BE49-F238E27FC236}">
                <a16:creationId xmlns:a16="http://schemas.microsoft.com/office/drawing/2014/main" id="{0EC24A4E-3F55-4C24-90E7-922C622D1E0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26719" y="4227619"/>
            <a:ext cx="733337" cy="733337"/>
          </a:xfrm>
          <a:prstGeom prst="rect">
            <a:avLst/>
          </a:prstGeom>
        </p:spPr>
      </p:pic>
      <p:sp>
        <p:nvSpPr>
          <p:cNvPr id="44" name="TextBox 43">
            <a:extLst>
              <a:ext uri="{FF2B5EF4-FFF2-40B4-BE49-F238E27FC236}">
                <a16:creationId xmlns:a16="http://schemas.microsoft.com/office/drawing/2014/main" id="{DAAC50B4-759F-4969-83C5-7C03CF572623}"/>
              </a:ext>
            </a:extLst>
          </p:cNvPr>
          <p:cNvSpPr txBox="1"/>
          <p:nvPr/>
        </p:nvSpPr>
        <p:spPr>
          <a:xfrm>
            <a:off x="6945086" y="4408445"/>
            <a:ext cx="1810517" cy="523220"/>
          </a:xfrm>
          <a:prstGeom prst="rect">
            <a:avLst/>
          </a:prstGeom>
          <a:noFill/>
        </p:spPr>
        <p:txBody>
          <a:bodyPr wrap="square" rtlCol="0">
            <a:spAutoFit/>
          </a:bodyPr>
          <a:lstStyle/>
          <a:p>
            <a:r>
              <a:rPr lang="en-US" dirty="0"/>
              <a:t>Use this icon to return to this page.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WHAT DO INVENTERS DO?</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What do inventors do? How do they create new technology? </a:t>
            </a:r>
          </a:p>
          <a:p>
            <a:pPr marL="0" lvl="0" indent="0" algn="l" rtl="0">
              <a:spcBef>
                <a:spcPts val="0"/>
              </a:spcBef>
              <a:spcAft>
                <a:spcPts val="1600"/>
              </a:spcAft>
              <a:buNone/>
            </a:pPr>
            <a:r>
              <a:rPr lang="en" dirty="0"/>
              <a:t>List 5 things that an inventor does while working or while inventing:</a:t>
            </a:r>
          </a:p>
          <a:p>
            <a:pPr marL="0" lvl="0" indent="0" algn="ctr" rtl="0">
              <a:spcBef>
                <a:spcPts val="0"/>
              </a:spcBef>
              <a:spcAft>
                <a:spcPts val="1600"/>
              </a:spcAft>
              <a:buNone/>
            </a:pPr>
            <a:endParaRPr lang="en" dirty="0"/>
          </a:p>
          <a:p>
            <a:pPr marL="228600" lvl="0" indent="-228600" algn="l" rtl="0">
              <a:spcBef>
                <a:spcPts val="0"/>
              </a:spcBef>
              <a:spcAft>
                <a:spcPts val="1600"/>
              </a:spcAft>
              <a:buFont typeface="+mj-lt"/>
              <a:buAutoNum type="arabicPeriod"/>
            </a:pPr>
            <a:r>
              <a:rPr lang="en" dirty="0"/>
              <a:t> </a:t>
            </a:r>
          </a:p>
          <a:p>
            <a:pPr marL="228600" lvl="0" indent="-228600" algn="l" rtl="0">
              <a:spcBef>
                <a:spcPts val="0"/>
              </a:spcBef>
              <a:spcAft>
                <a:spcPts val="1600"/>
              </a:spcAft>
              <a:buFont typeface="+mj-lt"/>
              <a:buAutoNum type="arabicPeriod"/>
            </a:pPr>
            <a:r>
              <a:rPr lang="en" dirty="0"/>
              <a:t> </a:t>
            </a:r>
          </a:p>
          <a:p>
            <a:pPr marL="228600" lvl="0" indent="-228600" algn="l" rtl="0">
              <a:spcBef>
                <a:spcPts val="0"/>
              </a:spcBef>
              <a:spcAft>
                <a:spcPts val="1600"/>
              </a:spcAft>
              <a:buFont typeface="+mj-lt"/>
              <a:buAutoNum type="arabicPeriod"/>
            </a:pPr>
            <a:r>
              <a:rPr lang="en" dirty="0"/>
              <a:t> </a:t>
            </a:r>
          </a:p>
          <a:p>
            <a:pPr marL="228600" lvl="0" indent="-228600" algn="l" rtl="0">
              <a:spcBef>
                <a:spcPts val="0"/>
              </a:spcBef>
              <a:spcAft>
                <a:spcPts val="1600"/>
              </a:spcAft>
              <a:buFont typeface="+mj-lt"/>
              <a:buAutoNum type="arabicPeriod"/>
            </a:pPr>
            <a:r>
              <a:rPr lang="en" dirty="0"/>
              <a:t> </a:t>
            </a:r>
          </a:p>
          <a:p>
            <a:pPr marL="228600" lvl="0" indent="-228600" algn="l" rtl="0">
              <a:spcBef>
                <a:spcPts val="0"/>
              </a:spcBef>
              <a:spcAft>
                <a:spcPts val="1600"/>
              </a:spcAft>
              <a:buFont typeface="+mj-lt"/>
              <a:buAutoNum type="arabicPeriod"/>
            </a:pPr>
            <a:r>
              <a:rPr lang="en" dirty="0"/>
              <a:t> </a:t>
            </a:r>
          </a:p>
        </p:txBody>
      </p:sp>
      <p:sp>
        <p:nvSpPr>
          <p:cNvPr id="303" name="Google Shape;303;p37"/>
          <p:cNvSpPr txBox="1">
            <a:spLocks noGrp="1"/>
          </p:cNvSpPr>
          <p:nvPr>
            <p:ph type="ctrTitle" idx="2"/>
          </p:nvPr>
        </p:nvSpPr>
        <p:spPr>
          <a:xfrm>
            <a:off x="2451437" y="1517175"/>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3094405" y="1998012"/>
            <a:ext cx="599956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On</a:t>
            </a:r>
            <a:r>
              <a:rPr lang="en" dirty="0"/>
              <a:t> the next slide there are links to several books with stories about inventors. Choose 2-4 books to view. In the table above record words used in the stories to describe what inventors use.</a:t>
            </a:r>
          </a:p>
          <a:p>
            <a:pPr marL="0" lvl="0" indent="0" algn="l" rtl="0">
              <a:spcBef>
                <a:spcPts val="0"/>
              </a:spcBef>
              <a:spcAft>
                <a:spcPts val="1600"/>
              </a:spcAft>
              <a:buNone/>
            </a:pPr>
            <a:r>
              <a:rPr lang="en" dirty="0"/>
              <a:t>Then use the space below to compare these words with the words you recorded in the THINK section. What is similar? What is different? How would you rivse your think list? Why?</a:t>
            </a:r>
            <a:endParaRPr dirty="0"/>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3158188" y="1640337"/>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Graphic 13" descr="Arrow Horizontal U turn">
            <a:hlinkClick r:id="rId3" action="ppaction://hlinksldjump"/>
            <a:extLst>
              <a:ext uri="{FF2B5EF4-FFF2-40B4-BE49-F238E27FC236}">
                <a16:creationId xmlns:a16="http://schemas.microsoft.com/office/drawing/2014/main" id="{B04C03DB-2670-4984-8C74-A320AC83D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graphicFrame>
        <p:nvGraphicFramePr>
          <p:cNvPr id="3" name="Table 3">
            <a:extLst>
              <a:ext uri="{FF2B5EF4-FFF2-40B4-BE49-F238E27FC236}">
                <a16:creationId xmlns:a16="http://schemas.microsoft.com/office/drawing/2014/main" id="{516AE312-A4EC-4A13-BDB8-C89C908A21C6}"/>
              </a:ext>
            </a:extLst>
          </p:cNvPr>
          <p:cNvGraphicFramePr>
            <a:graphicFrameLocks noGrp="1"/>
          </p:cNvGraphicFramePr>
          <p:nvPr>
            <p:extLst>
              <p:ext uri="{D42A27DB-BD31-4B8C-83A1-F6EECF244321}">
                <p14:modId xmlns:p14="http://schemas.microsoft.com/office/powerpoint/2010/main" val="1142085915"/>
              </p:ext>
            </p:extLst>
          </p:nvPr>
        </p:nvGraphicFramePr>
        <p:xfrm>
          <a:off x="3094405" y="119969"/>
          <a:ext cx="5733908" cy="1443740"/>
        </p:xfrm>
        <a:graphic>
          <a:graphicData uri="http://schemas.openxmlformats.org/drawingml/2006/table">
            <a:tbl>
              <a:tblPr firstRow="1" bandRow="1">
                <a:tableStyleId>{D99C3032-F47C-4CAF-BFCD-2EE388CFF154}</a:tableStyleId>
              </a:tblPr>
              <a:tblGrid>
                <a:gridCol w="1433477">
                  <a:extLst>
                    <a:ext uri="{9D8B030D-6E8A-4147-A177-3AD203B41FA5}">
                      <a16:colId xmlns:a16="http://schemas.microsoft.com/office/drawing/2014/main" val="111750598"/>
                    </a:ext>
                  </a:extLst>
                </a:gridCol>
                <a:gridCol w="1433477">
                  <a:extLst>
                    <a:ext uri="{9D8B030D-6E8A-4147-A177-3AD203B41FA5}">
                      <a16:colId xmlns:a16="http://schemas.microsoft.com/office/drawing/2014/main" val="4008462963"/>
                    </a:ext>
                  </a:extLst>
                </a:gridCol>
                <a:gridCol w="1433477">
                  <a:extLst>
                    <a:ext uri="{9D8B030D-6E8A-4147-A177-3AD203B41FA5}">
                      <a16:colId xmlns:a16="http://schemas.microsoft.com/office/drawing/2014/main" val="565665062"/>
                    </a:ext>
                  </a:extLst>
                </a:gridCol>
                <a:gridCol w="1433477">
                  <a:extLst>
                    <a:ext uri="{9D8B030D-6E8A-4147-A177-3AD203B41FA5}">
                      <a16:colId xmlns:a16="http://schemas.microsoft.com/office/drawing/2014/main" val="3402100466"/>
                    </a:ext>
                  </a:extLst>
                </a:gridCol>
              </a:tblGrid>
              <a:tr h="360935">
                <a:tc gridSpan="4">
                  <a:txBody>
                    <a:bodyPr/>
                    <a:lstStyle/>
                    <a:p>
                      <a:pPr algn="ctr"/>
                      <a:r>
                        <a:rPr lang="en-US" dirty="0"/>
                        <a:t>Words from the books that describe what inventors do</a:t>
                      </a:r>
                    </a:p>
                  </a:txBody>
                  <a:tcPr anchor="ctr">
                    <a:solidFill>
                      <a:schemeClr val="bg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753953845"/>
                  </a:ext>
                </a:extLst>
              </a:tr>
              <a:tr h="360935">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a:p>
                  </a:txBody>
                  <a:tcPr>
                    <a:solidFill>
                      <a:schemeClr val="bg1"/>
                    </a:solidFill>
                  </a:tcPr>
                </a:tc>
                <a:extLst>
                  <a:ext uri="{0D108BD9-81ED-4DB2-BD59-A6C34878D82A}">
                    <a16:rowId xmlns:a16="http://schemas.microsoft.com/office/drawing/2014/main" val="2639321366"/>
                  </a:ext>
                </a:extLst>
              </a:tr>
              <a:tr h="360935">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2215862448"/>
                  </a:ext>
                </a:extLst>
              </a:tr>
              <a:tr h="360935">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433188191"/>
                  </a:ext>
                </a:extLst>
              </a:tr>
            </a:tbl>
          </a:graphicData>
        </a:graphic>
      </p:graphicFrame>
    </p:spTree>
    <p:extLst>
      <p:ext uri="{BB962C8B-B14F-4D97-AF65-F5344CB8AC3E}">
        <p14:creationId xmlns:p14="http://schemas.microsoft.com/office/powerpoint/2010/main" val="3854068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733;p50">
            <a:extLst>
              <a:ext uri="{FF2B5EF4-FFF2-40B4-BE49-F238E27FC236}">
                <a16:creationId xmlns:a16="http://schemas.microsoft.com/office/drawing/2014/main" id="{0D175366-8945-4466-B319-60C3D42FF696}"/>
              </a:ext>
            </a:extLst>
          </p:cNvPr>
          <p:cNvSpPr/>
          <p:nvPr/>
        </p:nvSpPr>
        <p:spPr>
          <a:xfrm rot="-1799867">
            <a:off x="3707428" y="3465134"/>
            <a:ext cx="2088858" cy="928359"/>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3;p50">
            <a:extLst>
              <a:ext uri="{FF2B5EF4-FFF2-40B4-BE49-F238E27FC236}">
                <a16:creationId xmlns:a16="http://schemas.microsoft.com/office/drawing/2014/main" id="{CEE18396-E719-4E7C-BB01-3D3DCE24577D}"/>
              </a:ext>
            </a:extLst>
          </p:cNvPr>
          <p:cNvSpPr/>
          <p:nvPr/>
        </p:nvSpPr>
        <p:spPr>
          <a:xfrm rot="-1799867">
            <a:off x="1388480" y="3436707"/>
            <a:ext cx="2088858" cy="928359"/>
          </a:xfrm>
          <a:prstGeom prst="roundRect">
            <a:avLst>
              <a:gd name="adj" fmla="val 50000"/>
            </a:avLst>
          </a:prstGeom>
          <a:solidFill>
            <a:schemeClr val="accent1">
              <a:alpha val="770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3;p50">
            <a:extLst>
              <a:ext uri="{FF2B5EF4-FFF2-40B4-BE49-F238E27FC236}">
                <a16:creationId xmlns:a16="http://schemas.microsoft.com/office/drawing/2014/main" id="{860EDD0E-280C-4C34-A657-5F4016CCBF7F}"/>
              </a:ext>
            </a:extLst>
          </p:cNvPr>
          <p:cNvSpPr/>
          <p:nvPr/>
        </p:nvSpPr>
        <p:spPr>
          <a:xfrm rot="-1799867">
            <a:off x="3806911" y="1435946"/>
            <a:ext cx="2088858" cy="928359"/>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3;p50">
            <a:extLst>
              <a:ext uri="{FF2B5EF4-FFF2-40B4-BE49-F238E27FC236}">
                <a16:creationId xmlns:a16="http://schemas.microsoft.com/office/drawing/2014/main" id="{79443FA9-9D6B-47E1-902C-06790B693F51}"/>
              </a:ext>
            </a:extLst>
          </p:cNvPr>
          <p:cNvSpPr/>
          <p:nvPr/>
        </p:nvSpPr>
        <p:spPr>
          <a:xfrm rot="-1799867">
            <a:off x="1443139" y="1403270"/>
            <a:ext cx="2088858" cy="928359"/>
          </a:xfrm>
          <a:prstGeom prst="roundRect">
            <a:avLst>
              <a:gd name="adj" fmla="val 5000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itle 6">
            <a:extLst>
              <a:ext uri="{FF2B5EF4-FFF2-40B4-BE49-F238E27FC236}">
                <a16:creationId xmlns:a16="http://schemas.microsoft.com/office/drawing/2014/main" id="{CB0C874C-1040-4DC7-892D-5FE54CC6F4A8}"/>
              </a:ext>
            </a:extLst>
          </p:cNvPr>
          <p:cNvSpPr>
            <a:spLocks noGrp="1"/>
          </p:cNvSpPr>
          <p:nvPr>
            <p:ph type="title"/>
          </p:nvPr>
        </p:nvSpPr>
        <p:spPr/>
        <p:txBody>
          <a:bodyPr/>
          <a:lstStyle/>
          <a:p>
            <a:r>
              <a:rPr lang="en-US" dirty="0"/>
              <a:t>INVENTOR STORIES</a:t>
            </a:r>
          </a:p>
        </p:txBody>
      </p:sp>
      <p:sp>
        <p:nvSpPr>
          <p:cNvPr id="9" name="Title 8">
            <a:extLst>
              <a:ext uri="{FF2B5EF4-FFF2-40B4-BE49-F238E27FC236}">
                <a16:creationId xmlns:a16="http://schemas.microsoft.com/office/drawing/2014/main" id="{96B44F5A-F8B9-450F-804A-D28CBE721633}"/>
              </a:ext>
            </a:extLst>
          </p:cNvPr>
          <p:cNvSpPr>
            <a:spLocks noGrp="1"/>
          </p:cNvSpPr>
          <p:nvPr>
            <p:ph type="ctrTitle" idx="2"/>
          </p:nvPr>
        </p:nvSpPr>
        <p:spPr/>
        <p:txBody>
          <a:bodyPr/>
          <a:lstStyle/>
          <a:p>
            <a:r>
              <a:rPr lang="en-US" dirty="0"/>
              <a:t>On a Beam of Light</a:t>
            </a:r>
          </a:p>
        </p:txBody>
      </p:sp>
      <p:sp>
        <p:nvSpPr>
          <p:cNvPr id="8" name="Subtitle 7">
            <a:extLst>
              <a:ext uri="{FF2B5EF4-FFF2-40B4-BE49-F238E27FC236}">
                <a16:creationId xmlns:a16="http://schemas.microsoft.com/office/drawing/2014/main" id="{B37329DC-3853-442B-943C-1566D30811DD}"/>
              </a:ext>
            </a:extLst>
          </p:cNvPr>
          <p:cNvSpPr>
            <a:spLocks noGrp="1"/>
          </p:cNvSpPr>
          <p:nvPr>
            <p:ph type="subTitle" idx="1"/>
          </p:nvPr>
        </p:nvSpPr>
        <p:spPr/>
        <p:txBody>
          <a:bodyPr/>
          <a:lstStyle/>
          <a:p>
            <a:pPr marL="112713" indent="6350"/>
            <a:r>
              <a:rPr lang="en-US" dirty="0">
                <a:hlinkClick r:id="rId3"/>
              </a:rPr>
              <a:t>https://www.youtube.com/watch?v=Io6aSfV0Oks</a:t>
            </a:r>
            <a:r>
              <a:rPr lang="en-US" dirty="0"/>
              <a:t> </a:t>
            </a:r>
          </a:p>
        </p:txBody>
      </p:sp>
      <p:sp>
        <p:nvSpPr>
          <p:cNvPr id="10" name="Title 9">
            <a:extLst>
              <a:ext uri="{FF2B5EF4-FFF2-40B4-BE49-F238E27FC236}">
                <a16:creationId xmlns:a16="http://schemas.microsoft.com/office/drawing/2014/main" id="{AD3C0518-ABC3-4FAF-BCDC-8801B08A7502}"/>
              </a:ext>
            </a:extLst>
          </p:cNvPr>
          <p:cNvSpPr>
            <a:spLocks noGrp="1"/>
          </p:cNvSpPr>
          <p:nvPr>
            <p:ph type="ctrTitle" idx="3"/>
          </p:nvPr>
        </p:nvSpPr>
        <p:spPr/>
        <p:txBody>
          <a:bodyPr/>
          <a:lstStyle/>
          <a:p>
            <a:r>
              <a:rPr lang="en-US" dirty="0"/>
              <a:t>The Doctor with an Eye for Eyes</a:t>
            </a:r>
          </a:p>
        </p:txBody>
      </p:sp>
      <p:sp>
        <p:nvSpPr>
          <p:cNvPr id="11" name="Subtitle 10">
            <a:extLst>
              <a:ext uri="{FF2B5EF4-FFF2-40B4-BE49-F238E27FC236}">
                <a16:creationId xmlns:a16="http://schemas.microsoft.com/office/drawing/2014/main" id="{8D2CB0C3-3AAB-4397-8BD5-8D72AFD952A0}"/>
              </a:ext>
            </a:extLst>
          </p:cNvPr>
          <p:cNvSpPr>
            <a:spLocks noGrp="1"/>
          </p:cNvSpPr>
          <p:nvPr>
            <p:ph type="subTitle" idx="4"/>
          </p:nvPr>
        </p:nvSpPr>
        <p:spPr/>
        <p:txBody>
          <a:bodyPr/>
          <a:lstStyle/>
          <a:p>
            <a:pPr marL="112713" indent="6350"/>
            <a:r>
              <a:rPr lang="en-US" dirty="0">
                <a:hlinkClick r:id="rId4"/>
              </a:rPr>
              <a:t>https://www.youtube.com/watch?v=0EIjnOgQl-s</a:t>
            </a:r>
            <a:r>
              <a:rPr lang="en-US" dirty="0"/>
              <a:t> </a:t>
            </a:r>
          </a:p>
        </p:txBody>
      </p:sp>
      <p:sp>
        <p:nvSpPr>
          <p:cNvPr id="14" name="Title 13">
            <a:extLst>
              <a:ext uri="{FF2B5EF4-FFF2-40B4-BE49-F238E27FC236}">
                <a16:creationId xmlns:a16="http://schemas.microsoft.com/office/drawing/2014/main" id="{3CE284D1-A796-4F08-9722-FA7766E59438}"/>
              </a:ext>
            </a:extLst>
          </p:cNvPr>
          <p:cNvSpPr>
            <a:spLocks noGrp="1"/>
          </p:cNvSpPr>
          <p:nvPr>
            <p:ph type="ctrTitle" idx="7"/>
          </p:nvPr>
        </p:nvSpPr>
        <p:spPr/>
        <p:txBody>
          <a:bodyPr/>
          <a:lstStyle/>
          <a:p>
            <a:r>
              <a:rPr lang="en-US" dirty="0"/>
              <a:t>Ada Lovelace, Poet of Science</a:t>
            </a:r>
            <a:br>
              <a:rPr lang="en-US" dirty="0"/>
            </a:br>
            <a:endParaRPr lang="en-US" dirty="0"/>
          </a:p>
        </p:txBody>
      </p:sp>
      <p:sp>
        <p:nvSpPr>
          <p:cNvPr id="15" name="Subtitle 14">
            <a:extLst>
              <a:ext uri="{FF2B5EF4-FFF2-40B4-BE49-F238E27FC236}">
                <a16:creationId xmlns:a16="http://schemas.microsoft.com/office/drawing/2014/main" id="{F0293C24-9A31-40CE-9755-CEE0B067C657}"/>
              </a:ext>
            </a:extLst>
          </p:cNvPr>
          <p:cNvSpPr>
            <a:spLocks noGrp="1"/>
          </p:cNvSpPr>
          <p:nvPr>
            <p:ph type="subTitle" idx="8"/>
          </p:nvPr>
        </p:nvSpPr>
        <p:spPr/>
        <p:txBody>
          <a:bodyPr/>
          <a:lstStyle/>
          <a:p>
            <a:r>
              <a:rPr lang="en-US" dirty="0">
                <a:hlinkClick r:id="rId5"/>
              </a:rPr>
              <a:t>https://www.youtube.com/watch?v=VGYAD26ixEo</a:t>
            </a:r>
            <a:r>
              <a:rPr lang="en-US" dirty="0"/>
              <a:t> </a:t>
            </a:r>
          </a:p>
          <a:p>
            <a:pPr marL="112713" indent="6350"/>
            <a:endParaRPr lang="en-US" dirty="0"/>
          </a:p>
        </p:txBody>
      </p:sp>
      <p:sp>
        <p:nvSpPr>
          <p:cNvPr id="16" name="Title 15">
            <a:extLst>
              <a:ext uri="{FF2B5EF4-FFF2-40B4-BE49-F238E27FC236}">
                <a16:creationId xmlns:a16="http://schemas.microsoft.com/office/drawing/2014/main" id="{A4A9842A-12AE-44D6-B17A-DD7DA991AAE8}"/>
              </a:ext>
            </a:extLst>
          </p:cNvPr>
          <p:cNvSpPr>
            <a:spLocks noGrp="1"/>
          </p:cNvSpPr>
          <p:nvPr>
            <p:ph type="ctrTitle" idx="9"/>
          </p:nvPr>
        </p:nvSpPr>
        <p:spPr/>
        <p:txBody>
          <a:bodyPr/>
          <a:lstStyle/>
          <a:p>
            <a:r>
              <a:rPr lang="en-US" dirty="0"/>
              <a:t>The Girl Who Thought in Pictures</a:t>
            </a:r>
          </a:p>
        </p:txBody>
      </p:sp>
      <p:sp>
        <p:nvSpPr>
          <p:cNvPr id="17" name="Subtitle 16">
            <a:extLst>
              <a:ext uri="{FF2B5EF4-FFF2-40B4-BE49-F238E27FC236}">
                <a16:creationId xmlns:a16="http://schemas.microsoft.com/office/drawing/2014/main" id="{428FDAA8-B275-409E-9DBC-D6AA724BCC04}"/>
              </a:ext>
            </a:extLst>
          </p:cNvPr>
          <p:cNvSpPr>
            <a:spLocks noGrp="1"/>
          </p:cNvSpPr>
          <p:nvPr>
            <p:ph type="subTitle" idx="13"/>
          </p:nvPr>
        </p:nvSpPr>
        <p:spPr/>
        <p:txBody>
          <a:bodyPr/>
          <a:lstStyle/>
          <a:p>
            <a:pPr marL="112713" indent="6350"/>
            <a:r>
              <a:rPr lang="en-US" dirty="0">
                <a:hlinkClick r:id="rId6"/>
              </a:rPr>
              <a:t>https://www.youtube.com/watch?v=6wgBarZ5ytE</a:t>
            </a:r>
            <a:r>
              <a:rPr lang="en-US" dirty="0"/>
              <a:t> </a:t>
            </a:r>
          </a:p>
        </p:txBody>
      </p:sp>
      <p:pic>
        <p:nvPicPr>
          <p:cNvPr id="20" name="Graphic 19" descr="Arrow Horizontal U turn">
            <a:hlinkClick r:id="rId7" action="ppaction://hlinksldjump"/>
            <a:extLst>
              <a:ext uri="{FF2B5EF4-FFF2-40B4-BE49-F238E27FC236}">
                <a16:creationId xmlns:a16="http://schemas.microsoft.com/office/drawing/2014/main" id="{F378EBFF-0121-43A5-A835-EDADAB00A4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10663" y="4410163"/>
            <a:ext cx="733337" cy="733337"/>
          </a:xfrm>
          <a:prstGeom prst="rect">
            <a:avLst/>
          </a:prstGeom>
        </p:spPr>
      </p:pic>
    </p:spTree>
    <p:extLst>
      <p:ext uri="{BB962C8B-B14F-4D97-AF65-F5344CB8AC3E}">
        <p14:creationId xmlns:p14="http://schemas.microsoft.com/office/powerpoint/2010/main" val="1221699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idx="4"/>
          </p:nvPr>
        </p:nvSpPr>
        <p:spPr>
          <a:xfrm rot="-5400000">
            <a:off x="-1030029" y="1603150"/>
            <a:ext cx="2841300" cy="528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WHAT MAKES A STORY?</a:t>
            </a:r>
            <a:endParaRPr dirty="0"/>
          </a:p>
        </p:txBody>
      </p:sp>
      <p:sp>
        <p:nvSpPr>
          <p:cNvPr id="299" name="Google Shape;299;p37"/>
          <p:cNvSpPr/>
          <p:nvPr/>
        </p:nvSpPr>
        <p:spPr>
          <a:xfrm>
            <a:off x="743288" y="1"/>
            <a:ext cx="2198841" cy="5143499"/>
          </a:xfrm>
          <a:prstGeom prst="round2SameRect">
            <a:avLst>
              <a:gd name="adj1" fmla="val 47988"/>
              <a:gd name="adj2" fmla="val 0"/>
            </a:avLst>
          </a:prstGeom>
          <a:solidFill>
            <a:srgbClr val="E2D5C2">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p:nvPr/>
        </p:nvSpPr>
        <p:spPr>
          <a:xfrm rot="10800000" flipH="1">
            <a:off x="3018113" y="-35231"/>
            <a:ext cx="5999566" cy="5143499"/>
          </a:xfrm>
          <a:prstGeom prst="round2SameRect">
            <a:avLst>
              <a:gd name="adj1" fmla="val 50000"/>
              <a:gd name="adj2" fmla="val 0"/>
            </a:avLst>
          </a:prstGeom>
          <a:solidFill>
            <a:srgbClr val="A9CEC6">
              <a:alpha val="7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7"/>
          <p:cNvSpPr txBox="1">
            <a:spLocks noGrp="1"/>
          </p:cNvSpPr>
          <p:nvPr>
            <p:ph type="ctrTitle"/>
          </p:nvPr>
        </p:nvSpPr>
        <p:spPr>
          <a:xfrm>
            <a:off x="753603" y="119969"/>
            <a:ext cx="2835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THINK</a:t>
            </a:r>
            <a:endParaRPr dirty="0"/>
          </a:p>
        </p:txBody>
      </p:sp>
      <p:sp>
        <p:nvSpPr>
          <p:cNvPr id="302" name="Google Shape;302;p37"/>
          <p:cNvSpPr txBox="1">
            <a:spLocks noGrp="1"/>
          </p:cNvSpPr>
          <p:nvPr>
            <p:ph type="subTitle" idx="1"/>
          </p:nvPr>
        </p:nvSpPr>
        <p:spPr>
          <a:xfrm>
            <a:off x="743288" y="867728"/>
            <a:ext cx="2211225"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Some of the story elements that are common to most stories are listed in the chart to the right. Which element do you think is the most important?</a:t>
            </a:r>
          </a:p>
          <a:p>
            <a:pPr marL="0" lvl="0" indent="0" algn="l" rtl="0">
              <a:spcBef>
                <a:spcPts val="0"/>
              </a:spcBef>
              <a:spcAft>
                <a:spcPts val="1600"/>
              </a:spcAft>
              <a:buNone/>
            </a:pPr>
            <a:r>
              <a:rPr lang="en" dirty="0"/>
              <a:t>Record your thinking below.</a:t>
            </a:r>
          </a:p>
        </p:txBody>
      </p:sp>
      <p:sp>
        <p:nvSpPr>
          <p:cNvPr id="303" name="Google Shape;303;p37"/>
          <p:cNvSpPr txBox="1">
            <a:spLocks noGrp="1"/>
          </p:cNvSpPr>
          <p:nvPr>
            <p:ph type="ctrTitle" idx="2"/>
          </p:nvPr>
        </p:nvSpPr>
        <p:spPr>
          <a:xfrm>
            <a:off x="2841096" y="3554112"/>
            <a:ext cx="2835300" cy="39126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DO</a:t>
            </a:r>
            <a:endParaRPr dirty="0"/>
          </a:p>
        </p:txBody>
      </p:sp>
      <p:sp>
        <p:nvSpPr>
          <p:cNvPr id="304" name="Google Shape;304;p37"/>
          <p:cNvSpPr txBox="1">
            <a:spLocks noGrp="1"/>
          </p:cNvSpPr>
          <p:nvPr>
            <p:ph type="subTitle" idx="3"/>
          </p:nvPr>
        </p:nvSpPr>
        <p:spPr>
          <a:xfrm>
            <a:off x="4502098" y="3554112"/>
            <a:ext cx="3920383"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t>Choose one of the stories on the Inventors Stories (previous slide) to view and complete the chart of story elements above.</a:t>
            </a:r>
            <a:endParaRPr dirty="0"/>
          </a:p>
        </p:txBody>
      </p:sp>
      <p:sp>
        <p:nvSpPr>
          <p:cNvPr id="305" name="Google Shape;305;p37"/>
          <p:cNvSpPr/>
          <p:nvPr/>
        </p:nvSpPr>
        <p:spPr>
          <a:xfrm>
            <a:off x="1467771" y="313138"/>
            <a:ext cx="304759" cy="312984"/>
          </a:xfrm>
          <a:custGeom>
            <a:avLst/>
            <a:gdLst/>
            <a:ahLst/>
            <a:cxnLst/>
            <a:rect l="l" t="t" r="r" b="b"/>
            <a:pathLst>
              <a:path w="10502" h="14707" extrusionOk="0">
                <a:moveTo>
                  <a:pt x="1727" y="511"/>
                </a:moveTo>
                <a:cubicBezTo>
                  <a:pt x="2074" y="653"/>
                  <a:pt x="2832" y="1001"/>
                  <a:pt x="4136" y="1722"/>
                </a:cubicBezTo>
                <a:cubicBezTo>
                  <a:pt x="4446" y="1895"/>
                  <a:pt x="5018" y="2479"/>
                  <a:pt x="5434" y="2901"/>
                </a:cubicBezTo>
                <a:cubicBezTo>
                  <a:pt x="5626" y="3113"/>
                  <a:pt x="5837" y="3317"/>
                  <a:pt x="6055" y="3510"/>
                </a:cubicBezTo>
                <a:cubicBezTo>
                  <a:pt x="6732" y="4032"/>
                  <a:pt x="7278" y="4448"/>
                  <a:pt x="9029" y="4622"/>
                </a:cubicBezTo>
                <a:cubicBezTo>
                  <a:pt x="8992" y="4895"/>
                  <a:pt x="8924" y="5168"/>
                  <a:pt x="8818" y="5423"/>
                </a:cubicBezTo>
                <a:cubicBezTo>
                  <a:pt x="8017" y="5336"/>
                  <a:pt x="7409" y="5193"/>
                  <a:pt x="6912" y="4975"/>
                </a:cubicBezTo>
                <a:cubicBezTo>
                  <a:pt x="6446" y="4777"/>
                  <a:pt x="6123" y="4528"/>
                  <a:pt x="5751" y="4236"/>
                </a:cubicBezTo>
                <a:lnTo>
                  <a:pt x="5738" y="4230"/>
                </a:lnTo>
                <a:lnTo>
                  <a:pt x="5602" y="4125"/>
                </a:lnTo>
                <a:cubicBezTo>
                  <a:pt x="5285" y="3876"/>
                  <a:pt x="4943" y="3653"/>
                  <a:pt x="4589" y="3460"/>
                </a:cubicBezTo>
                <a:cubicBezTo>
                  <a:pt x="4478" y="3398"/>
                  <a:pt x="4366" y="3336"/>
                  <a:pt x="4248" y="3286"/>
                </a:cubicBezTo>
                <a:lnTo>
                  <a:pt x="4242" y="3286"/>
                </a:lnTo>
                <a:cubicBezTo>
                  <a:pt x="3794" y="3081"/>
                  <a:pt x="3323" y="2939"/>
                  <a:pt x="2832" y="2864"/>
                </a:cubicBezTo>
                <a:cubicBezTo>
                  <a:pt x="2570" y="2824"/>
                  <a:pt x="2304" y="2806"/>
                  <a:pt x="2040" y="2806"/>
                </a:cubicBezTo>
                <a:cubicBezTo>
                  <a:pt x="1935" y="2806"/>
                  <a:pt x="1831" y="2809"/>
                  <a:pt x="1727" y="2814"/>
                </a:cubicBezTo>
                <a:lnTo>
                  <a:pt x="1727" y="511"/>
                </a:lnTo>
                <a:close/>
                <a:moveTo>
                  <a:pt x="5688" y="4733"/>
                </a:moveTo>
                <a:cubicBezTo>
                  <a:pt x="5974" y="4957"/>
                  <a:pt x="6285" y="5156"/>
                  <a:pt x="6614" y="5317"/>
                </a:cubicBezTo>
                <a:lnTo>
                  <a:pt x="6614" y="5975"/>
                </a:lnTo>
                <a:cubicBezTo>
                  <a:pt x="6614" y="6118"/>
                  <a:pt x="6721" y="6189"/>
                  <a:pt x="6828" y="6189"/>
                </a:cubicBezTo>
                <a:cubicBezTo>
                  <a:pt x="6935" y="6189"/>
                  <a:pt x="7042" y="6118"/>
                  <a:pt x="7042" y="5975"/>
                </a:cubicBezTo>
                <a:lnTo>
                  <a:pt x="7042" y="5491"/>
                </a:lnTo>
                <a:cubicBezTo>
                  <a:pt x="7551" y="5659"/>
                  <a:pt x="8079" y="5777"/>
                  <a:pt x="8619" y="5832"/>
                </a:cubicBezTo>
                <a:cubicBezTo>
                  <a:pt x="8340" y="6342"/>
                  <a:pt x="7862" y="6969"/>
                  <a:pt x="7048" y="7770"/>
                </a:cubicBezTo>
                <a:lnTo>
                  <a:pt x="7042" y="7770"/>
                </a:lnTo>
                <a:lnTo>
                  <a:pt x="7042" y="6894"/>
                </a:lnTo>
                <a:cubicBezTo>
                  <a:pt x="7042" y="6748"/>
                  <a:pt x="6935" y="6675"/>
                  <a:pt x="6828" y="6675"/>
                </a:cubicBezTo>
                <a:cubicBezTo>
                  <a:pt x="6721" y="6675"/>
                  <a:pt x="6614" y="6748"/>
                  <a:pt x="6614" y="6894"/>
                </a:cubicBezTo>
                <a:lnTo>
                  <a:pt x="6614" y="8180"/>
                </a:lnTo>
                <a:cubicBezTo>
                  <a:pt x="6508" y="8273"/>
                  <a:pt x="6403" y="8366"/>
                  <a:pt x="6285" y="8472"/>
                </a:cubicBezTo>
                <a:cubicBezTo>
                  <a:pt x="6080" y="8658"/>
                  <a:pt x="5881" y="8844"/>
                  <a:pt x="5688" y="9043"/>
                </a:cubicBezTo>
                <a:lnTo>
                  <a:pt x="5688" y="4733"/>
                </a:lnTo>
                <a:close/>
                <a:moveTo>
                  <a:pt x="4378" y="3827"/>
                </a:moveTo>
                <a:lnTo>
                  <a:pt x="4384" y="3833"/>
                </a:lnTo>
                <a:cubicBezTo>
                  <a:pt x="4689" y="4001"/>
                  <a:pt x="4981" y="4193"/>
                  <a:pt x="5254" y="4404"/>
                </a:cubicBezTo>
                <a:lnTo>
                  <a:pt x="5260" y="9515"/>
                </a:lnTo>
                <a:cubicBezTo>
                  <a:pt x="4931" y="9887"/>
                  <a:pt x="4639" y="10291"/>
                  <a:pt x="4378" y="10713"/>
                </a:cubicBezTo>
                <a:lnTo>
                  <a:pt x="4378" y="3827"/>
                </a:lnTo>
                <a:close/>
                <a:moveTo>
                  <a:pt x="2034" y="3233"/>
                </a:moveTo>
                <a:cubicBezTo>
                  <a:pt x="2217" y="3233"/>
                  <a:pt x="2400" y="3244"/>
                  <a:pt x="2584" y="3268"/>
                </a:cubicBezTo>
                <a:lnTo>
                  <a:pt x="2584" y="12949"/>
                </a:lnTo>
                <a:lnTo>
                  <a:pt x="1727" y="12949"/>
                </a:lnTo>
                <a:lnTo>
                  <a:pt x="1727" y="3243"/>
                </a:lnTo>
                <a:cubicBezTo>
                  <a:pt x="1829" y="3236"/>
                  <a:pt x="1932" y="3233"/>
                  <a:pt x="2034" y="3233"/>
                </a:cubicBezTo>
                <a:close/>
                <a:moveTo>
                  <a:pt x="3012" y="3336"/>
                </a:moveTo>
                <a:cubicBezTo>
                  <a:pt x="3335" y="3398"/>
                  <a:pt x="3645" y="3498"/>
                  <a:pt x="3944" y="3622"/>
                </a:cubicBezTo>
                <a:lnTo>
                  <a:pt x="3944" y="11490"/>
                </a:lnTo>
                <a:cubicBezTo>
                  <a:pt x="3714" y="11955"/>
                  <a:pt x="3527" y="12446"/>
                  <a:pt x="3403" y="12955"/>
                </a:cubicBezTo>
                <a:lnTo>
                  <a:pt x="3012" y="12955"/>
                </a:lnTo>
                <a:lnTo>
                  <a:pt x="3012" y="3336"/>
                </a:lnTo>
                <a:close/>
                <a:moveTo>
                  <a:pt x="4881" y="13383"/>
                </a:moveTo>
                <a:lnTo>
                  <a:pt x="4881" y="14271"/>
                </a:lnTo>
                <a:lnTo>
                  <a:pt x="435" y="14271"/>
                </a:lnTo>
                <a:lnTo>
                  <a:pt x="435" y="13383"/>
                </a:lnTo>
                <a:close/>
                <a:moveTo>
                  <a:pt x="1510" y="1"/>
                </a:moveTo>
                <a:cubicBezTo>
                  <a:pt x="1503" y="1"/>
                  <a:pt x="1497" y="1"/>
                  <a:pt x="1491" y="1"/>
                </a:cubicBezTo>
                <a:lnTo>
                  <a:pt x="646" y="1"/>
                </a:lnTo>
                <a:cubicBezTo>
                  <a:pt x="528" y="1"/>
                  <a:pt x="435" y="101"/>
                  <a:pt x="435" y="219"/>
                </a:cubicBezTo>
                <a:lnTo>
                  <a:pt x="435" y="1833"/>
                </a:lnTo>
                <a:cubicBezTo>
                  <a:pt x="435" y="1976"/>
                  <a:pt x="542" y="2048"/>
                  <a:pt x="649" y="2048"/>
                </a:cubicBezTo>
                <a:cubicBezTo>
                  <a:pt x="756" y="2048"/>
                  <a:pt x="863" y="1976"/>
                  <a:pt x="863" y="1833"/>
                </a:cubicBezTo>
                <a:lnTo>
                  <a:pt x="863" y="436"/>
                </a:lnTo>
                <a:lnTo>
                  <a:pt x="1292" y="436"/>
                </a:lnTo>
                <a:lnTo>
                  <a:pt x="1292" y="12930"/>
                </a:lnTo>
                <a:lnTo>
                  <a:pt x="863" y="12930"/>
                </a:lnTo>
                <a:lnTo>
                  <a:pt x="863" y="2765"/>
                </a:lnTo>
                <a:cubicBezTo>
                  <a:pt x="863" y="2619"/>
                  <a:pt x="756" y="2546"/>
                  <a:pt x="649" y="2546"/>
                </a:cubicBezTo>
                <a:cubicBezTo>
                  <a:pt x="542" y="2546"/>
                  <a:pt x="435" y="2619"/>
                  <a:pt x="435" y="2765"/>
                </a:cubicBezTo>
                <a:lnTo>
                  <a:pt x="435" y="12949"/>
                </a:lnTo>
                <a:lnTo>
                  <a:pt x="392" y="12949"/>
                </a:lnTo>
                <a:cubicBezTo>
                  <a:pt x="174" y="12949"/>
                  <a:pt x="0" y="13123"/>
                  <a:pt x="0" y="13340"/>
                </a:cubicBezTo>
                <a:lnTo>
                  <a:pt x="0" y="14489"/>
                </a:lnTo>
                <a:cubicBezTo>
                  <a:pt x="0" y="14607"/>
                  <a:pt x="100" y="14706"/>
                  <a:pt x="218" y="14706"/>
                </a:cubicBezTo>
                <a:lnTo>
                  <a:pt x="5099" y="14706"/>
                </a:lnTo>
                <a:cubicBezTo>
                  <a:pt x="5217" y="14706"/>
                  <a:pt x="5316" y="14607"/>
                  <a:pt x="5316" y="14489"/>
                </a:cubicBezTo>
                <a:lnTo>
                  <a:pt x="5316" y="13340"/>
                </a:lnTo>
                <a:cubicBezTo>
                  <a:pt x="5316" y="13123"/>
                  <a:pt x="5142" y="12949"/>
                  <a:pt x="4925" y="12949"/>
                </a:cubicBezTo>
                <a:lnTo>
                  <a:pt x="4745" y="12949"/>
                </a:lnTo>
                <a:cubicBezTo>
                  <a:pt x="4776" y="12849"/>
                  <a:pt x="4813" y="12731"/>
                  <a:pt x="4863" y="12607"/>
                </a:cubicBezTo>
                <a:cubicBezTo>
                  <a:pt x="4930" y="12438"/>
                  <a:pt x="4791" y="12313"/>
                  <a:pt x="4655" y="12313"/>
                </a:cubicBezTo>
                <a:cubicBezTo>
                  <a:pt x="4576" y="12313"/>
                  <a:pt x="4497" y="12355"/>
                  <a:pt x="4459" y="12452"/>
                </a:cubicBezTo>
                <a:cubicBezTo>
                  <a:pt x="4397" y="12620"/>
                  <a:pt x="4341" y="12787"/>
                  <a:pt x="4291" y="12949"/>
                </a:cubicBezTo>
                <a:lnTo>
                  <a:pt x="3850" y="12949"/>
                </a:lnTo>
                <a:cubicBezTo>
                  <a:pt x="3968" y="12495"/>
                  <a:pt x="4142" y="12055"/>
                  <a:pt x="4353" y="11632"/>
                </a:cubicBezTo>
                <a:cubicBezTo>
                  <a:pt x="4695" y="10943"/>
                  <a:pt x="5130" y="10303"/>
                  <a:pt x="5633" y="9732"/>
                </a:cubicBezTo>
                <a:cubicBezTo>
                  <a:pt x="5924" y="9397"/>
                  <a:pt x="6241" y="9086"/>
                  <a:pt x="6570" y="8794"/>
                </a:cubicBezTo>
                <a:cubicBezTo>
                  <a:pt x="6719" y="8664"/>
                  <a:pt x="6850" y="8546"/>
                  <a:pt x="6974" y="8428"/>
                </a:cubicBezTo>
                <a:cubicBezTo>
                  <a:pt x="7974" y="7497"/>
                  <a:pt x="8651" y="6689"/>
                  <a:pt x="9042" y="5950"/>
                </a:cubicBezTo>
                <a:cubicBezTo>
                  <a:pt x="9079" y="5882"/>
                  <a:pt x="9110" y="5814"/>
                  <a:pt x="9141" y="5752"/>
                </a:cubicBezTo>
                <a:cubicBezTo>
                  <a:pt x="9327" y="5354"/>
                  <a:pt x="9445" y="4932"/>
                  <a:pt x="9483" y="4497"/>
                </a:cubicBezTo>
                <a:lnTo>
                  <a:pt x="9483" y="4479"/>
                </a:lnTo>
                <a:cubicBezTo>
                  <a:pt x="9557" y="4398"/>
                  <a:pt x="9837" y="4268"/>
                  <a:pt x="10029" y="4224"/>
                </a:cubicBezTo>
                <a:lnTo>
                  <a:pt x="10029" y="4224"/>
                </a:lnTo>
                <a:cubicBezTo>
                  <a:pt x="9911" y="5019"/>
                  <a:pt x="9514" y="6770"/>
                  <a:pt x="6850" y="9117"/>
                </a:cubicBezTo>
                <a:cubicBezTo>
                  <a:pt x="6049" y="9819"/>
                  <a:pt x="5372" y="10651"/>
                  <a:pt x="4863" y="11583"/>
                </a:cubicBezTo>
                <a:cubicBezTo>
                  <a:pt x="4770" y="11751"/>
                  <a:pt x="4915" y="11903"/>
                  <a:pt x="5060" y="11903"/>
                </a:cubicBezTo>
                <a:cubicBezTo>
                  <a:pt x="5129" y="11903"/>
                  <a:pt x="5198" y="11869"/>
                  <a:pt x="5241" y="11788"/>
                </a:cubicBezTo>
                <a:cubicBezTo>
                  <a:pt x="5732" y="10900"/>
                  <a:pt x="6372" y="10105"/>
                  <a:pt x="7135" y="9440"/>
                </a:cubicBezTo>
                <a:cubicBezTo>
                  <a:pt x="10141" y="6789"/>
                  <a:pt x="10389" y="4833"/>
                  <a:pt x="10476" y="4100"/>
                </a:cubicBezTo>
                <a:cubicBezTo>
                  <a:pt x="10501" y="3932"/>
                  <a:pt x="10377" y="3789"/>
                  <a:pt x="10209" y="3783"/>
                </a:cubicBezTo>
                <a:cubicBezTo>
                  <a:pt x="10192" y="3781"/>
                  <a:pt x="10173" y="3780"/>
                  <a:pt x="10153" y="3780"/>
                </a:cubicBezTo>
                <a:cubicBezTo>
                  <a:pt x="9899" y="3780"/>
                  <a:pt x="9378" y="3952"/>
                  <a:pt x="9160" y="4199"/>
                </a:cubicBezTo>
                <a:cubicBezTo>
                  <a:pt x="7464" y="4044"/>
                  <a:pt x="6980" y="3671"/>
                  <a:pt x="6316" y="3162"/>
                </a:cubicBezTo>
                <a:cubicBezTo>
                  <a:pt x="6210" y="3081"/>
                  <a:pt x="5980" y="2846"/>
                  <a:pt x="5738" y="2597"/>
                </a:cubicBezTo>
                <a:cubicBezTo>
                  <a:pt x="5260" y="2107"/>
                  <a:pt x="4714" y="1548"/>
                  <a:pt x="4347" y="1343"/>
                </a:cubicBezTo>
                <a:cubicBezTo>
                  <a:pt x="3354" y="796"/>
                  <a:pt x="2695" y="473"/>
                  <a:pt x="2317" y="299"/>
                </a:cubicBezTo>
                <a:cubicBezTo>
                  <a:pt x="1750" y="39"/>
                  <a:pt x="1587" y="1"/>
                  <a:pt x="1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7"/>
          <p:cNvGrpSpPr/>
          <p:nvPr/>
        </p:nvGrpSpPr>
        <p:grpSpPr>
          <a:xfrm>
            <a:off x="3544748" y="3554112"/>
            <a:ext cx="430715" cy="331477"/>
            <a:chOff x="5007966" y="1363000"/>
            <a:chExt cx="382775" cy="367625"/>
          </a:xfrm>
        </p:grpSpPr>
        <p:sp>
          <p:nvSpPr>
            <p:cNvPr id="307" name="Google Shape;307;p37"/>
            <p:cNvSpPr/>
            <p:nvPr/>
          </p:nvSpPr>
          <p:spPr>
            <a:xfrm>
              <a:off x="5102591" y="1504250"/>
              <a:ext cx="25" cy="25"/>
            </a:xfrm>
            <a:custGeom>
              <a:avLst/>
              <a:gdLst/>
              <a:ahLst/>
              <a:cxnLst/>
              <a:rect l="l" t="t" r="r" b="b"/>
              <a:pathLst>
                <a:path w="1" h="1" extrusionOk="0">
                  <a:moveTo>
                    <a:pt x="1"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a:off x="5202116" y="1603775"/>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a:off x="5007966" y="1363000"/>
              <a:ext cx="382775" cy="367625"/>
            </a:xfrm>
            <a:custGeom>
              <a:avLst/>
              <a:gdLst/>
              <a:ahLst/>
              <a:cxnLst/>
              <a:rect l="l" t="t" r="r" b="b"/>
              <a:pathLst>
                <a:path w="15311" h="14705" extrusionOk="0">
                  <a:moveTo>
                    <a:pt x="7872" y="428"/>
                  </a:moveTo>
                  <a:lnTo>
                    <a:pt x="7872" y="2937"/>
                  </a:lnTo>
                  <a:lnTo>
                    <a:pt x="7872" y="4813"/>
                  </a:lnTo>
                  <a:cubicBezTo>
                    <a:pt x="7872" y="4955"/>
                    <a:pt x="7763" y="5027"/>
                    <a:pt x="7654" y="5027"/>
                  </a:cubicBezTo>
                  <a:cubicBezTo>
                    <a:pt x="7546" y="5027"/>
                    <a:pt x="7437" y="4955"/>
                    <a:pt x="7437" y="4813"/>
                  </a:cubicBezTo>
                  <a:lnTo>
                    <a:pt x="7437" y="428"/>
                  </a:lnTo>
                  <a:close/>
                  <a:moveTo>
                    <a:pt x="7008" y="3459"/>
                  </a:moveTo>
                  <a:lnTo>
                    <a:pt x="7008" y="4260"/>
                  </a:lnTo>
                  <a:lnTo>
                    <a:pt x="5456" y="6713"/>
                  </a:lnTo>
                  <a:lnTo>
                    <a:pt x="5146" y="6402"/>
                  </a:lnTo>
                  <a:lnTo>
                    <a:pt x="7008" y="3459"/>
                  </a:lnTo>
                  <a:close/>
                  <a:moveTo>
                    <a:pt x="8114" y="9892"/>
                  </a:moveTo>
                  <a:lnTo>
                    <a:pt x="9896" y="11681"/>
                  </a:lnTo>
                  <a:cubicBezTo>
                    <a:pt x="9983" y="11768"/>
                    <a:pt x="9983" y="11898"/>
                    <a:pt x="9896" y="11985"/>
                  </a:cubicBezTo>
                  <a:cubicBezTo>
                    <a:pt x="9856" y="12028"/>
                    <a:pt x="9801" y="12050"/>
                    <a:pt x="9746" y="12050"/>
                  </a:cubicBezTo>
                  <a:cubicBezTo>
                    <a:pt x="9691" y="12050"/>
                    <a:pt x="9635" y="12028"/>
                    <a:pt x="9592" y="11985"/>
                  </a:cubicBezTo>
                  <a:lnTo>
                    <a:pt x="7810" y="10196"/>
                  </a:lnTo>
                  <a:lnTo>
                    <a:pt x="8114" y="9892"/>
                  </a:lnTo>
                  <a:close/>
                  <a:moveTo>
                    <a:pt x="7226" y="0"/>
                  </a:moveTo>
                  <a:cubicBezTo>
                    <a:pt x="7108" y="0"/>
                    <a:pt x="7008" y="99"/>
                    <a:pt x="7008" y="217"/>
                  </a:cubicBezTo>
                  <a:lnTo>
                    <a:pt x="7008" y="2813"/>
                  </a:lnTo>
                  <a:cubicBezTo>
                    <a:pt x="6884" y="2900"/>
                    <a:pt x="6779" y="3012"/>
                    <a:pt x="6698" y="3142"/>
                  </a:cubicBezTo>
                  <a:lnTo>
                    <a:pt x="4835" y="6092"/>
                  </a:lnTo>
                  <a:lnTo>
                    <a:pt x="4096" y="5347"/>
                  </a:lnTo>
                  <a:cubicBezTo>
                    <a:pt x="4049" y="5301"/>
                    <a:pt x="3997" y="5282"/>
                    <a:pt x="3947" y="5282"/>
                  </a:cubicBezTo>
                  <a:cubicBezTo>
                    <a:pt x="3778" y="5282"/>
                    <a:pt x="3634" y="5498"/>
                    <a:pt x="3792" y="5651"/>
                  </a:cubicBezTo>
                  <a:lnTo>
                    <a:pt x="7772" y="9638"/>
                  </a:lnTo>
                  <a:lnTo>
                    <a:pt x="7549" y="9861"/>
                  </a:lnTo>
                  <a:lnTo>
                    <a:pt x="2376" y="4688"/>
                  </a:lnTo>
                  <a:cubicBezTo>
                    <a:pt x="2262" y="4574"/>
                    <a:pt x="2367" y="4416"/>
                    <a:pt x="2489" y="4416"/>
                  </a:cubicBezTo>
                  <a:cubicBezTo>
                    <a:pt x="2526" y="4416"/>
                    <a:pt x="2565" y="4430"/>
                    <a:pt x="2600" y="4465"/>
                  </a:cubicBezTo>
                  <a:lnTo>
                    <a:pt x="3146" y="5005"/>
                  </a:lnTo>
                  <a:cubicBezTo>
                    <a:pt x="3192" y="5053"/>
                    <a:pt x="3245" y="5073"/>
                    <a:pt x="3295" y="5073"/>
                  </a:cubicBezTo>
                  <a:cubicBezTo>
                    <a:pt x="3460" y="5073"/>
                    <a:pt x="3603" y="4858"/>
                    <a:pt x="3450" y="4701"/>
                  </a:cubicBezTo>
                  <a:lnTo>
                    <a:pt x="2904" y="4161"/>
                  </a:lnTo>
                  <a:cubicBezTo>
                    <a:pt x="2789" y="4046"/>
                    <a:pt x="2638" y="3988"/>
                    <a:pt x="2488" y="3988"/>
                  </a:cubicBezTo>
                  <a:cubicBezTo>
                    <a:pt x="2337" y="3988"/>
                    <a:pt x="2187" y="4046"/>
                    <a:pt x="2072" y="4161"/>
                  </a:cubicBezTo>
                  <a:cubicBezTo>
                    <a:pt x="1842" y="4390"/>
                    <a:pt x="1842" y="4763"/>
                    <a:pt x="2072" y="4993"/>
                  </a:cubicBezTo>
                  <a:lnTo>
                    <a:pt x="4189" y="7110"/>
                  </a:lnTo>
                  <a:lnTo>
                    <a:pt x="482" y="12966"/>
                  </a:lnTo>
                  <a:cubicBezTo>
                    <a:pt x="1" y="13719"/>
                    <a:pt x="543" y="14705"/>
                    <a:pt x="1440" y="14705"/>
                  </a:cubicBezTo>
                  <a:cubicBezTo>
                    <a:pt x="1446" y="14705"/>
                    <a:pt x="1451" y="14705"/>
                    <a:pt x="1457" y="14705"/>
                  </a:cubicBezTo>
                  <a:lnTo>
                    <a:pt x="2773" y="14705"/>
                  </a:lnTo>
                  <a:cubicBezTo>
                    <a:pt x="3127" y="14705"/>
                    <a:pt x="3419" y="14413"/>
                    <a:pt x="3419" y="14059"/>
                  </a:cubicBezTo>
                  <a:cubicBezTo>
                    <a:pt x="3419" y="13699"/>
                    <a:pt x="3127" y="13413"/>
                    <a:pt x="2773" y="13413"/>
                  </a:cubicBezTo>
                  <a:lnTo>
                    <a:pt x="1724" y="13413"/>
                  </a:lnTo>
                  <a:lnTo>
                    <a:pt x="2463" y="12246"/>
                  </a:lnTo>
                  <a:cubicBezTo>
                    <a:pt x="2572" y="12076"/>
                    <a:pt x="2428" y="11913"/>
                    <a:pt x="2279" y="11913"/>
                  </a:cubicBezTo>
                  <a:cubicBezTo>
                    <a:pt x="2215" y="11913"/>
                    <a:pt x="2149" y="11943"/>
                    <a:pt x="2103" y="12016"/>
                  </a:cubicBezTo>
                  <a:lnTo>
                    <a:pt x="1209" y="13426"/>
                  </a:lnTo>
                  <a:cubicBezTo>
                    <a:pt x="1092" y="13603"/>
                    <a:pt x="1224" y="13842"/>
                    <a:pt x="1430" y="13842"/>
                  </a:cubicBezTo>
                  <a:cubicBezTo>
                    <a:pt x="1433" y="13842"/>
                    <a:pt x="1436" y="13842"/>
                    <a:pt x="1438" y="13842"/>
                  </a:cubicBezTo>
                  <a:lnTo>
                    <a:pt x="2773" y="13842"/>
                  </a:lnTo>
                  <a:cubicBezTo>
                    <a:pt x="2891" y="13842"/>
                    <a:pt x="2991" y="13941"/>
                    <a:pt x="2991" y="14059"/>
                  </a:cubicBezTo>
                  <a:cubicBezTo>
                    <a:pt x="2991" y="14177"/>
                    <a:pt x="2891" y="14270"/>
                    <a:pt x="2773" y="14270"/>
                  </a:cubicBezTo>
                  <a:lnTo>
                    <a:pt x="1457" y="14270"/>
                  </a:lnTo>
                  <a:cubicBezTo>
                    <a:pt x="1451" y="14270"/>
                    <a:pt x="1444" y="14270"/>
                    <a:pt x="1438" y="14270"/>
                  </a:cubicBezTo>
                  <a:cubicBezTo>
                    <a:pt x="1227" y="14270"/>
                    <a:pt x="1024" y="14172"/>
                    <a:pt x="892" y="14009"/>
                  </a:cubicBezTo>
                  <a:cubicBezTo>
                    <a:pt x="706" y="13773"/>
                    <a:pt x="687" y="13450"/>
                    <a:pt x="848" y="13196"/>
                  </a:cubicBezTo>
                  <a:lnTo>
                    <a:pt x="4500" y="7421"/>
                  </a:lnTo>
                  <a:lnTo>
                    <a:pt x="4810" y="7731"/>
                  </a:lnTo>
                  <a:lnTo>
                    <a:pt x="2593" y="11233"/>
                  </a:lnTo>
                  <a:cubicBezTo>
                    <a:pt x="2485" y="11403"/>
                    <a:pt x="2628" y="11566"/>
                    <a:pt x="2778" y="11566"/>
                  </a:cubicBezTo>
                  <a:cubicBezTo>
                    <a:pt x="2842" y="11566"/>
                    <a:pt x="2907" y="11536"/>
                    <a:pt x="2953" y="11463"/>
                  </a:cubicBezTo>
                  <a:lnTo>
                    <a:pt x="5121" y="8048"/>
                  </a:lnTo>
                  <a:lnTo>
                    <a:pt x="7282" y="10209"/>
                  </a:lnTo>
                  <a:cubicBezTo>
                    <a:pt x="7288" y="10265"/>
                    <a:pt x="7307" y="10314"/>
                    <a:pt x="7350" y="10352"/>
                  </a:cubicBezTo>
                  <a:lnTo>
                    <a:pt x="9287" y="12295"/>
                  </a:lnTo>
                  <a:cubicBezTo>
                    <a:pt x="9415" y="12420"/>
                    <a:pt x="9581" y="12482"/>
                    <a:pt x="9746" y="12482"/>
                  </a:cubicBezTo>
                  <a:cubicBezTo>
                    <a:pt x="9912" y="12482"/>
                    <a:pt x="10076" y="12420"/>
                    <a:pt x="10200" y="12295"/>
                  </a:cubicBezTo>
                  <a:cubicBezTo>
                    <a:pt x="10455" y="12041"/>
                    <a:pt x="10455" y="11631"/>
                    <a:pt x="10200" y="11383"/>
                  </a:cubicBezTo>
                  <a:lnTo>
                    <a:pt x="8263" y="9439"/>
                  </a:lnTo>
                  <a:cubicBezTo>
                    <a:pt x="8219" y="9402"/>
                    <a:pt x="8170" y="9377"/>
                    <a:pt x="8120" y="9377"/>
                  </a:cubicBezTo>
                  <a:lnTo>
                    <a:pt x="5767" y="7023"/>
                  </a:lnTo>
                  <a:lnTo>
                    <a:pt x="7040" y="5011"/>
                  </a:lnTo>
                  <a:cubicBezTo>
                    <a:pt x="7136" y="5309"/>
                    <a:pt x="7393" y="5458"/>
                    <a:pt x="7651" y="5458"/>
                  </a:cubicBezTo>
                  <a:cubicBezTo>
                    <a:pt x="7909" y="5458"/>
                    <a:pt x="8167" y="5309"/>
                    <a:pt x="8263" y="5011"/>
                  </a:cubicBezTo>
                  <a:lnTo>
                    <a:pt x="13578" y="13413"/>
                  </a:lnTo>
                  <a:lnTo>
                    <a:pt x="7052" y="13413"/>
                  </a:lnTo>
                  <a:cubicBezTo>
                    <a:pt x="6692" y="13413"/>
                    <a:pt x="6406" y="13699"/>
                    <a:pt x="6406" y="14059"/>
                  </a:cubicBezTo>
                  <a:cubicBezTo>
                    <a:pt x="6406" y="14413"/>
                    <a:pt x="6692" y="14705"/>
                    <a:pt x="7052" y="14705"/>
                  </a:cubicBezTo>
                  <a:lnTo>
                    <a:pt x="13870" y="14705"/>
                  </a:lnTo>
                  <a:cubicBezTo>
                    <a:pt x="14765" y="14705"/>
                    <a:pt x="15311" y="13717"/>
                    <a:pt x="14827" y="12966"/>
                  </a:cubicBezTo>
                  <a:lnTo>
                    <a:pt x="11150" y="7154"/>
                  </a:lnTo>
                  <a:cubicBezTo>
                    <a:pt x="11104" y="7081"/>
                    <a:pt x="11039" y="7051"/>
                    <a:pt x="10974" y="7051"/>
                  </a:cubicBezTo>
                  <a:cubicBezTo>
                    <a:pt x="10825" y="7051"/>
                    <a:pt x="10680" y="7214"/>
                    <a:pt x="10784" y="7383"/>
                  </a:cubicBezTo>
                  <a:lnTo>
                    <a:pt x="14466" y="13196"/>
                  </a:lnTo>
                  <a:cubicBezTo>
                    <a:pt x="14769" y="13659"/>
                    <a:pt x="14433" y="14276"/>
                    <a:pt x="13879" y="14276"/>
                  </a:cubicBezTo>
                  <a:cubicBezTo>
                    <a:pt x="13876" y="14276"/>
                    <a:pt x="13873" y="14276"/>
                    <a:pt x="13870" y="14276"/>
                  </a:cubicBezTo>
                  <a:lnTo>
                    <a:pt x="7052" y="14276"/>
                  </a:lnTo>
                  <a:cubicBezTo>
                    <a:pt x="6934" y="14276"/>
                    <a:pt x="6835" y="14177"/>
                    <a:pt x="6835" y="14059"/>
                  </a:cubicBezTo>
                  <a:cubicBezTo>
                    <a:pt x="6835" y="13941"/>
                    <a:pt x="6934" y="13842"/>
                    <a:pt x="7052" y="13842"/>
                  </a:cubicBezTo>
                  <a:lnTo>
                    <a:pt x="13870" y="13842"/>
                  </a:lnTo>
                  <a:cubicBezTo>
                    <a:pt x="13873" y="13842"/>
                    <a:pt x="13876" y="13842"/>
                    <a:pt x="13879" y="13842"/>
                  </a:cubicBezTo>
                  <a:cubicBezTo>
                    <a:pt x="14091" y="13842"/>
                    <a:pt x="14217" y="13609"/>
                    <a:pt x="14106" y="13426"/>
                  </a:cubicBezTo>
                  <a:lnTo>
                    <a:pt x="8300" y="4260"/>
                  </a:lnTo>
                  <a:lnTo>
                    <a:pt x="8300" y="3453"/>
                  </a:lnTo>
                  <a:lnTo>
                    <a:pt x="10300" y="6607"/>
                  </a:lnTo>
                  <a:cubicBezTo>
                    <a:pt x="10344" y="6680"/>
                    <a:pt x="10409" y="6710"/>
                    <a:pt x="10473" y="6710"/>
                  </a:cubicBezTo>
                  <a:cubicBezTo>
                    <a:pt x="10622" y="6710"/>
                    <a:pt x="10768" y="6547"/>
                    <a:pt x="10660" y="6377"/>
                  </a:cubicBezTo>
                  <a:lnTo>
                    <a:pt x="8611" y="3136"/>
                  </a:lnTo>
                  <a:cubicBezTo>
                    <a:pt x="8530" y="3012"/>
                    <a:pt x="8424" y="2900"/>
                    <a:pt x="8300" y="2813"/>
                  </a:cubicBezTo>
                  <a:lnTo>
                    <a:pt x="8300" y="217"/>
                  </a:lnTo>
                  <a:cubicBezTo>
                    <a:pt x="8300" y="93"/>
                    <a:pt x="8207" y="0"/>
                    <a:pt x="8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2">
            <a:extLst>
              <a:ext uri="{FF2B5EF4-FFF2-40B4-BE49-F238E27FC236}">
                <a16:creationId xmlns:a16="http://schemas.microsoft.com/office/drawing/2014/main" id="{E09DE3FA-D011-43B9-A07B-A6FCD59926E4}"/>
              </a:ext>
            </a:extLst>
          </p:cNvPr>
          <p:cNvGraphicFramePr>
            <a:graphicFrameLocks noGrp="1"/>
          </p:cNvGraphicFramePr>
          <p:nvPr>
            <p:extLst>
              <p:ext uri="{D42A27DB-BD31-4B8C-83A1-F6EECF244321}">
                <p14:modId xmlns:p14="http://schemas.microsoft.com/office/powerpoint/2010/main" val="142307795"/>
              </p:ext>
            </p:extLst>
          </p:nvPr>
        </p:nvGraphicFramePr>
        <p:xfrm>
          <a:off x="3200400" y="119969"/>
          <a:ext cx="5659820" cy="3307080"/>
        </p:xfrm>
        <a:graphic>
          <a:graphicData uri="http://schemas.openxmlformats.org/drawingml/2006/table">
            <a:tbl>
              <a:tblPr firstRow="1" bandRow="1">
                <a:tableStyleId>{D99C3032-F47C-4CAF-BFCD-2EE388CFF154}</a:tableStyleId>
              </a:tblPr>
              <a:tblGrid>
                <a:gridCol w="1208314">
                  <a:extLst>
                    <a:ext uri="{9D8B030D-6E8A-4147-A177-3AD203B41FA5}">
                      <a16:colId xmlns:a16="http://schemas.microsoft.com/office/drawing/2014/main" val="752479550"/>
                    </a:ext>
                  </a:extLst>
                </a:gridCol>
                <a:gridCol w="4451506">
                  <a:extLst>
                    <a:ext uri="{9D8B030D-6E8A-4147-A177-3AD203B41FA5}">
                      <a16:colId xmlns:a16="http://schemas.microsoft.com/office/drawing/2014/main" val="1677535220"/>
                    </a:ext>
                  </a:extLst>
                </a:gridCol>
              </a:tblGrid>
              <a:tr h="370840">
                <a:tc>
                  <a:txBody>
                    <a:bodyPr/>
                    <a:lstStyle/>
                    <a:p>
                      <a:r>
                        <a:rPr lang="en-US" b="1" dirty="0"/>
                        <a:t>Title:</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668998251"/>
                  </a:ext>
                </a:extLst>
              </a:tr>
              <a:tr h="370840">
                <a:tc>
                  <a:txBody>
                    <a:bodyPr/>
                    <a:lstStyle/>
                    <a:p>
                      <a:r>
                        <a:rPr lang="en-US" b="1" dirty="0"/>
                        <a:t>Characters:</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406833627"/>
                  </a:ext>
                </a:extLst>
              </a:tr>
              <a:tr h="370840">
                <a:tc>
                  <a:txBody>
                    <a:bodyPr/>
                    <a:lstStyle/>
                    <a:p>
                      <a:r>
                        <a:rPr lang="en-US" b="1" dirty="0"/>
                        <a:t>Setting:</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654320730"/>
                  </a:ext>
                </a:extLst>
              </a:tr>
              <a:tr h="370840">
                <a:tc>
                  <a:txBody>
                    <a:bodyPr/>
                    <a:lstStyle/>
                    <a:p>
                      <a:r>
                        <a:rPr lang="en-US" b="1" dirty="0"/>
                        <a:t>Important events:</a:t>
                      </a:r>
                    </a:p>
                  </a:txBody>
                  <a:tcPr>
                    <a:solidFill>
                      <a:schemeClr val="bg1"/>
                    </a:solidFill>
                  </a:tcPr>
                </a:tc>
                <a:tc>
                  <a:txBody>
                    <a:bodyPr/>
                    <a:lstStyle/>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2893135758"/>
                  </a:ext>
                </a:extLst>
              </a:tr>
              <a:tr h="370840">
                <a:tc>
                  <a:txBody>
                    <a:bodyPr/>
                    <a:lstStyle/>
                    <a:p>
                      <a:r>
                        <a:rPr lang="en-US" b="1" dirty="0"/>
                        <a:t>Problem/ conflict:</a:t>
                      </a:r>
                    </a:p>
                  </a:txBody>
                  <a:tcPr>
                    <a:solidFill>
                      <a:schemeClr val="bg1"/>
                    </a:solidFill>
                  </a:tcPr>
                </a:tc>
                <a:tc>
                  <a:txBody>
                    <a:bodyPr/>
                    <a:lstStyle/>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1603290045"/>
                  </a:ext>
                </a:extLst>
              </a:tr>
              <a:tr h="370840">
                <a:tc>
                  <a:txBody>
                    <a:bodyPr/>
                    <a:lstStyle/>
                    <a:p>
                      <a:r>
                        <a:rPr lang="en-US" b="1" dirty="0"/>
                        <a:t>Resolution:</a:t>
                      </a:r>
                    </a:p>
                  </a:txBody>
                  <a:tcPr>
                    <a:solidFill>
                      <a:schemeClr val="bg1"/>
                    </a:solidFill>
                  </a:tcPr>
                </a:tc>
                <a:tc>
                  <a:txBody>
                    <a:bodyPr/>
                    <a:lstStyle/>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1525117859"/>
                  </a:ext>
                </a:extLst>
              </a:tr>
            </a:tbl>
          </a:graphicData>
        </a:graphic>
      </p:graphicFrame>
      <p:pic>
        <p:nvPicPr>
          <p:cNvPr id="15" name="Graphic 14" descr="Arrow Horizontal U turn">
            <a:hlinkClick r:id="rId3" action="ppaction://hlinksldjump"/>
            <a:extLst>
              <a:ext uri="{FF2B5EF4-FFF2-40B4-BE49-F238E27FC236}">
                <a16:creationId xmlns:a16="http://schemas.microsoft.com/office/drawing/2014/main" id="{7CD96A6D-301F-4A83-8BCE-A56408F565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0663" y="4410163"/>
            <a:ext cx="733337" cy="733337"/>
          </a:xfrm>
          <a:prstGeom prst="rect">
            <a:avLst/>
          </a:prstGeom>
        </p:spPr>
      </p:pic>
      <p:sp>
        <p:nvSpPr>
          <p:cNvPr id="17" name="Google Shape;304;p37">
            <a:extLst>
              <a:ext uri="{FF2B5EF4-FFF2-40B4-BE49-F238E27FC236}">
                <a16:creationId xmlns:a16="http://schemas.microsoft.com/office/drawing/2014/main" id="{28FE38F0-88AF-4391-BD70-6A5C51F3E990}"/>
              </a:ext>
            </a:extLst>
          </p:cNvPr>
          <p:cNvSpPr txBox="1">
            <a:spLocks/>
          </p:cNvSpPr>
          <p:nvPr/>
        </p:nvSpPr>
        <p:spPr>
          <a:xfrm>
            <a:off x="4517980" y="4131912"/>
            <a:ext cx="3920383"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Light"/>
              <a:buNone/>
              <a:defRPr sz="1100" b="0" i="0" u="none" strike="noStrike" cap="none">
                <a:solidFill>
                  <a:schemeClr val="dk1"/>
                </a:solidFill>
                <a:latin typeface="Lato Light"/>
                <a:ea typeface="Lato Light"/>
                <a:cs typeface="Lato Light"/>
                <a:sym typeface="Lato Light"/>
              </a:defRPr>
            </a:lvl1pPr>
            <a:lvl2pPr marL="914400" marR="0" lvl="1"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2pPr>
            <a:lvl3pPr marL="1371600" marR="0" lvl="2"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3pPr>
            <a:lvl4pPr marL="1828800" marR="0" lvl="3"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4pPr>
            <a:lvl5pPr marL="2286000" marR="0" lvl="4"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5pPr>
            <a:lvl6pPr marL="2743200" marR="0" lvl="5"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6pPr>
            <a:lvl7pPr marL="3200400" marR="0" lvl="6"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7pPr>
            <a:lvl8pPr marL="3657600" marR="0" lvl="7" indent="-317500" algn="ctr" rtl="0">
              <a:lnSpc>
                <a:spcPct val="100000"/>
              </a:lnSpc>
              <a:spcBef>
                <a:spcPts val="1600"/>
              </a:spcBef>
              <a:spcAft>
                <a:spcPts val="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8pPr>
            <a:lvl9pPr marL="4114800" marR="0" lvl="8" indent="-317500" algn="ctr" rtl="0">
              <a:lnSpc>
                <a:spcPct val="100000"/>
              </a:lnSpc>
              <a:spcBef>
                <a:spcPts val="1600"/>
              </a:spcBef>
              <a:spcAft>
                <a:spcPts val="1600"/>
              </a:spcAft>
              <a:buClr>
                <a:schemeClr val="dk1"/>
              </a:buClr>
              <a:buSzPts val="1400"/>
              <a:buFont typeface="Lato Light"/>
              <a:buNone/>
              <a:defRPr sz="1100" b="0" i="0" u="none" strike="noStrike" cap="none">
                <a:solidFill>
                  <a:schemeClr val="dk1"/>
                </a:solidFill>
                <a:latin typeface="Lato Light"/>
                <a:ea typeface="Lato Light"/>
                <a:cs typeface="Lato Light"/>
                <a:sym typeface="Lato Light"/>
              </a:defRPr>
            </a:lvl9pPr>
          </a:lstStyle>
          <a:p>
            <a:pPr marL="0" indent="0" algn="l">
              <a:spcAft>
                <a:spcPts val="1600"/>
              </a:spcAft>
            </a:pPr>
            <a:r>
              <a:rPr lang="en-US" dirty="0"/>
              <a:t>When you create a story, what area do you need to focus on the most? Why?</a:t>
            </a:r>
          </a:p>
        </p:txBody>
      </p:sp>
    </p:spTree>
    <p:extLst>
      <p:ext uri="{BB962C8B-B14F-4D97-AF65-F5344CB8AC3E}">
        <p14:creationId xmlns:p14="http://schemas.microsoft.com/office/powerpoint/2010/main" val="2943549301"/>
      </p:ext>
    </p:extLst>
  </p:cSld>
  <p:clrMapOvr>
    <a:masterClrMapping/>
  </p:clrMapOvr>
</p:sld>
</file>

<file path=ppt/theme/theme1.xml><?xml version="1.0" encoding="utf-8"?>
<a:theme xmlns:a="http://schemas.openxmlformats.org/drawingml/2006/main" name="Music Lesson by Slidesgo">
  <a:themeElements>
    <a:clrScheme name="Simple Light">
      <a:dk1>
        <a:srgbClr val="3C3B39"/>
      </a:dk1>
      <a:lt1>
        <a:srgbClr val="FFFFFF"/>
      </a:lt1>
      <a:dk2>
        <a:srgbClr val="F8EFE8"/>
      </a:dk2>
      <a:lt2>
        <a:srgbClr val="EEEEEE"/>
      </a:lt2>
      <a:accent1>
        <a:srgbClr val="A9CEC6"/>
      </a:accent1>
      <a:accent2>
        <a:srgbClr val="EC845D"/>
      </a:accent2>
      <a:accent3>
        <a:srgbClr val="E2D5C2"/>
      </a:accent3>
      <a:accent4>
        <a:srgbClr val="678881"/>
      </a:accent4>
      <a:accent5>
        <a:srgbClr val="D85E2F"/>
      </a:accent5>
      <a:accent6>
        <a:srgbClr val="CDECE5"/>
      </a:accent6>
      <a:hlink>
        <a:srgbClr val="F19C7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TotalTime>
  <Words>2264</Words>
  <Application>Microsoft Office PowerPoint</Application>
  <PresentationFormat>On-screen Show (16:9)</PresentationFormat>
  <Paragraphs>309</Paragraphs>
  <Slides>27</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Lato</vt:lpstr>
      <vt:lpstr>Roboto Condensed Light</vt:lpstr>
      <vt:lpstr>Lato Light</vt:lpstr>
      <vt:lpstr>Wingdings</vt:lpstr>
      <vt:lpstr>Palanquin Dark SemiBold</vt:lpstr>
      <vt:lpstr>Arial</vt:lpstr>
      <vt:lpstr>Roboto Slab Regular</vt:lpstr>
      <vt:lpstr>Music Lesson by Slidesgo</vt:lpstr>
      <vt:lpstr>MUSICAL INVENTIONS</vt:lpstr>
      <vt:lpstr>What does a great inventor look like? What does a great inventor do?</vt:lpstr>
      <vt:lpstr>WHAT IS THIS LEARNING EXPERIENCE ABOUT?</vt:lpstr>
      <vt:lpstr>OVERVIEW</vt:lpstr>
      <vt:lpstr>HOW WILL I BE ASSESSED IN THIS LEARNING EXPERIENCE?</vt:lpstr>
      <vt:lpstr>MENU OF LEARNING EXPERIENCES</vt:lpstr>
      <vt:lpstr>WHAT DO INVENTERS DO?</vt:lpstr>
      <vt:lpstr>INVENTOR STORIES</vt:lpstr>
      <vt:lpstr>WHAT MAKES A STORY?</vt:lpstr>
      <vt:lpstr>HOW DO INSTRUMENTS MAKE SOUND?</vt:lpstr>
      <vt:lpstr>INSTRUMENT VIDEOS</vt:lpstr>
      <vt:lpstr>WHAT ARE WAYS CAN WE CLASSIFY SOUNDS?</vt:lpstr>
      <vt:lpstr>DOES SHAPE AFFECT SOUND?</vt:lpstr>
      <vt:lpstr>DOES SHAPE AFFECT SOUND?</vt:lpstr>
      <vt:lpstr>DOES SHAPE AFFECT SOUND?</vt:lpstr>
      <vt:lpstr>DOES SHAPE AFFECT SOUND?</vt:lpstr>
      <vt:lpstr>DOES SHAPE AFFECT SOUND?</vt:lpstr>
      <vt:lpstr>DOES SIZE AFFECT SOUND?</vt:lpstr>
      <vt:lpstr>DOES SIZE AFFECT SOUND?</vt:lpstr>
      <vt:lpstr>DOES SIZE AFFECT SOUND?</vt:lpstr>
      <vt:lpstr>DOES SIZE AFFECT SOUND?</vt:lpstr>
      <vt:lpstr>DOES SIZE AFFECT SOUND?</vt:lpstr>
      <vt:lpstr>HOW DO INVENTORS RECORD THEIR WORK?</vt:lpstr>
      <vt:lpstr>WHAT KINDS OF SHAPES ARE IN INSTRUMENTS?</vt:lpstr>
      <vt:lpstr>FINAL LEARNING EXPEREINCE</vt:lpstr>
      <vt:lpstr>What does a great inventor look like? What does a great inventor do?</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MUSICAL INVENTIONS</dc:title>
  <dc:creator>Denise Smith</dc:creator>
  <cp:lastModifiedBy>Denise Smith</cp:lastModifiedBy>
  <cp:revision>43</cp:revision>
  <dcterms:modified xsi:type="dcterms:W3CDTF">2021-01-11T20:42:26Z</dcterms:modified>
</cp:coreProperties>
</file>