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notesSlides/notesSlide1.xml" ContentType="application/vnd.openxmlformats-officedocument.presentationml.notesSlide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notesSlides/notesSlide2.xml" ContentType="application/vnd.openxmlformats-officedocument.presentationml.notesSlide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62" r:id="rId5"/>
    <p:sldId id="268" r:id="rId6"/>
    <p:sldId id="278" r:id="rId7"/>
    <p:sldId id="272" r:id="rId8"/>
    <p:sldId id="275" r:id="rId9"/>
    <p:sldId id="274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802342-0827-4BF9-B7AD-CF037BADF0FF}" v="2" dt="2020-12-08T21:37:49.338"/>
    <p1510:client id="{A859075D-7E6F-4222-8703-53157B117418}" v="440" dt="2020-12-08T18:12:54.858"/>
    <p1510:client id="{B9B8A514-CA01-457D-B423-84F4A3CFBF42}" v="22" dt="2020-12-08T18:54:25.605"/>
    <p1510:client id="{DC22DA62-6947-4535-988C-9C2B4A49FECE}" v="441" dt="2020-12-08T22:17:48.005"/>
    <p1510:client id="{E84FD58C-5CC6-4724-BD5E-15FB1143CC9C}" v="529" dt="2020-12-08T21:31:29.522"/>
    <p1510:client id="{F635F049-774C-4A0D-94BE-5515E58F7255}" v="1226" dt="2020-12-08T18:17:48.767"/>
    <p1510:client id="{FABF3773-78C2-4D14-A2FE-ADDC5D4393A8}" v="8" dt="2020-12-08T21:33:14.5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rd-Huberdeau, Sylvie (EDU)" userId="S::sylvie.huard-huberdeau@gov.mb.ca::c5bc3aa8-06da-4388-85cf-408a12ecbc08" providerId="AD" clId="Web-{94802342-0827-4BF9-B7AD-CF037BADF0FF}"/>
    <pc:docChg chg="modSld">
      <pc:chgData name="Huard-Huberdeau, Sylvie (EDU)" userId="S::sylvie.huard-huberdeau@gov.mb.ca::c5bc3aa8-06da-4388-85cf-408a12ecbc08" providerId="AD" clId="Web-{94802342-0827-4BF9-B7AD-CF037BADF0FF}" dt="2020-12-08T21:37:49.338" v="1" actId="20577"/>
      <pc:docMkLst>
        <pc:docMk/>
      </pc:docMkLst>
      <pc:sldChg chg="modSp">
        <pc:chgData name="Huard-Huberdeau, Sylvie (EDU)" userId="S::sylvie.huard-huberdeau@gov.mb.ca::c5bc3aa8-06da-4388-85cf-408a12ecbc08" providerId="AD" clId="Web-{94802342-0827-4BF9-B7AD-CF037BADF0FF}" dt="2020-12-08T21:37:49.338" v="0" actId="20577"/>
        <pc:sldMkLst>
          <pc:docMk/>
          <pc:sldMk cId="20374130" sldId="262"/>
        </pc:sldMkLst>
        <pc:spChg chg="mod">
          <ac:chgData name="Huard-Huberdeau, Sylvie (EDU)" userId="S::sylvie.huard-huberdeau@gov.mb.ca::c5bc3aa8-06da-4388-85cf-408a12ecbc08" providerId="AD" clId="Web-{94802342-0827-4BF9-B7AD-CF037BADF0FF}" dt="2020-12-08T21:37:49.338" v="0" actId="20577"/>
          <ac:spMkLst>
            <pc:docMk/>
            <pc:sldMk cId="20374130" sldId="262"/>
            <ac:spMk id="3" creationId="{AE243B15-D2BF-454E-A3B1-5E90FF62E8AA}"/>
          </ac:spMkLst>
        </pc:spChg>
      </pc:sldChg>
    </pc:docChg>
  </pc:docChgLst>
  <pc:docChgLst>
    <pc:chgData name="Huard-Huberdeau, Sylvie (EDU)" userId="S::sylvie.huard-huberdeau@gov.mb.ca::c5bc3aa8-06da-4388-85cf-408a12ecbc08" providerId="AD" clId="Web-{DC22DA62-6947-4535-988C-9C2B4A49FECE}"/>
    <pc:docChg chg="delSld modSld">
      <pc:chgData name="Huard-Huberdeau, Sylvie (EDU)" userId="S::sylvie.huard-huberdeau@gov.mb.ca::c5bc3aa8-06da-4388-85cf-408a12ecbc08" providerId="AD" clId="Web-{DC22DA62-6947-4535-988C-9C2B4A49FECE}" dt="2020-12-08T22:17:48.005" v="435" actId="1076"/>
      <pc:docMkLst>
        <pc:docMk/>
      </pc:docMkLst>
      <pc:sldChg chg="modSp">
        <pc:chgData name="Huard-Huberdeau, Sylvie (EDU)" userId="S::sylvie.huard-huberdeau@gov.mb.ca::c5bc3aa8-06da-4388-85cf-408a12ecbc08" providerId="AD" clId="Web-{DC22DA62-6947-4535-988C-9C2B4A49FECE}" dt="2020-12-08T21:49:10.476" v="4" actId="20577"/>
        <pc:sldMkLst>
          <pc:docMk/>
          <pc:sldMk cId="20374130" sldId="262"/>
        </pc:sldMkLst>
        <pc:spChg chg="mod">
          <ac:chgData name="Huard-Huberdeau, Sylvie (EDU)" userId="S::sylvie.huard-huberdeau@gov.mb.ca::c5bc3aa8-06da-4388-85cf-408a12ecbc08" providerId="AD" clId="Web-{DC22DA62-6947-4535-988C-9C2B4A49FECE}" dt="2020-12-08T21:49:10.476" v="4" actId="20577"/>
          <ac:spMkLst>
            <pc:docMk/>
            <pc:sldMk cId="20374130" sldId="262"/>
            <ac:spMk id="3" creationId="{AE243B15-D2BF-454E-A3B1-5E90FF62E8AA}"/>
          </ac:spMkLst>
        </pc:spChg>
      </pc:sldChg>
      <pc:sldChg chg="modSp">
        <pc:chgData name="Huard-Huberdeau, Sylvie (EDU)" userId="S::sylvie.huard-huberdeau@gov.mb.ca::c5bc3aa8-06da-4388-85cf-408a12ecbc08" providerId="AD" clId="Web-{DC22DA62-6947-4535-988C-9C2B4A49FECE}" dt="2020-12-08T21:52:45.964" v="178" actId="1076"/>
        <pc:sldMkLst>
          <pc:docMk/>
          <pc:sldMk cId="1485234170" sldId="265"/>
        </pc:sldMkLst>
        <pc:spChg chg="mod">
          <ac:chgData name="Huard-Huberdeau, Sylvie (EDU)" userId="S::sylvie.huard-huberdeau@gov.mb.ca::c5bc3aa8-06da-4388-85cf-408a12ecbc08" providerId="AD" clId="Web-{DC22DA62-6947-4535-988C-9C2B4A49FECE}" dt="2020-12-08T21:52:40.589" v="174" actId="20577"/>
          <ac:spMkLst>
            <pc:docMk/>
            <pc:sldMk cId="1485234170" sldId="265"/>
            <ac:spMk id="3" creationId="{AB1551BE-B828-4C41-A087-4E23BC564D45}"/>
          </ac:spMkLst>
        </pc:spChg>
        <pc:spChg chg="mod">
          <ac:chgData name="Huard-Huberdeau, Sylvie (EDU)" userId="S::sylvie.huard-huberdeau@gov.mb.ca::c5bc3aa8-06da-4388-85cf-408a12ecbc08" providerId="AD" clId="Web-{DC22DA62-6947-4535-988C-9C2B4A49FECE}" dt="2020-12-08T21:52:45.964" v="178" actId="1076"/>
          <ac:spMkLst>
            <pc:docMk/>
            <pc:sldMk cId="1485234170" sldId="265"/>
            <ac:spMk id="4" creationId="{00000000-0000-0000-0000-000000000000}"/>
          </ac:spMkLst>
        </pc:spChg>
      </pc:sldChg>
      <pc:sldChg chg="modSp">
        <pc:chgData name="Huard-Huberdeau, Sylvie (EDU)" userId="S::sylvie.huard-huberdeau@gov.mb.ca::c5bc3aa8-06da-4388-85cf-408a12ecbc08" providerId="AD" clId="Web-{DC22DA62-6947-4535-988C-9C2B4A49FECE}" dt="2020-12-08T22:13:39.578" v="431" actId="20577"/>
        <pc:sldMkLst>
          <pc:docMk/>
          <pc:sldMk cId="3914105567" sldId="266"/>
        </pc:sldMkLst>
        <pc:spChg chg="mod">
          <ac:chgData name="Huard-Huberdeau, Sylvie (EDU)" userId="S::sylvie.huard-huberdeau@gov.mb.ca::c5bc3aa8-06da-4388-85cf-408a12ecbc08" providerId="AD" clId="Web-{DC22DA62-6947-4535-988C-9C2B4A49FECE}" dt="2020-12-08T22:13:39.578" v="431" actId="20577"/>
          <ac:spMkLst>
            <pc:docMk/>
            <pc:sldMk cId="3914105567" sldId="266"/>
            <ac:spMk id="3" creationId="{AB1551BE-B828-4C41-A087-4E23BC564D45}"/>
          </ac:spMkLst>
        </pc:spChg>
        <pc:spChg chg="mod">
          <ac:chgData name="Huard-Huberdeau, Sylvie (EDU)" userId="S::sylvie.huard-huberdeau@gov.mb.ca::c5bc3aa8-06da-4388-85cf-408a12ecbc08" providerId="AD" clId="Web-{DC22DA62-6947-4535-988C-9C2B4A49FECE}" dt="2020-12-08T21:54:32.450" v="183" actId="1076"/>
          <ac:spMkLst>
            <pc:docMk/>
            <pc:sldMk cId="3914105567" sldId="266"/>
            <ac:spMk id="4" creationId="{62A00236-154E-4DA1-B5E7-CC00C7C14F9E}"/>
          </ac:spMkLst>
        </pc:spChg>
      </pc:sldChg>
      <pc:sldChg chg="addSp delSp modSp addAnim delAnim">
        <pc:chgData name="Huard-Huberdeau, Sylvie (EDU)" userId="S::sylvie.huard-huberdeau@gov.mb.ca::c5bc3aa8-06da-4388-85cf-408a12ecbc08" providerId="AD" clId="Web-{DC22DA62-6947-4535-988C-9C2B4A49FECE}" dt="2020-12-08T22:17:48.005" v="435" actId="1076"/>
        <pc:sldMkLst>
          <pc:docMk/>
          <pc:sldMk cId="4051285011" sldId="267"/>
        </pc:sldMkLst>
        <pc:spChg chg="add mod">
          <ac:chgData name="Huard-Huberdeau, Sylvie (EDU)" userId="S::sylvie.huard-huberdeau@gov.mb.ca::c5bc3aa8-06da-4388-85cf-408a12ecbc08" providerId="AD" clId="Web-{DC22DA62-6947-4535-988C-9C2B4A49FECE}" dt="2020-12-08T22:17:48.005" v="435" actId="1076"/>
          <ac:spMkLst>
            <pc:docMk/>
            <pc:sldMk cId="4051285011" sldId="267"/>
            <ac:spMk id="2" creationId="{89DF5339-2E46-495E-8D1D-FBB1DDA8122C}"/>
          </ac:spMkLst>
        </pc:spChg>
        <pc:spChg chg="add del">
          <ac:chgData name="Huard-Huberdeau, Sylvie (EDU)" userId="S::sylvie.huard-huberdeau@gov.mb.ca::c5bc3aa8-06da-4388-85cf-408a12ecbc08" providerId="AD" clId="Web-{DC22DA62-6947-4535-988C-9C2B4A49FECE}" dt="2020-12-08T22:17:42.033" v="434"/>
          <ac:spMkLst>
            <pc:docMk/>
            <pc:sldMk cId="4051285011" sldId="267"/>
            <ac:spMk id="3" creationId="{7042E4AE-C26E-434D-A090-D0A1B25C4C43}"/>
          </ac:spMkLst>
        </pc:spChg>
        <pc:spChg chg="mod">
          <ac:chgData name="Huard-Huberdeau, Sylvie (EDU)" userId="S::sylvie.huard-huberdeau@gov.mb.ca::c5bc3aa8-06da-4388-85cf-408a12ecbc08" providerId="AD" clId="Web-{DC22DA62-6947-4535-988C-9C2B4A49FECE}" dt="2020-12-08T22:02:31.504" v="423" actId="20577"/>
          <ac:spMkLst>
            <pc:docMk/>
            <pc:sldMk cId="4051285011" sldId="267"/>
            <ac:spMk id="24" creationId="{8222BBC3-BA1D-41AD-A9A1-1171FC789D76}"/>
          </ac:spMkLst>
        </pc:spChg>
      </pc:sldChg>
      <pc:sldChg chg="del">
        <pc:chgData name="Huard-Huberdeau, Sylvie (EDU)" userId="S::sylvie.huard-huberdeau@gov.mb.ca::c5bc3aa8-06da-4388-85cf-408a12ecbc08" providerId="AD" clId="Web-{DC22DA62-6947-4535-988C-9C2B4A49FECE}" dt="2020-12-08T22:02:44.145" v="427"/>
        <pc:sldMkLst>
          <pc:docMk/>
          <pc:sldMk cId="1076819304" sldId="268"/>
        </pc:sldMkLst>
      </pc:sldChg>
      <pc:sldChg chg="modSp del">
        <pc:chgData name="Huard-Huberdeau, Sylvie (EDU)" userId="S::sylvie.huard-huberdeau@gov.mb.ca::c5bc3aa8-06da-4388-85cf-408a12ecbc08" providerId="AD" clId="Web-{DC22DA62-6947-4535-988C-9C2B4A49FECE}" dt="2020-12-08T22:02:44.973" v="428"/>
        <pc:sldMkLst>
          <pc:docMk/>
          <pc:sldMk cId="457259910" sldId="269"/>
        </pc:sldMkLst>
        <pc:spChg chg="mod">
          <ac:chgData name="Huard-Huberdeau, Sylvie (EDU)" userId="S::sylvie.huard-huberdeau@gov.mb.ca::c5bc3aa8-06da-4388-85cf-408a12ecbc08" providerId="AD" clId="Web-{DC22DA62-6947-4535-988C-9C2B4A49FECE}" dt="2020-12-08T22:00:42.752" v="326" actId="20577"/>
          <ac:spMkLst>
            <pc:docMk/>
            <pc:sldMk cId="457259910" sldId="269"/>
            <ac:spMk id="3" creationId="{B8F26FDE-93B3-4755-8821-6B3EEDB3B3F8}"/>
          </ac:spMkLst>
        </pc:spChg>
      </pc:sldChg>
    </pc:docChg>
  </pc:docChgLst>
  <pc:docChgLst>
    <pc:chgData name="Huard-Huberdeau, Sylvie (EDU)" userId="S::sylvie.huard-huberdeau@gov.mb.ca::c5bc3aa8-06da-4388-85cf-408a12ecbc08" providerId="AD" clId="Web-{E84FD58C-5CC6-4724-BD5E-15FB1143CC9C}"/>
    <pc:docChg chg="delSld modSld">
      <pc:chgData name="Huard-Huberdeau, Sylvie (EDU)" userId="S::sylvie.huard-huberdeau@gov.mb.ca::c5bc3aa8-06da-4388-85cf-408a12ecbc08" providerId="AD" clId="Web-{E84FD58C-5CC6-4724-BD5E-15FB1143CC9C}" dt="2020-12-08T21:31:29.522" v="516"/>
      <pc:docMkLst>
        <pc:docMk/>
      </pc:docMkLst>
      <pc:sldChg chg="modSp">
        <pc:chgData name="Huard-Huberdeau, Sylvie (EDU)" userId="S::sylvie.huard-huberdeau@gov.mb.ca::c5bc3aa8-06da-4388-85cf-408a12ecbc08" providerId="AD" clId="Web-{E84FD58C-5CC6-4724-BD5E-15FB1143CC9C}" dt="2020-12-08T21:16:39.070" v="0" actId="20577"/>
        <pc:sldMkLst>
          <pc:docMk/>
          <pc:sldMk cId="20374130" sldId="262"/>
        </pc:sldMkLst>
        <pc:spChg chg="mod">
          <ac:chgData name="Huard-Huberdeau, Sylvie (EDU)" userId="S::sylvie.huard-huberdeau@gov.mb.ca::c5bc3aa8-06da-4388-85cf-408a12ecbc08" providerId="AD" clId="Web-{E84FD58C-5CC6-4724-BD5E-15FB1143CC9C}" dt="2020-12-08T21:16:39.070" v="0" actId="20577"/>
          <ac:spMkLst>
            <pc:docMk/>
            <pc:sldMk cId="20374130" sldId="262"/>
            <ac:spMk id="3" creationId="{AE243B15-D2BF-454E-A3B1-5E90FF62E8AA}"/>
          </ac:spMkLst>
        </pc:spChg>
      </pc:sldChg>
      <pc:sldChg chg="modSp">
        <pc:chgData name="Huard-Huberdeau, Sylvie (EDU)" userId="S::sylvie.huard-huberdeau@gov.mb.ca::c5bc3aa8-06da-4388-85cf-408a12ecbc08" providerId="AD" clId="Web-{E84FD58C-5CC6-4724-BD5E-15FB1143CC9C}" dt="2020-12-08T21:18:57.783" v="82" actId="20577"/>
        <pc:sldMkLst>
          <pc:docMk/>
          <pc:sldMk cId="1485234170" sldId="265"/>
        </pc:sldMkLst>
        <pc:spChg chg="mod">
          <ac:chgData name="Huard-Huberdeau, Sylvie (EDU)" userId="S::sylvie.huard-huberdeau@gov.mb.ca::c5bc3aa8-06da-4388-85cf-408a12ecbc08" providerId="AD" clId="Web-{E84FD58C-5CC6-4724-BD5E-15FB1143CC9C}" dt="2020-12-08T21:18:57.783" v="82" actId="20577"/>
          <ac:spMkLst>
            <pc:docMk/>
            <pc:sldMk cId="1485234170" sldId="265"/>
            <ac:spMk id="6" creationId="{445FF050-7AAC-4F99-8F22-DD1AA3CB69DE}"/>
          </ac:spMkLst>
        </pc:spChg>
      </pc:sldChg>
      <pc:sldChg chg="addSp delSp modSp addAnim delAnim">
        <pc:chgData name="Huard-Huberdeau, Sylvie (EDU)" userId="S::sylvie.huard-huberdeau@gov.mb.ca::c5bc3aa8-06da-4388-85cf-408a12ecbc08" providerId="AD" clId="Web-{E84FD58C-5CC6-4724-BD5E-15FB1143CC9C}" dt="2020-12-08T21:19:37.379" v="87" actId="1076"/>
        <pc:sldMkLst>
          <pc:docMk/>
          <pc:sldMk cId="3914105567" sldId="266"/>
        </pc:sldMkLst>
        <pc:spChg chg="del">
          <ac:chgData name="Huard-Huberdeau, Sylvie (EDU)" userId="S::sylvie.huard-huberdeau@gov.mb.ca::c5bc3aa8-06da-4388-85cf-408a12ecbc08" providerId="AD" clId="Web-{E84FD58C-5CC6-4724-BD5E-15FB1143CC9C}" dt="2020-12-08T21:19:30.801" v="86"/>
          <ac:spMkLst>
            <pc:docMk/>
            <pc:sldMk cId="3914105567" sldId="266"/>
            <ac:spMk id="2" creationId="{A4396B1F-8B4A-4925-B56D-D5418A7C8F70}"/>
          </ac:spMkLst>
        </pc:spChg>
        <pc:spChg chg="add mod">
          <ac:chgData name="Huard-Huberdeau, Sylvie (EDU)" userId="S::sylvie.huard-huberdeau@gov.mb.ca::c5bc3aa8-06da-4388-85cf-408a12ecbc08" providerId="AD" clId="Web-{E84FD58C-5CC6-4724-BD5E-15FB1143CC9C}" dt="2020-12-08T21:19:37.379" v="87" actId="1076"/>
          <ac:spMkLst>
            <pc:docMk/>
            <pc:sldMk cId="3914105567" sldId="266"/>
            <ac:spMk id="4" creationId="{62A00236-154E-4DA1-B5E7-CC00C7C14F9E}"/>
          </ac:spMkLst>
        </pc:spChg>
        <pc:spChg chg="mod">
          <ac:chgData name="Huard-Huberdeau, Sylvie (EDU)" userId="S::sylvie.huard-huberdeau@gov.mb.ca::c5bc3aa8-06da-4388-85cf-408a12ecbc08" providerId="AD" clId="Web-{E84FD58C-5CC6-4724-BD5E-15FB1143CC9C}" dt="2020-12-08T21:18:48.860" v="79" actId="20577"/>
          <ac:spMkLst>
            <pc:docMk/>
            <pc:sldMk cId="3914105567" sldId="266"/>
            <ac:spMk id="6" creationId="{445FF050-7AAC-4F99-8F22-DD1AA3CB69DE}"/>
          </ac:spMkLst>
        </pc:spChg>
      </pc:sldChg>
      <pc:sldChg chg="delSp modSp delAnim">
        <pc:chgData name="Huard-Huberdeau, Sylvie (EDU)" userId="S::sylvie.huard-huberdeau@gov.mb.ca::c5bc3aa8-06da-4388-85cf-408a12ecbc08" providerId="AD" clId="Web-{E84FD58C-5CC6-4724-BD5E-15FB1143CC9C}" dt="2020-12-08T21:31:22.569" v="515" actId="14100"/>
        <pc:sldMkLst>
          <pc:docMk/>
          <pc:sldMk cId="4051285011" sldId="267"/>
        </pc:sldMkLst>
        <pc:spChg chg="del">
          <ac:chgData name="Huard-Huberdeau, Sylvie (EDU)" userId="S::sylvie.huard-huberdeau@gov.mb.ca::c5bc3aa8-06da-4388-85cf-408a12ecbc08" providerId="AD" clId="Web-{E84FD58C-5CC6-4724-BD5E-15FB1143CC9C}" dt="2020-12-08T21:23:55.975" v="213"/>
          <ac:spMkLst>
            <pc:docMk/>
            <pc:sldMk cId="4051285011" sldId="267"/>
            <ac:spMk id="5" creationId="{8B13F588-EA61-4510-8C19-C1676126854A}"/>
          </ac:spMkLst>
        </pc:spChg>
        <pc:spChg chg="mod">
          <ac:chgData name="Huard-Huberdeau, Sylvie (EDU)" userId="S::sylvie.huard-huberdeau@gov.mb.ca::c5bc3aa8-06da-4388-85cf-408a12ecbc08" providerId="AD" clId="Web-{E84FD58C-5CC6-4724-BD5E-15FB1143CC9C}" dt="2020-12-08T21:22:41.876" v="156" actId="20577"/>
          <ac:spMkLst>
            <pc:docMk/>
            <pc:sldMk cId="4051285011" sldId="267"/>
            <ac:spMk id="6" creationId="{445FF050-7AAC-4F99-8F22-DD1AA3CB69DE}"/>
          </ac:spMkLst>
        </pc:spChg>
        <pc:spChg chg="del mod">
          <ac:chgData name="Huard-Huberdeau, Sylvie (EDU)" userId="S::sylvie.huard-huberdeau@gov.mb.ca::c5bc3aa8-06da-4388-85cf-408a12ecbc08" providerId="AD" clId="Web-{E84FD58C-5CC6-4724-BD5E-15FB1143CC9C}" dt="2020-12-08T21:23:51.866" v="212"/>
          <ac:spMkLst>
            <pc:docMk/>
            <pc:sldMk cId="4051285011" sldId="267"/>
            <ac:spMk id="19" creationId="{8B13F588-EA61-4510-8C19-C1676126854A}"/>
          </ac:spMkLst>
        </pc:spChg>
        <pc:spChg chg="del">
          <ac:chgData name="Huard-Huberdeau, Sylvie (EDU)" userId="S::sylvie.huard-huberdeau@gov.mb.ca::c5bc3aa8-06da-4388-85cf-408a12ecbc08" providerId="AD" clId="Web-{E84FD58C-5CC6-4724-BD5E-15FB1143CC9C}" dt="2020-12-08T21:23:57.616" v="214"/>
          <ac:spMkLst>
            <pc:docMk/>
            <pc:sldMk cId="4051285011" sldId="267"/>
            <ac:spMk id="20" creationId="{8B13F588-EA61-4510-8C19-C1676126854A}"/>
          </ac:spMkLst>
        </pc:spChg>
        <pc:spChg chg="mod">
          <ac:chgData name="Huard-Huberdeau, Sylvie (EDU)" userId="S::sylvie.huard-huberdeau@gov.mb.ca::c5bc3aa8-06da-4388-85cf-408a12ecbc08" providerId="AD" clId="Web-{E84FD58C-5CC6-4724-BD5E-15FB1143CC9C}" dt="2020-12-08T21:31:22.569" v="515" actId="14100"/>
          <ac:spMkLst>
            <pc:docMk/>
            <pc:sldMk cId="4051285011" sldId="267"/>
            <ac:spMk id="24" creationId="{8222BBC3-BA1D-41AD-A9A1-1171FC789D76}"/>
          </ac:spMkLst>
        </pc:spChg>
        <pc:picChg chg="del">
          <ac:chgData name="Huard-Huberdeau, Sylvie (EDU)" userId="S::sylvie.huard-huberdeau@gov.mb.ca::c5bc3aa8-06da-4388-85cf-408a12ecbc08" providerId="AD" clId="Web-{E84FD58C-5CC6-4724-BD5E-15FB1143CC9C}" dt="2020-12-08T21:23:43.178" v="205"/>
          <ac:picMkLst>
            <pc:docMk/>
            <pc:sldMk cId="4051285011" sldId="267"/>
            <ac:picMk id="8" creationId="{C8170864-2062-4BB5-87E6-D6FE41D9A95E}"/>
          </ac:picMkLst>
        </pc:picChg>
        <pc:picChg chg="del">
          <ac:chgData name="Huard-Huberdeau, Sylvie (EDU)" userId="S::sylvie.huard-huberdeau@gov.mb.ca::c5bc3aa8-06da-4388-85cf-408a12ecbc08" providerId="AD" clId="Web-{E84FD58C-5CC6-4724-BD5E-15FB1143CC9C}" dt="2020-12-08T21:23:46.928" v="206"/>
          <ac:picMkLst>
            <pc:docMk/>
            <pc:sldMk cId="4051285011" sldId="267"/>
            <ac:picMk id="9" creationId="{3244954B-BBB3-47C8-B821-057D833FD39E}"/>
          </ac:picMkLst>
        </pc:picChg>
        <pc:picChg chg="del">
          <ac:chgData name="Huard-Huberdeau, Sylvie (EDU)" userId="S::sylvie.huard-huberdeau@gov.mb.ca::c5bc3aa8-06da-4388-85cf-408a12ecbc08" providerId="AD" clId="Web-{E84FD58C-5CC6-4724-BD5E-15FB1143CC9C}" dt="2020-12-08T21:23:49.022" v="207"/>
          <ac:picMkLst>
            <pc:docMk/>
            <pc:sldMk cId="4051285011" sldId="267"/>
            <ac:picMk id="11" creationId="{61E86915-55D4-4097-9AB2-823A507FBEE3}"/>
          </ac:picMkLst>
        </pc:picChg>
      </pc:sldChg>
      <pc:sldChg chg="del">
        <pc:chgData name="Huard-Huberdeau, Sylvie (EDU)" userId="S::sylvie.huard-huberdeau@gov.mb.ca::c5bc3aa8-06da-4388-85cf-408a12ecbc08" providerId="AD" clId="Web-{E84FD58C-5CC6-4724-BD5E-15FB1143CC9C}" dt="2020-12-08T21:31:29.522" v="516"/>
        <pc:sldMkLst>
          <pc:docMk/>
          <pc:sldMk cId="3747234988" sldId="269"/>
        </pc:sldMkLst>
      </pc:sldChg>
    </pc:docChg>
  </pc:docChgLst>
  <pc:docChgLst>
    <pc:chgData name="Huard-Huberdeau, Sylvie (EDU)" userId="S::sylvie.huard-huberdeau@gov.mb.ca::c5bc3aa8-06da-4388-85cf-408a12ecbc08" providerId="AD" clId="Web-{FABF3773-78C2-4D14-A2FE-ADDC5D4393A8}"/>
    <pc:docChg chg="addSld modSld">
      <pc:chgData name="Huard-Huberdeau, Sylvie (EDU)" userId="S::sylvie.huard-huberdeau@gov.mb.ca::c5bc3aa8-06da-4388-85cf-408a12ecbc08" providerId="AD" clId="Web-{FABF3773-78C2-4D14-A2FE-ADDC5D4393A8}" dt="2020-12-08T21:33:12.853" v="6" actId="20577"/>
      <pc:docMkLst>
        <pc:docMk/>
      </pc:docMkLst>
      <pc:sldChg chg="modSp new">
        <pc:chgData name="Huard-Huberdeau, Sylvie (EDU)" userId="S::sylvie.huard-huberdeau@gov.mb.ca::c5bc3aa8-06da-4388-85cf-408a12ecbc08" providerId="AD" clId="Web-{FABF3773-78C2-4D14-A2FE-ADDC5D4393A8}" dt="2020-12-08T21:33:12.853" v="5" actId="20577"/>
        <pc:sldMkLst>
          <pc:docMk/>
          <pc:sldMk cId="457259910" sldId="269"/>
        </pc:sldMkLst>
        <pc:spChg chg="mod">
          <ac:chgData name="Huard-Huberdeau, Sylvie (EDU)" userId="S::sylvie.huard-huberdeau@gov.mb.ca::c5bc3aa8-06da-4388-85cf-408a12ecbc08" providerId="AD" clId="Web-{FABF3773-78C2-4D14-A2FE-ADDC5D4393A8}" dt="2020-12-08T21:33:12.853" v="5" actId="20577"/>
          <ac:spMkLst>
            <pc:docMk/>
            <pc:sldMk cId="457259910" sldId="269"/>
            <ac:spMk id="3" creationId="{B8F26FDE-93B3-4755-8821-6B3EEDB3B3F8}"/>
          </ac:spMkLst>
        </pc:spChg>
      </pc:sldChg>
    </pc:docChg>
  </pc:docChgLst>
  <pc:docChgLst>
    <pc:chgData name="Huard-Huberdeau, Sylvie (EDU)" userId="S::sylvie.huard-huberdeau@gov.mb.ca::c5bc3aa8-06da-4388-85cf-408a12ecbc08" providerId="AD" clId="Web-{B9B8A514-CA01-457D-B423-84F4A3CFBF42}"/>
    <pc:docChg chg="modSld">
      <pc:chgData name="Huard-Huberdeau, Sylvie (EDU)" userId="S::sylvie.huard-huberdeau@gov.mb.ca::c5bc3aa8-06da-4388-85cf-408a12ecbc08" providerId="AD" clId="Web-{B9B8A514-CA01-457D-B423-84F4A3CFBF42}" dt="2020-12-08T18:54:25.605" v="22" actId="14100"/>
      <pc:docMkLst>
        <pc:docMk/>
      </pc:docMkLst>
      <pc:sldChg chg="addSp delSp modSp addAnim">
        <pc:chgData name="Huard-Huberdeau, Sylvie (EDU)" userId="S::sylvie.huard-huberdeau@gov.mb.ca::c5bc3aa8-06da-4388-85cf-408a12ecbc08" providerId="AD" clId="Web-{B9B8A514-CA01-457D-B423-84F4A3CFBF42}" dt="2020-12-08T18:54:25.605" v="22" actId="14100"/>
        <pc:sldMkLst>
          <pc:docMk/>
          <pc:sldMk cId="4051285011" sldId="267"/>
        </pc:sldMkLst>
        <pc:spChg chg="mod">
          <ac:chgData name="Huard-Huberdeau, Sylvie (EDU)" userId="S::sylvie.huard-huberdeau@gov.mb.ca::c5bc3aa8-06da-4388-85cf-408a12ecbc08" providerId="AD" clId="Web-{B9B8A514-CA01-457D-B423-84F4A3CFBF42}" dt="2020-12-08T18:54:25.605" v="22" actId="14100"/>
          <ac:spMkLst>
            <pc:docMk/>
            <pc:sldMk cId="4051285011" sldId="267"/>
            <ac:spMk id="2" creationId="{A4396B1F-8B4A-4925-B56D-D5418A7C8F70}"/>
          </ac:spMkLst>
        </pc:spChg>
        <pc:spChg chg="add del mod">
          <ac:chgData name="Huard-Huberdeau, Sylvie (EDU)" userId="S::sylvie.huard-huberdeau@gov.mb.ca::c5bc3aa8-06da-4388-85cf-408a12ecbc08" providerId="AD" clId="Web-{B9B8A514-CA01-457D-B423-84F4A3CFBF42}" dt="2020-12-08T18:52:17.346" v="7"/>
          <ac:spMkLst>
            <pc:docMk/>
            <pc:sldMk cId="4051285011" sldId="267"/>
            <ac:spMk id="3" creationId="{DFAB81B4-FEDF-42D3-8180-08DB290E4D82}"/>
          </ac:spMkLst>
        </pc:spChg>
        <pc:spChg chg="add mod">
          <ac:chgData name="Huard-Huberdeau, Sylvie (EDU)" userId="S::sylvie.huard-huberdeau@gov.mb.ca::c5bc3aa8-06da-4388-85cf-408a12ecbc08" providerId="AD" clId="Web-{B9B8A514-CA01-457D-B423-84F4A3CFBF42}" dt="2020-12-08T18:53:46.618" v="17" actId="1076"/>
          <ac:spMkLst>
            <pc:docMk/>
            <pc:sldMk cId="4051285011" sldId="267"/>
            <ac:spMk id="4" creationId="{2DB50BBC-E8C8-41B1-8FF6-745BDA54581D}"/>
          </ac:spMkLst>
        </pc:spChg>
        <pc:spChg chg="add mod">
          <ac:chgData name="Huard-Huberdeau, Sylvie (EDU)" userId="S::sylvie.huard-huberdeau@gov.mb.ca::c5bc3aa8-06da-4388-85cf-408a12ecbc08" providerId="AD" clId="Web-{B9B8A514-CA01-457D-B423-84F4A3CFBF42}" dt="2020-12-08T18:53:14.194" v="11" actId="1076"/>
          <ac:spMkLst>
            <pc:docMk/>
            <pc:sldMk cId="4051285011" sldId="267"/>
            <ac:spMk id="5" creationId="{8B13F588-EA61-4510-8C19-C1676126854A}"/>
          </ac:spMkLst>
        </pc:spChg>
        <pc:spChg chg="mod">
          <ac:chgData name="Huard-Huberdeau, Sylvie (EDU)" userId="S::sylvie.huard-huberdeau@gov.mb.ca::c5bc3aa8-06da-4388-85cf-408a12ecbc08" providerId="AD" clId="Web-{B9B8A514-CA01-457D-B423-84F4A3CFBF42}" dt="2020-12-08T18:51:53.641" v="2" actId="20577"/>
          <ac:spMkLst>
            <pc:docMk/>
            <pc:sldMk cId="4051285011" sldId="267"/>
            <ac:spMk id="6" creationId="{445FF050-7AAC-4F99-8F22-DD1AA3CB69DE}"/>
          </ac:spMkLst>
        </pc:spChg>
        <pc:picChg chg="mod">
          <ac:chgData name="Huard-Huberdeau, Sylvie (EDU)" userId="S::sylvie.huard-huberdeau@gov.mb.ca::c5bc3aa8-06da-4388-85cf-408a12ecbc08" providerId="AD" clId="Web-{B9B8A514-CA01-457D-B423-84F4A3CFBF42}" dt="2020-12-08T18:54:15.714" v="21" actId="1076"/>
          <ac:picMkLst>
            <pc:docMk/>
            <pc:sldMk cId="4051285011" sldId="267"/>
            <ac:picMk id="9" creationId="{3244954B-BBB3-47C8-B821-057D833FD39E}"/>
          </ac:picMkLst>
        </pc:picChg>
        <pc:picChg chg="mod">
          <ac:chgData name="Huard-Huberdeau, Sylvie (EDU)" userId="S::sylvie.huard-huberdeau@gov.mb.ca::c5bc3aa8-06da-4388-85cf-408a12ecbc08" providerId="AD" clId="Web-{B9B8A514-CA01-457D-B423-84F4A3CFBF42}" dt="2020-12-08T18:53:42.133" v="16" actId="1076"/>
          <ac:picMkLst>
            <pc:docMk/>
            <pc:sldMk cId="4051285011" sldId="267"/>
            <ac:picMk id="11" creationId="{61E86915-55D4-4097-9AB2-823A507FBEE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4E393-E107-48FA-BB7D-94A41CA7658C}" type="datetimeFigureOut">
              <a:rPr lang="en-CA" smtClean="0"/>
              <a:t>2020-12-18</a:t>
            </a:fld>
            <a:endParaRPr lang="en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4725D-D9DE-437D-9F22-D07299F40E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770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D5F73-5D33-468F-B60D-5CC398E0D2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063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chemeClr val="tx1"/>
                </a:solidFill>
              </a:rPr>
              <a:t>How many blue dots do you see? </a:t>
            </a: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chemeClr val="tx1"/>
                </a:solidFill>
              </a:rPr>
              <a:t>These splats are different colors.  When splats are different colors they must be covering different numbers of dots.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err="1" smtClean="0">
                <a:solidFill>
                  <a:schemeClr val="tx1"/>
                </a:solidFill>
              </a:rPr>
              <a:t>Ces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éclabousssures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sont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d’une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couleur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différente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  <a:r>
              <a:rPr lang="en-US" b="1" dirty="0" err="1" smtClean="0">
                <a:solidFill>
                  <a:schemeClr val="tx1"/>
                </a:solidFill>
              </a:rPr>
              <a:t>Quand</a:t>
            </a:r>
            <a:r>
              <a:rPr lang="en-US" b="1" dirty="0" smtClean="0">
                <a:solidFill>
                  <a:schemeClr val="tx1"/>
                </a:solidFill>
              </a:rPr>
              <a:t> les </a:t>
            </a:r>
            <a:r>
              <a:rPr lang="en-US" b="1" dirty="0" err="1" smtClean="0">
                <a:solidFill>
                  <a:schemeClr val="tx1"/>
                </a:solidFill>
              </a:rPr>
              <a:t>éclaboussures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sont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d’une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couleur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différente</a:t>
            </a:r>
            <a:r>
              <a:rPr lang="en-US" b="1" dirty="0" smtClean="0">
                <a:solidFill>
                  <a:schemeClr val="tx1"/>
                </a:solidFill>
              </a:rPr>
              <a:t> la </a:t>
            </a:r>
            <a:r>
              <a:rPr lang="en-US" b="1" dirty="0" err="1" smtClean="0">
                <a:solidFill>
                  <a:schemeClr val="tx1"/>
                </a:solidFill>
              </a:rPr>
              <a:t>quantité</a:t>
            </a:r>
            <a:r>
              <a:rPr lang="en-US" b="1" dirty="0" smtClean="0">
                <a:solidFill>
                  <a:schemeClr val="tx1"/>
                </a:solidFill>
              </a:rPr>
              <a:t> de points </a:t>
            </a:r>
            <a:r>
              <a:rPr lang="en-US" b="1" dirty="0" err="1" smtClean="0">
                <a:solidFill>
                  <a:schemeClr val="tx1"/>
                </a:solidFill>
              </a:rPr>
              <a:t>n’est</a:t>
            </a:r>
            <a:r>
              <a:rPr lang="en-US" b="1" dirty="0" smtClean="0">
                <a:solidFill>
                  <a:schemeClr val="tx1"/>
                </a:solidFill>
              </a:rPr>
              <a:t> pas la </a:t>
            </a:r>
            <a:r>
              <a:rPr lang="en-US" b="1" dirty="0" err="1" smtClean="0">
                <a:solidFill>
                  <a:schemeClr val="tx1"/>
                </a:solidFill>
              </a:rPr>
              <a:t>même</a:t>
            </a:r>
            <a:r>
              <a:rPr lang="en-US" b="1" dirty="0" smtClean="0">
                <a:solidFill>
                  <a:schemeClr val="tx1"/>
                </a:solidFill>
              </a:rPr>
              <a:t> pour </a:t>
            </a:r>
            <a:r>
              <a:rPr lang="en-US" b="1" dirty="0" err="1" smtClean="0">
                <a:solidFill>
                  <a:schemeClr val="tx1"/>
                </a:solidFill>
              </a:rPr>
              <a:t>chacune</a:t>
            </a:r>
            <a:r>
              <a:rPr lang="en-US" b="1" dirty="0" smtClean="0">
                <a:solidFill>
                  <a:schemeClr val="tx1"/>
                </a:solidFill>
              </a:rPr>
              <a:t> des </a:t>
            </a:r>
            <a:r>
              <a:rPr lang="en-US" b="1" dirty="0" err="1" smtClean="0">
                <a:solidFill>
                  <a:schemeClr val="tx1"/>
                </a:solidFill>
              </a:rPr>
              <a:t>éclaboussures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chemeClr val="tx1"/>
                </a:solidFill>
              </a:rPr>
              <a:t>How many dots </a:t>
            </a:r>
            <a:r>
              <a:rPr lang="en-US" b="1" u="sng" dirty="0" smtClean="0">
                <a:solidFill>
                  <a:schemeClr val="tx1"/>
                </a:solidFill>
              </a:rPr>
              <a:t>could</a:t>
            </a:r>
            <a:r>
              <a:rPr lang="en-US" b="1" dirty="0" smtClean="0">
                <a:solidFill>
                  <a:schemeClr val="tx1"/>
                </a:solidFill>
              </a:rPr>
              <a:t> be under the green splat?  How many could be under the yellow splat? What </a:t>
            </a:r>
            <a:r>
              <a:rPr lang="en-US" b="1" i="1" u="sng" dirty="0" smtClean="0">
                <a:solidFill>
                  <a:schemeClr val="tx1"/>
                </a:solidFill>
              </a:rPr>
              <a:t>combinations</a:t>
            </a:r>
            <a:r>
              <a:rPr lang="en-US" b="1" dirty="0" smtClean="0">
                <a:solidFill>
                  <a:schemeClr val="tx1"/>
                </a:solidFill>
              </a:rPr>
              <a:t> are possible?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chemeClr val="tx1"/>
                </a:solidFill>
              </a:rPr>
              <a:t>Combien de points </a:t>
            </a:r>
            <a:r>
              <a:rPr lang="en-US" b="1" dirty="0" err="1" smtClean="0">
                <a:solidFill>
                  <a:schemeClr val="tx1"/>
                </a:solidFill>
              </a:rPr>
              <a:t>pouraient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être</a:t>
            </a:r>
            <a:r>
              <a:rPr lang="en-US" b="1" dirty="0" smtClean="0">
                <a:solidFill>
                  <a:schemeClr val="tx1"/>
                </a:solidFill>
              </a:rPr>
              <a:t> sous </a:t>
            </a:r>
            <a:r>
              <a:rPr lang="en-US" b="1" dirty="0" err="1" smtClean="0">
                <a:solidFill>
                  <a:schemeClr val="tx1"/>
                </a:solidFill>
              </a:rPr>
              <a:t>l’éclaboussure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verte</a:t>
            </a:r>
            <a:r>
              <a:rPr lang="en-US" b="1" dirty="0" smtClean="0">
                <a:solidFill>
                  <a:schemeClr val="tx1"/>
                </a:solidFill>
              </a:rPr>
              <a:t> ? Combien de points </a:t>
            </a:r>
            <a:r>
              <a:rPr lang="en-US" b="1" dirty="0" err="1" smtClean="0">
                <a:solidFill>
                  <a:schemeClr val="tx1"/>
                </a:solidFill>
              </a:rPr>
              <a:t>pouraient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être</a:t>
            </a:r>
            <a:r>
              <a:rPr lang="en-US" b="1" dirty="0" smtClean="0">
                <a:solidFill>
                  <a:schemeClr val="tx1"/>
                </a:solidFill>
              </a:rPr>
              <a:t> sous </a:t>
            </a:r>
            <a:r>
              <a:rPr lang="en-US" b="1" dirty="0" err="1" smtClean="0">
                <a:solidFill>
                  <a:schemeClr val="tx1"/>
                </a:solidFill>
              </a:rPr>
              <a:t>l’éclaboussure</a:t>
            </a:r>
            <a:r>
              <a:rPr lang="en-US" b="1" baseline="0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jaune</a:t>
            </a:r>
            <a:r>
              <a:rPr lang="en-US" b="1" dirty="0" smtClean="0">
                <a:solidFill>
                  <a:schemeClr val="tx1"/>
                </a:solidFill>
              </a:rPr>
              <a:t> ? </a:t>
            </a:r>
            <a:r>
              <a:rPr lang="en-US" b="1" dirty="0" err="1" smtClean="0">
                <a:solidFill>
                  <a:schemeClr val="tx1"/>
                </a:solidFill>
              </a:rPr>
              <a:t>Quelle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combinaisons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seraient</a:t>
            </a:r>
            <a:r>
              <a:rPr lang="en-US" b="1" dirty="0" smtClean="0">
                <a:solidFill>
                  <a:schemeClr val="tx1"/>
                </a:solidFill>
              </a:rPr>
              <a:t> possible </a:t>
            </a:r>
            <a:endParaRPr lang="en-CA" dirty="0" smtClean="0"/>
          </a:p>
          <a:p>
            <a:endParaRPr lang="fr-CA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Let’s look under one splat to see how many dots are there.</a:t>
            </a:r>
          </a:p>
          <a:p>
            <a:r>
              <a:rPr lang="en-US" b="1" dirty="0" err="1" smtClean="0">
                <a:solidFill>
                  <a:schemeClr val="tx1"/>
                </a:solidFill>
              </a:rPr>
              <a:t>Vérifions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combien</a:t>
            </a:r>
            <a:r>
              <a:rPr lang="en-US" b="1" dirty="0" smtClean="0">
                <a:solidFill>
                  <a:schemeClr val="tx1"/>
                </a:solidFill>
              </a:rPr>
              <a:t> de points </a:t>
            </a:r>
            <a:r>
              <a:rPr lang="en-US" b="1" dirty="0" err="1" smtClean="0">
                <a:solidFill>
                  <a:schemeClr val="tx1"/>
                </a:solidFill>
              </a:rPr>
              <a:t>il</a:t>
            </a:r>
            <a:r>
              <a:rPr lang="en-US" b="1" dirty="0" smtClean="0">
                <a:solidFill>
                  <a:schemeClr val="tx1"/>
                </a:solidFill>
              </a:rPr>
              <a:t> y a sous </a:t>
            </a:r>
            <a:r>
              <a:rPr lang="en-US" b="1" dirty="0" err="1" smtClean="0">
                <a:solidFill>
                  <a:schemeClr val="tx1"/>
                </a:solidFill>
              </a:rPr>
              <a:t>une</a:t>
            </a:r>
            <a:r>
              <a:rPr lang="en-US" b="1" dirty="0" smtClean="0">
                <a:solidFill>
                  <a:schemeClr val="tx1"/>
                </a:solidFill>
              </a:rPr>
              <a:t> des</a:t>
            </a:r>
            <a:r>
              <a:rPr lang="en-US" b="1" baseline="0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éclaboussures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chemeClr val="tx1"/>
                </a:solidFill>
              </a:rPr>
              <a:t>How many dots are under the other splat?</a:t>
            </a:r>
          </a:p>
          <a:p>
            <a:r>
              <a:rPr lang="fr-CA" dirty="0" smtClean="0"/>
              <a:t>Combien de points y</a:t>
            </a:r>
            <a:r>
              <a:rPr lang="fr-CA" baseline="0" dirty="0" smtClean="0"/>
              <a:t> </a:t>
            </a:r>
            <a:r>
              <a:rPr lang="fr-CA" dirty="0" smtClean="0"/>
              <a:t>a-t-il sous l’autre éclaboussure? Comment sais tu?  </a:t>
            </a:r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D5F73-5D33-468F-B60D-5CC398E0D2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91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31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2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55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5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2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351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73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97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1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13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7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73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7.xml"/><Relationship Id="rId3" Type="http://schemas.openxmlformats.org/officeDocument/2006/relationships/tags" Target="../tags/tag12.xml"/><Relationship Id="rId7" Type="http://schemas.openxmlformats.org/officeDocument/2006/relationships/tags" Target="../tags/tag16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3.xml"/><Relationship Id="rId9" Type="http://schemas.openxmlformats.org/officeDocument/2006/relationships/tags" Target="../tags/tag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3" Type="http://schemas.openxmlformats.org/officeDocument/2006/relationships/tags" Target="../tags/tag21.xml"/><Relationship Id="rId7" Type="http://schemas.openxmlformats.org/officeDocument/2006/relationships/tags" Target="../tags/tag25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2.xml"/><Relationship Id="rId9" Type="http://schemas.openxmlformats.org/officeDocument/2006/relationships/tags" Target="../tags/tag2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13" Type="http://schemas.openxmlformats.org/officeDocument/2006/relationships/tags" Target="../tags/tag40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12" Type="http://schemas.openxmlformats.org/officeDocument/2006/relationships/tags" Target="../tags/tag39.xml"/><Relationship Id="rId17" Type="http://schemas.openxmlformats.org/officeDocument/2006/relationships/tags" Target="../tags/tag44.xml"/><Relationship Id="rId2" Type="http://schemas.openxmlformats.org/officeDocument/2006/relationships/tags" Target="../tags/tag29.xml"/><Relationship Id="rId16" Type="http://schemas.openxmlformats.org/officeDocument/2006/relationships/tags" Target="../tags/tag43.xml"/><Relationship Id="rId20" Type="http://schemas.openxmlformats.org/officeDocument/2006/relationships/hyperlink" Target="https://stevewyborney.com/2017/02/splat/" TargetMode="Externa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11" Type="http://schemas.openxmlformats.org/officeDocument/2006/relationships/tags" Target="../tags/tag38.xml"/><Relationship Id="rId5" Type="http://schemas.openxmlformats.org/officeDocument/2006/relationships/tags" Target="../tags/tag32.xml"/><Relationship Id="rId15" Type="http://schemas.openxmlformats.org/officeDocument/2006/relationships/tags" Target="../tags/tag42.xml"/><Relationship Id="rId10" Type="http://schemas.openxmlformats.org/officeDocument/2006/relationships/tags" Target="../tags/tag37.xml"/><Relationship Id="rId19" Type="http://schemas.openxmlformats.org/officeDocument/2006/relationships/hyperlink" Target="http://www.stevewyborney.com/" TargetMode="External"/><Relationship Id="rId4" Type="http://schemas.openxmlformats.org/officeDocument/2006/relationships/tags" Target="../tags/tag31.xml"/><Relationship Id="rId9" Type="http://schemas.openxmlformats.org/officeDocument/2006/relationships/tags" Target="../tags/tag36.xml"/><Relationship Id="rId14" Type="http://schemas.openxmlformats.org/officeDocument/2006/relationships/tags" Target="../tags/tag4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52.xml"/><Relationship Id="rId13" Type="http://schemas.openxmlformats.org/officeDocument/2006/relationships/tags" Target="../tags/tag57.xml"/><Relationship Id="rId18" Type="http://schemas.openxmlformats.org/officeDocument/2006/relationships/tags" Target="../tags/tag62.xml"/><Relationship Id="rId26" Type="http://schemas.openxmlformats.org/officeDocument/2006/relationships/slideLayout" Target="../slideLayouts/slideLayout2.xml"/><Relationship Id="rId3" Type="http://schemas.openxmlformats.org/officeDocument/2006/relationships/tags" Target="../tags/tag47.xml"/><Relationship Id="rId21" Type="http://schemas.openxmlformats.org/officeDocument/2006/relationships/tags" Target="../tags/tag65.xml"/><Relationship Id="rId7" Type="http://schemas.openxmlformats.org/officeDocument/2006/relationships/tags" Target="../tags/tag51.xml"/><Relationship Id="rId12" Type="http://schemas.openxmlformats.org/officeDocument/2006/relationships/tags" Target="../tags/tag56.xml"/><Relationship Id="rId17" Type="http://schemas.openxmlformats.org/officeDocument/2006/relationships/tags" Target="../tags/tag61.xml"/><Relationship Id="rId25" Type="http://schemas.openxmlformats.org/officeDocument/2006/relationships/tags" Target="../tags/tag69.xml"/><Relationship Id="rId2" Type="http://schemas.openxmlformats.org/officeDocument/2006/relationships/tags" Target="../tags/tag46.xml"/><Relationship Id="rId16" Type="http://schemas.openxmlformats.org/officeDocument/2006/relationships/tags" Target="../tags/tag60.xml"/><Relationship Id="rId20" Type="http://schemas.openxmlformats.org/officeDocument/2006/relationships/tags" Target="../tags/tag64.xml"/><Relationship Id="rId29" Type="http://schemas.openxmlformats.org/officeDocument/2006/relationships/hyperlink" Target="https://stevewyborney.com/2017/02/splat/" TargetMode="Externa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11" Type="http://schemas.openxmlformats.org/officeDocument/2006/relationships/tags" Target="../tags/tag55.xml"/><Relationship Id="rId24" Type="http://schemas.openxmlformats.org/officeDocument/2006/relationships/tags" Target="../tags/tag68.xml"/><Relationship Id="rId5" Type="http://schemas.openxmlformats.org/officeDocument/2006/relationships/tags" Target="../tags/tag49.xml"/><Relationship Id="rId15" Type="http://schemas.openxmlformats.org/officeDocument/2006/relationships/tags" Target="../tags/tag59.xml"/><Relationship Id="rId23" Type="http://schemas.openxmlformats.org/officeDocument/2006/relationships/tags" Target="../tags/tag67.xml"/><Relationship Id="rId28" Type="http://schemas.openxmlformats.org/officeDocument/2006/relationships/hyperlink" Target="http://www.stevewyborney.com/" TargetMode="External"/><Relationship Id="rId10" Type="http://schemas.openxmlformats.org/officeDocument/2006/relationships/tags" Target="../tags/tag54.xml"/><Relationship Id="rId19" Type="http://schemas.openxmlformats.org/officeDocument/2006/relationships/tags" Target="../tags/tag63.xml"/><Relationship Id="rId4" Type="http://schemas.openxmlformats.org/officeDocument/2006/relationships/tags" Target="../tags/tag48.xml"/><Relationship Id="rId9" Type="http://schemas.openxmlformats.org/officeDocument/2006/relationships/tags" Target="../tags/tag53.xml"/><Relationship Id="rId14" Type="http://schemas.openxmlformats.org/officeDocument/2006/relationships/tags" Target="../tags/tag58.xml"/><Relationship Id="rId22" Type="http://schemas.openxmlformats.org/officeDocument/2006/relationships/tags" Target="../tags/tag66.xml"/><Relationship Id="rId27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77.xml"/><Relationship Id="rId13" Type="http://schemas.openxmlformats.org/officeDocument/2006/relationships/tags" Target="../tags/tag82.xml"/><Relationship Id="rId18" Type="http://schemas.openxmlformats.org/officeDocument/2006/relationships/tags" Target="../tags/tag87.xml"/><Relationship Id="rId26" Type="http://schemas.openxmlformats.org/officeDocument/2006/relationships/tags" Target="../tags/tag95.xml"/><Relationship Id="rId3" Type="http://schemas.openxmlformats.org/officeDocument/2006/relationships/tags" Target="../tags/tag72.xml"/><Relationship Id="rId21" Type="http://schemas.openxmlformats.org/officeDocument/2006/relationships/tags" Target="../tags/tag90.xml"/><Relationship Id="rId7" Type="http://schemas.openxmlformats.org/officeDocument/2006/relationships/tags" Target="../tags/tag76.xml"/><Relationship Id="rId12" Type="http://schemas.openxmlformats.org/officeDocument/2006/relationships/tags" Target="../tags/tag81.xml"/><Relationship Id="rId17" Type="http://schemas.openxmlformats.org/officeDocument/2006/relationships/tags" Target="../tags/tag86.xml"/><Relationship Id="rId25" Type="http://schemas.openxmlformats.org/officeDocument/2006/relationships/tags" Target="../tags/tag94.xml"/><Relationship Id="rId2" Type="http://schemas.openxmlformats.org/officeDocument/2006/relationships/tags" Target="../tags/tag71.xml"/><Relationship Id="rId16" Type="http://schemas.openxmlformats.org/officeDocument/2006/relationships/tags" Target="../tags/tag85.xml"/><Relationship Id="rId20" Type="http://schemas.openxmlformats.org/officeDocument/2006/relationships/tags" Target="../tags/tag89.xml"/><Relationship Id="rId29" Type="http://schemas.openxmlformats.org/officeDocument/2006/relationships/hyperlink" Target="https://stevewyborney.com/2017/02/splat/" TargetMode="External"/><Relationship Id="rId1" Type="http://schemas.openxmlformats.org/officeDocument/2006/relationships/tags" Target="../tags/tag70.xml"/><Relationship Id="rId6" Type="http://schemas.openxmlformats.org/officeDocument/2006/relationships/tags" Target="../tags/tag75.xml"/><Relationship Id="rId11" Type="http://schemas.openxmlformats.org/officeDocument/2006/relationships/tags" Target="../tags/tag80.xml"/><Relationship Id="rId24" Type="http://schemas.openxmlformats.org/officeDocument/2006/relationships/tags" Target="../tags/tag93.xml"/><Relationship Id="rId5" Type="http://schemas.openxmlformats.org/officeDocument/2006/relationships/tags" Target="../tags/tag74.xml"/><Relationship Id="rId15" Type="http://schemas.openxmlformats.org/officeDocument/2006/relationships/tags" Target="../tags/tag84.xml"/><Relationship Id="rId23" Type="http://schemas.openxmlformats.org/officeDocument/2006/relationships/tags" Target="../tags/tag92.xml"/><Relationship Id="rId28" Type="http://schemas.openxmlformats.org/officeDocument/2006/relationships/notesSlide" Target="../notesSlides/notesSlide2.xml"/><Relationship Id="rId10" Type="http://schemas.openxmlformats.org/officeDocument/2006/relationships/tags" Target="../tags/tag79.xml"/><Relationship Id="rId19" Type="http://schemas.openxmlformats.org/officeDocument/2006/relationships/tags" Target="../tags/tag88.xml"/><Relationship Id="rId4" Type="http://schemas.openxmlformats.org/officeDocument/2006/relationships/tags" Target="../tags/tag73.xml"/><Relationship Id="rId9" Type="http://schemas.openxmlformats.org/officeDocument/2006/relationships/tags" Target="../tags/tag78.xml"/><Relationship Id="rId14" Type="http://schemas.openxmlformats.org/officeDocument/2006/relationships/tags" Target="../tags/tag83.xml"/><Relationship Id="rId22" Type="http://schemas.openxmlformats.org/officeDocument/2006/relationships/tags" Target="../tags/tag91.xml"/><Relationship Id="rId27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evewyborney.com/" TargetMode="External"/><Relationship Id="rId3" Type="http://schemas.openxmlformats.org/officeDocument/2006/relationships/tags" Target="../tags/tag98.xml"/><Relationship Id="rId7" Type="http://schemas.openxmlformats.org/officeDocument/2006/relationships/hyperlink" Target="https://stevewyborney.com/2017/02/splat/" TargetMode="External"/><Relationship Id="rId2" Type="http://schemas.openxmlformats.org/officeDocument/2006/relationships/tags" Target="../tags/tag97.xml"/><Relationship Id="rId1" Type="http://schemas.openxmlformats.org/officeDocument/2006/relationships/tags" Target="../tags/tag9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00.xml"/><Relationship Id="rId4" Type="http://schemas.openxmlformats.org/officeDocument/2006/relationships/tags" Target="../tags/tag9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1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1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1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1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6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Rectangle 2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7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9844593-BC09-4B3C-9F01-BE3B811C3BF5}"/>
              </a:ext>
            </a:extLst>
          </p:cNvPr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fr-FR" sz="3700" dirty="0">
                <a:solidFill>
                  <a:srgbClr val="FFFFFF"/>
                </a:solidFill>
                <a:cs typeface="Calibri Light"/>
              </a:rPr>
              <a:t>Les routines mathématiques</a:t>
            </a:r>
            <a:endParaRPr lang="fr-FR" sz="37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43B15-D2BF-454E-A3B1-5E90FF62E8AA}"/>
              </a:ext>
            </a:extLst>
          </p:cNvPr>
          <p:cNvSpPr>
            <a:spLocks noGrp="1"/>
          </p:cNvSpPr>
          <p:nvPr>
            <p:ph idx="1"/>
            <p:custDataLst>
              <p:tags r:id="rId9"/>
            </p:custDataLst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indent="0">
              <a:buNone/>
            </a:pPr>
            <a:r>
              <a:rPr lang="fr-CA" sz="2500" dirty="0" smtClean="0">
                <a:ea typeface="+mn-lt"/>
                <a:cs typeface="+mn-lt"/>
              </a:rPr>
              <a:t>La routine </a:t>
            </a:r>
            <a:r>
              <a:rPr lang="fr-CA" sz="2500" b="1" dirty="0" err="1" smtClean="0">
                <a:ea typeface="+mn-lt"/>
                <a:cs typeface="+mn-lt"/>
              </a:rPr>
              <a:t>Splat</a:t>
            </a:r>
            <a:r>
              <a:rPr lang="fr-CA" sz="2500" b="1" dirty="0" smtClean="0">
                <a:ea typeface="+mn-lt"/>
                <a:cs typeface="+mn-lt"/>
              </a:rPr>
              <a:t>! </a:t>
            </a:r>
            <a:r>
              <a:rPr lang="fr-CA" sz="2500" dirty="0" smtClean="0">
                <a:ea typeface="+mn-lt"/>
                <a:cs typeface="+mn-lt"/>
              </a:rPr>
              <a:t>créée par Steve </a:t>
            </a:r>
            <a:r>
              <a:rPr lang="fr-CA" sz="2500" dirty="0" err="1" smtClean="0">
                <a:ea typeface="+mn-lt"/>
                <a:cs typeface="+mn-lt"/>
              </a:rPr>
              <a:t>Wyborney</a:t>
            </a:r>
            <a:r>
              <a:rPr lang="fr-CA" sz="2500" dirty="0" smtClean="0">
                <a:ea typeface="+mn-lt"/>
                <a:cs typeface="+mn-lt"/>
              </a:rPr>
              <a:t>  peut être utilisée à différents niveaux scolaires de la Maternelle à la 8</a:t>
            </a:r>
            <a:r>
              <a:rPr lang="fr-CA" sz="2500" baseline="30000" dirty="0" smtClean="0">
                <a:ea typeface="+mn-lt"/>
                <a:cs typeface="+mn-lt"/>
              </a:rPr>
              <a:t>e</a:t>
            </a:r>
            <a:r>
              <a:rPr lang="fr-CA" sz="2500" dirty="0" smtClean="0">
                <a:ea typeface="+mn-lt"/>
                <a:cs typeface="+mn-lt"/>
              </a:rPr>
              <a:t> année selon le type de nombre à l’étude. Elle invite les élèves à faire des liens entre la quantité de points qui est cachée sous une éclaboussure d’encre et la quantité totale de points. Les élèves sont ainsi appelés à appliquer leur compréhension du concept partie-partie-tout pour établir ces liens. </a:t>
            </a:r>
          </a:p>
          <a:p>
            <a:pPr marL="0" indent="0">
              <a:buNone/>
            </a:pPr>
            <a:r>
              <a:rPr lang="fr-CA" sz="2500" dirty="0" smtClean="0">
                <a:ea typeface="+mn-lt"/>
                <a:cs typeface="+mn-lt"/>
              </a:rPr>
              <a:t>Il est </a:t>
            </a:r>
            <a:r>
              <a:rPr lang="fr-CA" sz="2500" dirty="0" smtClean="0"/>
              <a:t>important d’accorder suffisamment de temps de réflexion individuelle aux élèves ainsi que du temps pour échanger leur réflexion et la justification de leur réponse avec leurs pairs.</a:t>
            </a:r>
          </a:p>
          <a:p>
            <a:pPr marL="0" indent="0">
              <a:buNone/>
            </a:pPr>
            <a:r>
              <a:rPr lang="fr-CA" sz="2500" dirty="0" smtClean="0"/>
              <a:t>Lors de cette routine, selon les items proposés, il est possible d’aborder diverses représentations de nombres à l’aide de questions ouvertes ou fermées. Cette routine permet aussi de cibler des apprentissages en lien avec les processus mathématiques, entre autres:</a:t>
            </a:r>
          </a:p>
          <a:p>
            <a:r>
              <a:rPr lang="fr-CA" sz="2500" dirty="0" smtClean="0"/>
              <a:t>La communication [C] - communiquer pour approfondir sa compréhension des concepts mathématiques, représenter la pensée mathématique de plusieurs façons, expliquer et justifier les préférences;</a:t>
            </a:r>
          </a:p>
          <a:p>
            <a:r>
              <a:rPr lang="fr-CA" sz="2500" dirty="0" smtClean="0"/>
              <a:t>Le raisonnement [R] - utiliser le raisonnement pour analyser chacun des scénarios et déterminer celui qui convient le mieux;</a:t>
            </a:r>
            <a:endParaRPr lang="fr-CA" sz="2500" dirty="0" smtClean="0">
              <a:cs typeface="Calibri"/>
            </a:endParaRPr>
          </a:p>
          <a:p>
            <a:r>
              <a:rPr lang="fr-CA" sz="2500" dirty="0" smtClean="0"/>
              <a:t>La résolution de problèmes [RP]- s'engager dans la résolution de problèmes pour analyser et comparer les deux scénarios proposés en utilisant une variété de stratégies;</a:t>
            </a:r>
          </a:p>
          <a:p>
            <a:r>
              <a:rPr lang="fr-CA" sz="2500" dirty="0" smtClean="0"/>
              <a:t>Les liens [L] - établir des liens entre des idées et des concepts mathématiques, des expériences de la vie de tous les jours et d’autres disciplines.</a:t>
            </a:r>
          </a:p>
          <a:p>
            <a:pPr marL="0" indent="0">
              <a:buNone/>
            </a:pPr>
            <a:r>
              <a:rPr lang="fr-CA" sz="2500" dirty="0" smtClean="0">
                <a:cs typeface="Calibri"/>
              </a:rPr>
              <a:t>Durant ces échanges mathématiques (la jasette), l'enseignant aura l'occasion d'évaluer les connaissances et habiletés des élèves, de leur offrir de l’étayage et de prendre conscience des fausses conceptions.</a:t>
            </a:r>
          </a:p>
          <a:p>
            <a:pPr marL="0" indent="0">
              <a:buNone/>
            </a:pPr>
            <a:endParaRPr lang="fr-CA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7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1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1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1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1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6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Rectangle 2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7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9844593-BC09-4B3C-9F01-BE3B811C3BF5}"/>
              </a:ext>
            </a:extLst>
          </p:cNvPr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fr-FR" sz="3700">
                <a:solidFill>
                  <a:srgbClr val="FFFFFF"/>
                </a:solidFill>
                <a:cs typeface="Calibri Light"/>
              </a:rPr>
              <a:t>Les routines mathématiques</a:t>
            </a:r>
            <a:endParaRPr lang="fr-FR" sz="37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43B15-D2BF-454E-A3B1-5E90FF62E8AA}"/>
              </a:ext>
            </a:extLst>
          </p:cNvPr>
          <p:cNvSpPr>
            <a:spLocks noGrp="1"/>
          </p:cNvSpPr>
          <p:nvPr>
            <p:ph idx="1"/>
            <p:custDataLst>
              <p:tags r:id="rId9"/>
            </p:custDataLst>
          </p:nvPr>
        </p:nvSpPr>
        <p:spPr>
          <a:xfrm>
            <a:off x="4134810" y="511388"/>
            <a:ext cx="7461445" cy="59725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CA" sz="1600" dirty="0" smtClean="0">
                <a:cs typeface="Calibri"/>
              </a:rPr>
              <a:t>De façon générale, une routine </a:t>
            </a:r>
            <a:r>
              <a:rPr lang="fr-CA" sz="1600" dirty="0" err="1" smtClean="0">
                <a:cs typeface="Calibri"/>
              </a:rPr>
              <a:t>Splat</a:t>
            </a:r>
            <a:r>
              <a:rPr lang="fr-CA" sz="1600" dirty="0" smtClean="0">
                <a:cs typeface="Calibri"/>
              </a:rPr>
              <a:t> consiste à 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CA" sz="1600" dirty="0" smtClean="0">
                <a:ea typeface="+mn-lt"/>
                <a:cs typeface="+mn-lt"/>
              </a:rPr>
              <a:t>Présenter un arrangement de points aux élèves et les inviter à reconnaître globalement ou à dénombrer la quantité de points en posant des questions telles que: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CA" sz="1600" dirty="0" smtClean="0">
                <a:ea typeface="+mn-lt"/>
                <a:cs typeface="+mn-lt"/>
              </a:rPr>
              <a:t>Combien y a-t-il de points en tout?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CA" sz="1600" dirty="0" smtClean="0">
                <a:ea typeface="+mn-lt"/>
                <a:cs typeface="+mn-lt"/>
              </a:rPr>
              <a:t>Comment le sais-tu?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CA" sz="1600" dirty="0" smtClean="0">
                <a:ea typeface="+mn-lt"/>
                <a:cs typeface="+mn-lt"/>
              </a:rPr>
              <a:t>Confirmer la quantité de points.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CA" sz="1600" dirty="0" err="1" smtClean="0">
                <a:ea typeface="+mn-lt"/>
                <a:cs typeface="+mn-lt"/>
              </a:rPr>
              <a:t>Splat</a:t>
            </a:r>
            <a:r>
              <a:rPr lang="fr-CA" sz="1600" dirty="0" smtClean="0">
                <a:ea typeface="+mn-lt"/>
                <a:cs typeface="+mn-lt"/>
              </a:rPr>
              <a:t>! Faire apparaître une éclaboussure pour cacher une partie des points et poser des questions telles que :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CA" sz="1600" dirty="0" smtClean="0">
                <a:ea typeface="+mn-lt"/>
                <a:cs typeface="+mn-lt"/>
              </a:rPr>
              <a:t>Combien y a-t-il de points bleus sous l’éclaboussure?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CA" sz="1600" dirty="0" smtClean="0">
                <a:ea typeface="+mn-lt"/>
                <a:cs typeface="+mn-lt"/>
              </a:rPr>
              <a:t>Comment le sais-tu?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CA" sz="1600" dirty="0" smtClean="0">
                <a:ea typeface="+mn-lt"/>
                <a:cs typeface="+mn-lt"/>
              </a:rPr>
              <a:t>Y a-t-il une autre façon de le savoir?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CA" sz="1600" dirty="0" smtClean="0">
                <a:ea typeface="+mn-lt"/>
                <a:cs typeface="+mn-lt"/>
              </a:rPr>
              <a:t>Valider les réponses des élèves en les invitant à regarder sous l’éclaboussure.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CA" sz="1600" dirty="0" smtClean="0">
                <a:ea typeface="+mn-lt"/>
                <a:cs typeface="+mn-lt"/>
              </a:rPr>
              <a:t>Poser la question:  Que peux-tu déduire de cette image?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CA" sz="1600" dirty="0" smtClean="0">
                <a:ea typeface="+mn-lt"/>
                <a:cs typeface="+mn-lt"/>
              </a:rPr>
              <a:t>Inviter les élèves à expliquer leur raisonnement et à suggérer des phrases ou des équations mathématiques.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fr-CA" sz="1600" dirty="0" smtClean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CA" sz="1600" dirty="0" smtClean="0">
                <a:ea typeface="+mn-lt"/>
                <a:cs typeface="+mn-lt"/>
              </a:rPr>
              <a:t>Certaines routines </a:t>
            </a:r>
            <a:r>
              <a:rPr lang="fr-CA" sz="1600" dirty="0" err="1" smtClean="0">
                <a:ea typeface="+mn-lt"/>
                <a:cs typeface="+mn-lt"/>
              </a:rPr>
              <a:t>Splat</a:t>
            </a:r>
            <a:r>
              <a:rPr lang="fr-CA" sz="1600" dirty="0" smtClean="0">
                <a:ea typeface="+mn-lt"/>
                <a:cs typeface="+mn-lt"/>
              </a:rPr>
              <a:t>! proposent des variantes telles que: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CA" sz="1600" dirty="0" smtClean="0">
                <a:ea typeface="+mn-lt"/>
                <a:cs typeface="+mn-lt"/>
              </a:rPr>
              <a:t>présenter plus d’une éclaboussure et inviter les élèves à déterminer le nombre de points qui se trouvent sous chacune des éclaboussures;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CA" sz="1600" dirty="0" smtClean="0">
                <a:ea typeface="+mn-lt"/>
                <a:cs typeface="+mn-lt"/>
              </a:rPr>
              <a:t>présenter une ou plusieurs éclaboussures et inviter les élèves à déterminer le nombre total de points à partir de l’image présentée.</a:t>
            </a:r>
          </a:p>
        </p:txBody>
      </p:sp>
    </p:spTree>
    <p:extLst>
      <p:ext uri="{BB962C8B-B14F-4D97-AF65-F5344CB8AC3E}">
        <p14:creationId xmlns:p14="http://schemas.microsoft.com/office/powerpoint/2010/main" val="151650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1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1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1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1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6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Rectangle 2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7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9844593-BC09-4B3C-9F01-BE3B811C3BF5}"/>
              </a:ext>
            </a:extLst>
          </p:cNvPr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fr-FR" sz="3700">
                <a:solidFill>
                  <a:srgbClr val="FFFFFF"/>
                </a:solidFill>
                <a:cs typeface="Calibri Light"/>
              </a:rPr>
              <a:t>Les routines mathématiques</a:t>
            </a:r>
            <a:endParaRPr lang="fr-FR" sz="37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43B15-D2BF-454E-A3B1-5E90FF62E8AA}"/>
              </a:ext>
            </a:extLst>
          </p:cNvPr>
          <p:cNvSpPr>
            <a:spLocks noGrp="1"/>
          </p:cNvSpPr>
          <p:nvPr>
            <p:ph idx="1"/>
            <p:custDataLst>
              <p:tags r:id="rId9"/>
            </p:custDataLst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indent="0">
              <a:buNone/>
            </a:pPr>
            <a:r>
              <a:rPr lang="fr-CA" dirty="0" smtClean="0"/>
              <a:t>Les routines </a:t>
            </a:r>
            <a:r>
              <a:rPr lang="fr-CA" dirty="0" err="1" smtClean="0"/>
              <a:t>Splat</a:t>
            </a:r>
            <a:r>
              <a:rPr lang="fr-CA" dirty="0" smtClean="0"/>
              <a:t>! incluent </a:t>
            </a:r>
            <a:r>
              <a:rPr lang="fr-CA" dirty="0"/>
              <a:t>des questions </a:t>
            </a:r>
            <a:r>
              <a:rPr lang="fr-CA" dirty="0" smtClean="0"/>
              <a:t>telles que: </a:t>
            </a:r>
          </a:p>
          <a:p>
            <a:r>
              <a:rPr lang="fr-CA" dirty="0" smtClean="0"/>
              <a:t>Combien </a:t>
            </a:r>
            <a:r>
              <a:rPr lang="fr-CA" dirty="0"/>
              <a:t>de </a:t>
            </a:r>
            <a:r>
              <a:rPr lang="fr-CA" dirty="0" smtClean="0"/>
              <a:t>points </a:t>
            </a:r>
            <a:r>
              <a:rPr lang="fr-CA" dirty="0"/>
              <a:t>voyez-vous? </a:t>
            </a:r>
            <a:endParaRPr lang="fr-CA" dirty="0" smtClean="0"/>
          </a:p>
          <a:p>
            <a:r>
              <a:rPr lang="fr-CA" dirty="0" smtClean="0"/>
              <a:t>Combien </a:t>
            </a:r>
            <a:r>
              <a:rPr lang="fr-CA" dirty="0"/>
              <a:t>de </a:t>
            </a:r>
            <a:r>
              <a:rPr lang="fr-CA" dirty="0" smtClean="0"/>
              <a:t>points </a:t>
            </a:r>
            <a:r>
              <a:rPr lang="fr-CA" dirty="0"/>
              <a:t>sont sous le </a:t>
            </a:r>
            <a:r>
              <a:rPr lang="fr-CA" dirty="0" smtClean="0"/>
              <a:t>l’éclaboussure? Comment </a:t>
            </a:r>
            <a:r>
              <a:rPr lang="fr-CA" dirty="0"/>
              <a:t>le </a:t>
            </a:r>
            <a:r>
              <a:rPr lang="fr-CA" dirty="0" smtClean="0"/>
              <a:t>savez-vous? </a:t>
            </a:r>
          </a:p>
          <a:p>
            <a:r>
              <a:rPr lang="fr-CA" dirty="0" smtClean="0"/>
              <a:t>Que </a:t>
            </a:r>
            <a:r>
              <a:rPr lang="fr-CA" dirty="0"/>
              <a:t>pouvons-nous </a:t>
            </a:r>
            <a:r>
              <a:rPr lang="fr-CA" dirty="0" smtClean="0"/>
              <a:t>déduire </a:t>
            </a:r>
            <a:r>
              <a:rPr lang="fr-CA" dirty="0"/>
              <a:t>de cette image? </a:t>
            </a:r>
            <a:endParaRPr lang="fr-CA" dirty="0" smtClean="0"/>
          </a:p>
          <a:p>
            <a:r>
              <a:rPr lang="fr-CA" dirty="0" smtClean="0"/>
              <a:t>Quel </a:t>
            </a:r>
            <a:r>
              <a:rPr lang="fr-CA" dirty="0"/>
              <a:t>pourrait être le </a:t>
            </a:r>
            <a:r>
              <a:rPr lang="fr-CA" dirty="0" smtClean="0"/>
              <a:t>total de points? Quelles </a:t>
            </a:r>
            <a:r>
              <a:rPr lang="fr-CA" dirty="0"/>
              <a:t>sont les possibilités? Qu'est-ce qui n'est </a:t>
            </a:r>
            <a:r>
              <a:rPr lang="fr-CA" dirty="0" smtClean="0"/>
              <a:t>pas </a:t>
            </a:r>
            <a:r>
              <a:rPr lang="fr-CA" dirty="0"/>
              <a:t>possible? </a:t>
            </a:r>
            <a:endParaRPr lang="fr-CA" dirty="0" smtClean="0"/>
          </a:p>
          <a:p>
            <a:r>
              <a:rPr lang="fr-CA" dirty="0" smtClean="0"/>
              <a:t>Quelles phrase ou équation mathématique </a:t>
            </a:r>
            <a:r>
              <a:rPr lang="fr-CA" dirty="0"/>
              <a:t>pourrions-nous écrire pour représenter l'image? </a:t>
            </a:r>
            <a:r>
              <a:rPr lang="fr-CA" dirty="0" smtClean="0"/>
              <a:t>Peut-elle </a:t>
            </a:r>
            <a:r>
              <a:rPr lang="fr-CA" dirty="0"/>
              <a:t>être </a:t>
            </a:r>
            <a:r>
              <a:rPr lang="fr-CA" dirty="0" smtClean="0"/>
              <a:t>écrite </a:t>
            </a:r>
            <a:r>
              <a:rPr lang="fr-CA" dirty="0"/>
              <a:t>d'une autre manière?</a:t>
            </a:r>
            <a:endParaRPr lang="fr-CA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096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>
            <p:custDataLst>
              <p:tags r:id="rId1"/>
            </p:custDataLst>
          </p:nvPr>
        </p:nvSpPr>
        <p:spPr>
          <a:xfrm>
            <a:off x="5732644" y="1824666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>
            <p:custDataLst>
              <p:tags r:id="rId2"/>
            </p:custDataLst>
          </p:nvPr>
        </p:nvSpPr>
        <p:spPr>
          <a:xfrm>
            <a:off x="7180444" y="2442149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>
            <p:custDataLst>
              <p:tags r:id="rId3"/>
            </p:custDataLst>
          </p:nvPr>
        </p:nvSpPr>
        <p:spPr>
          <a:xfrm>
            <a:off x="8704444" y="3204149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>
            <p:custDataLst>
              <p:tags r:id="rId4"/>
            </p:custDataLst>
          </p:nvPr>
        </p:nvSpPr>
        <p:spPr>
          <a:xfrm>
            <a:off x="8149008" y="803849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>
            <p:custDataLst>
              <p:tags r:id="rId5"/>
            </p:custDataLst>
          </p:nvPr>
        </p:nvSpPr>
        <p:spPr>
          <a:xfrm>
            <a:off x="7175496" y="4347149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>
            <p:custDataLst>
              <p:tags r:id="rId6"/>
            </p:custDataLst>
          </p:nvPr>
        </p:nvSpPr>
        <p:spPr>
          <a:xfrm>
            <a:off x="9464324" y="6541578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Rectangular Callout 8"/>
          <p:cNvSpPr/>
          <p:nvPr>
            <p:custDataLst>
              <p:tags r:id="rId7"/>
            </p:custDataLst>
          </p:nvPr>
        </p:nvSpPr>
        <p:spPr>
          <a:xfrm>
            <a:off x="2618442" y="216428"/>
            <a:ext cx="1963848" cy="783772"/>
          </a:xfrm>
          <a:prstGeom prst="wedgeRectCallout">
            <a:avLst>
              <a:gd name="adj1" fmla="val -59634"/>
              <a:gd name="adj2" fmla="val 9821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Combien y a-t-</a:t>
            </a:r>
            <a:r>
              <a:rPr lang="en-US" b="1" dirty="0" err="1">
                <a:solidFill>
                  <a:schemeClr val="tx1"/>
                </a:solidFill>
              </a:rPr>
              <a:t>il</a:t>
            </a:r>
            <a:r>
              <a:rPr lang="en-US" b="1" dirty="0">
                <a:solidFill>
                  <a:schemeClr val="tx1"/>
                </a:solidFill>
              </a:rPr>
              <a:t> de points bleus </a:t>
            </a:r>
            <a:r>
              <a:rPr lang="en-US" b="1" dirty="0" err="1">
                <a:solidFill>
                  <a:schemeClr val="tx1"/>
                </a:solidFill>
              </a:rPr>
              <a:t>en</a:t>
            </a:r>
            <a:r>
              <a:rPr lang="en-US" b="1" dirty="0">
                <a:solidFill>
                  <a:schemeClr val="tx1"/>
                </a:solidFill>
              </a:rPr>
              <a:t> tout? </a:t>
            </a:r>
          </a:p>
        </p:txBody>
      </p:sp>
      <p:sp>
        <p:nvSpPr>
          <p:cNvPr id="11" name="Rectangular Callout 10"/>
          <p:cNvSpPr/>
          <p:nvPr>
            <p:custDataLst>
              <p:tags r:id="rId8"/>
            </p:custDataLst>
          </p:nvPr>
        </p:nvSpPr>
        <p:spPr>
          <a:xfrm>
            <a:off x="2618442" y="990600"/>
            <a:ext cx="1963848" cy="1371600"/>
          </a:xfrm>
          <a:prstGeom prst="wedgeRectCallout">
            <a:avLst>
              <a:gd name="adj1" fmla="val -59634"/>
              <a:gd name="adj2" fmla="val 9821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Splat!</a:t>
            </a:r>
          </a:p>
        </p:txBody>
      </p:sp>
      <p:sp>
        <p:nvSpPr>
          <p:cNvPr id="13" name="Rectangular Callout 12"/>
          <p:cNvSpPr/>
          <p:nvPr>
            <p:custDataLst>
              <p:tags r:id="rId9"/>
            </p:custDataLst>
          </p:nvPr>
        </p:nvSpPr>
        <p:spPr>
          <a:xfrm>
            <a:off x="2629129" y="1814867"/>
            <a:ext cx="1963848" cy="1800000"/>
          </a:xfrm>
          <a:prstGeom prst="wedgeRectCallout">
            <a:avLst>
              <a:gd name="adj1" fmla="val -59634"/>
              <a:gd name="adj2" fmla="val 9821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Combien y a-t-</a:t>
            </a:r>
            <a:r>
              <a:rPr lang="en-US" b="1" dirty="0" err="1">
                <a:solidFill>
                  <a:schemeClr val="tx1"/>
                </a:solidFill>
              </a:rPr>
              <a:t>il</a:t>
            </a:r>
            <a:r>
              <a:rPr lang="en-US" b="1" dirty="0">
                <a:solidFill>
                  <a:schemeClr val="tx1"/>
                </a:solidFill>
              </a:rPr>
              <a:t> de points bleus sous </a:t>
            </a:r>
            <a:r>
              <a:rPr lang="en-US" b="1" dirty="0" err="1">
                <a:solidFill>
                  <a:schemeClr val="tx1"/>
                </a:solidFill>
              </a:rPr>
              <a:t>l’éclaboussure</a:t>
            </a:r>
            <a:r>
              <a:rPr lang="en-US" b="1" dirty="0">
                <a:solidFill>
                  <a:schemeClr val="tx1"/>
                </a:solidFill>
              </a:rPr>
              <a:t>? Comment le sais-</a:t>
            </a:r>
            <a:r>
              <a:rPr lang="en-US" b="1" dirty="0" err="1">
                <a:solidFill>
                  <a:schemeClr val="tx1"/>
                </a:solidFill>
              </a:rPr>
              <a:t>tu</a:t>
            </a:r>
            <a:r>
              <a:rPr lang="en-US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4" name="Rectangular Callout 13"/>
          <p:cNvSpPr/>
          <p:nvPr>
            <p:custDataLst>
              <p:tags r:id="rId10"/>
            </p:custDataLst>
          </p:nvPr>
        </p:nvSpPr>
        <p:spPr>
          <a:xfrm>
            <a:off x="2629129" y="2802397"/>
            <a:ext cx="1963848" cy="1371600"/>
          </a:xfrm>
          <a:prstGeom prst="wedgeRectCallout">
            <a:avLst>
              <a:gd name="adj1" fmla="val -59634"/>
              <a:gd name="adj2" fmla="val 9821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Y a-t-</a:t>
            </a:r>
            <a:r>
              <a:rPr lang="en-US" b="1" dirty="0" err="1">
                <a:solidFill>
                  <a:schemeClr val="tx1"/>
                </a:solidFill>
              </a:rPr>
              <a:t>il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une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autre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façon</a:t>
            </a:r>
            <a:r>
              <a:rPr lang="en-US" b="1" dirty="0">
                <a:solidFill>
                  <a:schemeClr val="tx1"/>
                </a:solidFill>
              </a:rPr>
              <a:t> de le savoir</a:t>
            </a:r>
          </a:p>
        </p:txBody>
      </p:sp>
      <p:sp>
        <p:nvSpPr>
          <p:cNvPr id="15" name="Rectangular Callout 14"/>
          <p:cNvSpPr/>
          <p:nvPr>
            <p:custDataLst>
              <p:tags r:id="rId11"/>
            </p:custDataLst>
          </p:nvPr>
        </p:nvSpPr>
        <p:spPr>
          <a:xfrm>
            <a:off x="2629129" y="3585149"/>
            <a:ext cx="1963848" cy="1371600"/>
          </a:xfrm>
          <a:prstGeom prst="wedgeRectCallout">
            <a:avLst>
              <a:gd name="adj1" fmla="val -59634"/>
              <a:gd name="adj2" fmla="val 9821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Regardons</a:t>
            </a:r>
            <a:r>
              <a:rPr lang="en-US" b="1" dirty="0">
                <a:solidFill>
                  <a:schemeClr val="tx1"/>
                </a:solidFill>
              </a:rPr>
              <a:t> sous </a:t>
            </a:r>
            <a:r>
              <a:rPr lang="en-US" b="1" dirty="0" err="1">
                <a:solidFill>
                  <a:schemeClr val="tx1"/>
                </a:solidFill>
              </a:rPr>
              <a:t>l’éclaboussure</a:t>
            </a:r>
            <a:r>
              <a:rPr lang="en-US" b="1" dirty="0">
                <a:solidFill>
                  <a:schemeClr val="tx1"/>
                </a:solidFill>
              </a:rPr>
              <a:t> !</a:t>
            </a:r>
          </a:p>
        </p:txBody>
      </p:sp>
      <p:sp>
        <p:nvSpPr>
          <p:cNvPr id="16" name="Rectangular Callout 15"/>
          <p:cNvSpPr/>
          <p:nvPr>
            <p:custDataLst>
              <p:tags r:id="rId12"/>
            </p:custDataLst>
          </p:nvPr>
        </p:nvSpPr>
        <p:spPr>
          <a:xfrm>
            <a:off x="2631452" y="4533202"/>
            <a:ext cx="1963848" cy="1371600"/>
          </a:xfrm>
          <a:prstGeom prst="wedgeRectCallout">
            <a:avLst>
              <a:gd name="adj1" fmla="val -59634"/>
              <a:gd name="adj2" fmla="val 9821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Que </a:t>
            </a:r>
            <a:r>
              <a:rPr lang="en-US" b="1" dirty="0" err="1">
                <a:solidFill>
                  <a:schemeClr val="tx1"/>
                </a:solidFill>
              </a:rPr>
              <a:t>peux-tu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déduire</a:t>
            </a:r>
            <a:r>
              <a:rPr lang="en-US" b="1" dirty="0">
                <a:solidFill>
                  <a:schemeClr val="tx1"/>
                </a:solidFill>
              </a:rPr>
              <a:t> de </a:t>
            </a:r>
            <a:r>
              <a:rPr lang="en-US" b="1" dirty="0" err="1">
                <a:solidFill>
                  <a:schemeClr val="tx1"/>
                </a:solidFill>
              </a:rPr>
              <a:t>cette</a:t>
            </a:r>
            <a:r>
              <a:rPr lang="en-US" b="1" dirty="0">
                <a:solidFill>
                  <a:schemeClr val="tx1"/>
                </a:solidFill>
              </a:rPr>
              <a:t> image?</a:t>
            </a:r>
          </a:p>
        </p:txBody>
      </p:sp>
      <p:sp>
        <p:nvSpPr>
          <p:cNvPr id="17" name="Rectangle 16"/>
          <p:cNvSpPr/>
          <p:nvPr>
            <p:custDataLst>
              <p:tags r:id="rId13"/>
            </p:custDataLst>
          </p:nvPr>
        </p:nvSpPr>
        <p:spPr>
          <a:xfrm>
            <a:off x="9296400" y="206830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" name="Freeform 1"/>
          <p:cNvSpPr/>
          <p:nvPr>
            <p:custDataLst>
              <p:tags r:id="rId14"/>
            </p:custDataLst>
          </p:nvPr>
        </p:nvSpPr>
        <p:spPr>
          <a:xfrm rot="16200000">
            <a:off x="5660193" y="1218117"/>
            <a:ext cx="4259703" cy="44217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>
            <p:custDataLst>
              <p:tags r:id="rId15"/>
            </p:custDataLst>
          </p:nvPr>
        </p:nvSpPr>
        <p:spPr>
          <a:xfrm>
            <a:off x="7560867" y="6530792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19"/>
              </a:rPr>
              <a:t>www.stevewyborney.com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19" name="TextBox 35"/>
          <p:cNvSpPr txBox="1"/>
          <p:nvPr>
            <p:custDataLst>
              <p:tags r:id="rId16"/>
            </p:custDataLst>
          </p:nvPr>
        </p:nvSpPr>
        <p:spPr>
          <a:xfrm>
            <a:off x="747984" y="6576959"/>
            <a:ext cx="6647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Traduction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libre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SPLAT – 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1,1 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Instant-multiple-splats (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0"/>
              </a:rPr>
              <a:t>https://stevewyborney.com/2017/02/splat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0"/>
              </a:rPr>
              <a:t>/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ZoneTexte 7"/>
          <p:cNvSpPr txBox="1"/>
          <p:nvPr>
            <p:custDataLst>
              <p:tags r:id="rId17"/>
            </p:custDataLst>
          </p:nvPr>
        </p:nvSpPr>
        <p:spPr>
          <a:xfrm>
            <a:off x="121757" y="187356"/>
            <a:ext cx="1724824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dirty="0" smtClean="0">
                <a:latin typeface="Segoe Print"/>
              </a:rPr>
              <a:t>E</a:t>
            </a:r>
            <a:r>
              <a:rPr lang="fr-CA" dirty="0" smtClean="0">
                <a:ea typeface="+mn-lt"/>
                <a:cs typeface="+mn-lt"/>
              </a:rPr>
              <a:t>xemple d’une routine </a:t>
            </a:r>
            <a:r>
              <a:rPr lang="fr-CA" i="1" dirty="0">
                <a:ea typeface="+mn-lt"/>
                <a:cs typeface="+mn-lt"/>
              </a:rPr>
              <a:t>Splat! </a:t>
            </a:r>
            <a:r>
              <a:rPr lang="fr-CA" dirty="0">
                <a:ea typeface="+mn-lt"/>
                <a:cs typeface="+mn-lt"/>
              </a:rPr>
              <a:t>pour les nombres jusqu’à 10.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6306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5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12" grpId="0" animBg="1"/>
      <p:bldP spid="9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" grpId="0" animBg="1"/>
      <p:bldP spid="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>
            <p:custDataLst>
              <p:tags r:id="rId1"/>
            </p:custDataLst>
          </p:nvPr>
        </p:nvSpPr>
        <p:spPr>
          <a:xfrm>
            <a:off x="9296400" y="206830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5" name="Rectangle 34"/>
          <p:cNvSpPr/>
          <p:nvPr>
            <p:custDataLst>
              <p:tags r:id="rId2"/>
            </p:custDataLst>
          </p:nvPr>
        </p:nvSpPr>
        <p:spPr>
          <a:xfrm>
            <a:off x="9296400" y="206830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7" name="TextBox 16"/>
          <p:cNvSpPr txBox="1"/>
          <p:nvPr>
            <p:custDataLst>
              <p:tags r:id="rId3"/>
            </p:custDataLst>
          </p:nvPr>
        </p:nvSpPr>
        <p:spPr>
          <a:xfrm>
            <a:off x="9439907" y="6496917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TextBox 35"/>
          <p:cNvSpPr txBox="1"/>
          <p:nvPr>
            <p:custDataLst>
              <p:tags r:id="rId4"/>
            </p:custDataLst>
          </p:nvPr>
        </p:nvSpPr>
        <p:spPr>
          <a:xfrm>
            <a:off x="7385072" y="6496917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8"/>
              </a:rPr>
              <a:t>www.stevewyborney.com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3" name="Oval 2"/>
          <p:cNvSpPr/>
          <p:nvPr>
            <p:custDataLst>
              <p:tags r:id="rId5"/>
            </p:custDataLst>
          </p:nvPr>
        </p:nvSpPr>
        <p:spPr>
          <a:xfrm>
            <a:off x="5833016" y="712066"/>
            <a:ext cx="587829" cy="58782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>
            <p:custDataLst>
              <p:tags r:id="rId6"/>
            </p:custDataLst>
          </p:nvPr>
        </p:nvSpPr>
        <p:spPr>
          <a:xfrm>
            <a:off x="6543117" y="3545158"/>
            <a:ext cx="587829" cy="58782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>
            <p:custDataLst>
              <p:tags r:id="rId7"/>
            </p:custDataLst>
          </p:nvPr>
        </p:nvSpPr>
        <p:spPr>
          <a:xfrm>
            <a:off x="5574358" y="3588511"/>
            <a:ext cx="587829" cy="58782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>
            <p:custDataLst>
              <p:tags r:id="rId8"/>
            </p:custDataLst>
          </p:nvPr>
        </p:nvSpPr>
        <p:spPr>
          <a:xfrm>
            <a:off x="7421013" y="4993612"/>
            <a:ext cx="587829" cy="58782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>
            <p:custDataLst>
              <p:tags r:id="rId9"/>
            </p:custDataLst>
          </p:nvPr>
        </p:nvSpPr>
        <p:spPr>
          <a:xfrm>
            <a:off x="5918960" y="2570332"/>
            <a:ext cx="587829" cy="58782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>
            <p:custDataLst>
              <p:tags r:id="rId10"/>
            </p:custDataLst>
          </p:nvPr>
        </p:nvSpPr>
        <p:spPr>
          <a:xfrm>
            <a:off x="6783541" y="2169418"/>
            <a:ext cx="587829" cy="58782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>
            <p:custDataLst>
              <p:tags r:id="rId11"/>
            </p:custDataLst>
          </p:nvPr>
        </p:nvSpPr>
        <p:spPr>
          <a:xfrm>
            <a:off x="7954582" y="2640948"/>
            <a:ext cx="587829" cy="58782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>
            <p:custDataLst>
              <p:tags r:id="rId12"/>
            </p:custDataLst>
          </p:nvPr>
        </p:nvSpPr>
        <p:spPr>
          <a:xfrm>
            <a:off x="7746305" y="4176340"/>
            <a:ext cx="587829" cy="58782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>
            <p:custDataLst>
              <p:tags r:id="rId13"/>
            </p:custDataLst>
          </p:nvPr>
        </p:nvSpPr>
        <p:spPr>
          <a:xfrm>
            <a:off x="8459619" y="3689931"/>
            <a:ext cx="587829" cy="58782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>
            <p:custDataLst>
              <p:tags r:id="rId14"/>
            </p:custDataLst>
          </p:nvPr>
        </p:nvSpPr>
        <p:spPr>
          <a:xfrm>
            <a:off x="6352339" y="1357898"/>
            <a:ext cx="587829" cy="58782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>
            <p:custDataLst>
              <p:tags r:id="rId15"/>
            </p:custDataLst>
          </p:nvPr>
        </p:nvSpPr>
        <p:spPr>
          <a:xfrm>
            <a:off x="7366753" y="1210067"/>
            <a:ext cx="587829" cy="58782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>
            <p:custDataLst>
              <p:tags r:id="rId16"/>
            </p:custDataLst>
          </p:nvPr>
        </p:nvSpPr>
        <p:spPr>
          <a:xfrm rot="16200000">
            <a:off x="5867079" y="266782"/>
            <a:ext cx="2712107" cy="2815293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>
            <p:custDataLst>
              <p:tags r:id="rId17"/>
            </p:custDataLst>
          </p:nvPr>
        </p:nvSpPr>
        <p:spPr>
          <a:xfrm rot="16200000">
            <a:off x="6575376" y="3296927"/>
            <a:ext cx="2712107" cy="2815293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ular Callout 31"/>
          <p:cNvSpPr/>
          <p:nvPr>
            <p:custDataLst>
              <p:tags r:id="rId18"/>
            </p:custDataLst>
          </p:nvPr>
        </p:nvSpPr>
        <p:spPr>
          <a:xfrm>
            <a:off x="2383434" y="206830"/>
            <a:ext cx="1963848" cy="1371600"/>
          </a:xfrm>
          <a:prstGeom prst="wedgeRectCallout">
            <a:avLst>
              <a:gd name="adj1" fmla="val -59634"/>
              <a:gd name="adj2" fmla="val 9821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Splat!</a:t>
            </a:r>
          </a:p>
        </p:txBody>
      </p:sp>
      <p:sp>
        <p:nvSpPr>
          <p:cNvPr id="33" name="Rectangular Callout 32"/>
          <p:cNvSpPr/>
          <p:nvPr>
            <p:custDataLst>
              <p:tags r:id="rId19"/>
            </p:custDataLst>
          </p:nvPr>
        </p:nvSpPr>
        <p:spPr>
          <a:xfrm>
            <a:off x="1996187" y="1210067"/>
            <a:ext cx="3352801" cy="1797400"/>
          </a:xfrm>
          <a:prstGeom prst="wedgeRectCallout">
            <a:avLst>
              <a:gd name="adj1" fmla="val -59634"/>
              <a:gd name="adj2" fmla="val 9821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On ne </a:t>
            </a:r>
            <a:r>
              <a:rPr lang="en-US" b="1" dirty="0" err="1">
                <a:solidFill>
                  <a:schemeClr val="tx1"/>
                </a:solidFill>
              </a:rPr>
              <a:t>connaît</a:t>
            </a:r>
            <a:r>
              <a:rPr lang="en-US" b="1" dirty="0">
                <a:solidFill>
                  <a:schemeClr val="tx1"/>
                </a:solidFill>
              </a:rPr>
              <a:t> pas le </a:t>
            </a:r>
            <a:r>
              <a:rPr lang="en-US" b="1" dirty="0" err="1">
                <a:solidFill>
                  <a:schemeClr val="tx1"/>
                </a:solidFill>
              </a:rPr>
              <a:t>nombre</a:t>
            </a:r>
            <a:r>
              <a:rPr lang="en-US" b="1" dirty="0">
                <a:solidFill>
                  <a:schemeClr val="tx1"/>
                </a:solidFill>
              </a:rPr>
              <a:t> total de points. On </a:t>
            </a:r>
            <a:r>
              <a:rPr lang="en-US" b="1" dirty="0" err="1">
                <a:solidFill>
                  <a:schemeClr val="tx1"/>
                </a:solidFill>
              </a:rPr>
              <a:t>sait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qu’il</a:t>
            </a:r>
            <a:r>
              <a:rPr lang="en-US" b="1" dirty="0">
                <a:solidFill>
                  <a:schemeClr val="tx1"/>
                </a:solidFill>
              </a:rPr>
              <a:t> y a la </a:t>
            </a:r>
            <a:r>
              <a:rPr lang="en-US" b="1" dirty="0" err="1">
                <a:solidFill>
                  <a:schemeClr val="tx1"/>
                </a:solidFill>
              </a:rPr>
              <a:t>même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quantité</a:t>
            </a:r>
            <a:r>
              <a:rPr lang="en-US" b="1" dirty="0">
                <a:solidFill>
                  <a:schemeClr val="tx1"/>
                </a:solidFill>
              </a:rPr>
              <a:t> de points sous </a:t>
            </a:r>
            <a:r>
              <a:rPr lang="en-US" b="1" dirty="0" err="1">
                <a:solidFill>
                  <a:schemeClr val="tx1"/>
                </a:solidFill>
              </a:rPr>
              <a:t>chaque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éclaboussure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parce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qu’elles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sont</a:t>
            </a:r>
            <a:r>
              <a:rPr lang="en-US" b="1" dirty="0">
                <a:solidFill>
                  <a:schemeClr val="tx1"/>
                </a:solidFill>
              </a:rPr>
              <a:t> de la </a:t>
            </a:r>
            <a:r>
              <a:rPr lang="en-US" b="1" dirty="0" err="1">
                <a:solidFill>
                  <a:schemeClr val="tx1"/>
                </a:solidFill>
              </a:rPr>
              <a:t>même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couleur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4" name="Rectangular Callout 33"/>
          <p:cNvSpPr/>
          <p:nvPr>
            <p:custDataLst>
              <p:tags r:id="rId20"/>
            </p:custDataLst>
          </p:nvPr>
        </p:nvSpPr>
        <p:spPr>
          <a:xfrm>
            <a:off x="2010346" y="2463332"/>
            <a:ext cx="3352800" cy="1371600"/>
          </a:xfrm>
          <a:prstGeom prst="wedgeRectCallout">
            <a:avLst>
              <a:gd name="adj1" fmla="val -59634"/>
              <a:gd name="adj2" fmla="val 9821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chemeClr val="tx1"/>
                </a:solidFill>
              </a:rPr>
              <a:t>Quelle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pourrait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être</a:t>
            </a:r>
            <a:r>
              <a:rPr lang="en-US" b="1" dirty="0">
                <a:solidFill>
                  <a:schemeClr val="tx1"/>
                </a:solidFill>
              </a:rPr>
              <a:t> la </a:t>
            </a:r>
            <a:r>
              <a:rPr lang="en-US" b="1" dirty="0" err="1">
                <a:solidFill>
                  <a:schemeClr val="tx1"/>
                </a:solidFill>
              </a:rPr>
              <a:t>quantité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totale</a:t>
            </a:r>
            <a:r>
              <a:rPr lang="en-US" b="1" dirty="0">
                <a:solidFill>
                  <a:schemeClr val="tx1"/>
                </a:solidFill>
              </a:rPr>
              <a:t> de points? </a:t>
            </a:r>
            <a:r>
              <a:rPr lang="en-US" b="1" dirty="0" err="1">
                <a:solidFill>
                  <a:schemeClr val="tx1"/>
                </a:solidFill>
              </a:rPr>
              <a:t>Quelles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sont</a:t>
            </a:r>
            <a:r>
              <a:rPr lang="en-US" b="1" dirty="0">
                <a:solidFill>
                  <a:schemeClr val="tx1"/>
                </a:solidFill>
              </a:rPr>
              <a:t> les </a:t>
            </a:r>
            <a:r>
              <a:rPr lang="en-US" b="1" dirty="0" err="1">
                <a:solidFill>
                  <a:schemeClr val="tx1"/>
                </a:solidFill>
              </a:rPr>
              <a:t>possibilités</a:t>
            </a:r>
            <a:r>
              <a:rPr lang="en-US" b="1" dirty="0">
                <a:solidFill>
                  <a:schemeClr val="tx1"/>
                </a:solidFill>
              </a:rPr>
              <a:t>? </a:t>
            </a:r>
            <a:r>
              <a:rPr lang="en-US" b="1" dirty="0" err="1" smtClean="0">
                <a:solidFill>
                  <a:schemeClr val="tx1"/>
                </a:solidFill>
              </a:rPr>
              <a:t>Qu’est-ce</a:t>
            </a:r>
            <a:r>
              <a:rPr lang="en-US" b="1" dirty="0" smtClean="0">
                <a:solidFill>
                  <a:schemeClr val="tx1"/>
                </a:solidFill>
              </a:rPr>
              <a:t> que </a:t>
            </a:r>
            <a:r>
              <a:rPr lang="en-US" b="1" dirty="0" err="1" smtClean="0">
                <a:solidFill>
                  <a:schemeClr val="tx1"/>
                </a:solidFill>
              </a:rPr>
              <a:t>ces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possibilités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ont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commun</a:t>
            </a:r>
            <a:r>
              <a:rPr lang="en-US" b="1" dirty="0" smtClean="0">
                <a:solidFill>
                  <a:schemeClr val="tx1"/>
                </a:solidFill>
              </a:rPr>
              <a:t>?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7" name="Rectangular Callout 36"/>
          <p:cNvSpPr/>
          <p:nvPr>
            <p:custDataLst>
              <p:tags r:id="rId21"/>
            </p:custDataLst>
          </p:nvPr>
        </p:nvSpPr>
        <p:spPr>
          <a:xfrm>
            <a:off x="2035848" y="3285161"/>
            <a:ext cx="1963848" cy="1371600"/>
          </a:xfrm>
          <a:prstGeom prst="wedgeRectCallout">
            <a:avLst>
              <a:gd name="adj1" fmla="val -59634"/>
              <a:gd name="adj2" fmla="val 9821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Comment </a:t>
            </a:r>
            <a:r>
              <a:rPr lang="en-US" b="1" dirty="0" err="1">
                <a:solidFill>
                  <a:schemeClr val="tx1"/>
                </a:solidFill>
              </a:rPr>
              <a:t>l’image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est-elle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liée</a:t>
            </a:r>
            <a:r>
              <a:rPr lang="en-US" b="1" dirty="0">
                <a:solidFill>
                  <a:schemeClr val="tx1"/>
                </a:solidFill>
              </a:rPr>
              <a:t> à </a:t>
            </a:r>
            <a:r>
              <a:rPr lang="en-US" b="1" dirty="0" err="1">
                <a:solidFill>
                  <a:schemeClr val="tx1"/>
                </a:solidFill>
              </a:rPr>
              <a:t>chacune</a:t>
            </a:r>
            <a:r>
              <a:rPr lang="en-US" b="1" dirty="0">
                <a:solidFill>
                  <a:schemeClr val="tx1"/>
                </a:solidFill>
              </a:rPr>
              <a:t> des </a:t>
            </a:r>
            <a:r>
              <a:rPr lang="en-US" b="1" dirty="0" err="1">
                <a:solidFill>
                  <a:schemeClr val="tx1"/>
                </a:solidFill>
              </a:rPr>
              <a:t>possibilités</a:t>
            </a:r>
            <a:r>
              <a:rPr lang="en-US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8" name="Rectangular Callout 37"/>
          <p:cNvSpPr/>
          <p:nvPr>
            <p:custDataLst>
              <p:tags r:id="rId22"/>
            </p:custDataLst>
          </p:nvPr>
        </p:nvSpPr>
        <p:spPr>
          <a:xfrm>
            <a:off x="1996187" y="3937852"/>
            <a:ext cx="2529449" cy="1485870"/>
          </a:xfrm>
          <a:prstGeom prst="wedgeRectCallout">
            <a:avLst>
              <a:gd name="adj1" fmla="val -59634"/>
              <a:gd name="adj2" fmla="val 9821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Regardons</a:t>
            </a:r>
            <a:r>
              <a:rPr lang="en-US" b="1" dirty="0">
                <a:solidFill>
                  <a:schemeClr val="tx1"/>
                </a:solidFill>
              </a:rPr>
              <a:t> sous </a:t>
            </a:r>
            <a:r>
              <a:rPr lang="en-US" b="1" dirty="0" err="1">
                <a:solidFill>
                  <a:schemeClr val="tx1"/>
                </a:solidFill>
              </a:rPr>
              <a:t>l’une</a:t>
            </a:r>
            <a:r>
              <a:rPr lang="en-US" b="1" dirty="0">
                <a:solidFill>
                  <a:schemeClr val="tx1"/>
                </a:solidFill>
              </a:rPr>
              <a:t> des </a:t>
            </a:r>
            <a:r>
              <a:rPr lang="en-US" b="1" dirty="0" err="1">
                <a:solidFill>
                  <a:schemeClr val="tx1"/>
                </a:solidFill>
              </a:rPr>
              <a:t>éclaboussures</a:t>
            </a:r>
            <a:r>
              <a:rPr lang="en-US" b="1" dirty="0">
                <a:solidFill>
                  <a:schemeClr val="tx1"/>
                </a:solidFill>
              </a:rPr>
              <a:t> pour </a:t>
            </a:r>
            <a:r>
              <a:rPr lang="en-US" b="1" dirty="0" err="1">
                <a:solidFill>
                  <a:schemeClr val="tx1"/>
                </a:solidFill>
              </a:rPr>
              <a:t>voir</a:t>
            </a:r>
            <a:r>
              <a:rPr lang="en-US" b="1" dirty="0">
                <a:solidFill>
                  <a:schemeClr val="tx1"/>
                </a:solidFill>
              </a:rPr>
              <a:t> la </a:t>
            </a:r>
            <a:r>
              <a:rPr lang="en-US" b="1" dirty="0" err="1">
                <a:solidFill>
                  <a:schemeClr val="tx1"/>
                </a:solidFill>
              </a:rPr>
              <a:t>quantité</a:t>
            </a:r>
            <a:r>
              <a:rPr lang="en-US" b="1" dirty="0">
                <a:solidFill>
                  <a:schemeClr val="tx1"/>
                </a:solidFill>
              </a:rPr>
              <a:t>  de points qui </a:t>
            </a:r>
            <a:r>
              <a:rPr lang="en-US" b="1" dirty="0" err="1">
                <a:solidFill>
                  <a:schemeClr val="tx1"/>
                </a:solidFill>
              </a:rPr>
              <a:t>s’y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trouve</a:t>
            </a:r>
            <a:r>
              <a:rPr lang="en-US" b="1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40" name="Rectangular Callout 39"/>
          <p:cNvSpPr/>
          <p:nvPr>
            <p:custDataLst>
              <p:tags r:id="rId23"/>
            </p:custDataLst>
          </p:nvPr>
        </p:nvSpPr>
        <p:spPr>
          <a:xfrm>
            <a:off x="2244981" y="4465644"/>
            <a:ext cx="1963848" cy="1371600"/>
          </a:xfrm>
          <a:prstGeom prst="wedgeRectCallout">
            <a:avLst>
              <a:gd name="adj1" fmla="val -59634"/>
              <a:gd name="adj2" fmla="val 9821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Quel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est</a:t>
            </a:r>
            <a:r>
              <a:rPr lang="en-US" b="1" dirty="0">
                <a:solidFill>
                  <a:schemeClr val="tx1"/>
                </a:solidFill>
              </a:rPr>
              <a:t> le total de points?</a:t>
            </a:r>
          </a:p>
        </p:txBody>
      </p:sp>
      <p:sp>
        <p:nvSpPr>
          <p:cNvPr id="26" name="TextBox 35"/>
          <p:cNvSpPr txBox="1"/>
          <p:nvPr>
            <p:custDataLst>
              <p:tags r:id="rId24"/>
            </p:custDataLst>
          </p:nvPr>
        </p:nvSpPr>
        <p:spPr>
          <a:xfrm>
            <a:off x="600481" y="6520509"/>
            <a:ext cx="6608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Traduction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libre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SPLAT – 4,1 instant-multiple-splats (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9"/>
              </a:rPr>
              <a:t>https://stevewyborney.com/2017/02/splat/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</a:p>
        </p:txBody>
      </p:sp>
      <p:sp>
        <p:nvSpPr>
          <p:cNvPr id="28" name="ZoneTexte 27"/>
          <p:cNvSpPr txBox="1"/>
          <p:nvPr>
            <p:custDataLst>
              <p:tags r:id="rId25"/>
            </p:custDataLst>
          </p:nvPr>
        </p:nvSpPr>
        <p:spPr>
          <a:xfrm>
            <a:off x="121757" y="187356"/>
            <a:ext cx="1724824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dirty="0" smtClean="0">
                <a:latin typeface="Segoe Print"/>
              </a:rPr>
              <a:t>E</a:t>
            </a:r>
            <a:r>
              <a:rPr lang="fr-CA" dirty="0" smtClean="0">
                <a:ea typeface="+mn-lt"/>
                <a:cs typeface="+mn-lt"/>
              </a:rPr>
              <a:t>xemple d’une routine </a:t>
            </a:r>
            <a:r>
              <a:rPr lang="fr-CA" i="1" dirty="0">
                <a:ea typeface="+mn-lt"/>
                <a:cs typeface="+mn-lt"/>
              </a:rPr>
              <a:t>Splat! </a:t>
            </a:r>
            <a:r>
              <a:rPr lang="fr-CA" i="1" dirty="0" smtClean="0">
                <a:ea typeface="+mn-lt"/>
                <a:cs typeface="+mn-lt"/>
              </a:rPr>
              <a:t>– Quantité totale de points inconnue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810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5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4" dur="indefinite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5" grpId="0" animBg="1"/>
      <p:bldP spid="3" grpId="0" animBg="1"/>
      <p:bldP spid="18" grpId="0" animBg="1"/>
      <p:bldP spid="19" grpId="0" animBg="1"/>
      <p:bldP spid="20" grpId="0" animBg="1"/>
      <p:bldP spid="23" grpId="0" animBg="1"/>
      <p:bldP spid="24" grpId="0" animBg="1"/>
      <p:bldP spid="25" grpId="0" animBg="1"/>
      <p:bldP spid="27" grpId="0" animBg="1"/>
      <p:bldP spid="39" grpId="0" animBg="1"/>
      <p:bldP spid="41" grpId="0" animBg="1"/>
      <p:bldP spid="42" grpId="0" animBg="1"/>
      <p:bldP spid="43" grpId="0" animBg="1"/>
      <p:bldP spid="43" grpId="1" animBg="1"/>
      <p:bldP spid="44" grpId="0" animBg="1"/>
      <p:bldP spid="44" grpId="1" animBg="1"/>
      <p:bldP spid="32" grpId="0" animBg="1"/>
      <p:bldP spid="33" grpId="0" animBg="1"/>
      <p:bldP spid="34" grpId="0" animBg="1"/>
      <p:bldP spid="37" grpId="0" animBg="1"/>
      <p:bldP spid="38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ular Callout 31"/>
          <p:cNvSpPr/>
          <p:nvPr>
            <p:custDataLst>
              <p:tags r:id="rId1"/>
            </p:custDataLst>
          </p:nvPr>
        </p:nvSpPr>
        <p:spPr>
          <a:xfrm>
            <a:off x="2264310" y="247924"/>
            <a:ext cx="1963848" cy="666796"/>
          </a:xfrm>
          <a:prstGeom prst="wedgeRectCallout">
            <a:avLst>
              <a:gd name="adj1" fmla="val -59634"/>
              <a:gd name="adj2" fmla="val 9821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Splat!!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>
            <p:custDataLst>
              <p:tags r:id="rId2"/>
            </p:custDataLst>
          </p:nvPr>
        </p:nvSpPr>
        <p:spPr>
          <a:xfrm>
            <a:off x="9804758" y="469443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17" name="TextBox 16"/>
          <p:cNvSpPr txBox="1"/>
          <p:nvPr>
            <p:custDataLst>
              <p:tags r:id="rId3"/>
            </p:custDataLst>
          </p:nvPr>
        </p:nvSpPr>
        <p:spPr>
          <a:xfrm>
            <a:off x="9439908" y="6581002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Oval 2"/>
          <p:cNvSpPr/>
          <p:nvPr>
            <p:custDataLst>
              <p:tags r:id="rId4"/>
            </p:custDataLst>
          </p:nvPr>
        </p:nvSpPr>
        <p:spPr>
          <a:xfrm>
            <a:off x="9084898" y="2550172"/>
            <a:ext cx="508354" cy="5083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>
            <p:custDataLst>
              <p:tags r:id="rId5"/>
            </p:custDataLst>
          </p:nvPr>
        </p:nvSpPr>
        <p:spPr>
          <a:xfrm>
            <a:off x="6927899" y="3604247"/>
            <a:ext cx="508354" cy="5083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>
            <p:custDataLst>
              <p:tags r:id="rId6"/>
            </p:custDataLst>
          </p:nvPr>
        </p:nvSpPr>
        <p:spPr>
          <a:xfrm>
            <a:off x="6139803" y="3916196"/>
            <a:ext cx="508354" cy="5083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>
            <p:custDataLst>
              <p:tags r:id="rId7"/>
            </p:custDataLst>
          </p:nvPr>
        </p:nvSpPr>
        <p:spPr>
          <a:xfrm>
            <a:off x="7684357" y="5132350"/>
            <a:ext cx="508354" cy="5083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>
            <p:custDataLst>
              <p:tags r:id="rId8"/>
            </p:custDataLst>
          </p:nvPr>
        </p:nvSpPr>
        <p:spPr>
          <a:xfrm>
            <a:off x="6368414" y="2606647"/>
            <a:ext cx="508354" cy="5083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>
            <p:custDataLst>
              <p:tags r:id="rId9"/>
            </p:custDataLst>
          </p:nvPr>
        </p:nvSpPr>
        <p:spPr>
          <a:xfrm>
            <a:off x="7364934" y="1450708"/>
            <a:ext cx="508354" cy="5083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>
            <p:custDataLst>
              <p:tags r:id="rId10"/>
            </p:custDataLst>
          </p:nvPr>
        </p:nvSpPr>
        <p:spPr>
          <a:xfrm>
            <a:off x="8269259" y="2723504"/>
            <a:ext cx="508354" cy="5083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>
            <p:custDataLst>
              <p:tags r:id="rId11"/>
            </p:custDataLst>
          </p:nvPr>
        </p:nvSpPr>
        <p:spPr>
          <a:xfrm>
            <a:off x="7677251" y="4330250"/>
            <a:ext cx="508354" cy="5083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>
            <p:custDataLst>
              <p:tags r:id="rId12"/>
            </p:custDataLst>
          </p:nvPr>
        </p:nvSpPr>
        <p:spPr>
          <a:xfrm>
            <a:off x="8192406" y="3635426"/>
            <a:ext cx="508354" cy="5083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>
            <p:custDataLst>
              <p:tags r:id="rId13"/>
            </p:custDataLst>
          </p:nvPr>
        </p:nvSpPr>
        <p:spPr>
          <a:xfrm>
            <a:off x="8094385" y="1053690"/>
            <a:ext cx="508354" cy="5083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>
            <p:custDataLst>
              <p:tags r:id="rId14"/>
            </p:custDataLst>
          </p:nvPr>
        </p:nvSpPr>
        <p:spPr>
          <a:xfrm>
            <a:off x="7334828" y="892139"/>
            <a:ext cx="508354" cy="5083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>
            <p:custDataLst>
              <p:tags r:id="rId15"/>
            </p:custDataLst>
          </p:nvPr>
        </p:nvSpPr>
        <p:spPr>
          <a:xfrm>
            <a:off x="7938229" y="1636922"/>
            <a:ext cx="508354" cy="5083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>
            <p:custDataLst>
              <p:tags r:id="rId16"/>
            </p:custDataLst>
          </p:nvPr>
        </p:nvSpPr>
        <p:spPr>
          <a:xfrm>
            <a:off x="7841695" y="547990"/>
            <a:ext cx="508354" cy="5083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>
            <p:custDataLst>
              <p:tags r:id="rId17"/>
            </p:custDataLst>
          </p:nvPr>
        </p:nvSpPr>
        <p:spPr>
          <a:xfrm>
            <a:off x="8590597" y="4564732"/>
            <a:ext cx="508354" cy="5083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ular Callout 33"/>
          <p:cNvSpPr/>
          <p:nvPr>
            <p:custDataLst>
              <p:tags r:id="rId18"/>
            </p:custDataLst>
          </p:nvPr>
        </p:nvSpPr>
        <p:spPr>
          <a:xfrm>
            <a:off x="2262317" y="1031726"/>
            <a:ext cx="3550630" cy="1687537"/>
          </a:xfrm>
          <a:prstGeom prst="wedgeRectCallout">
            <a:avLst>
              <a:gd name="adj1" fmla="val -59634"/>
              <a:gd name="adj2" fmla="val 9821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fr-CA" b="1" dirty="0" smtClean="0">
                <a:solidFill>
                  <a:schemeClr val="tx1"/>
                </a:solidFill>
              </a:rPr>
              <a:t>Ces éclaboussures sont d’une couleur différente. Quand les éclaboussures sont d’une couleur différente, la quantité de points n’est pas la même pour chacune des éclaboussures.</a:t>
            </a:r>
            <a:endParaRPr lang="fr-CA" b="1" dirty="0">
              <a:solidFill>
                <a:schemeClr val="tx1"/>
              </a:solidFill>
            </a:endParaRPr>
          </a:p>
        </p:txBody>
      </p:sp>
      <p:sp>
        <p:nvSpPr>
          <p:cNvPr id="37" name="Rectangular Callout 36"/>
          <p:cNvSpPr/>
          <p:nvPr>
            <p:custDataLst>
              <p:tags r:id="rId19"/>
            </p:custDataLst>
          </p:nvPr>
        </p:nvSpPr>
        <p:spPr>
          <a:xfrm>
            <a:off x="2264291" y="1927346"/>
            <a:ext cx="3581400" cy="1371600"/>
          </a:xfrm>
          <a:prstGeom prst="wedgeRectCallout">
            <a:avLst>
              <a:gd name="adj1" fmla="val -59634"/>
              <a:gd name="adj2" fmla="val 9821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fr-CA" b="1" dirty="0" smtClean="0">
                <a:solidFill>
                  <a:schemeClr val="tx1"/>
                </a:solidFill>
              </a:rPr>
              <a:t>Combien de points pourraient être sous l’éclaboussure verte ? Combien de points pourraient être sous l’éclaboussure jaune ? Quelles combinaisons seraient possibles ?</a:t>
            </a:r>
            <a:endParaRPr lang="fr-CA" dirty="0"/>
          </a:p>
        </p:txBody>
      </p:sp>
      <p:sp>
        <p:nvSpPr>
          <p:cNvPr id="40" name="Rectangular Callout 39"/>
          <p:cNvSpPr/>
          <p:nvPr>
            <p:custDataLst>
              <p:tags r:id="rId20"/>
            </p:custDataLst>
          </p:nvPr>
        </p:nvSpPr>
        <p:spPr>
          <a:xfrm>
            <a:off x="2217655" y="4274171"/>
            <a:ext cx="3576030" cy="1233101"/>
          </a:xfrm>
          <a:prstGeom prst="wedgeRectCallout">
            <a:avLst>
              <a:gd name="adj1" fmla="val -59634"/>
              <a:gd name="adj2" fmla="val 9821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b="1" dirty="0">
                <a:solidFill>
                  <a:schemeClr val="tx1"/>
                </a:solidFill>
              </a:rPr>
              <a:t>Combien de points y a-t-il sous l’autre éclaboussure? Comment le </a:t>
            </a:r>
            <a:r>
              <a:rPr lang="fr-CA" b="1" dirty="0" smtClean="0">
                <a:solidFill>
                  <a:schemeClr val="tx1"/>
                </a:solidFill>
              </a:rPr>
              <a:t>sais-tu</a:t>
            </a:r>
            <a:r>
              <a:rPr lang="fr-CA" b="1" dirty="0">
                <a:solidFill>
                  <a:schemeClr val="tx1"/>
                </a:solidFill>
              </a:rPr>
              <a:t>?  </a:t>
            </a:r>
            <a:endParaRPr lang="en-CA" b="1" dirty="0">
              <a:solidFill>
                <a:schemeClr val="tx1"/>
              </a:solidFill>
            </a:endParaRPr>
          </a:p>
        </p:txBody>
      </p:sp>
      <p:sp>
        <p:nvSpPr>
          <p:cNvPr id="43" name="Freeform 42"/>
          <p:cNvSpPr/>
          <p:nvPr>
            <p:custDataLst>
              <p:tags r:id="rId21"/>
            </p:custDataLst>
          </p:nvPr>
        </p:nvSpPr>
        <p:spPr>
          <a:xfrm rot="16200000">
            <a:off x="6441262" y="196331"/>
            <a:ext cx="2712107" cy="2815293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>
            <p:custDataLst>
              <p:tags r:id="rId22"/>
            </p:custDataLst>
          </p:nvPr>
        </p:nvSpPr>
        <p:spPr>
          <a:xfrm rot="16200000">
            <a:off x="6928361" y="3354241"/>
            <a:ext cx="2712107" cy="2815293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ular Callout 37"/>
          <p:cNvSpPr/>
          <p:nvPr>
            <p:custDataLst>
              <p:tags r:id="rId23"/>
            </p:custDataLst>
          </p:nvPr>
        </p:nvSpPr>
        <p:spPr>
          <a:xfrm>
            <a:off x="2264291" y="3293491"/>
            <a:ext cx="3581400" cy="1066800"/>
          </a:xfrm>
          <a:prstGeom prst="wedgeRectCallout">
            <a:avLst>
              <a:gd name="adj1" fmla="val -59634"/>
              <a:gd name="adj2" fmla="val 9821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b="1" dirty="0" smtClean="0">
                <a:solidFill>
                  <a:schemeClr val="tx1"/>
                </a:solidFill>
              </a:rPr>
              <a:t>Vérifions combien de points il y a sous une des éclaboussures. </a:t>
            </a:r>
            <a:endParaRPr lang="fr-CA" dirty="0"/>
          </a:p>
        </p:txBody>
      </p:sp>
      <p:sp>
        <p:nvSpPr>
          <p:cNvPr id="45" name="Rectangular Callout 44"/>
          <p:cNvSpPr/>
          <p:nvPr>
            <p:custDataLst>
              <p:tags r:id="rId24"/>
            </p:custDataLst>
          </p:nvPr>
        </p:nvSpPr>
        <p:spPr>
          <a:xfrm>
            <a:off x="2258650" y="753216"/>
            <a:ext cx="1963849" cy="786200"/>
          </a:xfrm>
          <a:prstGeom prst="wedgeRectCallout">
            <a:avLst>
              <a:gd name="adj1" fmla="val -59634"/>
              <a:gd name="adj2" fmla="val 9821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b="1" dirty="0" smtClean="0">
                <a:solidFill>
                  <a:schemeClr val="tx1"/>
                </a:solidFill>
              </a:rPr>
              <a:t>Combien de points bleus voyez-vous?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ZoneTexte 28"/>
          <p:cNvSpPr txBox="1"/>
          <p:nvPr>
            <p:custDataLst>
              <p:tags r:id="rId25"/>
            </p:custDataLst>
          </p:nvPr>
        </p:nvSpPr>
        <p:spPr>
          <a:xfrm>
            <a:off x="121757" y="187356"/>
            <a:ext cx="1724824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dirty="0" smtClean="0">
                <a:latin typeface="Segoe Print"/>
              </a:rPr>
              <a:t>E</a:t>
            </a:r>
            <a:r>
              <a:rPr lang="fr-CA" dirty="0" smtClean="0">
                <a:ea typeface="+mn-lt"/>
                <a:cs typeface="+mn-lt"/>
              </a:rPr>
              <a:t>xemple d’une routine </a:t>
            </a:r>
            <a:r>
              <a:rPr lang="fr-CA" i="1" dirty="0">
                <a:ea typeface="+mn-lt"/>
                <a:cs typeface="+mn-lt"/>
              </a:rPr>
              <a:t>Splat! </a:t>
            </a:r>
            <a:r>
              <a:rPr lang="fr-CA" i="1" dirty="0" smtClean="0">
                <a:ea typeface="+mn-lt"/>
                <a:cs typeface="+mn-lt"/>
              </a:rPr>
              <a:t>– Éclaboussures de deux couleurs</a:t>
            </a:r>
            <a:r>
              <a:rPr lang="fr-CA" dirty="0" smtClean="0">
                <a:ea typeface="+mn-lt"/>
                <a:cs typeface="+mn-lt"/>
              </a:rPr>
              <a:t>.</a:t>
            </a:r>
            <a:endParaRPr lang="fr-CA" dirty="0"/>
          </a:p>
        </p:txBody>
      </p:sp>
      <p:sp>
        <p:nvSpPr>
          <p:cNvPr id="33" name="TextBox 35"/>
          <p:cNvSpPr txBox="1"/>
          <p:nvPr>
            <p:custDataLst>
              <p:tags r:id="rId26"/>
            </p:custDataLst>
          </p:nvPr>
        </p:nvSpPr>
        <p:spPr>
          <a:xfrm>
            <a:off x="516546" y="6546811"/>
            <a:ext cx="62527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Traduction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libre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SPLAT – 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5.1 - 2- Color Splats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! (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9"/>
              </a:rPr>
              <a:t>https://stevewyborney.com/2017/02/splat/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327621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3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2" dur="indefinite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5" grpId="0" animBg="1"/>
      <p:bldP spid="3" grpId="0" animBg="1"/>
      <p:bldP spid="18" grpId="0" animBg="1"/>
      <p:bldP spid="19" grpId="0" animBg="1"/>
      <p:bldP spid="20" grpId="0" animBg="1"/>
      <p:bldP spid="23" grpId="0" animBg="1"/>
      <p:bldP spid="24" grpId="0" animBg="1"/>
      <p:bldP spid="25" grpId="0" animBg="1"/>
      <p:bldP spid="27" grpId="0" animBg="1"/>
      <p:bldP spid="39" grpId="0" animBg="1"/>
      <p:bldP spid="41" grpId="0" animBg="1"/>
      <p:bldP spid="42" grpId="0" animBg="1"/>
      <p:bldP spid="28" grpId="0" animBg="1"/>
      <p:bldP spid="30" grpId="0" animBg="1"/>
      <p:bldP spid="31" grpId="0" animBg="1"/>
      <p:bldP spid="34" grpId="0" animBg="1"/>
      <p:bldP spid="37" grpId="0" animBg="1"/>
      <p:bldP spid="40" grpId="0" animBg="1"/>
      <p:bldP spid="43" grpId="0" animBg="1"/>
      <p:bldP spid="43" grpId="1" animBg="1"/>
      <p:bldP spid="44" grpId="0" animBg="1"/>
      <p:bldP spid="44" grpId="1" animBg="1"/>
      <p:bldP spid="38" grpId="0" animBg="1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3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Title 2">
            <a:extLst>
              <a:ext uri="{FF2B5EF4-FFF2-40B4-BE49-F238E27FC236}">
                <a16:creationId xmlns:a16="http://schemas.microsoft.com/office/drawing/2014/main" id="{445FF050-7AAC-4F99-8F22-DD1AA3CB69DE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4516" y="624724"/>
            <a:ext cx="10404799" cy="1416885"/>
          </a:xfrm>
        </p:spPr>
        <p:txBody>
          <a:bodyPr>
            <a:normAutofit/>
          </a:bodyPr>
          <a:lstStyle/>
          <a:p>
            <a:r>
              <a:rPr lang="fr-CA" dirty="0" smtClean="0">
                <a:latin typeface="Segoe Print"/>
              </a:rPr>
              <a:t>Splat !</a:t>
            </a:r>
            <a:endParaRPr lang="fr-FR" sz="2800" dirty="0">
              <a:cs typeface="Calibri Light"/>
            </a:endParaRP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222BBC3-BA1D-41AD-A9A1-1171FC789D76}"/>
              </a:ext>
            </a:extLst>
          </p:cNvPr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1558172" y="2331285"/>
            <a:ext cx="9226181" cy="2057835"/>
          </a:xfr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sz="1800" dirty="0" smtClean="0">
                <a:ea typeface="+mn-lt"/>
                <a:cs typeface="+mn-lt"/>
              </a:rPr>
              <a:t>L’enseignant peut tirer des exemples, disponibles uniquement en anglais, directement du site  </a:t>
            </a:r>
            <a:r>
              <a:rPr lang="fr-CA" sz="1800" dirty="0" err="1" smtClean="0">
                <a:hlinkClick r:id="rId7"/>
              </a:rPr>
              <a:t>Splat</a:t>
            </a:r>
            <a:r>
              <a:rPr lang="fr-CA" sz="1800" dirty="0" smtClean="0">
                <a:hlinkClick r:id="rId7"/>
              </a:rPr>
              <a:t>! - Steve </a:t>
            </a:r>
            <a:r>
              <a:rPr lang="fr-CA" sz="1800" dirty="0" err="1" smtClean="0">
                <a:hlinkClick r:id="rId7"/>
              </a:rPr>
              <a:t>Wyborney's</a:t>
            </a:r>
            <a:r>
              <a:rPr lang="fr-CA" sz="1800" dirty="0" smtClean="0">
                <a:hlinkClick r:id="rId7"/>
              </a:rPr>
              <a:t> Blog: </a:t>
            </a:r>
            <a:r>
              <a:rPr lang="fr-CA" sz="1800" dirty="0" err="1" smtClean="0">
                <a:hlinkClick r:id="rId7"/>
              </a:rPr>
              <a:t>I'm</a:t>
            </a:r>
            <a:r>
              <a:rPr lang="fr-CA" sz="1800" dirty="0" smtClean="0">
                <a:hlinkClick r:id="rId7"/>
              </a:rPr>
              <a:t> on a Learning Mission </a:t>
            </a:r>
            <a:r>
              <a:rPr lang="fr-CA" sz="1800" dirty="0" smtClean="0"/>
              <a:t> et traduire les directives, </a:t>
            </a:r>
            <a:r>
              <a:rPr lang="fr-CA" sz="1800" dirty="0" smtClean="0">
                <a:ea typeface="+mn-lt"/>
                <a:cs typeface="+mn-lt"/>
              </a:rPr>
              <a:t>il peut créer ses propres arrangements de points ou demander aux élèves d’en préparer eux-mêmes. Ce site propose également des vidéos explicatives.</a:t>
            </a:r>
            <a:endParaRPr lang="fr-CA" sz="1800" dirty="0" smtClean="0">
              <a:hlinkClick r:id="rId7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CA" sz="1800" dirty="0" smtClean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CA" sz="1800" dirty="0" smtClean="0"/>
              <a:t>Les ensembles de </a:t>
            </a:r>
            <a:r>
              <a:rPr lang="fr-CA" sz="1800" dirty="0" err="1" smtClean="0"/>
              <a:t>Splat</a:t>
            </a:r>
            <a:r>
              <a:rPr lang="fr-CA" sz="1800" dirty="0" smtClean="0"/>
              <a:t>! peuvent être téléchargés gratuitement en format PowerPoint ou Google Slides.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CA" sz="1500" dirty="0">
              <a:cs typeface="Calibri"/>
            </a:endParaRPr>
          </a:p>
        </p:txBody>
      </p:sp>
      <p:sp>
        <p:nvSpPr>
          <p:cNvPr id="11" name="TextBox 35"/>
          <p:cNvSpPr txBox="1"/>
          <p:nvPr>
            <p:custDataLst>
              <p:tags r:id="rId5"/>
            </p:custDataLst>
          </p:nvPr>
        </p:nvSpPr>
        <p:spPr>
          <a:xfrm>
            <a:off x="1691796" y="411212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hlinkClick r:id="rId8"/>
              </a:rPr>
              <a:t>www.stevewyborney.com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128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5587195C50ED4C92B8A185FE6F27D4" ma:contentTypeVersion="2" ma:contentTypeDescription="Create a new document." ma:contentTypeScope="" ma:versionID="f0e20b44a9d76d1967218c967f627b63">
  <xsd:schema xmlns:xsd="http://www.w3.org/2001/XMLSchema" xmlns:xs="http://www.w3.org/2001/XMLSchema" xmlns:p="http://schemas.microsoft.com/office/2006/metadata/properties" xmlns:ns2="9ee1db03-3280-4146-a04c-a5fa4568c421" targetNamespace="http://schemas.microsoft.com/office/2006/metadata/properties" ma:root="true" ma:fieldsID="0d537746806ba585bc96b7aa6f583ba0" ns2:_="">
    <xsd:import namespace="9ee1db03-3280-4146-a04c-a5fa4568c4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e1db03-3280-4146-a04c-a5fa4568c4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BD51D3-91A2-4CDE-A624-21410C136D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e1db03-3280-4146-a04c-a5fa4568c4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449D67-9297-4460-932E-DA42378D5F38}">
  <ds:schemaRefs>
    <ds:schemaRef ds:uri="http://purl.org/dc/elements/1.1/"/>
    <ds:schemaRef ds:uri="http://schemas.openxmlformats.org/package/2006/metadata/core-properties"/>
    <ds:schemaRef ds:uri="9ee1db03-3280-4146-a04c-a5fa4568c421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0E1A667-CA37-4DB2-BF80-892844E2AB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4466</TotalTime>
  <Words>1092</Words>
  <Application>Microsoft Office PowerPoint</Application>
  <PresentationFormat>Grand écran</PresentationFormat>
  <Paragraphs>87</Paragraphs>
  <Slides>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Segoe Print</vt:lpstr>
      <vt:lpstr>Office Theme</vt:lpstr>
      <vt:lpstr>Les routines mathématiques</vt:lpstr>
      <vt:lpstr>Les routines mathématiques</vt:lpstr>
      <vt:lpstr>Les routines mathématiques</vt:lpstr>
      <vt:lpstr>Présentation PowerPoint</vt:lpstr>
      <vt:lpstr>Présentation PowerPoint</vt:lpstr>
      <vt:lpstr>Présentation PowerPoint</vt:lpstr>
      <vt:lpstr>Splat !</vt:lpstr>
    </vt:vector>
  </TitlesOfParts>
  <Company>Government of Manitoba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Trouver une raison pour laquelle chacun d’entre eux n’appartient pas.</dc:title>
  <dc:creator>Allain Fox, Nicole (MET)</dc:creator>
  <cp:lastModifiedBy>Huard-Huberdeau, Sylvie (EDU)</cp:lastModifiedBy>
  <cp:revision>208</cp:revision>
  <dcterms:created xsi:type="dcterms:W3CDTF">2020-12-07T23:35:52Z</dcterms:created>
  <dcterms:modified xsi:type="dcterms:W3CDTF">2020-12-19T17:10:10Z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0x010100785587195C50ED4C92B8A185FE6F27D4</vt:lpwstr>
  </property>
</Properties>
</file>