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68" r:id="rId3"/>
    <p:sldId id="256" r:id="rId4"/>
    <p:sldId id="257" r:id="rId5"/>
    <p:sldId id="258" r:id="rId6"/>
    <p:sldId id="259" r:id="rId7"/>
    <p:sldId id="260" r:id="rId8"/>
    <p:sldId id="262" r:id="rId9"/>
    <p:sldId id="261" r:id="rId10"/>
    <p:sldId id="264" r:id="rId11"/>
    <p:sldId id="263" r:id="rId12"/>
    <p:sldId id="265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12/20/2020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12/20/2020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12/20/2020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51DB-23D5-4945-850E-90AFA76EE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078EC-B370-4C68-B253-F6DB472B2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0F302-78EE-46F9-83F7-143BD10B1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F3588-6BE0-4F79-94A6-26C8B2893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CA73B-A461-4625-A5BC-1E158EDC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5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4B443-22FB-4C59-94DD-F5668F59C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C4017-C090-40BA-9FDF-888CBD31E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39C23-2918-4D8F-9CD4-660E730F9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E7758-EB47-4B29-8793-4BCE10A24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736B4-EF9C-40B2-BCC9-A7EE5AB05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514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3614-ABDF-4E72-BA2C-A2912182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74984-0EA2-4CC6-9E11-01A24E6D8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F597E3-383C-4E02-A45E-D31316E5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C4F90-0253-4D63-B970-41EA2D88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14198-7EDC-420D-8C84-9B81FC92B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34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3681E-2C1E-425C-9714-8AF6FA9CE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CF55E-3157-4C09-93E9-472EE3AD6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AA464D-4CD3-45AF-BC38-129C3DDDB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CE903-65B5-453B-93D9-8B79A21A3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2D49C9-9515-4481-8AB7-66A77D2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E28E2-D436-4186-8140-A01614B1B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22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B1F4-CD11-40C7-B732-37C129F4A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5B1EB-990C-4F4F-8AB4-9D9E26A91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353580-8B92-4AFA-B536-FDABDA534B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25F85-F769-4781-ADAE-95BBD99213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EBEDEB-D200-471E-AE0E-4BCD7649B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CAB99-DBB1-4DCA-9703-5F2B3C75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92AB-6B2B-4247-BDC8-12CCF643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49E0D9-D99E-46C6-9B6A-FE2FCB2A1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458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6AC94-9ACD-43A8-A284-8898A3AEF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251C67-21B1-4300-A04D-C6D65BE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49F35-AB78-4EAE-AB17-6A05EA9ED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D351B7-06F4-400B-AC13-6AEE708CB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65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7C408C-75BC-4F5B-AEA0-783CA2E25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FCE73-DA9B-4795-93A1-9FA40869E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E9213-CF54-49BE-8260-3BE8B3821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384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C7E33-0C2F-4DD5-B765-85918BFC7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9EDE2-2DC8-47B4-9318-1653EB9A3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CA519B-D9C1-43EC-8A95-3D361D6B58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AFB93-2D57-473C-8250-0F3832CC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B1234-F597-4A08-AFE7-2FE375953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E41DF-B3DC-4E50-848D-499086F1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6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3D970-4714-4927-87D5-DEFAB14A3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DF9EF6-D0D5-4E66-9F3A-39254685A8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079F52-6CA3-47A4-9D2F-AA6CAF977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0787E-7130-4901-9245-175E0F787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0F35B7-D146-4091-99C5-90FFB5AC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1976E-7FE8-4760-9759-369B9C653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61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FFD89-F8AC-4DE5-9D13-04C432853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793E1-5165-468D-9F37-C3A1D70CF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79D55-BF1F-4FA7-8037-43089695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796D7-FA9F-4D61-AD4F-30A81581D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3CADC-B140-4937-804D-D6556AB2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683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4C4947-6D30-4930-B682-E25BB0B3C8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A8FEE-4627-4C31-AB6F-1DB210DB3F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FC8AB-5D23-49A0-B038-7C579CF49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EF8C4-05B4-4709-834F-5B5848F6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A0BE2-D3E6-46EF-BA13-4C71D8DD8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7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12/20/2020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12/20/2020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12/20/2020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12/20/2020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12/20/2020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12/20/2020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12/20/2020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12/20/2020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B9F03D-5866-4668-8875-1B540227B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8F580-B9A3-412B-AD2E-DB4485081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00654-8A31-47B6-B25B-0555C9CC40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DC1EC-D2E5-4A05-9D6C-70513C1548FE}" type="datetimeFigureOut">
              <a:rPr lang="en-US" smtClean="0"/>
              <a:t>12/20/2020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76D5F-D0A2-4996-81E8-32E1C91F5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2996F-27A0-4604-864D-7689566B5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76FCD-3CC3-45A2-B0BF-19BDD440C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wevegotkids.com/national/article/family-life/the-20-best-virtual-zoo-and-safari-tours-for-kids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ploringnature.org/db/view/Life-Cycle-Flip-Books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9j3gYAKpAM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aptmanitoba.ca/playgrounds-winnipeg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2802" y="2315456"/>
            <a:ext cx="3347574" cy="78626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Section 1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1049" y="3741985"/>
            <a:ext cx="2711080" cy="1056886"/>
          </a:xfrm>
        </p:spPr>
        <p:txBody>
          <a:bodyPr>
            <a:normAutofit/>
          </a:bodyPr>
          <a:lstStyle/>
          <a:p>
            <a:r>
              <a:rPr lang="en-CA" sz="2800" dirty="0" smtClean="0"/>
              <a:t>Student </a:t>
            </a:r>
            <a:r>
              <a:rPr lang="en-CA" sz="2800" dirty="0"/>
              <a:t>Booklet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23179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F8B1E-01F6-4241-9EA4-ED065BDBA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  Do: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32942-0C42-4DCD-B453-5907843E8D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shapes do you see around your home?</a:t>
            </a:r>
          </a:p>
          <a:p>
            <a:r>
              <a:rPr lang="en-US" sz="3200" dirty="0"/>
              <a:t>Are they 2D or 3D shapes?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3E515A-DCD0-4B3C-9D69-D2F8A03C22B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Look around your home to find as many different 2D and 3D shapes as you can. </a:t>
            </a:r>
          </a:p>
          <a:p>
            <a:r>
              <a:rPr lang="en-US" sz="2800" dirty="0"/>
              <a:t>Sort your shapes. Describe your sorting rule.</a:t>
            </a:r>
          </a:p>
          <a:p>
            <a:r>
              <a:rPr lang="en-US" sz="2800" dirty="0"/>
              <a:t>Record your findings using pictures and words.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13FA85-EEE0-4D2D-B92C-7371E283A734}"/>
              </a:ext>
            </a:extLst>
          </p:cNvPr>
          <p:cNvSpPr txBox="1"/>
          <p:nvPr/>
        </p:nvSpPr>
        <p:spPr>
          <a:xfrm rot="16200000">
            <a:off x="-321325" y="2408855"/>
            <a:ext cx="3008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Shape Hunt</a:t>
            </a:r>
          </a:p>
        </p:txBody>
      </p:sp>
    </p:spTree>
    <p:extLst>
      <p:ext uri="{BB962C8B-B14F-4D97-AF65-F5344CB8AC3E}">
        <p14:creationId xmlns:p14="http://schemas.microsoft.com/office/powerpoint/2010/main" val="23524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77F2E-32A4-4D3D-9896-059DD8A5D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Do: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03010-6D17-4E94-842A-8B931B0E3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3735387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What do animals need to be able to grow </a:t>
            </a:r>
            <a:r>
              <a:rPr lang="en-US" sz="3200"/>
              <a:t>into healthy </a:t>
            </a:r>
            <a:r>
              <a:rPr lang="en-US" sz="3200" dirty="0"/>
              <a:t>adults?</a:t>
            </a:r>
          </a:p>
          <a:p>
            <a:r>
              <a:rPr lang="en-US" sz="3200" dirty="0"/>
              <a:t>Are these needs the same or different for different animals?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66CA17-A8BF-4EC5-BCA9-3813801BB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5637213" cy="41148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Use the link below to virtually visit animals in the zoo.</a:t>
            </a:r>
          </a:p>
          <a:p>
            <a:r>
              <a:rPr lang="en-US" sz="2800" dirty="0"/>
              <a:t>OR If you have a pet you can observe your pet.</a:t>
            </a:r>
          </a:p>
          <a:p>
            <a:r>
              <a:rPr lang="en-US" sz="2800" dirty="0"/>
              <a:t>OR View some books or a TV show about animals.</a:t>
            </a:r>
          </a:p>
          <a:p>
            <a:r>
              <a:rPr lang="en-US" sz="2800" dirty="0"/>
              <a:t>What do you notice about animals’ needs. Record your observations about what needs animals have in order to grow and stay healthy.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DE902D-A241-40C6-8982-8BFAE86BF07B}"/>
              </a:ext>
            </a:extLst>
          </p:cNvPr>
          <p:cNvSpPr txBox="1"/>
          <p:nvPr/>
        </p:nvSpPr>
        <p:spPr>
          <a:xfrm rot="16200000">
            <a:off x="-798122" y="1932057"/>
            <a:ext cx="3962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Virtual Fieldtrip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0B0AB-7C60-4634-9B37-38401D6BFBED}"/>
              </a:ext>
            </a:extLst>
          </p:cNvPr>
          <p:cNvSpPr txBox="1"/>
          <p:nvPr/>
        </p:nvSpPr>
        <p:spPr>
          <a:xfrm>
            <a:off x="2474180" y="5486818"/>
            <a:ext cx="88406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https://helpwevegotkids.com/national/article/family-life/the-20-best-virtual-zoo-and-safari-tours-for-kids/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56109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3445B-27B1-46B8-B954-0AE9D2B86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  Do: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CEEB7-7510-4F06-90FA-EFBE9B1C54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Why do we measure things?</a:t>
            </a:r>
          </a:p>
          <a:p>
            <a:r>
              <a:rPr lang="en-US" sz="3200" dirty="0"/>
              <a:t>How can we measure structures needed to support animal growth?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5E2FF-3F14-455A-9172-6231D1EAF2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Measure some structures used to support the needs of a pet – e.g. carrier, aquarium, kennel, cage, toy, food/water bowl, etc.</a:t>
            </a:r>
          </a:p>
          <a:p>
            <a:r>
              <a:rPr lang="en-US" sz="2400" dirty="0"/>
              <a:t>OR Measure some structures used to support your needs to grow – e.g. toy, play structure, table, bed, plate, glass, fork, etc.</a:t>
            </a:r>
          </a:p>
          <a:p>
            <a:r>
              <a:rPr lang="en-US" sz="2400" dirty="0"/>
              <a:t>Record your findings.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E44C0F-F426-44E8-AE8A-1A299F547C90}"/>
              </a:ext>
            </a:extLst>
          </p:cNvPr>
          <p:cNvSpPr txBox="1"/>
          <p:nvPr/>
        </p:nvSpPr>
        <p:spPr>
          <a:xfrm rot="16200000">
            <a:off x="-321325" y="2408855"/>
            <a:ext cx="3008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Measuring</a:t>
            </a:r>
          </a:p>
        </p:txBody>
      </p:sp>
    </p:spTree>
    <p:extLst>
      <p:ext uri="{BB962C8B-B14F-4D97-AF65-F5344CB8AC3E}">
        <p14:creationId xmlns:p14="http://schemas.microsoft.com/office/powerpoint/2010/main" val="60123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5576" y="2324419"/>
            <a:ext cx="3526869" cy="786265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Section </a:t>
            </a:r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0013" y="3706127"/>
            <a:ext cx="2477997" cy="1056886"/>
          </a:xfrm>
        </p:spPr>
        <p:txBody>
          <a:bodyPr>
            <a:normAutofit/>
          </a:bodyPr>
          <a:lstStyle/>
          <a:p>
            <a:r>
              <a:rPr lang="en-CA" sz="2800" dirty="0" smtClean="0"/>
              <a:t>Thought Book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23799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EAFC6-4681-4000-AA51-4AFE2E7A3B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My Thought Book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B5CEA1-5E1F-49E7-95EE-7EB7B9FC4D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Will You Be My Pet?</a:t>
            </a:r>
          </a:p>
          <a:p>
            <a:endParaRPr lang="en-US" dirty="0"/>
          </a:p>
          <a:p>
            <a:r>
              <a:rPr lang="en-US" dirty="0"/>
              <a:t>Name 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724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025F8A2-BE10-4EE1-8160-9F194E2A4933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C0ADD5-9DEB-4A65-A3E9-00B683E60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 Books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49B5A-6546-482E-85F7-936454023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How do baby animals grow and change after they are born?</a:t>
            </a:r>
          </a:p>
          <a:p>
            <a:pPr marL="0" indent="0">
              <a:buNone/>
            </a:pPr>
            <a:r>
              <a:rPr lang="en-US" dirty="0"/>
              <a:t>Do all animals grow and change?</a:t>
            </a:r>
          </a:p>
        </p:txBody>
      </p:sp>
    </p:spTree>
    <p:extLst>
      <p:ext uri="{BB962C8B-B14F-4D97-AF65-F5344CB8AC3E}">
        <p14:creationId xmlns:p14="http://schemas.microsoft.com/office/powerpoint/2010/main" val="929399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DB75440-1182-4CB0-A220-32A3ADCD1D67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C0ADD5-9DEB-4A65-A3E9-00B683E60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49B5A-6546-482E-85F7-936454023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How do human babies grow and change to become adults?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323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7AE22BF-D5B1-457E-A974-E955A992772B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1863-A385-4B94-8F48-622C66216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D90BD-F1D1-4EC2-B906-4256385B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Why do children use play structures?</a:t>
            </a:r>
          </a:p>
          <a:p>
            <a:pPr marL="0" indent="0">
              <a:buNone/>
            </a:pPr>
            <a:r>
              <a:rPr lang="en-US" dirty="0"/>
              <a:t>What 2D and 3D shapes do you see in play structures?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010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BD961C1-F328-4C2A-B1A4-645334AD2653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25AB74-4C42-4508-A260-FDFBF8FF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T-Chart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76A3C-1B0B-4CB7-9B2B-5C3AC88D0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How are babies the same as their adult parents?</a:t>
            </a:r>
          </a:p>
          <a:p>
            <a:pPr marL="0" indent="0">
              <a:buNone/>
            </a:pPr>
            <a:r>
              <a:rPr lang="en-US" dirty="0"/>
              <a:t>How are babies different from their adult parents?</a:t>
            </a:r>
          </a:p>
        </p:txBody>
      </p:sp>
    </p:spTree>
    <p:extLst>
      <p:ext uri="{BB962C8B-B14F-4D97-AF65-F5344CB8AC3E}">
        <p14:creationId xmlns:p14="http://schemas.microsoft.com/office/powerpoint/2010/main" val="33817803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6A871D1-2F71-4D25-95F6-644A4A321C34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CA517B-1E81-410E-8EA5-FECD8A70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Venn </a:t>
            </a:r>
            <a:r>
              <a:rPr lang="en-US" dirty="0"/>
              <a:t>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1D166-7A8E-4782-86D2-F29A97C4E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How are 2D shapes such as squares, rectangles, triangles, and circles the same and different?</a:t>
            </a:r>
          </a:p>
          <a:p>
            <a:pPr marL="0" indent="0">
              <a:buNone/>
            </a:pPr>
            <a:r>
              <a:rPr lang="en-US" dirty="0"/>
              <a:t>How are 3D shapes such as cubes, spheres, cones, cylinders, prisms, and pyramids the same and different?</a:t>
            </a:r>
          </a:p>
          <a:p>
            <a:pPr marL="0" indent="0">
              <a:buNone/>
            </a:pPr>
            <a:r>
              <a:rPr lang="en-US" dirty="0"/>
              <a:t>How are 2D and 3D shapes the same and different?</a:t>
            </a:r>
          </a:p>
        </p:txBody>
      </p:sp>
    </p:spTree>
    <p:extLst>
      <p:ext uri="{BB962C8B-B14F-4D97-AF65-F5344CB8AC3E}">
        <p14:creationId xmlns:p14="http://schemas.microsoft.com/office/powerpoint/2010/main" val="2860056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Will You Be My Pet?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Grade 2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45865A4-449A-4523-ACD4-AC2E574AEBC7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836C6B-BA19-45D5-9012-5FB257B78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 Hunt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8E5CD-7629-4DF9-9037-DBB50FE56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What shapes do you see around your home?</a:t>
            </a:r>
          </a:p>
          <a:p>
            <a:pPr marL="0" indent="0">
              <a:buNone/>
            </a:pPr>
            <a:r>
              <a:rPr lang="en-US" dirty="0"/>
              <a:t>Are they 2D or 3D shapes?</a:t>
            </a:r>
          </a:p>
        </p:txBody>
      </p:sp>
    </p:spTree>
    <p:extLst>
      <p:ext uri="{BB962C8B-B14F-4D97-AF65-F5344CB8AC3E}">
        <p14:creationId xmlns:p14="http://schemas.microsoft.com/office/powerpoint/2010/main" val="398708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E376BC-CAD6-4585-8FAC-1631DCE8A97D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C0C7C3-E51D-4571-A588-FABDD22B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Fieldtrip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89A4-819E-4DD9-A43E-09AF57C87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Questions:</a:t>
            </a:r>
          </a:p>
          <a:p>
            <a:pPr marL="0" indent="0">
              <a:buNone/>
            </a:pPr>
            <a:r>
              <a:rPr lang="en-US" dirty="0"/>
              <a:t>What do animals need to be able to grow into healthy adults?</a:t>
            </a:r>
          </a:p>
          <a:p>
            <a:pPr marL="0" indent="0">
              <a:buNone/>
            </a:pPr>
            <a:r>
              <a:rPr lang="en-US" dirty="0"/>
              <a:t>Are these needs the same or different for different animals?</a:t>
            </a:r>
          </a:p>
        </p:txBody>
      </p:sp>
    </p:spTree>
    <p:extLst>
      <p:ext uri="{BB962C8B-B14F-4D97-AF65-F5344CB8AC3E}">
        <p14:creationId xmlns:p14="http://schemas.microsoft.com/office/powerpoint/2010/main" val="1687118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466ED8-E9A3-4E39-9160-15FF1223CA71}"/>
              </a:ext>
            </a:extLst>
          </p:cNvPr>
          <p:cNvSpPr/>
          <p:nvPr/>
        </p:nvSpPr>
        <p:spPr>
          <a:xfrm>
            <a:off x="246743" y="232229"/>
            <a:ext cx="11596914" cy="6487885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BECFA3-C9B9-4099-8B8C-B35C7DE76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6326F-4721-4AD5-9924-A5B9FE76D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Questions</a:t>
            </a:r>
          </a:p>
          <a:p>
            <a:pPr marL="0" indent="0">
              <a:buNone/>
            </a:pPr>
            <a:r>
              <a:rPr lang="en-US" dirty="0"/>
              <a:t>Why do we measure things?</a:t>
            </a:r>
          </a:p>
          <a:p>
            <a:pPr marL="0" indent="0">
              <a:buNone/>
            </a:pPr>
            <a:r>
              <a:rPr lang="en-US" dirty="0"/>
              <a:t>How can we measure structures needed to support animal growth?</a:t>
            </a:r>
          </a:p>
        </p:txBody>
      </p:sp>
    </p:spTree>
    <p:extLst>
      <p:ext uri="{BB962C8B-B14F-4D97-AF65-F5344CB8AC3E}">
        <p14:creationId xmlns:p14="http://schemas.microsoft.com/office/powerpoint/2010/main" val="19535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CA45F-D485-4E59-B3F2-111D3A92A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Questions: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AE00-EF1B-424C-BF48-697B3BBE0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do builders and designers use measurement?</a:t>
            </a:r>
          </a:p>
          <a:p>
            <a:r>
              <a:rPr lang="en-US" sz="2800" dirty="0"/>
              <a:t>How do we describe 2D &amp; 3D shapes?</a:t>
            </a:r>
          </a:p>
          <a:p>
            <a:r>
              <a:rPr lang="en-US" sz="2800" dirty="0"/>
              <a:t>How do animals grow and change?</a:t>
            </a:r>
          </a:p>
          <a:p>
            <a:r>
              <a:rPr lang="en-US" sz="2800" dirty="0"/>
              <a:t>What do animals need to grow and change?</a:t>
            </a:r>
          </a:p>
        </p:txBody>
      </p:sp>
    </p:spTree>
    <p:extLst>
      <p:ext uri="{BB962C8B-B14F-4D97-AF65-F5344CB8AC3E}">
        <p14:creationId xmlns:p14="http://schemas.microsoft.com/office/powerpoint/2010/main" val="68329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3EB1C00-9288-4B9B-BB11-4E52BF52E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>
                <a:solidFill>
                  <a:srgbClr val="002060"/>
                </a:solidFill>
              </a:rPr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7409B-5F36-498F-9569-8FFB44949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You are going to do a number of tasks to help you be able to answer the questions on the previous slide and to complete the final task below.</a:t>
            </a:r>
          </a:p>
          <a:p>
            <a:pPr marL="45720" indent="0">
              <a:buNone/>
            </a:pPr>
            <a:r>
              <a:rPr lang="en-US" dirty="0"/>
              <a:t>For each task, THINK about the questions on the left before starting the part that says DO. These will help prepare you to complete each task.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4400" b="1" dirty="0">
                <a:solidFill>
                  <a:srgbClr val="002060"/>
                </a:solidFill>
              </a:rPr>
              <a:t>Final Task:</a:t>
            </a:r>
          </a:p>
          <a:p>
            <a:pPr marL="45720" indent="0">
              <a:buNone/>
            </a:pPr>
            <a:r>
              <a:rPr lang="en-US" dirty="0"/>
              <a:t>Create a living space to support the healthy development of a pet of your choice from birth to adulthood.</a:t>
            </a:r>
          </a:p>
          <a:p>
            <a:pPr marL="45720" indent="0">
              <a:buNone/>
            </a:pPr>
            <a:r>
              <a:rPr lang="en-US" dirty="0"/>
              <a:t>Write a letter inviting an animal to come live in the space you created. </a:t>
            </a:r>
          </a:p>
        </p:txBody>
      </p:sp>
    </p:spTree>
    <p:extLst>
      <p:ext uri="{BB962C8B-B14F-4D97-AF65-F5344CB8AC3E}">
        <p14:creationId xmlns:p14="http://schemas.microsoft.com/office/powerpoint/2010/main" val="423743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51864A-5432-43E3-8A1B-9CAE2CF82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  		 Do: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EC177C-4B03-482C-8D53-2CD755AD0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8214" y="1600200"/>
            <a:ext cx="3763096" cy="41148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How do baby animals grow and change after they are born? Do all animals grow and change?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AF877D-C8D3-4164-9109-55127F7A7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600200"/>
            <a:ext cx="5484813" cy="4114800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Use the link below to create flipbooks showing the life cycles of birds, butterflies, frogs and caribou.</a:t>
            </a:r>
          </a:p>
          <a:p>
            <a:r>
              <a:rPr lang="en-US" sz="3200" dirty="0"/>
              <a:t>View your flipbooks. How are the life cycles the same? How are they different? Record your thinking.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537EE1F-CBD7-4961-A49A-523119035F9E}"/>
              </a:ext>
            </a:extLst>
          </p:cNvPr>
          <p:cNvSpPr txBox="1"/>
          <p:nvPr/>
        </p:nvSpPr>
        <p:spPr>
          <a:xfrm>
            <a:off x="3172692" y="5715000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https://www.exploringnature.org/db/view/Life-Cycle-Flip-Books</a:t>
            </a:r>
            <a:r>
              <a:rPr lang="en-US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24F9FB-49F7-4D1B-AFB3-C0F0F86B47DA}"/>
              </a:ext>
            </a:extLst>
          </p:cNvPr>
          <p:cNvSpPr txBox="1"/>
          <p:nvPr/>
        </p:nvSpPr>
        <p:spPr>
          <a:xfrm rot="16200000">
            <a:off x="-321325" y="2408855"/>
            <a:ext cx="3008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Flip Books</a:t>
            </a:r>
          </a:p>
        </p:txBody>
      </p:sp>
    </p:spTree>
    <p:extLst>
      <p:ext uri="{BB962C8B-B14F-4D97-AF65-F5344CB8AC3E}">
        <p14:creationId xmlns:p14="http://schemas.microsoft.com/office/powerpoint/2010/main" val="391804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927F-8799-4391-A7B7-034B914C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  Do: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549E-2E6D-4648-BB37-3CB37C40A1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do human babies grow and change to become adults? </a:t>
            </a:r>
          </a:p>
          <a:p>
            <a:r>
              <a:rPr lang="en-US" sz="3200" dirty="0"/>
              <a:t>How are is this represented in the teachings of the medicine wheel?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C3BBB-5D03-42DD-B6E1-853EF4097C1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Watch the video link above.</a:t>
            </a:r>
          </a:p>
          <a:p>
            <a:r>
              <a:rPr lang="en-US" sz="2800" dirty="0"/>
              <a:t>Draw or find pictures to show the life cycle of humans.</a:t>
            </a:r>
          </a:p>
          <a:p>
            <a:r>
              <a:rPr lang="en-US" sz="2800" dirty="0"/>
              <a:t>Place your pictures in a medicine wheel according to the teachings.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DD704B-72D3-4473-ADD5-5901A0E0AED3}"/>
              </a:ext>
            </a:extLst>
          </p:cNvPr>
          <p:cNvSpPr txBox="1"/>
          <p:nvPr/>
        </p:nvSpPr>
        <p:spPr>
          <a:xfrm rot="16200000">
            <a:off x="-1227612" y="2209146"/>
            <a:ext cx="48213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Human Life Cycles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7EA45DD-B6E6-421E-95CA-1E5BD39FF9DD}"/>
              </a:ext>
            </a:extLst>
          </p:cNvPr>
          <p:cNvGrpSpPr/>
          <p:nvPr/>
        </p:nvGrpSpPr>
        <p:grpSpPr>
          <a:xfrm>
            <a:off x="5679830" y="4803492"/>
            <a:ext cx="1595727" cy="2012984"/>
            <a:chOff x="3116580" y="703385"/>
            <a:chExt cx="5939497" cy="5445955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3CD0CE4-8074-44B6-91B0-DEFE1F3B36B2}"/>
                </a:ext>
              </a:extLst>
            </p:cNvPr>
            <p:cNvSpPr/>
            <p:nvPr/>
          </p:nvSpPr>
          <p:spPr>
            <a:xfrm>
              <a:off x="3116580" y="703385"/>
              <a:ext cx="5939497" cy="5445955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8F3714F-6549-40E8-B204-CC20407692BD}"/>
                </a:ext>
              </a:extLst>
            </p:cNvPr>
            <p:cNvCxnSpPr>
              <a:cxnSpLocks/>
            </p:cNvCxnSpPr>
            <p:nvPr/>
          </p:nvCxnSpPr>
          <p:spPr>
            <a:xfrm>
              <a:off x="3771900" y="1687830"/>
              <a:ext cx="4583430" cy="35471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9AF47FB-B415-4192-BAD4-19D4D983652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23360" y="1490980"/>
              <a:ext cx="4118610" cy="390525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60CF50D-D3DC-4E66-BC6C-00E1A8A8C382}"/>
              </a:ext>
            </a:extLst>
          </p:cNvPr>
          <p:cNvSpPr txBox="1"/>
          <p:nvPr/>
        </p:nvSpPr>
        <p:spPr>
          <a:xfrm>
            <a:off x="6471591" y="295480"/>
            <a:ext cx="60930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https://www.youtube.com/watch?v=a9j3gYAKpAM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46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927F-8799-4391-A7B7-034B914CC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  Do: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549E-2E6D-4648-BB37-3CB37C40A1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>
            <a:normAutofit/>
          </a:bodyPr>
          <a:lstStyle/>
          <a:p>
            <a:r>
              <a:rPr lang="en-US" sz="3200" dirty="0"/>
              <a:t>Why do children use play structures?</a:t>
            </a:r>
          </a:p>
          <a:p>
            <a:r>
              <a:rPr lang="en-US" sz="3200" dirty="0"/>
              <a:t>What 2D and 3D shapes do you see in play structures?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C3BBB-5D03-42DD-B6E1-853EF4097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Visit a play structure in your back yard or in your neighborhood or visit the website below.</a:t>
            </a:r>
          </a:p>
          <a:p>
            <a:r>
              <a:rPr lang="en-US" sz="2800" dirty="0"/>
              <a:t>What 2D and 3D shapes do you see in the play structures?</a:t>
            </a:r>
          </a:p>
          <a:p>
            <a:r>
              <a:rPr lang="en-US" sz="2800" dirty="0"/>
              <a:t>Record your observations using pictures and words.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F878C4-5DD9-4F7D-B549-07BFF85BFBDA}"/>
              </a:ext>
            </a:extLst>
          </p:cNvPr>
          <p:cNvSpPr txBox="1"/>
          <p:nvPr/>
        </p:nvSpPr>
        <p:spPr>
          <a:xfrm>
            <a:off x="2466109" y="57150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http://www.adaptmanitoba.ca/playgrounds-winnipeg/</a:t>
            </a:r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6BC6CA-D82D-4B02-97BC-39D7E7084C3D}"/>
              </a:ext>
            </a:extLst>
          </p:cNvPr>
          <p:cNvSpPr txBox="1"/>
          <p:nvPr/>
        </p:nvSpPr>
        <p:spPr>
          <a:xfrm rot="16200000">
            <a:off x="-798122" y="1932057"/>
            <a:ext cx="3962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Play Structures</a:t>
            </a:r>
          </a:p>
        </p:txBody>
      </p:sp>
    </p:spTree>
    <p:extLst>
      <p:ext uri="{BB962C8B-B14F-4D97-AF65-F5344CB8AC3E}">
        <p14:creationId xmlns:p14="http://schemas.microsoft.com/office/powerpoint/2010/main" val="528759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927F-8799-4391-A7B7-034B914C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  Do: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549E-2E6D-4648-BB37-3CB37C40A1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are babies the same as their adult parents?</a:t>
            </a:r>
          </a:p>
          <a:p>
            <a:r>
              <a:rPr lang="en-US" sz="3200" dirty="0"/>
              <a:t>How are babies different from their adult parents?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C3BBB-5D03-42DD-B6E1-853EF4097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1309255"/>
          </a:xfrm>
        </p:spPr>
        <p:txBody>
          <a:bodyPr>
            <a:normAutofit/>
          </a:bodyPr>
          <a:lstStyle/>
          <a:p>
            <a:r>
              <a:rPr lang="en-US" sz="2800" dirty="0"/>
              <a:t>Create a t-chart to record your thinking.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4D5F22A-C211-4217-BDF6-994EA9F42B7B}"/>
              </a:ext>
            </a:extLst>
          </p:cNvPr>
          <p:cNvCxnSpPr/>
          <p:nvPr/>
        </p:nvCxnSpPr>
        <p:spPr>
          <a:xfrm>
            <a:off x="7813964" y="3782291"/>
            <a:ext cx="290945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24A6E27-4433-4C29-9584-0CFAF8148B61}"/>
              </a:ext>
            </a:extLst>
          </p:cNvPr>
          <p:cNvCxnSpPr>
            <a:cxnSpLocks/>
          </p:cNvCxnSpPr>
          <p:nvPr/>
        </p:nvCxnSpPr>
        <p:spPr>
          <a:xfrm>
            <a:off x="9171709" y="3020291"/>
            <a:ext cx="0" cy="297872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7B725E9-2E5D-4E5C-945A-BF29B2348B94}"/>
              </a:ext>
            </a:extLst>
          </p:cNvPr>
          <p:cNvSpPr txBox="1"/>
          <p:nvPr/>
        </p:nvSpPr>
        <p:spPr>
          <a:xfrm>
            <a:off x="7813964" y="3186545"/>
            <a:ext cx="1108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75CF27-F719-4975-B7BD-4AC50EBB733F}"/>
              </a:ext>
            </a:extLst>
          </p:cNvPr>
          <p:cNvSpPr txBox="1"/>
          <p:nvPr/>
        </p:nvSpPr>
        <p:spPr>
          <a:xfrm>
            <a:off x="9401895" y="3186545"/>
            <a:ext cx="1108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Different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9C5FEE-1072-401C-A7A3-B5A7A60A9821}"/>
              </a:ext>
            </a:extLst>
          </p:cNvPr>
          <p:cNvSpPr txBox="1"/>
          <p:nvPr/>
        </p:nvSpPr>
        <p:spPr>
          <a:xfrm rot="16200000">
            <a:off x="-321325" y="2408855"/>
            <a:ext cx="3008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T-Chart</a:t>
            </a:r>
          </a:p>
        </p:txBody>
      </p:sp>
    </p:spTree>
    <p:extLst>
      <p:ext uri="{BB962C8B-B14F-4D97-AF65-F5344CB8AC3E}">
        <p14:creationId xmlns:p14="http://schemas.microsoft.com/office/powerpoint/2010/main" val="414065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B927F-8799-4391-A7B7-034B914CC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</a:rPr>
              <a:t>Think:		   Do: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2549E-2E6D-4648-BB37-3CB37C40A1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/>
              <a:t>How are 2D shapes such as squares, rectangles, triangles, and circles the same and different?</a:t>
            </a:r>
          </a:p>
          <a:p>
            <a:r>
              <a:rPr lang="en-US" sz="3200" dirty="0"/>
              <a:t>How are 3D shapes such as cubes, spheres, cones, cylinders, prisms, and pyramids the same and different?</a:t>
            </a:r>
          </a:p>
          <a:p>
            <a:r>
              <a:rPr lang="en-US" sz="3200" dirty="0"/>
              <a:t>How are 2D and 3D shapes the same and different?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2C3BBB-5D03-42DD-B6E1-853EF4097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1200416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Create some Venn diagrams to record your thinking and exploring.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709DE46-148E-4EE1-9F22-EF1F8360F4FA}"/>
              </a:ext>
            </a:extLst>
          </p:cNvPr>
          <p:cNvSpPr/>
          <p:nvPr/>
        </p:nvSpPr>
        <p:spPr>
          <a:xfrm>
            <a:off x="7315200" y="3532909"/>
            <a:ext cx="2668587" cy="2341418"/>
          </a:xfrm>
          <a:prstGeom prst="ellipse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955EAF5-3FA3-4F26-BA50-D3C1A95BC4C5}"/>
              </a:ext>
            </a:extLst>
          </p:cNvPr>
          <p:cNvSpPr/>
          <p:nvPr/>
        </p:nvSpPr>
        <p:spPr>
          <a:xfrm>
            <a:off x="8954293" y="3532909"/>
            <a:ext cx="2668587" cy="2341418"/>
          </a:xfrm>
          <a:prstGeom prst="ellipse">
            <a:avLst/>
          </a:prstGeom>
          <a:noFill/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237515-019E-45CF-8617-23A1D384F86F}"/>
              </a:ext>
            </a:extLst>
          </p:cNvPr>
          <p:cNvSpPr txBox="1"/>
          <p:nvPr/>
        </p:nvSpPr>
        <p:spPr>
          <a:xfrm>
            <a:off x="8649493" y="3043443"/>
            <a:ext cx="181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Venn diagram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3824C2-7F08-44BB-8FDA-F1B6CF76E1EA}"/>
              </a:ext>
            </a:extLst>
          </p:cNvPr>
          <p:cNvSpPr txBox="1"/>
          <p:nvPr/>
        </p:nvSpPr>
        <p:spPr>
          <a:xfrm rot="16200000">
            <a:off x="-798122" y="1932057"/>
            <a:ext cx="3962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Venn Diagrams</a:t>
            </a:r>
          </a:p>
        </p:txBody>
      </p:sp>
    </p:spTree>
    <p:extLst>
      <p:ext uri="{BB962C8B-B14F-4D97-AF65-F5344CB8AC3E}">
        <p14:creationId xmlns:p14="http://schemas.microsoft.com/office/powerpoint/2010/main" val="2582699770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448</TotalTime>
  <Words>937</Words>
  <Application>Microsoft Office PowerPoint</Application>
  <PresentationFormat>Widescreen</PresentationFormat>
  <Paragraphs>114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Euphemia</vt:lpstr>
      <vt:lpstr>Wingdings</vt:lpstr>
      <vt:lpstr>Children Playing 16x9</vt:lpstr>
      <vt:lpstr>Office Theme</vt:lpstr>
      <vt:lpstr>Section 1</vt:lpstr>
      <vt:lpstr>Will You Be My Pet?</vt:lpstr>
      <vt:lpstr>Questions:</vt:lpstr>
      <vt:lpstr>Instructions:</vt:lpstr>
      <vt:lpstr>Think:     Do:</vt:lpstr>
      <vt:lpstr>Think:     Do:</vt:lpstr>
      <vt:lpstr>Think:     Do:</vt:lpstr>
      <vt:lpstr>Think:     Do:</vt:lpstr>
      <vt:lpstr>Think:     Do:</vt:lpstr>
      <vt:lpstr>Think:     Do:</vt:lpstr>
      <vt:lpstr>Think:   Do:</vt:lpstr>
      <vt:lpstr>Think:     Do:</vt:lpstr>
      <vt:lpstr>Section 2</vt:lpstr>
      <vt:lpstr>My Thought Book</vt:lpstr>
      <vt:lpstr>Flip Books</vt:lpstr>
      <vt:lpstr>Human Life Cycle</vt:lpstr>
      <vt:lpstr>Play Structures</vt:lpstr>
      <vt:lpstr>T-Chart</vt:lpstr>
      <vt:lpstr>Venn Diagrams</vt:lpstr>
      <vt:lpstr>Shape Hunt</vt:lpstr>
      <vt:lpstr>Virtual Fieldtrip</vt:lpstr>
      <vt:lpstr>Measuring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You Be My Pet?</dc:title>
  <dc:creator>Denise Smith</dc:creator>
  <cp:lastModifiedBy>Knight, Jackie (MET)</cp:lastModifiedBy>
  <cp:revision>23</cp:revision>
  <cp:lastPrinted>2020-12-09T19:42:37Z</cp:lastPrinted>
  <dcterms:created xsi:type="dcterms:W3CDTF">2020-12-09T15:45:58Z</dcterms:created>
  <dcterms:modified xsi:type="dcterms:W3CDTF">2020-12-20T19:11:32Z</dcterms:modified>
</cp:coreProperties>
</file>