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C79C-6214-4DBB-93FD-0103EE813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2C734-A0E6-4EB7-B9E0-929D82F06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7E71-A38B-4DA7-BA70-69E38CDA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DEBBA-6E27-4F60-AE1B-479E272A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52FF7-C3A4-4376-9E46-2B10DD64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272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E984-E842-4F86-9244-DCD481DA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049C2-5AF8-4835-B6C3-9D38FD0CD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F1E67-63D6-4130-B8E3-D3B65826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FFC25-3096-4120-B933-3A0D813F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607C7-BE15-4F40-A178-74B215A5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49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A1B480-59AB-49DF-9402-D27C212F7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E24A2-7A96-4B94-8A12-835645E47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A80D0-5A29-42CF-879C-3C19FAF3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615D9-6039-40FE-881B-11775A7A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94BC-D735-41ED-BAB3-7D56BE90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78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D6E9-9E90-499F-AD38-5E026D20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6BD1-A4A4-4A34-9C76-DE3302C0C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65B62-2215-476E-B52D-77A90A43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045AB-F7D2-4D79-BEF2-D01C9639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01381-2B14-4C50-8689-91538B63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0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8D6D-AE96-4EDD-AEC2-54C72170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93710-E9BE-4DF0-9A34-9713FF532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59A67-7054-4E41-A6BC-8545A063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1C170-6CEB-42F4-951F-20E2EB9A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B4C9F-EC1F-4F1D-97E9-E91FEBC4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42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B16F-18A5-464F-9BD2-CFC6AB43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2B7B9-2071-450D-A989-BEF0AD029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025CE-9D0D-4882-9098-76DCAEE8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5F073-AF3B-42F5-8757-03389811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E6D36-D37A-4492-8B1B-B77204DB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5F57B-4432-4018-8A66-0749C24F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8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FD64-2E64-486F-938D-D1AB659F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45AD3-FA75-4857-97D6-D56651CA0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3CB53-AF14-4EF4-AE23-2574FF511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DDFF0-DF11-4144-91C7-C40676D2E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8551D-5DF4-4387-BC8C-A3497DD83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5A956-B742-4C78-9667-4F685F94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AB0BE-94DA-4081-8F50-064CAB3F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B4353-7D50-40A6-9E8A-62E86A7E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059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D49A-76F2-486A-8898-BD1E8E1F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78ACE-37C2-47A3-BE84-C1A99490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91DA6-6065-4598-A2E2-F379F69B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ED5F1-3E5F-4D8F-A813-4F80E814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302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49D4F-EF8B-45BF-ADA5-BA7F51B3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5AB96-62BA-4652-A705-D2E72A2E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248C8-45F4-4C74-9F48-5543CE1C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67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1A0D-9581-4C34-BC4A-82D9F576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69CAB-7E7A-4AD7-8C55-EE72D21E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5CC5C-49D8-46D9-BA85-70FA064D6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B5931-2793-4157-9CF2-98EC13DF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B088B-312B-4850-A976-DD85DE9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C2794-2A71-408D-A01C-6B57AB7B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90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29E8-A249-4A52-B1B2-14CEFF2D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F1ECB-3C3D-4B97-AC6A-A578946C8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56AFF-1840-4EBB-B619-76CAF80A3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AE1B1-5A74-492E-96B5-EFDE7801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BD90A-1A8B-489D-80E5-E2E45198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8F5CE-2F65-43A5-B80E-360497AF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605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4AF03-AFB3-438A-A6CF-7CC6156A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34856-2A4E-4F88-8250-72BD12DEC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3D889-5542-4DF6-BFA6-5054607A2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5BDD-EF7A-44FD-80CC-592782A07A6C}" type="datetimeFigureOut">
              <a:rPr lang="en-CA" smtClean="0"/>
              <a:t>2021-05-10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56985-D8D5-4D93-9F3F-B8B63BD84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ECA96-729B-4A33-945C-66028FD1D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9540-4DC3-4C20-A445-7C57E272AD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38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liparts.zon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5FC55A-2C82-448D-8885-72E431B1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91" y="2237898"/>
            <a:ext cx="10621857" cy="3953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0657B-E61F-4009-B485-C95B0AAA0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440" y="558800"/>
            <a:ext cx="9144000" cy="1573012"/>
          </a:xfrm>
        </p:spPr>
        <p:txBody>
          <a:bodyPr/>
          <a:lstStyle/>
          <a:p>
            <a:r>
              <a:rPr lang="en-CA" dirty="0"/>
              <a:t>My Portfolio</a:t>
            </a:r>
          </a:p>
        </p:txBody>
      </p:sp>
    </p:spTree>
    <p:extLst>
      <p:ext uri="{BB962C8B-B14F-4D97-AF65-F5344CB8AC3E}">
        <p14:creationId xmlns:p14="http://schemas.microsoft.com/office/powerpoint/2010/main" val="311893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765C-0475-483B-899A-FE7C6036B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66" y="1395927"/>
            <a:ext cx="10382054" cy="1083322"/>
          </a:xfrm>
        </p:spPr>
        <p:txBody>
          <a:bodyPr>
            <a:normAutofit/>
          </a:bodyPr>
          <a:lstStyle/>
          <a:p>
            <a:pPr algn="l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When I am having fun with books I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F218E-15A8-4E01-8802-8F1738DD42B9}"/>
              </a:ext>
            </a:extLst>
          </p:cNvPr>
          <p:cNvSpPr txBox="1"/>
          <p:nvPr/>
        </p:nvSpPr>
        <p:spPr>
          <a:xfrm>
            <a:off x="562466" y="3530337"/>
            <a:ext cx="1115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Artifact: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Insert Picture, Video,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Recording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04DDF-339A-428B-8A6E-865FAD93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902" y="286311"/>
            <a:ext cx="1996616" cy="16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9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765C-0475-483B-899A-FE7C6036B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132498"/>
            <a:ext cx="10466895" cy="1007907"/>
          </a:xfrm>
        </p:spPr>
        <p:txBody>
          <a:bodyPr>
            <a:normAutofit/>
          </a:bodyPr>
          <a:lstStyle/>
          <a:p>
            <a:pPr algn="l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When I am having fun with numbers I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F218E-15A8-4E01-8802-8F1738DD42B9}"/>
              </a:ext>
            </a:extLst>
          </p:cNvPr>
          <p:cNvSpPr txBox="1"/>
          <p:nvPr/>
        </p:nvSpPr>
        <p:spPr>
          <a:xfrm>
            <a:off x="741575" y="3615178"/>
            <a:ext cx="80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Artifact: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Insert Picture, Video, and/or Recording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03CFD-8D17-4E9E-A20C-3E19C292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173" y="320396"/>
            <a:ext cx="1556827" cy="13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765C-0475-483B-899A-FE7C6036B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508" y="1123425"/>
            <a:ext cx="10919382" cy="1243578"/>
          </a:xfrm>
        </p:spPr>
        <p:txBody>
          <a:bodyPr>
            <a:normAutofit/>
          </a:bodyPr>
          <a:lstStyle/>
          <a:p>
            <a:pPr algn="l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When I am having fun with my friends I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F218E-15A8-4E01-8802-8F1738DD42B9}"/>
              </a:ext>
            </a:extLst>
          </p:cNvPr>
          <p:cNvSpPr txBox="1"/>
          <p:nvPr/>
        </p:nvSpPr>
        <p:spPr>
          <a:xfrm>
            <a:off x="562466" y="3530337"/>
            <a:ext cx="8374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Artifact: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Insert Picture, Video,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Recording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E4E1F-BB51-4CA2-9AC9-8648AE0A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175" y="251303"/>
            <a:ext cx="2090424" cy="14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7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765C-0475-483B-899A-FE7C6036B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65" y="1197964"/>
            <a:ext cx="10466895" cy="1007907"/>
          </a:xfrm>
        </p:spPr>
        <p:txBody>
          <a:bodyPr>
            <a:normAutofit/>
          </a:bodyPr>
          <a:lstStyle/>
          <a:p>
            <a:pPr algn="l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proud </a:t>
            </a:r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of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F218E-15A8-4E01-8802-8F1738DD42B9}"/>
              </a:ext>
            </a:extLst>
          </p:cNvPr>
          <p:cNvSpPr txBox="1"/>
          <p:nvPr/>
        </p:nvSpPr>
        <p:spPr>
          <a:xfrm>
            <a:off x="562465" y="3530338"/>
            <a:ext cx="1082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Artifact: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Insert Picture, Video,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Recording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9F93B-A930-4F7A-8E2B-60A362CB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065" y="232363"/>
            <a:ext cx="1754895" cy="19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4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765C-0475-483B-899A-FE7C6036B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65" y="1197964"/>
            <a:ext cx="10466895" cy="1007907"/>
          </a:xfrm>
        </p:spPr>
        <p:txBody>
          <a:bodyPr>
            <a:normAutofit/>
          </a:bodyPr>
          <a:lstStyle/>
          <a:p>
            <a:pPr algn="l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I want to get better at … </a:t>
            </a:r>
          </a:p>
        </p:txBody>
      </p:sp>
    </p:spTree>
    <p:extLst>
      <p:ext uri="{BB962C8B-B14F-4D97-AF65-F5344CB8AC3E}">
        <p14:creationId xmlns:p14="http://schemas.microsoft.com/office/powerpoint/2010/main" val="249403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AECD-954A-4B6D-938A-F1127CDF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05" y="2338304"/>
            <a:ext cx="10515600" cy="1325563"/>
          </a:xfrm>
        </p:spPr>
        <p:txBody>
          <a:bodyPr/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This is 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C4865-5936-4252-8BAB-D8A220D48943}"/>
              </a:ext>
            </a:extLst>
          </p:cNvPr>
          <p:cNvSpPr txBox="1"/>
          <p:nvPr/>
        </p:nvSpPr>
        <p:spPr>
          <a:xfrm>
            <a:off x="1262270" y="5943601"/>
            <a:ext cx="985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Cliparts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retrieved from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Cliparts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Zone: </a:t>
            </a:r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https://cliparts.zone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“Cliparts Zone mission is to create and curate the best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cliparts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online and offer it to users for free so that they can use them in their websites, documents or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presentations.” </a:t>
            </a:r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87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126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My Portfolio</vt:lpstr>
      <vt:lpstr>When I am having fun with books I … </vt:lpstr>
      <vt:lpstr>When I am having fun with numbers I … </vt:lpstr>
      <vt:lpstr>When I am having fun with my friends I … </vt:lpstr>
      <vt:lpstr>I am proud of …</vt:lpstr>
      <vt:lpstr>I want to get better at … </vt:lpstr>
      <vt:lpstr>This is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</dc:title>
  <dc:creator>Kendra Gowler</dc:creator>
  <cp:lastModifiedBy>Comte, Armelle (EDU)</cp:lastModifiedBy>
  <cp:revision>13</cp:revision>
  <dcterms:created xsi:type="dcterms:W3CDTF">2021-01-08T17:06:31Z</dcterms:created>
  <dcterms:modified xsi:type="dcterms:W3CDTF">2021-05-10T15:21:55Z</dcterms:modified>
</cp:coreProperties>
</file>