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52F4A40-AEAB-4B85-AF80-9860740DDEC1}" type="datetimeFigureOut">
              <a:rPr lang="en-CA" smtClean="0"/>
              <a:t>2021-03-02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D88519B-F446-43E2-B7E3-54BB6C296E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173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6EBD-64AD-47C0-AA51-36FE49C09852}" type="datetimeFigureOut">
              <a:rPr lang="en-CA" smtClean="0"/>
              <a:t>2021-03-02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8067-DEBF-413D-AC66-6CB0ADF91D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2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A24F-0C6F-45F2-92E7-C7B42444DE28}" type="datetime1">
              <a:rPr lang="en-CA" smtClean="0"/>
              <a:t>2021-03-02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7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6897-8215-4750-8022-0B860E237883}" type="datetime1">
              <a:rPr lang="en-CA" smtClean="0"/>
              <a:t>2021-03-02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19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2802-4CB4-43B9-A392-3B1E0279C26E}" type="datetime1">
              <a:rPr lang="en-CA" smtClean="0"/>
              <a:t>2021-03-02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87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88EC-5694-45DB-9C15-F2FA9C1CD689}" type="datetime1">
              <a:rPr lang="en-CA" smtClean="0"/>
              <a:t>2021-03-02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57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557B-5120-4C55-8CDC-A656F84D1B3C}" type="datetime1">
              <a:rPr lang="en-CA" smtClean="0"/>
              <a:t>2021-03-02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88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B04-0A3A-4AF1-BB84-10E543FBD2C6}" type="datetime1">
              <a:rPr lang="en-CA" smtClean="0"/>
              <a:t>2021-03-02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4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D98F-C77F-4E6F-A370-202B5630FD14}" type="datetime1">
              <a:rPr lang="en-CA" smtClean="0"/>
              <a:t>2021-03-02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96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082C-7124-4C64-8144-89E6DFA88488}" type="datetime1">
              <a:rPr lang="en-CA" smtClean="0"/>
              <a:t>2021-03-02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0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B82E-C7D6-4966-BFE6-9859B50E28A5}" type="datetime1">
              <a:rPr lang="en-CA" smtClean="0"/>
              <a:t>2021-03-02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47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A5E5-A44F-4561-8846-E53CBAB23A17}" type="datetime1">
              <a:rPr lang="en-CA" smtClean="0"/>
              <a:t>2021-03-02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03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4442-A5BB-4666-A885-8F91AAB95445}" type="datetime1">
              <a:rPr lang="en-CA" smtClean="0"/>
              <a:t>2021-03-02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17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55E7A-FF6A-416C-9929-CDF37CBB6BCF}" type="datetime1">
              <a:rPr lang="en-CA" smtClean="0"/>
              <a:t>2021-03-02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FA1F-DF21-4483-97FD-EC0B2EBBAE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2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arolgraysocialstories.com/2020/04/22/third-grade-isnt-a-place-this-is-oka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graysocialstories.com/2020/04/22/third-grade-isnt-a-place-this-is-oka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graysocialstories.com/2020/04/22/third-grade-isnt-a-place-this-is-okay/" TargetMode="External"/><Relationship Id="rId2" Type="http://schemas.openxmlformats.org/officeDocument/2006/relationships/hyperlink" Target="https://carolgraysocialstories.com/wp-content/uploads/2020/04/Third-Grade-Isnt-a-Place.-This-Is-Okay.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rolgraysocialstories.com/2020/04/22/third-grade-isnt-a-place-this-is-oka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graysocialstories.com/2020/04/22/third-grade-isnt-a-place-this-is-okay%2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graysocialstories.com/2020/04/22/third-grade-isnt-a-place-this-is-oka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arolgraysocialstories.com/2020/04/22/third-grade-isnt-a-place-this-is-oka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carolgraysocialstories.com/2020/04/22/third-grade-isnt-a-place-this-is-oka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graysocialstories.com/2020/04/22/third-grade-isnt-a-place-this-is-oka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graysocialstories.com/2020/04/22/third-grade-isnt-a-place-this-is-oka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olgraysocialstories.com/2020/04/22/third-grade-isnt-a-place-this-is-oka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03090"/>
          </a:xfrm>
        </p:spPr>
        <p:txBody>
          <a:bodyPr>
            <a:normAutofit/>
          </a:bodyPr>
          <a:lstStyle/>
          <a:p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 Isn’t </a:t>
            </a:r>
            <a:r>
              <a:rPr lang="en-CA" dirty="0"/>
              <a:t>a Place.</a:t>
            </a:r>
            <a:br>
              <a:rPr lang="en-CA" dirty="0"/>
            </a:br>
            <a:r>
              <a:rPr lang="en-CA" dirty="0"/>
              <a:t>This Is Okay.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271657" y="6122125"/>
            <a:ext cx="4781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Inspired by Social Stories by Carol Gray </a:t>
            </a:r>
            <a:r>
              <a:rPr lang="en-CA" sz="1000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CA" sz="1000" dirty="0">
                <a:solidFill>
                  <a:srgbClr val="0000FF"/>
                </a:solidFill>
                <a:hlinkClick r:id="rId2"/>
              </a:rPr>
              <a:t>://carolgraysocialstories.com/2020/04/22/third-grade-isnt-a-place-this-is-okay</a:t>
            </a:r>
            <a:r>
              <a:rPr lang="en-CA" sz="1000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74328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u="sng" dirty="0"/>
              <a:t>Miss Scott</a:t>
            </a:r>
            <a:r>
              <a:rPr lang="en-CA" dirty="0"/>
              <a:t> is teaching us all that we need to know to finish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.</a:t>
            </a:r>
            <a:endParaRPr lang="en-CA" dirty="0"/>
          </a:p>
          <a:p>
            <a:pPr marL="0" indent="0" algn="ctr">
              <a:buNone/>
            </a:pPr>
            <a:r>
              <a:rPr lang="en-CA" dirty="0"/>
              <a:t>That way, we’ll be ready to start </a:t>
            </a:r>
            <a:r>
              <a:rPr lang="en-CA" dirty="0" smtClean="0"/>
              <a:t>grade </a:t>
            </a:r>
            <a:r>
              <a:rPr lang="en-CA" u="sng" dirty="0" smtClean="0"/>
              <a:t>four</a:t>
            </a:r>
            <a:r>
              <a:rPr lang="en-CA" dirty="0" smtClean="0"/>
              <a:t>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741" y="3754384"/>
            <a:ext cx="1548518" cy="493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7632" y="6176963"/>
            <a:ext cx="471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 smtClean="0">
                <a:solidFill>
                  <a:prstClr val="black"/>
                </a:solidFill>
              </a:rPr>
              <a:t>Inspired by Social Stories by Carol Gray </a:t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3"/>
              </a:rPr>
              <a:t>https://carolgraysocialstories.com/2020/04/22/third-grade-isnt-a-place-this-is-okay/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28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2800" dirty="0" smtClean="0"/>
              <a:t>Inspired by </a:t>
            </a:r>
            <a:br>
              <a:rPr lang="en-CA" sz="2800" dirty="0" smtClean="0"/>
            </a:br>
            <a:r>
              <a:rPr lang="en-CA" sz="2800" i="1" dirty="0" smtClean="0"/>
              <a:t>Third Grade Isn’t a Place. This is Okay</a:t>
            </a:r>
            <a:r>
              <a:rPr lang="en-CA" sz="2800" dirty="0"/>
              <a:t>.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by Carol Gray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088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CA" sz="2000" dirty="0" smtClean="0">
                <a:hlinkClick r:id="rId2"/>
              </a:rPr>
              <a:t>https://carolgraysocialstories.com/wp-content/uploads/2020/04/</a:t>
            </a:r>
            <a:br>
              <a:rPr lang="en-CA" sz="2000" dirty="0" smtClean="0">
                <a:hlinkClick r:id="rId2"/>
              </a:rPr>
            </a:br>
            <a:r>
              <a:rPr lang="en-CA" sz="2000" dirty="0" smtClean="0">
                <a:hlinkClick r:id="rId2"/>
              </a:rPr>
              <a:t>Third-Grade-</a:t>
            </a:r>
            <a:r>
              <a:rPr lang="en-CA" sz="2000" dirty="0" err="1" smtClean="0">
                <a:hlinkClick r:id="rId2"/>
              </a:rPr>
              <a:t>Isnt</a:t>
            </a:r>
            <a:r>
              <a:rPr lang="en-CA" sz="2000" dirty="0" smtClean="0">
                <a:hlinkClick r:id="rId2"/>
              </a:rPr>
              <a:t>-a-Place.-This-Is-</a:t>
            </a:r>
            <a:r>
              <a:rPr lang="en-CA" sz="2000" dirty="0" err="1" smtClean="0">
                <a:hlinkClick r:id="rId2"/>
              </a:rPr>
              <a:t>Okay..pdf</a:t>
            </a:r>
            <a:endParaRPr lang="en-CA" sz="2000" dirty="0" smtClean="0"/>
          </a:p>
          <a:p>
            <a:endParaRPr lang="en-CA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698" y="2134825"/>
            <a:ext cx="8680614" cy="37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 am </a:t>
            </a:r>
            <a:r>
              <a:rPr lang="en-CA" dirty="0" smtClean="0"/>
              <a:t>in </a:t>
            </a:r>
            <a:r>
              <a:rPr lang="en-CA" u="sng" dirty="0"/>
              <a:t>Miss Scott’s</a:t>
            </a:r>
            <a:r>
              <a:rPr lang="en-CA" dirty="0"/>
              <a:t>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 classroom </a:t>
            </a:r>
            <a:r>
              <a:rPr lang="en-CA" dirty="0"/>
              <a:t>at </a:t>
            </a:r>
            <a:r>
              <a:rPr lang="en-CA" u="sng" dirty="0"/>
              <a:t>Lincoln</a:t>
            </a:r>
            <a:r>
              <a:rPr lang="en-CA" dirty="0"/>
              <a:t> School. As long</a:t>
            </a:r>
          </a:p>
          <a:p>
            <a:pPr marL="0" indent="0">
              <a:buNone/>
            </a:pPr>
            <a:r>
              <a:rPr lang="en-CA" dirty="0"/>
              <a:t>as I am in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, </a:t>
            </a:r>
            <a:r>
              <a:rPr lang="en-CA" dirty="0"/>
              <a:t>I am </a:t>
            </a:r>
            <a:r>
              <a:rPr lang="en-CA" dirty="0" smtClean="0"/>
              <a:t>in grade </a:t>
            </a:r>
            <a:r>
              <a:rPr lang="en-CA" u="sng" dirty="0" smtClean="0"/>
              <a:t>three</a:t>
            </a:r>
            <a:r>
              <a:rPr lang="en-CA" dirty="0" smtClean="0"/>
              <a:t> when </a:t>
            </a:r>
            <a:r>
              <a:rPr lang="en-CA" dirty="0"/>
              <a:t>I am </a:t>
            </a:r>
            <a:r>
              <a:rPr lang="en-CA" i="1" dirty="0"/>
              <a:t>not </a:t>
            </a:r>
            <a:r>
              <a:rPr lang="en-CA" dirty="0"/>
              <a:t>in </a:t>
            </a:r>
            <a:r>
              <a:rPr lang="en-CA" u="sng" dirty="0"/>
              <a:t>Miss Scott’s</a:t>
            </a:r>
          </a:p>
          <a:p>
            <a:pPr marL="0" indent="0">
              <a:buNone/>
            </a:pPr>
            <a:r>
              <a:rPr lang="en-CA" dirty="0"/>
              <a:t>classroom, too! That’s because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 isn’t </a:t>
            </a:r>
            <a:r>
              <a:rPr lang="en-CA" dirty="0"/>
              <a:t>a place.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0674" y="5005137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Insert Picture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4978" y="6295389"/>
            <a:ext cx="4617720" cy="365125"/>
          </a:xfrm>
        </p:spPr>
        <p:txBody>
          <a:bodyPr/>
          <a:lstStyle/>
          <a:p>
            <a:pPr algn="l"/>
            <a:r>
              <a:rPr lang="en-CA" sz="1000" dirty="0">
                <a:solidFill>
                  <a:schemeClr val="tx1"/>
                </a:solidFill>
              </a:rPr>
              <a:t>Inspired by Social Stories by Carol Gray </a:t>
            </a:r>
            <a:r>
              <a:rPr lang="en-CA" sz="1000" dirty="0" smtClean="0">
                <a:solidFill>
                  <a:schemeClr val="tx1"/>
                </a:solidFill>
              </a:rPr>
              <a:t/>
            </a:r>
            <a:br>
              <a:rPr lang="en-CA" sz="1000" dirty="0" smtClean="0">
                <a:solidFill>
                  <a:schemeClr val="tx1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CA" sz="1000" dirty="0">
                <a:solidFill>
                  <a:srgbClr val="0000FF"/>
                </a:solidFill>
                <a:hlinkClick r:id="rId2"/>
              </a:rPr>
              <a:t>://carolgraysocialstories.com/2020/04/22/third-grade-isnt-a-place-this-is-okay</a:t>
            </a:r>
            <a:r>
              <a:rPr lang="en-CA" sz="1000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en-CA" sz="1000" dirty="0" smtClean="0">
                <a:solidFill>
                  <a:schemeClr val="tx1"/>
                </a:solidFill>
              </a:rPr>
              <a:t> </a:t>
            </a:r>
            <a:endParaRPr lang="en-CA" sz="1000" dirty="0">
              <a:solidFill>
                <a:schemeClr val="tx1"/>
              </a:solidFill>
            </a:endParaRP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60812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1986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school year, I am a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 student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wherever I go. I am in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 at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school, home, and the </a:t>
            </a:r>
            <a:r>
              <a:rPr lang="en-CA" dirty="0" smtClean="0"/>
              <a:t>playground;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and on Saturdays, Sundays, and during</a:t>
            </a:r>
          </a:p>
          <a:p>
            <a:pPr marL="0" indent="0">
              <a:buNone/>
            </a:pPr>
            <a:r>
              <a:rPr lang="en-CA" dirty="0"/>
              <a:t>the holidays, too! Being </a:t>
            </a:r>
            <a:r>
              <a:rPr lang="en-CA" dirty="0" smtClean="0"/>
              <a:t>in grade </a:t>
            </a:r>
            <a:r>
              <a:rPr lang="en-CA" u="sng" dirty="0" smtClean="0"/>
              <a:t>three</a:t>
            </a:r>
            <a:endParaRPr lang="en-CA" u="sng" dirty="0"/>
          </a:p>
          <a:p>
            <a:pPr marL="0" indent="0">
              <a:buNone/>
            </a:pPr>
            <a:r>
              <a:rPr lang="en-CA" dirty="0"/>
              <a:t>means that I am part of a group of kids</a:t>
            </a:r>
          </a:p>
          <a:p>
            <a:pPr marL="0" indent="0">
              <a:buNone/>
            </a:pPr>
            <a:r>
              <a:rPr lang="en-CA" dirty="0"/>
              <a:t>who are about the same age and</a:t>
            </a:r>
          </a:p>
          <a:p>
            <a:pPr marL="0" indent="0">
              <a:buNone/>
            </a:pPr>
            <a:r>
              <a:rPr lang="en-CA" dirty="0"/>
              <a:t>learning similar things.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205" y="2556448"/>
            <a:ext cx="1548518" cy="493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4239" y="6259528"/>
            <a:ext cx="4632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>
                <a:solidFill>
                  <a:prstClr val="black"/>
                </a:solidFill>
              </a:rPr>
              <a:t>Inspired by Social Stories by Carol Gray </a:t>
            </a:r>
            <a:r>
              <a:rPr lang="en-CA" sz="1000" dirty="0" smtClean="0">
                <a:solidFill>
                  <a:prstClr val="black"/>
                </a:solidFill>
              </a:rPr>
              <a:t/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en-CA" sz="1000" dirty="0">
                <a:solidFill>
                  <a:srgbClr val="0000FF"/>
                </a:solidFill>
                <a:hlinkClick r:id="rId3"/>
              </a:rPr>
              <a:t>://</a:t>
            </a:r>
            <a:r>
              <a:rPr lang="en-CA" sz="1000" dirty="0" smtClean="0">
                <a:solidFill>
                  <a:srgbClr val="0000FF"/>
                </a:solidFill>
                <a:hlinkClick r:id="rId3"/>
              </a:rPr>
              <a:t>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6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10856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We started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endParaRPr lang="en-CA" u="sng" dirty="0"/>
          </a:p>
          <a:p>
            <a:pPr marL="0" indent="0">
              <a:buNone/>
            </a:pPr>
            <a:r>
              <a:rPr lang="en-CA" dirty="0"/>
              <a:t>in a classroom. </a:t>
            </a:r>
            <a:r>
              <a:rPr lang="en-CA" u="sng" dirty="0" smtClean="0"/>
              <a:t>Miss</a:t>
            </a:r>
          </a:p>
          <a:p>
            <a:pPr marL="0" indent="0">
              <a:buNone/>
            </a:pPr>
            <a:r>
              <a:rPr lang="en-CA" u="sng" dirty="0" smtClean="0"/>
              <a:t>Scott</a:t>
            </a:r>
            <a:r>
              <a:rPr lang="en-CA" dirty="0" smtClean="0"/>
              <a:t> gave us</a:t>
            </a:r>
          </a:p>
          <a:p>
            <a:pPr marL="0" indent="0">
              <a:buNone/>
            </a:pPr>
            <a:r>
              <a:rPr lang="en-CA" dirty="0" smtClean="0"/>
              <a:t>assignments </a:t>
            </a:r>
            <a:r>
              <a:rPr lang="en-CA" dirty="0"/>
              <a:t>to</a:t>
            </a:r>
          </a:p>
          <a:p>
            <a:pPr marL="0" indent="0">
              <a:buNone/>
            </a:pPr>
            <a:r>
              <a:rPr lang="en-CA" dirty="0"/>
              <a:t>practice new skills.</a:t>
            </a:r>
          </a:p>
          <a:p>
            <a:pPr marL="0" indent="0">
              <a:buNone/>
            </a:pPr>
            <a:r>
              <a:rPr lang="en-CA" dirty="0"/>
              <a:t>She checked our work</a:t>
            </a:r>
          </a:p>
          <a:p>
            <a:pPr marL="0" indent="0">
              <a:buNone/>
            </a:pPr>
            <a:r>
              <a:rPr lang="en-CA" dirty="0"/>
              <a:t>to be sure that we</a:t>
            </a:r>
          </a:p>
          <a:p>
            <a:pPr marL="0" indent="0">
              <a:buNone/>
            </a:pPr>
            <a:r>
              <a:rPr lang="en-CA" dirty="0"/>
              <a:t>understood.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783" y="2767526"/>
            <a:ext cx="1548518" cy="493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7632" y="6176963"/>
            <a:ext cx="471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 smtClean="0">
                <a:solidFill>
                  <a:prstClr val="black"/>
                </a:solidFill>
              </a:rPr>
              <a:t>Inspired by Social Stories by Carol Gray </a:t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3"/>
              </a:rPr>
              <a:t>https://carolgraysocialstories.com/2020/04/22/third-grade-isnt-a-place-this-is-okay/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8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9" y="11986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Now there is a pandemic.</a:t>
            </a:r>
          </a:p>
          <a:p>
            <a:pPr marL="0" indent="0">
              <a:buNone/>
            </a:pPr>
            <a:r>
              <a:rPr lang="en-CA" dirty="0"/>
              <a:t>Pandemics happen once in a</a:t>
            </a:r>
          </a:p>
          <a:p>
            <a:pPr marL="0" indent="0">
              <a:buNone/>
            </a:pPr>
            <a:r>
              <a:rPr lang="en-CA" dirty="0"/>
              <a:t>very long while. A pandemic is</a:t>
            </a:r>
          </a:p>
          <a:p>
            <a:pPr marL="0" indent="0">
              <a:buNone/>
            </a:pPr>
            <a:r>
              <a:rPr lang="en-CA" dirty="0"/>
              <a:t>when many people in a large</a:t>
            </a:r>
          </a:p>
          <a:p>
            <a:pPr marL="0" indent="0">
              <a:buNone/>
            </a:pPr>
            <a:r>
              <a:rPr lang="en-CA" dirty="0"/>
              <a:t>area become sick. COVID-19 is</a:t>
            </a:r>
          </a:p>
          <a:p>
            <a:pPr marL="0" indent="0">
              <a:buNone/>
            </a:pPr>
            <a:r>
              <a:rPr lang="en-CA" dirty="0"/>
              <a:t>a virus that is moving around</a:t>
            </a:r>
          </a:p>
          <a:p>
            <a:pPr marL="0" indent="0">
              <a:buNone/>
            </a:pPr>
            <a:r>
              <a:rPr lang="en-CA" dirty="0"/>
              <a:t>the world from one person to</a:t>
            </a:r>
          </a:p>
          <a:p>
            <a:pPr marL="0" indent="0">
              <a:buNone/>
            </a:pPr>
            <a:r>
              <a:rPr lang="en-CA" dirty="0"/>
              <a:t>another.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7632" y="6176963"/>
            <a:ext cx="471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 smtClean="0">
                <a:solidFill>
                  <a:prstClr val="black"/>
                </a:solidFill>
              </a:rPr>
              <a:t>Inspired by Social Stories by Carol Gray </a:t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2"/>
              </a:rPr>
              <a:t>https://carolgraysocialstories.com/2020/04/22/third-grade-isnt-a-place-this-is-okay/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873901" y="20684341"/>
            <a:ext cx="1157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https://pixy.org/src/36/369074.jpg</a:t>
            </a:r>
          </a:p>
        </p:txBody>
      </p:sp>
      <p:pic>
        <p:nvPicPr>
          <p:cNvPr id="1028" name="Picture 4" descr="https://pixy.org/src/485/48585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14" y="1198607"/>
            <a:ext cx="4068886" cy="40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3320" y="5549945"/>
            <a:ext cx="338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/>
              <a:t>https://pixy.org/src/485/4858564.png</a:t>
            </a:r>
          </a:p>
        </p:txBody>
      </p:sp>
    </p:spTree>
    <p:extLst>
      <p:ext uri="{BB962C8B-B14F-4D97-AF65-F5344CB8AC3E}">
        <p14:creationId xmlns:p14="http://schemas.microsoft.com/office/powerpoint/2010/main" val="41497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past March, people began</a:t>
            </a:r>
          </a:p>
          <a:p>
            <a:pPr marL="0" indent="0">
              <a:buNone/>
            </a:pPr>
            <a:r>
              <a:rPr lang="en-CA" dirty="0"/>
              <a:t>staying home from school and work</a:t>
            </a:r>
          </a:p>
          <a:p>
            <a:pPr marL="0" indent="0">
              <a:buNone/>
            </a:pPr>
            <a:r>
              <a:rPr lang="en-CA" dirty="0"/>
              <a:t>to stay safe from COVID-19 and keep</a:t>
            </a:r>
          </a:p>
          <a:p>
            <a:pPr marL="0" indent="0">
              <a:buNone/>
            </a:pPr>
            <a:r>
              <a:rPr lang="en-CA" dirty="0"/>
              <a:t>it from spreading. </a:t>
            </a:r>
            <a:r>
              <a:rPr lang="en-CA" dirty="0" smtClean="0"/>
              <a:t>_______ School</a:t>
            </a:r>
          </a:p>
          <a:p>
            <a:pPr marL="0" indent="0">
              <a:buNone/>
            </a:pPr>
            <a:r>
              <a:rPr lang="en-CA" dirty="0" smtClean="0"/>
              <a:t>closed to keep students healthy. It</a:t>
            </a:r>
          </a:p>
          <a:p>
            <a:pPr marL="0" indent="0">
              <a:buNone/>
            </a:pPr>
            <a:r>
              <a:rPr lang="en-CA" dirty="0" smtClean="0"/>
              <a:t>took </a:t>
            </a:r>
            <a:r>
              <a:rPr lang="en-CA" dirty="0"/>
              <a:t>adults a few weeks to decide</a:t>
            </a:r>
          </a:p>
          <a:p>
            <a:pPr marL="0" indent="0">
              <a:buNone/>
            </a:pPr>
            <a:r>
              <a:rPr lang="en-CA" dirty="0"/>
              <a:t>the best place for children to finish</a:t>
            </a:r>
          </a:p>
          <a:p>
            <a:pPr marL="0" indent="0">
              <a:buNone/>
            </a:pPr>
            <a:r>
              <a:rPr lang="en-CA" dirty="0"/>
              <a:t>their school year.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7632" y="6176963"/>
            <a:ext cx="471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 smtClean="0">
                <a:solidFill>
                  <a:prstClr val="black"/>
                </a:solidFill>
              </a:rPr>
              <a:t>Inspired by Social Stories by Carol Gray </a:t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2"/>
              </a:rPr>
              <a:t>https://carolgraysocialstories.com/2020/04/22/third-grade-isnt-a-place-this-is-okay/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8212" y="4860773"/>
            <a:ext cx="1563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/>
              <a:t>https://pixy.org/4274689/</a:t>
            </a:r>
          </a:p>
        </p:txBody>
      </p:sp>
      <p:pic>
        <p:nvPicPr>
          <p:cNvPr id="2050" name="Picture 2" descr="https://pixy.org/src/427/427468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35" y="1377136"/>
            <a:ext cx="3343802" cy="33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0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A" dirty="0"/>
              <a:t>Adults have decided the safest place for children to finish their </a:t>
            </a:r>
            <a:r>
              <a:rPr lang="en-CA" dirty="0" smtClean="0"/>
              <a:t>school year </a:t>
            </a:r>
            <a:r>
              <a:rPr lang="en-CA" dirty="0"/>
              <a:t>is at home. </a:t>
            </a:r>
            <a:r>
              <a:rPr lang="en-CA" u="sng" dirty="0"/>
              <a:t>Miss Scott’s</a:t>
            </a:r>
            <a:r>
              <a:rPr lang="en-CA" dirty="0"/>
              <a:t> classroom is closed. This is okay.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 </a:t>
            </a:r>
            <a:r>
              <a:rPr lang="en-CA" dirty="0"/>
              <a:t>is open. Working at home is another way to finish </a:t>
            </a:r>
            <a:r>
              <a:rPr lang="en-CA" dirty="0" smtClean="0"/>
              <a:t>grade </a:t>
            </a:r>
            <a:r>
              <a:rPr lang="en-CA" u="sng" dirty="0" smtClean="0"/>
              <a:t>three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57" y="4108522"/>
            <a:ext cx="1548518" cy="4938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7632" y="6176963"/>
            <a:ext cx="471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 smtClean="0">
                <a:solidFill>
                  <a:prstClr val="black"/>
                </a:solidFill>
              </a:rPr>
              <a:t>Inspired by Social Stories by Carol Gray </a:t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3"/>
              </a:rPr>
              <a:t>https://carolgraysocialstories.com/2020/04/22/third-grade-isnt-a-place-this-is-okay/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Just like before the pandemic,</a:t>
            </a:r>
          </a:p>
          <a:p>
            <a:pPr marL="0" indent="0">
              <a:buNone/>
            </a:pPr>
            <a:r>
              <a:rPr lang="en-CA" u="sng" dirty="0"/>
              <a:t>Miss Scott</a:t>
            </a:r>
            <a:r>
              <a:rPr lang="en-CA" dirty="0"/>
              <a:t> gives us assignments to</a:t>
            </a:r>
          </a:p>
          <a:p>
            <a:pPr marL="0" indent="0">
              <a:buNone/>
            </a:pPr>
            <a:r>
              <a:rPr lang="en-CA" dirty="0"/>
              <a:t>practice new skills, and checks our</a:t>
            </a:r>
          </a:p>
          <a:p>
            <a:pPr marL="0" indent="0">
              <a:buNone/>
            </a:pPr>
            <a:r>
              <a:rPr lang="en-CA" dirty="0"/>
              <a:t>work to be sure that we</a:t>
            </a:r>
          </a:p>
          <a:p>
            <a:pPr marL="0" indent="0">
              <a:buNone/>
            </a:pPr>
            <a:r>
              <a:rPr lang="en-CA" dirty="0"/>
              <a:t>understand.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331" y="2736921"/>
            <a:ext cx="1548518" cy="493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7632" y="6176963"/>
            <a:ext cx="471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 smtClean="0">
                <a:solidFill>
                  <a:prstClr val="black"/>
                </a:solidFill>
              </a:rPr>
              <a:t>Inspired by Social Stories by Carol Gray </a:t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3"/>
              </a:rPr>
              <a:t>https://carolgraysocialstories.com/2020/04/22/third-grade-isnt-a-place-this-is-okay/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Our moms, dads, grandparents, or older brothers or sisters may help,</a:t>
            </a:r>
          </a:p>
          <a:p>
            <a:pPr marL="0" indent="0">
              <a:buNone/>
            </a:pPr>
            <a:r>
              <a:rPr lang="en-CA" dirty="0"/>
              <a:t>too. When they were younger, they learned the skills that we are</a:t>
            </a:r>
          </a:p>
          <a:p>
            <a:pPr marL="0" indent="0">
              <a:buNone/>
            </a:pPr>
            <a:r>
              <a:rPr lang="en-CA" dirty="0"/>
              <a:t>learning now. They may know how to help if we are confused or stuck.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31" y="4180711"/>
            <a:ext cx="1548518" cy="493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7632" y="6176963"/>
            <a:ext cx="4711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000" dirty="0" smtClean="0">
                <a:solidFill>
                  <a:prstClr val="black"/>
                </a:solidFill>
              </a:rPr>
              <a:t>Inspired by Social Stories by Carol Gray </a:t>
            </a:r>
            <a:br>
              <a:rPr lang="en-CA" sz="1000" dirty="0" smtClean="0">
                <a:solidFill>
                  <a:prstClr val="black"/>
                </a:solidFill>
              </a:rPr>
            </a:br>
            <a:r>
              <a:rPr lang="en-CA" sz="1000" dirty="0" smtClean="0">
                <a:solidFill>
                  <a:srgbClr val="0000FF"/>
                </a:solidFill>
                <a:hlinkClick r:id="rId3"/>
              </a:rPr>
              <a:t>https://carolgraysocialstories.com/2020/04/22/third-grade-isnt-a-place-this-is-okay/</a:t>
            </a:r>
            <a:r>
              <a:rPr lang="en-CA" sz="1000" dirty="0" smtClean="0">
                <a:solidFill>
                  <a:prstClr val="black"/>
                </a:solidFill>
              </a:rPr>
              <a:t> </a:t>
            </a:r>
            <a:endParaRPr lang="en-CA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9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546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Grade Three Isn’t a Place. This Is Okay.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Inspired by  Third Grade Isn’t a Place. This is Okay. by Carol Gray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Isn’t a Place. This Is Okay. By Carol Gray</dc:title>
  <dc:creator>Epp, Brent (MET)</dc:creator>
  <cp:lastModifiedBy>Manitoba Education</cp:lastModifiedBy>
  <cp:revision>15</cp:revision>
  <cp:lastPrinted>2021-02-17T18:58:31Z</cp:lastPrinted>
  <dcterms:created xsi:type="dcterms:W3CDTF">2021-01-29T18:45:23Z</dcterms:created>
  <dcterms:modified xsi:type="dcterms:W3CDTF">2021-03-02T13:46:42Z</dcterms:modified>
</cp:coreProperties>
</file>