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 id="2147483678" r:id="rId2"/>
    <p:sldMasterId id="2147483679" r:id="rId3"/>
    <p:sldMasterId id="2147483692" r:id="rId4"/>
  </p:sldMasterIdLst>
  <p:notesMasterIdLst>
    <p:notesMasterId r:id="rId83"/>
  </p:notesMasterIdLst>
  <p:sldIdLst>
    <p:sldId id="256" r:id="rId5"/>
    <p:sldId id="257" r:id="rId6"/>
    <p:sldId id="341"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42" r:id="rId71"/>
    <p:sldId id="323" r:id="rId72"/>
    <p:sldId id="324" r:id="rId73"/>
    <p:sldId id="339" r:id="rId74"/>
    <p:sldId id="325" r:id="rId75"/>
    <p:sldId id="326" r:id="rId76"/>
    <p:sldId id="340" r:id="rId77"/>
    <p:sldId id="328" r:id="rId78"/>
    <p:sldId id="329" r:id="rId79"/>
    <p:sldId id="330" r:id="rId80"/>
    <p:sldId id="331" r:id="rId81"/>
    <p:sldId id="332" r:id="rId82"/>
  </p:sldIdLst>
  <p:sldSz cx="9144000" cy="5143500" type="screen16x9"/>
  <p:notesSz cx="6858000" cy="9144000"/>
  <p:embeddedFontLst>
    <p:embeddedFont>
      <p:font typeface="Boogaloo" panose="020B0604020202020204" charset="0"/>
      <p:regular r:id="rId84"/>
    </p:embeddedFont>
    <p:embeddedFont>
      <p:font typeface="Verdana" panose="020B0604030504040204" pitchFamily="34" charset="0"/>
      <p:regular r:id="rId85"/>
      <p:bold r:id="rId86"/>
      <p:italic r:id="rId87"/>
      <p:boldItalic r:id="rId88"/>
    </p:embeddedFont>
    <p:embeddedFont>
      <p:font typeface="Source Code Pro" panose="020B0509030403020204" pitchFamily="49" charset="0"/>
      <p:regular r:id="rId89"/>
      <p:bold r:id="rId90"/>
      <p:italic r:id="rId91"/>
      <p:boldItalic r:id="rId92"/>
    </p:embeddedFont>
    <p:embeddedFont>
      <p:font typeface="Oswald" panose="020B0604020202020204" charset="0"/>
      <p:regular r:id="rId93"/>
      <p:bold r:id="rId94"/>
    </p:embeddedFont>
    <p:embeddedFont>
      <p:font typeface="BenchNine" panose="020B0604020202020204" charset="0"/>
      <p:regular r:id="rId95"/>
      <p:bold r:id="rId96"/>
    </p:embeddedFont>
    <p:embeddedFont>
      <p:font typeface="Nunito" panose="020B0604020202020204" charset="0"/>
      <p:regular r:id="rId97"/>
      <p:bold r:id="rId98"/>
      <p:italic r:id="rId99"/>
      <p:boldItalic r:id="rId100"/>
    </p:embeddedFont>
    <p:embeddedFont>
      <p:font typeface="Comic Sans MS" panose="030F0702030302020204" pitchFamily="66" charset="0"/>
      <p:regular r:id="rId101"/>
      <p:bold r:id="rId102"/>
      <p:italic r:id="rId103"/>
      <p:boldItalic r:id="rId104"/>
    </p:embeddedFont>
    <p:embeddedFont>
      <p:font typeface="Architects Daughter" panose="020B0604020202020204" charset="0"/>
      <p:regular r:id="rId105"/>
    </p:embeddedFont>
    <p:embeddedFont>
      <p:font typeface="Amatic SC" panose="020B0604020202020204" charset="-79"/>
      <p:regular r:id="rId106"/>
      <p:bold r:id="rId107"/>
    </p:embeddedFont>
    <p:embeddedFont>
      <p:font typeface="Annie Use Your Telescope" panose="020B0604020202020204" charset="0"/>
      <p:regular r:id="rId108"/>
    </p:embeddedFont>
    <p:embeddedFont>
      <p:font typeface="Calibri" panose="020F0502020204030204" pitchFamily="34" charset="0"/>
      <p:regular r:id="rId109"/>
      <p:bold r:id="rId110"/>
      <p:italic r:id="rId111"/>
      <p:boldItalic r:id="rId1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54CC"/>
    <a:srgbClr val="558DE9"/>
    <a:srgbClr val="FE99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681F59-4A16-4BAB-BCA9-652CBCBB51C3}" v="485" dt="2021-03-23T19:32:55.156"/>
    <p1510:client id="{3345AD0C-D145-4895-AB48-DCDE9A31494A}" v="137" dt="2021-03-23T19:02:47.187"/>
    <p1510:client id="{E6984EDE-BB0C-904B-A93E-E31A856CABD6}" v="253" dt="2021-03-23T19:29:01.489"/>
  </p1510:revLst>
</p1510:revInfo>
</file>

<file path=ppt/tableStyles.xml><?xml version="1.0" encoding="utf-8"?>
<a:tblStyleLst xmlns:a="http://schemas.openxmlformats.org/drawingml/2006/main" def="{28417BF7-C2FD-4FBA-BB8F-DC84AC812A8B}">
  <a:tblStyle styleId="{28417BF7-C2FD-4FBA-BB8F-DC84AC812A8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B0F62AA-E837-4690-9B88-62C1608C0E6E}"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8C5358EA-18B1-4461-91EF-98902B133BF7}"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387" autoAdjust="0"/>
  </p:normalViewPr>
  <p:slideViewPr>
    <p:cSldViewPr snapToGrid="0">
      <p:cViewPr varScale="1">
        <p:scale>
          <a:sx n="117" d="100"/>
          <a:sy n="117" d="100"/>
        </p:scale>
        <p:origin x="828"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microsoft.com/office/2015/10/relationships/revisionInfo" Target="revisionInfo.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1.fntdata"/><Relationship Id="rId89" Type="http://schemas.openxmlformats.org/officeDocument/2006/relationships/font" Target="fonts/font6.fntdata"/><Relationship Id="rId112" Type="http://schemas.openxmlformats.org/officeDocument/2006/relationships/font" Target="fonts/font29.fntdata"/><Relationship Id="rId16" Type="http://schemas.openxmlformats.org/officeDocument/2006/relationships/slide" Target="slides/slide12.xml"/><Relationship Id="rId107" Type="http://schemas.openxmlformats.org/officeDocument/2006/relationships/font" Target="fonts/font24.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font" Target="fonts/font4.fntdata"/><Relationship Id="rId102" Type="http://schemas.openxmlformats.org/officeDocument/2006/relationships/font" Target="fonts/font19.fntdata"/><Relationship Id="rId110" Type="http://schemas.openxmlformats.org/officeDocument/2006/relationships/font" Target="fonts/font27.fntdata"/><Relationship Id="rId115"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font" Target="fonts/font7.fntdata"/><Relationship Id="rId95" Type="http://schemas.openxmlformats.org/officeDocument/2006/relationships/font" Target="fonts/font12.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font" Target="fonts/font17.fntdata"/><Relationship Id="rId105" Type="http://schemas.openxmlformats.org/officeDocument/2006/relationships/font" Target="fonts/font22.fntdata"/><Relationship Id="rId113"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font" Target="fonts/font2.fntdata"/><Relationship Id="rId93" Type="http://schemas.openxmlformats.org/officeDocument/2006/relationships/font" Target="fonts/font10.fntdata"/><Relationship Id="rId98" Type="http://schemas.openxmlformats.org/officeDocument/2006/relationships/font" Target="fonts/font15.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font" Target="fonts/font20.fntdata"/><Relationship Id="rId108" Type="http://schemas.openxmlformats.org/officeDocument/2006/relationships/font" Target="fonts/font25.fntdata"/><Relationship Id="rId11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88" Type="http://schemas.openxmlformats.org/officeDocument/2006/relationships/font" Target="fonts/font5.fntdata"/><Relationship Id="rId91" Type="http://schemas.openxmlformats.org/officeDocument/2006/relationships/font" Target="fonts/font8.fntdata"/><Relationship Id="rId96" Type="http://schemas.openxmlformats.org/officeDocument/2006/relationships/font" Target="fonts/font13.fntdata"/><Relationship Id="rId111" Type="http://schemas.openxmlformats.org/officeDocument/2006/relationships/font" Target="fonts/font28.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font" Target="fonts/font23.fntdata"/><Relationship Id="rId114"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font" Target="fonts/font3.fntdata"/><Relationship Id="rId94" Type="http://schemas.openxmlformats.org/officeDocument/2006/relationships/font" Target="fonts/font11.fntdata"/><Relationship Id="rId99" Type="http://schemas.openxmlformats.org/officeDocument/2006/relationships/font" Target="fonts/font16.fntdata"/><Relationship Id="rId101" Type="http://schemas.openxmlformats.org/officeDocument/2006/relationships/font" Target="fonts/font18.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26.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14.fntdata"/><Relationship Id="rId104" Type="http://schemas.openxmlformats.org/officeDocument/2006/relationships/font" Target="fonts/font21.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9.fntdata"/><Relationship Id="rId2" Type="http://schemas.openxmlformats.org/officeDocument/2006/relationships/slideMaster" Target="slideMasters/slideMaster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odb.ca/index.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mathforlove.com/lesson/unit-chat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mathvisuals.wordpress.com/multiplication-divisio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mathvisuals.wordpress.com/multiplication-divisio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mathvisuals.wordpress.com/multiplication-divisio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mathvisuals.wordpress.com/multiplication-divisio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mathvisuals.wordpress.com/multiplication-divisio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stevewyborney.com/2017/02/splat/"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stevewyborney.com/2017/02/splat/"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stevewyborney.com/2017/02/splat/"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ntimages.weebly.com/photos.htm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ntimages.weebly.com/photos.htm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ntimages.weebly.com/photos.html"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clipartbest.com/clipart-niEXK849T"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gfletchy.com/2019/03/17/multiplication-subitizing-cards/"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gfletchy.com/2019/03/17/multiplication-subitizing-card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gfletchy.com/2019/03/17/multiplication-subitizing-card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gfletchy.com/2019/03/17/multiplication-subitizing-cards/"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gfletchy.com/2019/03/17/multiplication-subitizing-card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gfletchy.com/2019/03/17/multiplication-subitizing-cards/"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youtube.com/watch?v=kfIb4O1kPWI&amp;t=62s"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pixy.org/800351/"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egfl.org.uk/sites/default/files/maths%20puzzles%20all.pdf"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pixabay.com/illustrations/sticky-notes-post-it-notes-sticky-938602/"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exemplars.com/education-materials/free-samples/pscc-3-assessment"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pixabay.com/vectors/black-cartoon-fish-sea-stripes-2027750/"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egfl.org.uk/sites/default/files/maths%20puzzles%20all.pdf"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pixabay.com/vectors/dice-game-luck-gambling-cubes-red-161376/"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www.aliciaburdess.com/" TargetMode="External"/><Relationship Id="rId2" Type="http://schemas.openxmlformats.org/officeDocument/2006/relationships/slide" Target="../slides/slide54.xml"/><Relationship Id="rId1" Type="http://schemas.openxmlformats.org/officeDocument/2006/relationships/notesMaster" Target="../notesMasters/notesMaster1.xml"/><Relationship Id="rId6" Type="http://schemas.openxmlformats.org/officeDocument/2006/relationships/hyperlink" Target="https://webstockreview.net/pict/getfirst" TargetMode="External"/><Relationship Id="rId5" Type="http://schemas.openxmlformats.org/officeDocument/2006/relationships/hyperlink" Target="https://pixy.org/1519602/" TargetMode="External"/><Relationship Id="rId4" Type="http://schemas.openxmlformats.org/officeDocument/2006/relationships/hyperlink" Target="https://pixabay.com/illustrations/martian-monster-green-1674016/"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www.youtube.com/watch?v=RSluR2Qxkzk" TargetMode="External"/><Relationship Id="rId2" Type="http://schemas.openxmlformats.org/officeDocument/2006/relationships/slide" Target="../slides/slide56.xml"/><Relationship Id="rId1" Type="http://schemas.openxmlformats.org/officeDocument/2006/relationships/notesMaster" Target="../notesMasters/notesMaster1.xml"/><Relationship Id="rId4" Type="http://schemas.openxmlformats.org/officeDocument/2006/relationships/hyperlink" Target="https://mathisvisual.com/how-many-fruit/" TargetMode="Externa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www.youtube.com/watch?v=H6c0MNhyAuA"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s://mathisvisual.com/halving-doubling/" TargetMode="Externa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www.youtube.com/watch?v=Uw9VGscJFVI"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s://mathisvisual.com/division/" TargetMode="Externa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mathvisuals.wordpress.com/multiplication-division/"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geogebra.org/m/zjbeA2nQ"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geogebra.org/m/rSjV8S8q#material/cxf3dm8a"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geogebra.org/m/rSjV8S8q#material/HSc7AK5m"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geogebra.org/m/rSjV8S8q#material/Jvtgbdv8"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www.pagat.com/war/war.html"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www.math-salamanders.com/math-division-games.html"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bff9c9df20_3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bff9c9df20_3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bff9c9df20_3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bff9c9df20_3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Find pre-made, ready to use Which One Doesn’t Belong images at: </a:t>
            </a:r>
            <a:r>
              <a:rPr lang="en" u="sng">
                <a:solidFill>
                  <a:schemeClr val="hlink"/>
                </a:solidFill>
                <a:hlinkClick r:id="rId3"/>
              </a:rPr>
              <a:t>http://wodb.ca/index.html</a:t>
            </a:r>
            <a:endParaRPr/>
          </a:p>
          <a:p>
            <a:pPr marL="0" lvl="0" indent="0" algn="l" rtl="0">
              <a:spcBef>
                <a:spcPts val="0"/>
              </a:spcBef>
              <a:spcAft>
                <a:spcPts val="0"/>
              </a:spcAft>
              <a:buNone/>
            </a:pPr>
            <a:r>
              <a:rPr lang="en"/>
              <a:t>Or...Make your own (like this one)!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c457f5387c_1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c457f5387c_1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Students need as much experience working with the concept of repeated subtraction, fair shares and equal groupings as they do with multiplication concepts. Take every opportunity to connect them, do NOT teach them in isolation of each other.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c08dfd7a21_0_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c08dfd7a21_0_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Find pre-made, ready to use Dice (and other) images at </a:t>
            </a:r>
            <a:r>
              <a:rPr lang="en" u="sng">
                <a:solidFill>
                  <a:schemeClr val="hlink"/>
                </a:solidFill>
                <a:hlinkClick r:id="rId3"/>
              </a:rPr>
              <a:t>Mathforlove</a:t>
            </a:r>
            <a:r>
              <a:rPr lang="en"/>
              <a: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c431466ed6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c431466ed6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Source: </a:t>
            </a:r>
            <a:r>
              <a:rPr lang="en-CA">
                <a:solidFill>
                  <a:schemeClr val="dk1"/>
                </a:solidFill>
              </a:rPr>
              <a:t>https://vimeo.com/264526980 and </a:t>
            </a:r>
            <a:r>
              <a:rPr lang="en" u="sng">
                <a:solidFill>
                  <a:srgbClr val="0097A7"/>
                </a:solidFill>
                <a:hlinkClick r:id="rId3">
                  <a:extLst>
                    <a:ext uri="{A12FA001-AC4F-418D-AE19-62706E023703}">
                      <ahyp:hlinkClr xmlns:ahyp="http://schemas.microsoft.com/office/drawing/2018/hyperlinkcolor" xmlns="" val="tx"/>
                    </a:ext>
                  </a:extLst>
                </a:hlinkClick>
              </a:rPr>
              <a:t>https://mathvisuals.wordpress.com/multiplication-division/</a:t>
            </a:r>
            <a:endParaRPr>
              <a:solidFill>
                <a:schemeClr val="dk1"/>
              </a:solidFill>
            </a:endParaRPr>
          </a:p>
          <a:p>
            <a:pPr marL="0" lvl="0" indent="0" algn="l" rtl="0">
              <a:spcBef>
                <a:spcPts val="0"/>
              </a:spcBef>
              <a:spcAft>
                <a:spcPts val="0"/>
              </a:spcAft>
              <a:buClr>
                <a:schemeClr val="dk1"/>
              </a:buClr>
              <a:buSzPts val="1100"/>
              <a:buFont typeface="Arial"/>
              <a:buNone/>
            </a:pPr>
            <a:r>
              <a:rPr lang="en" sz="1300">
                <a:solidFill>
                  <a:schemeClr val="dk1"/>
                </a:solidFill>
                <a:highlight>
                  <a:srgbClr val="FFFFFF"/>
                </a:highlight>
                <a:latin typeface="Boogaloo"/>
                <a:ea typeface="Boogaloo"/>
                <a:cs typeface="Boogaloo"/>
                <a:sym typeface="Boogaloo"/>
              </a:rPr>
              <a:t>How to Use: Watch and ask: What do you notice? What do you wonder? What is the same? What is different? Does this work with other numbers? How could this make solving other problems easier?</a:t>
            </a:r>
            <a:endParaRPr sz="900">
              <a:solidFill>
                <a:schemeClr val="dk1"/>
              </a:solidFill>
              <a:latin typeface="Boogaloo"/>
              <a:ea typeface="Boogaloo"/>
              <a:cs typeface="Boogaloo"/>
              <a:sym typeface="Boogaloo"/>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c431466ed6_0_9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c431466ed6_0_9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 </a:t>
            </a:r>
            <a:r>
              <a:rPr lang="en-CA"/>
              <a:t>https://vimeo.com/259494503 and </a:t>
            </a:r>
            <a:r>
              <a:rPr lang="en" u="sng">
                <a:solidFill>
                  <a:schemeClr val="hlink"/>
                </a:solidFill>
                <a:hlinkClick r:id="rId3"/>
              </a:rPr>
              <a:t>https://mathvisuals.wordpress.com/multiplication-division/</a:t>
            </a:r>
            <a:endParaRPr/>
          </a:p>
          <a:p>
            <a:pPr marL="0" lvl="0" indent="0" algn="l" rtl="0">
              <a:spcBef>
                <a:spcPts val="0"/>
              </a:spcBef>
              <a:spcAft>
                <a:spcPts val="0"/>
              </a:spcAft>
              <a:buNone/>
            </a:pPr>
            <a:r>
              <a:rPr lang="en" sz="1300">
                <a:highlight>
                  <a:srgbClr val="FFFFFF"/>
                </a:highlight>
                <a:latin typeface="Boogaloo"/>
                <a:ea typeface="Boogaloo"/>
                <a:cs typeface="Boogaloo"/>
                <a:sym typeface="Boogaloo"/>
              </a:rPr>
              <a:t>How to Use: Watch and ask: What do you notice? What do you wonder? What is the same? What is different? Does this work with other numbers? How could this make solving other problems easier?</a:t>
            </a:r>
            <a:endParaRPr sz="900">
              <a:latin typeface="Boogaloo"/>
              <a:ea typeface="Boogaloo"/>
              <a:cs typeface="Boogaloo"/>
              <a:sym typeface="Boogaloo"/>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c431466ed6_0_9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c431466ed6_0_9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Source: </a:t>
            </a:r>
            <a:r>
              <a:rPr lang="en-CA">
                <a:solidFill>
                  <a:schemeClr val="dk1"/>
                </a:solidFill>
              </a:rPr>
              <a:t>https://vimeo.com/319333142 and</a:t>
            </a:r>
            <a:r>
              <a:rPr lang="en">
                <a:solidFill>
                  <a:schemeClr val="dk1"/>
                </a:solidFill>
              </a:rPr>
              <a:t> </a:t>
            </a:r>
            <a:r>
              <a:rPr lang="en" u="sng">
                <a:solidFill>
                  <a:srgbClr val="0097A7"/>
                </a:solidFill>
                <a:hlinkClick r:id="rId3">
                  <a:extLst>
                    <a:ext uri="{A12FA001-AC4F-418D-AE19-62706E023703}">
                      <ahyp:hlinkClr xmlns:ahyp="http://schemas.microsoft.com/office/drawing/2018/hyperlinkcolor" xmlns="" val="tx"/>
                    </a:ext>
                  </a:extLst>
                </a:hlinkClick>
              </a:rPr>
              <a:t>https://mathvisuals.wordpress.com/multiplication-division/</a:t>
            </a:r>
            <a:endParaRPr>
              <a:solidFill>
                <a:schemeClr val="dk1"/>
              </a:solidFill>
            </a:endParaRPr>
          </a:p>
          <a:p>
            <a:pPr marL="0" lvl="0" indent="0" algn="l" rtl="0">
              <a:spcBef>
                <a:spcPts val="0"/>
              </a:spcBef>
              <a:spcAft>
                <a:spcPts val="0"/>
              </a:spcAft>
              <a:buClr>
                <a:schemeClr val="dk1"/>
              </a:buClr>
              <a:buSzPts val="1100"/>
              <a:buFont typeface="Arial"/>
              <a:buNone/>
            </a:pPr>
            <a:r>
              <a:rPr lang="en" sz="1300">
                <a:solidFill>
                  <a:schemeClr val="dk1"/>
                </a:solidFill>
                <a:highlight>
                  <a:srgbClr val="FFFFFF"/>
                </a:highlight>
                <a:latin typeface="Boogaloo"/>
                <a:ea typeface="Boogaloo"/>
                <a:cs typeface="Boogaloo"/>
                <a:sym typeface="Boogaloo"/>
              </a:rPr>
              <a:t>How to Use: Watch and ask: What do you notice? What do you wonder? What is the same? What is different? Does this work with other numbers? How could this make solving other problems easier?</a:t>
            </a:r>
            <a:endParaRPr sz="900">
              <a:solidFill>
                <a:schemeClr val="dk1"/>
              </a:solidFill>
              <a:latin typeface="Boogaloo"/>
              <a:ea typeface="Boogaloo"/>
              <a:cs typeface="Boogaloo"/>
              <a:sym typeface="Boogaloo"/>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c431466ed6_0_9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c431466ed6_0_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 </a:t>
            </a:r>
            <a:r>
              <a:rPr lang="en-CA"/>
              <a:t>https://vimeo.com/233144381 and </a:t>
            </a:r>
            <a:r>
              <a:rPr lang="en" u="sng">
                <a:solidFill>
                  <a:schemeClr val="hlink"/>
                </a:solidFill>
                <a:hlinkClick r:id="rId3"/>
              </a:rPr>
              <a:t>https://mathvisuals.wordpress.com/multiplication-division/</a:t>
            </a:r>
            <a:endParaRPr/>
          </a:p>
          <a:p>
            <a:pPr marL="0" lvl="0" indent="0" algn="l" rtl="0">
              <a:spcBef>
                <a:spcPts val="0"/>
              </a:spcBef>
              <a:spcAft>
                <a:spcPts val="0"/>
              </a:spcAft>
              <a:buNone/>
            </a:pPr>
            <a:r>
              <a:rPr lang="en" sz="1300">
                <a:highlight>
                  <a:srgbClr val="FFFFFF"/>
                </a:highlight>
                <a:latin typeface="Boogaloo"/>
                <a:ea typeface="Boogaloo"/>
                <a:cs typeface="Boogaloo"/>
                <a:sym typeface="Boogaloo"/>
              </a:rPr>
              <a:t>How to Use: Watch and ask: What do you notice? What do you wonder? What is the same? What is different? Does this work with other numbers? How could this make solving other problems easier?</a:t>
            </a:r>
            <a:endParaRPr sz="900">
              <a:latin typeface="Boogaloo"/>
              <a:ea typeface="Boogaloo"/>
              <a:cs typeface="Boogaloo"/>
              <a:sym typeface="Boogaloo"/>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c431466ed6_0_9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c431466ed6_0_9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 </a:t>
            </a:r>
            <a:r>
              <a:rPr lang="en-CA"/>
              <a:t>https://vimeo.com/264885843 and </a:t>
            </a:r>
            <a:r>
              <a:rPr lang="en" u="sng">
                <a:solidFill>
                  <a:schemeClr val="hlink"/>
                </a:solidFill>
                <a:hlinkClick r:id="rId3"/>
              </a:rPr>
              <a:t>https://mathvisuals.wordpress.com/multiplication-division/</a:t>
            </a:r>
            <a:endParaRPr/>
          </a:p>
          <a:p>
            <a:pPr marL="0" lvl="0" indent="0" algn="l" rtl="0">
              <a:spcBef>
                <a:spcPts val="0"/>
              </a:spcBef>
              <a:spcAft>
                <a:spcPts val="0"/>
              </a:spcAft>
              <a:buNone/>
            </a:pPr>
            <a:r>
              <a:rPr lang="en" sz="1300">
                <a:highlight>
                  <a:srgbClr val="FFFFFF"/>
                </a:highlight>
                <a:latin typeface="Boogaloo"/>
                <a:ea typeface="Boogaloo"/>
                <a:cs typeface="Boogaloo"/>
                <a:sym typeface="Boogaloo"/>
              </a:rPr>
              <a:t>How to Use: Watch and ask: What do you notice? What do you wonder? What is the same? What is different? Does this work with other numbers? How could this make solving other problems easier?</a:t>
            </a:r>
            <a:endParaRPr sz="900">
              <a:latin typeface="Boogaloo"/>
              <a:ea typeface="Boogaloo"/>
              <a:cs typeface="Boogaloo"/>
              <a:sym typeface="Boogaloo"/>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c4f5520eb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c4f5520eb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Find pre-made, ready to use Splats! </a:t>
            </a:r>
            <a:r>
              <a:rPr lang="en" u="sng">
                <a:solidFill>
                  <a:schemeClr val="hlink"/>
                </a:solidFill>
                <a:hlinkClick r:id="rId3"/>
              </a:rPr>
              <a:t>https://stevewyborney.com/2017/02/splat/</a:t>
            </a:r>
            <a:endParaRPr/>
          </a:p>
          <a:p>
            <a:pPr marL="0" lvl="0" indent="0" algn="l" rtl="0">
              <a:spcBef>
                <a:spcPts val="0"/>
              </a:spcBef>
              <a:spcAft>
                <a:spcPts val="0"/>
              </a:spcAft>
              <a:buNone/>
            </a:pPr>
            <a:endParaRPr/>
          </a:p>
          <a:p>
            <a:pPr marL="0" lvl="0" indent="0" algn="l" rtl="0">
              <a:spcBef>
                <a:spcPts val="0"/>
              </a:spcBef>
              <a:spcAft>
                <a:spcPts val="0"/>
              </a:spcAft>
              <a:buNone/>
            </a:pPr>
            <a:r>
              <a:rPr lang="en"/>
              <a:t>Or...Make your own!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c53447a17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c53447a1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Find pre-made, ready to use Splats! </a:t>
            </a:r>
            <a:r>
              <a:rPr lang="en" u="sng">
                <a:solidFill>
                  <a:schemeClr val="hlink"/>
                </a:solidFill>
                <a:hlinkClick r:id="rId3"/>
              </a:rPr>
              <a:t>https://stevewyborney.com/2017/02/splat/</a:t>
            </a:r>
            <a:endParaRPr/>
          </a:p>
          <a:p>
            <a:pPr marL="0" lvl="0" indent="0" algn="l" rtl="0">
              <a:spcBef>
                <a:spcPts val="0"/>
              </a:spcBef>
              <a:spcAft>
                <a:spcPts val="0"/>
              </a:spcAft>
              <a:buNone/>
            </a:pPr>
            <a:endParaRPr/>
          </a:p>
          <a:p>
            <a:pPr marL="0" lvl="0" indent="0" algn="l" rtl="0">
              <a:spcBef>
                <a:spcPts val="0"/>
              </a:spcBef>
              <a:spcAft>
                <a:spcPts val="0"/>
              </a:spcAft>
              <a:buNone/>
            </a:pPr>
            <a:r>
              <a:rPr lang="en"/>
              <a:t>Or...Make your own!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c0505d5894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c0505d5894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Editable - Do NOT delete!!</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c4f5520eb6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c4f5520eb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c4f5520eb6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c4f5520eb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19 - 4 = ___</a:t>
            </a:r>
            <a:endParaRPr/>
          </a:p>
          <a:p>
            <a:pPr marL="0" lvl="0" indent="0" algn="l" rtl="0">
              <a:spcBef>
                <a:spcPts val="0"/>
              </a:spcBef>
              <a:spcAft>
                <a:spcPts val="0"/>
              </a:spcAft>
              <a:buNone/>
            </a:pPr>
            <a:r>
              <a:rPr lang="en"/>
              <a:t>19 - 4 = 15</a:t>
            </a:r>
            <a:endParaRPr/>
          </a:p>
          <a:p>
            <a:pPr marL="0" lvl="0" indent="0" algn="l" rtl="0">
              <a:spcBef>
                <a:spcPts val="0"/>
              </a:spcBef>
              <a:spcAft>
                <a:spcPts val="0"/>
              </a:spcAft>
              <a:buNone/>
            </a:pPr>
            <a:endParaRPr/>
          </a:p>
          <a:p>
            <a:pPr marL="0" lvl="0" indent="0" algn="l" rtl="0">
              <a:spcBef>
                <a:spcPts val="0"/>
              </a:spcBef>
              <a:spcAft>
                <a:spcPts val="0"/>
              </a:spcAft>
              <a:buNone/>
            </a:pPr>
            <a:r>
              <a:rPr lang="en"/>
              <a:t>3 groups of ? = 15</a:t>
            </a:r>
            <a:endParaRPr/>
          </a:p>
          <a:p>
            <a:pPr marL="0" lvl="0" indent="0" algn="l" rtl="0">
              <a:spcBef>
                <a:spcPts val="0"/>
              </a:spcBef>
              <a:spcAft>
                <a:spcPts val="0"/>
              </a:spcAft>
              <a:buNone/>
            </a:pPr>
            <a:r>
              <a:rPr lang="en"/>
              <a:t>15 ÷ 3 =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c4f5520eb6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c4f5520eb6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5 + 5 + 5 + 4 = 19</a:t>
            </a:r>
            <a:endParaRPr/>
          </a:p>
          <a:p>
            <a:pPr marL="0" lvl="0" indent="0" algn="l" rtl="0">
              <a:spcBef>
                <a:spcPts val="0"/>
              </a:spcBef>
              <a:spcAft>
                <a:spcPts val="0"/>
              </a:spcAft>
              <a:buNone/>
            </a:pPr>
            <a:r>
              <a:rPr lang="en"/>
              <a:t>or,  3 x 5 + 4 = 19</a:t>
            </a:r>
            <a:endParaRPr/>
          </a:p>
          <a:p>
            <a:pPr marL="0" lvl="0" indent="0" algn="l" rtl="0">
              <a:spcBef>
                <a:spcPts val="0"/>
              </a:spcBef>
              <a:spcAft>
                <a:spcPts val="0"/>
              </a:spcAft>
              <a:buNone/>
            </a:pPr>
            <a:r>
              <a:rPr lang="en"/>
              <a:t>or, 19 - 4 = 15 and 15 ÷ 5 = 3</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c4f5520eb6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c4f5520eb6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c4f5520eb6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c4f5520eb6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End of this SPLAT!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c431466ed6_0_9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c431466ed6_0_9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Find pre-made, ready to use Splats! </a:t>
            </a:r>
            <a:r>
              <a:rPr lang="en" u="sng">
                <a:solidFill>
                  <a:schemeClr val="hlink"/>
                </a:solidFill>
                <a:hlinkClick r:id="rId3"/>
              </a:rPr>
              <a:t>https://stevewyborney.com/2017/02/splat/</a:t>
            </a:r>
            <a:endParaRPr/>
          </a:p>
          <a:p>
            <a:pPr marL="0" lvl="0" indent="0" algn="l" rtl="0">
              <a:spcBef>
                <a:spcPts val="0"/>
              </a:spcBef>
              <a:spcAft>
                <a:spcPts val="0"/>
              </a:spcAft>
              <a:buNone/>
            </a:pPr>
            <a:endParaRPr/>
          </a:p>
          <a:p>
            <a:pPr marL="0" lvl="0" indent="0" algn="l" rtl="0">
              <a:spcBef>
                <a:spcPts val="0"/>
              </a:spcBef>
              <a:spcAft>
                <a:spcPts val="0"/>
              </a:spcAft>
              <a:buNone/>
            </a:pPr>
            <a:r>
              <a:rPr lang="en"/>
              <a:t>Or...Make your own!</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c431466ed6_0_9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c431466ed6_0_9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c431466ed6_0_9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c431466ed6_0_9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c431466ed6_0_10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c431466ed6_0_10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c431466ed6_0_1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c431466ed6_0_1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c64715d28f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c64715d28f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46184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c431466ed6_0_1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c431466ed6_0_1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End of this Splat!</a:t>
            </a:r>
            <a:endParaRPr/>
          </a:p>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c4f5520eb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c4f5520eb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 </a:t>
            </a:r>
            <a:r>
              <a:rPr lang="en" u="sng">
                <a:solidFill>
                  <a:schemeClr val="hlink"/>
                </a:solidFill>
                <a:hlinkClick r:id="rId3"/>
              </a:rPr>
              <a:t>http://ntimages.weebly.com/photos.html</a:t>
            </a:r>
            <a:endParaRPr/>
          </a:p>
          <a:p>
            <a:pPr marL="0" lvl="0" indent="0" algn="l" rtl="0">
              <a:spcBef>
                <a:spcPts val="0"/>
              </a:spcBef>
              <a:spcAft>
                <a:spcPts val="0"/>
              </a:spcAft>
              <a:buNone/>
            </a:pPr>
            <a:r>
              <a:rPr lang="en"/>
              <a:t>This image is an excellent one to use prior to counting collections.</a:t>
            </a:r>
            <a:r>
              <a:rPr lang="en" sz="1200">
                <a:solidFill>
                  <a:schemeClr val="dk1"/>
                </a:solidFill>
                <a:latin typeface="Calibri"/>
                <a:ea typeface="Calibri"/>
                <a:cs typeface="Calibri"/>
                <a:sym typeface="Calibri"/>
              </a:rPr>
              <a:t>Kids have lots of different ways they may count the objects in your picture. It could be something like the total crackers, or as many as the little holes in each cracker. Look for an image that provides many entry points.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c53447a172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c53447a172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 </a:t>
            </a:r>
            <a:r>
              <a:rPr lang="en" u="sng">
                <a:solidFill>
                  <a:schemeClr val="hlink"/>
                </a:solidFill>
                <a:hlinkClick r:id="rId3"/>
              </a:rPr>
              <a:t>http://ntimages.weebly.com/photos.html</a:t>
            </a:r>
            <a:endParaRPr/>
          </a:p>
          <a:p>
            <a:pPr marL="0" lvl="0" indent="0" algn="l" rtl="0">
              <a:spcBef>
                <a:spcPts val="0"/>
              </a:spcBef>
              <a:spcAft>
                <a:spcPts val="0"/>
              </a:spcAft>
              <a:buNone/>
            </a:pPr>
            <a:r>
              <a:rPr lang="en"/>
              <a:t>Remember to set a learning intention or learning goal for your lesson. How does this image fit with your grade level goal? This shows the array 5 x 6 or 6 x 5. Can the students also see 30 </a:t>
            </a:r>
            <a:r>
              <a:rPr lang="en">
                <a:solidFill>
                  <a:schemeClr val="dk1"/>
                </a:solidFill>
              </a:rPr>
              <a:t>÷ 5 or 30 ÷ 6? How do they see this? </a:t>
            </a:r>
            <a:endParaRPr>
              <a:solidFill>
                <a:schemeClr val="dk1"/>
              </a:solidFill>
            </a:endParaRPr>
          </a:p>
          <a:p>
            <a:pPr marL="0" lvl="0" indent="0" algn="l" rtl="0">
              <a:spcBef>
                <a:spcPts val="0"/>
              </a:spcBef>
              <a:spcAft>
                <a:spcPts val="0"/>
              </a:spcAft>
              <a:buNone/>
            </a:pPr>
            <a:r>
              <a:rPr lang="en">
                <a:solidFill>
                  <a:schemeClr val="dk1"/>
                </a:solidFill>
              </a:rPr>
              <a:t>Teachers are encouraged to use the drawing tools to write on each image. Teachers may also want to duplicate each slide for students to work on asynchronously PRIOR to the number talk. That gives students the opportunity to prepare their thinking ahead of time. Teacher can then show examples of student work within the number talk and prompt students who did not create that particular example, to ponder what the classmate who create this was think.</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c53447a172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c53447a172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 </a:t>
            </a:r>
            <a:r>
              <a:rPr lang="en" u="sng">
                <a:solidFill>
                  <a:schemeClr val="hlink"/>
                </a:solidFill>
                <a:hlinkClick r:id="rId3"/>
              </a:rPr>
              <a:t>http://ntimages.weebly.com/photos.html</a:t>
            </a:r>
            <a:r>
              <a:rPr lang="en"/>
              <a:t> </a:t>
            </a:r>
            <a:r>
              <a:rPr lang="en" sz="1150">
                <a:highlight>
                  <a:srgbClr val="FFFFFF"/>
                </a:highlight>
                <a:latin typeface="Times New Roman"/>
                <a:ea typeface="Times New Roman"/>
                <a:cs typeface="Times New Roman"/>
                <a:sym typeface="Times New Roman"/>
              </a:rPr>
              <a:t>Amelia Rope Chocolate (https://www.ameliarope.com/product/dark-cube-pale-cube-bonanza/)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c462e2e394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c462e2e394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 </a:t>
            </a:r>
            <a:r>
              <a:rPr lang="en" u="sng">
                <a:solidFill>
                  <a:schemeClr val="hlink"/>
                </a:solidFill>
                <a:hlinkClick r:id="rId3"/>
              </a:rPr>
              <a:t>http://www.clipartbest.com/clipart-niEXK849T</a:t>
            </a:r>
            <a:endParaRPr/>
          </a:p>
          <a:p>
            <a:pPr marL="0" lvl="0" indent="0" algn="l" rtl="0">
              <a:spcBef>
                <a:spcPts val="0"/>
              </a:spcBef>
              <a:spcAft>
                <a:spcPts val="0"/>
              </a:spcAft>
              <a:buNone/>
            </a:pPr>
            <a:r>
              <a:rPr lang="en"/>
              <a:t>When presenting these slides for activating the learning, teachers can insert a blank slide between each dice pattern. Teachers can determine how many of these types of slides to use in their number talk. Use as few or as many as needed for a quality time to discuss the visual patterns and arrangements of the dice. </a:t>
            </a:r>
            <a:endParaRPr/>
          </a:p>
          <a:p>
            <a:pPr marL="0" lvl="0" indent="0" algn="l" rtl="0">
              <a:spcBef>
                <a:spcPts val="0"/>
              </a:spcBef>
              <a:spcAft>
                <a:spcPts val="0"/>
              </a:spcAft>
              <a:buNone/>
            </a:pPr>
            <a:r>
              <a:rPr lang="en"/>
              <a:t>The following slides are adapted from:</a:t>
            </a:r>
            <a:r>
              <a:rPr lang="en">
                <a:solidFill>
                  <a:schemeClr val="dk1"/>
                </a:solidFill>
              </a:rPr>
              <a:t> </a:t>
            </a:r>
            <a:r>
              <a:rPr lang="en" u="sng">
                <a:solidFill>
                  <a:srgbClr val="0097A7"/>
                </a:solidFill>
                <a:hlinkClick r:id="rId4">
                  <a:extLst>
                    <a:ext uri="{A12FA001-AC4F-418D-AE19-62706E023703}">
                      <ahyp:hlinkClr xmlns:ahyp="http://schemas.microsoft.com/office/drawing/2018/hyperlinkcolor" xmlns="" val="tx"/>
                    </a:ext>
                  </a:extLst>
                </a:hlinkClick>
              </a:rPr>
              <a:t>https://gfletchy.com/2019/03/17/multiplication-subitizing-cards/</a:t>
            </a:r>
            <a:endParaRPr>
              <a:solidFill>
                <a:schemeClr val="dk1"/>
              </a:solidFill>
            </a:endParaRPr>
          </a:p>
          <a:p>
            <a:pPr marL="0" lvl="0" indent="0" algn="l" rtl="0">
              <a:spcBef>
                <a:spcPts val="0"/>
              </a:spcBef>
              <a:spcAft>
                <a:spcPts val="0"/>
              </a:spcAft>
              <a:buNone/>
            </a:pPr>
            <a:r>
              <a:rPr lang="en">
                <a:solidFill>
                  <a:schemeClr val="dk1"/>
                </a:solidFill>
              </a:rPr>
              <a:t>Follow the link to find more and other ideas for developing multiplicative thinking for students.</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c462e2e3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c462e2e3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 </a:t>
            </a:r>
            <a:r>
              <a:rPr lang="en" u="sng">
                <a:solidFill>
                  <a:schemeClr val="hlink"/>
                </a:solidFill>
                <a:hlinkClick r:id="rId3"/>
              </a:rPr>
              <a:t>https://gfletchy.com/2019/03/17/multiplication-subitizing-cards/</a:t>
            </a:r>
            <a:endParaRPr/>
          </a:p>
          <a:p>
            <a:pPr marL="0" lvl="0" indent="0" algn="l" rtl="0">
              <a:spcBef>
                <a:spcPts val="0"/>
              </a:spcBef>
              <a:spcAft>
                <a:spcPts val="0"/>
              </a:spcAft>
              <a:buNone/>
            </a:pPr>
            <a:endParaRPr/>
          </a:p>
          <a:p>
            <a:pPr marL="0" lvl="0" indent="0" algn="l" rtl="0">
              <a:spcBef>
                <a:spcPts val="0"/>
              </a:spcBef>
              <a:spcAft>
                <a:spcPts val="0"/>
              </a:spcAft>
              <a:buNone/>
            </a:pPr>
            <a:r>
              <a:rPr lang="en"/>
              <a:t>Ask: How many did you see? How did you see it?</a:t>
            </a:r>
            <a:endParaRPr/>
          </a:p>
          <a:p>
            <a:pPr marL="0" lvl="0" indent="0" algn="l" rtl="0">
              <a:spcBef>
                <a:spcPts val="0"/>
              </a:spcBef>
              <a:spcAft>
                <a:spcPts val="0"/>
              </a:spcAft>
              <a:buNone/>
            </a:pPr>
            <a:r>
              <a:rPr lang="en"/>
              <a:t>What is an equation we could write to match this image?</a:t>
            </a:r>
            <a:endParaRPr/>
          </a:p>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c462e2e394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c462e2e39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 </a:t>
            </a:r>
            <a:r>
              <a:rPr lang="en" u="sng">
                <a:solidFill>
                  <a:schemeClr val="hlink"/>
                </a:solidFill>
                <a:hlinkClick r:id="rId3"/>
              </a:rPr>
              <a:t>https://gfletchy.com/2019/03/17/multiplication-subitizing-cards/</a:t>
            </a:r>
            <a:endParaRPr/>
          </a:p>
          <a:p>
            <a:pPr marL="0" lvl="0" indent="0" algn="l" rtl="0">
              <a:spcBef>
                <a:spcPts val="0"/>
              </a:spcBef>
              <a:spcAft>
                <a:spcPts val="0"/>
              </a:spcAft>
              <a:buClr>
                <a:schemeClr val="dk1"/>
              </a:buClr>
              <a:buSzPts val="1100"/>
              <a:buFont typeface="Arial"/>
              <a:buNone/>
            </a:pPr>
            <a:r>
              <a:rPr lang="en">
                <a:solidFill>
                  <a:schemeClr val="dk1"/>
                </a:solidFill>
              </a:rPr>
              <a:t>Ask: How many did you see? How did you see it?</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What is an equation we could write to match this image?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c462e2e394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c462e2e39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 </a:t>
            </a:r>
            <a:r>
              <a:rPr lang="en" u="sng">
                <a:solidFill>
                  <a:schemeClr val="hlink"/>
                </a:solidFill>
                <a:hlinkClick r:id="rId3"/>
              </a:rPr>
              <a:t>https://gfletchy.com/2019/03/17/multiplication-subitizing-cards/</a:t>
            </a:r>
            <a:endParaRPr/>
          </a:p>
          <a:p>
            <a:pPr marL="0" lvl="0" indent="0" algn="l" rtl="0">
              <a:spcBef>
                <a:spcPts val="0"/>
              </a:spcBef>
              <a:spcAft>
                <a:spcPts val="0"/>
              </a:spcAft>
              <a:buClr>
                <a:schemeClr val="dk1"/>
              </a:buClr>
              <a:buSzPts val="1100"/>
              <a:buFont typeface="Arial"/>
              <a:buNone/>
            </a:pPr>
            <a:r>
              <a:rPr lang="en">
                <a:solidFill>
                  <a:schemeClr val="dk1"/>
                </a:solidFill>
              </a:rPr>
              <a:t>Ask: How many did you see? How did you see it?</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What is an equation we could write to match this image?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c462e2e394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c462e2e394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 </a:t>
            </a:r>
            <a:r>
              <a:rPr lang="en" u="sng">
                <a:solidFill>
                  <a:schemeClr val="hlink"/>
                </a:solidFill>
                <a:hlinkClick r:id="rId3"/>
              </a:rPr>
              <a:t>https://gfletchy.com/2019/03/17/multiplication-subitizing-cards/</a:t>
            </a:r>
            <a:endParaRPr/>
          </a:p>
          <a:p>
            <a:pPr marL="0" lvl="0" indent="0" algn="l" rtl="0">
              <a:spcBef>
                <a:spcPts val="0"/>
              </a:spcBef>
              <a:spcAft>
                <a:spcPts val="0"/>
              </a:spcAft>
              <a:buClr>
                <a:schemeClr val="dk1"/>
              </a:buClr>
              <a:buSzPts val="1100"/>
              <a:buFont typeface="Arial"/>
              <a:buNone/>
            </a:pPr>
            <a:r>
              <a:rPr lang="en">
                <a:solidFill>
                  <a:schemeClr val="dk1"/>
                </a:solidFill>
              </a:rPr>
              <a:t>Ask: How many did you see? How did you see it?</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What is an equation we could write to match this image?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c462e2e394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1" name="Google Shape;761;gc462e2e394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 </a:t>
            </a:r>
            <a:r>
              <a:rPr lang="en" u="sng">
                <a:solidFill>
                  <a:schemeClr val="hlink"/>
                </a:solidFill>
                <a:hlinkClick r:id="rId3"/>
              </a:rPr>
              <a:t>https://gfletchy.com/2019/03/17/multiplication-subitizing-cards/</a:t>
            </a:r>
            <a:endParaRPr/>
          </a:p>
          <a:p>
            <a:pPr marL="0" lvl="0" indent="0" algn="l" rtl="0">
              <a:spcBef>
                <a:spcPts val="0"/>
              </a:spcBef>
              <a:spcAft>
                <a:spcPts val="0"/>
              </a:spcAft>
              <a:buClr>
                <a:schemeClr val="dk1"/>
              </a:buClr>
              <a:buSzPts val="1100"/>
              <a:buFont typeface="Arial"/>
              <a:buNone/>
            </a:pPr>
            <a:r>
              <a:rPr lang="en">
                <a:solidFill>
                  <a:schemeClr val="dk1"/>
                </a:solidFill>
              </a:rPr>
              <a:t>Ask: How many did you see? How did you see it?</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What is an equation we could write to match this image?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c08dfd7a21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c08dfd7a21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c0505d5894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c0505d5894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c462e2e394_3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5" name="Google Shape;785;gc462e2e394_3_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Warming students up to the idea of counting is something that should be built into daily routines. Start with an image.</a:t>
            </a:r>
            <a:endParaRPr/>
          </a:p>
          <a:p>
            <a:pPr marL="0" lvl="0" indent="0" algn="l" rtl="0">
              <a:spcBef>
                <a:spcPts val="0"/>
              </a:spcBef>
              <a:spcAft>
                <a:spcPts val="0"/>
              </a:spcAft>
              <a:buNone/>
            </a:pPr>
            <a:endParaRPr/>
          </a:p>
          <a:p>
            <a:pPr marL="0" lvl="0" indent="0" algn="l" rtl="0">
              <a:spcBef>
                <a:spcPts val="0"/>
              </a:spcBef>
              <a:spcAft>
                <a:spcPts val="0"/>
              </a:spcAft>
              <a:buNone/>
            </a:pPr>
            <a:r>
              <a:rPr lang="en"/>
              <a:t>Counting collections is useful in connecting home and school mathematics! Engaging families, just as you do with students allows parents to see their children generate their own mathematical ideas and pick up and use these same ideas at home. It also enables us to build on counting tasks that families already do and add to their repertoire of how to engage in counting with their children.</a:t>
            </a:r>
            <a:endParaRPr/>
          </a:p>
          <a:p>
            <a:pPr marL="0" lvl="0" indent="0" algn="l" rtl="0">
              <a:spcBef>
                <a:spcPts val="0"/>
              </a:spcBef>
              <a:spcAft>
                <a:spcPts val="0"/>
              </a:spcAft>
              <a:buNone/>
            </a:pPr>
            <a:r>
              <a:rPr lang="en"/>
              <a:t>Most families want to help their children be successful in math, and they want to know what's happening in the online classroom, Parents can be allies in helping children develop their mathematical ideas.</a:t>
            </a:r>
            <a:endParaRPr/>
          </a:p>
        </p:txBody>
      </p:sp>
      <p:sp>
        <p:nvSpPr>
          <p:cNvPr id="786" name="Google Shape;786;gc462e2e394_3_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c457f5387c_1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 name="Google Shape;792;gc457f5387c_1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CA" sz="1200">
                <a:solidFill>
                  <a:schemeClr val="dk1"/>
                </a:solidFill>
                <a:latin typeface="Calibri"/>
                <a:ea typeface="Calibri"/>
                <a:cs typeface="Calibri"/>
                <a:sym typeface="Calibri"/>
              </a:rPr>
              <a:t>http://www.youtube.com/watch?v=kfIb4O1kPWI</a:t>
            </a:r>
          </a:p>
          <a:p>
            <a:pPr marL="0" lvl="0" indent="0" algn="l" rtl="0">
              <a:lnSpc>
                <a:spcPct val="115000"/>
              </a:lnSpc>
              <a:spcBef>
                <a:spcPts val="0"/>
              </a:spcBef>
              <a:spcAft>
                <a:spcPts val="0"/>
              </a:spcAft>
              <a:buClr>
                <a:schemeClr val="dk1"/>
              </a:buClr>
              <a:buSzPts val="1100"/>
              <a:buFont typeface="Arial"/>
              <a:buNone/>
            </a:pPr>
            <a:endParaRPr lang="en-CA"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Counting collections is an excellent routine for students to experience many times over. Students will gain confidence and skill in arranging their groups, choosing what to count by and representing their count on paper. This is a good weekly (or bi-weekly) routine to incorporate all year long to provide students the space to work on developing their sense of quantity, equal groupings and allow you to connect those ideas to written number sentences later in the year.</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Video Source: </a:t>
            </a:r>
            <a:r>
              <a:rPr lang="en" sz="1200" u="sng">
                <a:solidFill>
                  <a:srgbClr val="0097A7"/>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https://www.youtube.com/watch?v=kfIb4O1kPWI&amp;t=62s</a:t>
            </a:r>
            <a:endParaRPr sz="1200" u="sng">
              <a:solidFill>
                <a:srgbClr val="0097A7"/>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Image created.</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This is an excellent video that explains how Counting Collections can be done at home. This video is not intended for Students to watch, but teachers can share this with parents.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b="1">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c457f5387c_1_25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 Choral Counting and Counting Collections, 2018</a:t>
            </a:r>
            <a:endParaRPr/>
          </a:p>
        </p:txBody>
      </p:sp>
      <p:sp>
        <p:nvSpPr>
          <p:cNvPr id="803" name="Google Shape;803;gc457f5387c_1_2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c457f5387c_1_27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 Source: Powerpoint Designer</a:t>
            </a:r>
            <a:endParaRPr/>
          </a:p>
          <a:p>
            <a:pPr marL="0" lvl="0" indent="0" algn="l" rtl="0">
              <a:spcBef>
                <a:spcPts val="0"/>
              </a:spcBef>
              <a:spcAft>
                <a:spcPts val="0"/>
              </a:spcAft>
              <a:buNone/>
            </a:pPr>
            <a:endParaRPr/>
          </a:p>
          <a:p>
            <a:pPr marL="0" lvl="0" indent="0" algn="l" rtl="0">
              <a:spcBef>
                <a:spcPts val="0"/>
              </a:spcBef>
              <a:spcAft>
                <a:spcPts val="0"/>
              </a:spcAft>
              <a:buNone/>
            </a:pPr>
            <a:r>
              <a:rPr lang="en"/>
              <a:t>Always be sure to set learning intentions for lessons. It is very important to be intentional in this. How might this number talk or rich task fit the goal for the learning experience? Asking questions to reveal student thinking is imperative to gain access to their conceptual understanding and seeing relationships between mathematical concepts.</a:t>
            </a:r>
            <a:endParaRPr/>
          </a:p>
        </p:txBody>
      </p:sp>
      <p:sp>
        <p:nvSpPr>
          <p:cNvPr id="821" name="Google Shape;821;gc457f5387c_1_2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c462e2e394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7" name="Google Shape;837;gc462e2e394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Images created</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c462e2e394_3_4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Images Created</a:t>
            </a:r>
            <a:endParaRPr/>
          </a:p>
        </p:txBody>
      </p:sp>
      <p:sp>
        <p:nvSpPr>
          <p:cNvPr id="847" name="Google Shape;847;gc462e2e394_3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c462e2e394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9" name="Google Shape;859;gc462e2e394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Images created</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bff9c9df20_3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bff9c9df20_3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Source: Children are Mathematical Problem Solvers (Sakshaug, Olson and Olson)</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Image source: </a:t>
            </a:r>
            <a:r>
              <a:rPr lang="en" u="sng">
                <a:solidFill>
                  <a:schemeClr val="hlink"/>
                </a:solidFill>
                <a:hlinkClick r:id="rId3"/>
              </a:rPr>
              <a:t>https://pixy.org/800351/</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c457f5387c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c457f5387c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Source: Adapted from Crown copyright, 2000, Mathematical Problems for Able Pupils.pdf retrieved from</a:t>
            </a:r>
            <a:r>
              <a:rPr lang="en">
                <a:solidFill>
                  <a:srgbClr val="0097A7"/>
                </a:solidFill>
                <a:uFill>
                  <a:noFill/>
                </a:uFill>
                <a:hlinkClick r:id="rId3">
                  <a:extLst>
                    <a:ext uri="{A12FA001-AC4F-418D-AE19-62706E023703}">
                      <ahyp:hlinkClr xmlns:ahyp="http://schemas.microsoft.com/office/drawing/2018/hyperlinkcolor" xmlns="" val="tx"/>
                    </a:ext>
                  </a:extLst>
                </a:hlinkClick>
              </a:rPr>
              <a:t> </a:t>
            </a:r>
            <a:r>
              <a:rPr lang="en" u="sng">
                <a:solidFill>
                  <a:srgbClr val="0097A7"/>
                </a:solidFill>
                <a:hlinkClick r:id="rId3">
                  <a:extLst>
                    <a:ext uri="{A12FA001-AC4F-418D-AE19-62706E023703}">
                      <ahyp:hlinkClr xmlns:ahyp="http://schemas.microsoft.com/office/drawing/2018/hyperlinkcolor" xmlns="" val="tx"/>
                    </a:ext>
                  </a:extLst>
                </a:hlinkClick>
              </a:rPr>
              <a:t>https://www.egfl.org.uk/sites/default/files/maths%20puzzles%20all.pdf</a:t>
            </a:r>
            <a:endParaRPr>
              <a:solidFill>
                <a:schemeClr val="dk1"/>
              </a:solidFill>
            </a:endParaRPr>
          </a:p>
          <a:p>
            <a:pPr marL="0" lvl="0" indent="0" algn="l" rtl="0">
              <a:spcBef>
                <a:spcPts val="0"/>
              </a:spcBef>
              <a:spcAft>
                <a:spcPts val="0"/>
              </a:spcAft>
              <a:buNone/>
            </a:pPr>
            <a:r>
              <a:rPr lang="en"/>
              <a:t>Image source: </a:t>
            </a:r>
            <a:r>
              <a:rPr lang="en" u="sng">
                <a:solidFill>
                  <a:schemeClr val="hlink"/>
                </a:solidFill>
                <a:hlinkClick r:id="rId4"/>
              </a:rPr>
              <a:t>https://pixabay.com/illustrations/sticky-notes-post-it-notes-sticky-938602/</a:t>
            </a: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bff9c9df20_3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bff9c9df20_3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c457f5387c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2" name="Google Shape;882;gc457f5387c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Source: </a:t>
            </a:r>
            <a:r>
              <a:rPr lang="en" u="sng">
                <a:solidFill>
                  <a:srgbClr val="0097A7"/>
                </a:solidFill>
                <a:hlinkClick r:id="rId3">
                  <a:extLst>
                    <a:ext uri="{A12FA001-AC4F-418D-AE19-62706E023703}">
                      <ahyp:hlinkClr xmlns:ahyp="http://schemas.microsoft.com/office/drawing/2018/hyperlinkcolor" xmlns="" val="tx"/>
                    </a:ext>
                  </a:extLst>
                </a:hlinkClick>
              </a:rPr>
              <a:t>https://www.exemplars.com/education-materials/free-samples/pscc-3-assessment</a:t>
            </a:r>
            <a:endParaRPr>
              <a:solidFill>
                <a:schemeClr val="dk1"/>
              </a:solidFill>
            </a:endParaRPr>
          </a:p>
          <a:p>
            <a:pPr marL="0" lvl="0" indent="0" algn="l" rtl="0">
              <a:spcBef>
                <a:spcPts val="0"/>
              </a:spcBef>
              <a:spcAft>
                <a:spcPts val="0"/>
              </a:spcAft>
              <a:buNone/>
            </a:pPr>
            <a:r>
              <a:rPr lang="en"/>
              <a:t>Image Source: </a:t>
            </a:r>
            <a:r>
              <a:rPr lang="en" u="sng">
                <a:solidFill>
                  <a:schemeClr val="hlink"/>
                </a:solidFill>
                <a:hlinkClick r:id="rId4"/>
              </a:rPr>
              <a:t>https://pixabay.com/vectors/black-cartoon-fish-sea-stripes-2027750/</a:t>
            </a:r>
            <a:endParaRPr/>
          </a:p>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c457f5387c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 name="Google Shape;889;gc457f5387c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a:solidFill>
                  <a:schemeClr val="dk1"/>
                </a:solidFill>
              </a:rPr>
              <a:t>Source: Adapted from a problem by Rita Zazkis</a:t>
            </a:r>
            <a:endParaRPr sz="1000">
              <a:solidFill>
                <a:schemeClr val="dk1"/>
              </a:solidFill>
            </a:endParaRPr>
          </a:p>
          <a:p>
            <a:pPr marL="0" lvl="0" indent="0" algn="l" rtl="0">
              <a:spcBef>
                <a:spcPts val="0"/>
              </a:spcBef>
              <a:spcAft>
                <a:spcPts val="0"/>
              </a:spcAft>
              <a:buClr>
                <a:schemeClr val="dk1"/>
              </a:buClr>
              <a:buSzPts val="1100"/>
              <a:buFont typeface="Arial"/>
              <a:buNone/>
            </a:pPr>
            <a:r>
              <a:rPr lang="en" sz="1000">
                <a:solidFill>
                  <a:schemeClr val="dk1"/>
                </a:solidFill>
              </a:rPr>
              <a:t>Image created</a:t>
            </a:r>
            <a:endParaRPr sz="100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c457f5387c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7" name="Google Shape;897;gc457f5387c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*note, the fifth wheel on the go-cart is the steering wheel.</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Source: Adapted from Crown copyright, 2000, Mathematical Problems for Able Pupils.pdf retrieved from</a:t>
            </a:r>
            <a:r>
              <a:rPr lang="en">
                <a:solidFill>
                  <a:srgbClr val="0097A7"/>
                </a:solidFill>
                <a:uFill>
                  <a:noFill/>
                </a:uFill>
                <a:hlinkClick r:id="rId3">
                  <a:extLst>
                    <a:ext uri="{A12FA001-AC4F-418D-AE19-62706E023703}">
                      <ahyp:hlinkClr xmlns:ahyp="http://schemas.microsoft.com/office/drawing/2018/hyperlinkcolor" xmlns="" val="tx"/>
                    </a:ext>
                  </a:extLst>
                </a:hlinkClick>
              </a:rPr>
              <a:t> </a:t>
            </a:r>
            <a:r>
              <a:rPr lang="en" u="sng">
                <a:solidFill>
                  <a:srgbClr val="27278B"/>
                </a:solidFill>
                <a:hlinkClick r:id="rId3">
                  <a:extLst>
                    <a:ext uri="{A12FA001-AC4F-418D-AE19-62706E023703}">
                      <ahyp:hlinkClr xmlns:ahyp="http://schemas.microsoft.com/office/drawing/2018/hyperlinkcolor" xmlns="" val="tx"/>
                    </a:ext>
                  </a:extLst>
                </a:hlinkClick>
              </a:rPr>
              <a:t>https://www.egfl.org.uk/sites/default/files/maths%20puzzles%20all.pdf</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c457f5387c_1_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 name="Google Shape;904;gc457f5387c_1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 source: </a:t>
            </a:r>
            <a:r>
              <a:rPr lang="en" u="sng">
                <a:solidFill>
                  <a:schemeClr val="hlink"/>
                </a:solidFill>
                <a:hlinkClick r:id="rId3"/>
              </a:rPr>
              <a:t>https://pixabay.com/vectors/dice-game-luck-gambling-cubes-red-161376/</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c457f5387c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c457f5387c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Source: </a:t>
            </a:r>
            <a:r>
              <a:rPr lang="en" sz="1000">
                <a:solidFill>
                  <a:schemeClr val="dk1"/>
                </a:solidFill>
              </a:rPr>
              <a:t>Burdess (</a:t>
            </a:r>
            <a:r>
              <a:rPr lang="en" sz="1000" u="sng">
                <a:solidFill>
                  <a:schemeClr val="hlink"/>
                </a:solidFill>
                <a:hlinkClick r:id="rId3"/>
              </a:rPr>
              <a:t>http://www.aliciaburdess.com/</a:t>
            </a:r>
            <a:r>
              <a:rPr lang="en" sz="1000">
                <a:solidFill>
                  <a:schemeClr val="dk1"/>
                </a:solidFill>
              </a:rPr>
              <a:t>)</a:t>
            </a:r>
            <a:endParaRPr sz="1000">
              <a:solidFill>
                <a:schemeClr val="dk1"/>
              </a:solidFill>
            </a:endParaRPr>
          </a:p>
          <a:p>
            <a:pPr marL="0" lvl="0" indent="0" algn="l" rtl="0">
              <a:spcBef>
                <a:spcPts val="0"/>
              </a:spcBef>
              <a:spcAft>
                <a:spcPts val="0"/>
              </a:spcAft>
              <a:buClr>
                <a:schemeClr val="dk1"/>
              </a:buClr>
              <a:buSzPts val="1100"/>
              <a:buFont typeface="Arial"/>
              <a:buNone/>
            </a:pPr>
            <a:r>
              <a:rPr lang="en" sz="1000">
                <a:solidFill>
                  <a:schemeClr val="dk1"/>
                </a:solidFill>
              </a:rPr>
              <a:t>Image Source:</a:t>
            </a:r>
            <a:endParaRPr sz="1000">
              <a:solidFill>
                <a:schemeClr val="dk1"/>
              </a:solidFill>
            </a:endParaRPr>
          </a:p>
          <a:p>
            <a:pPr marL="0" lvl="0" indent="0" algn="l" rtl="0">
              <a:spcBef>
                <a:spcPts val="0"/>
              </a:spcBef>
              <a:spcAft>
                <a:spcPts val="0"/>
              </a:spcAft>
              <a:buClr>
                <a:schemeClr val="dk1"/>
              </a:buClr>
              <a:buSzPts val="1100"/>
              <a:buFont typeface="Arial"/>
              <a:buNone/>
            </a:pPr>
            <a:r>
              <a:rPr lang="en" sz="1000" u="sng">
                <a:solidFill>
                  <a:schemeClr val="hlink"/>
                </a:solidFill>
                <a:hlinkClick r:id="rId4"/>
              </a:rPr>
              <a:t>https://pixabay.com/illustrations/martian-monster-green-1674016/</a:t>
            </a:r>
            <a:r>
              <a:rPr lang="en" sz="1000">
                <a:solidFill>
                  <a:schemeClr val="dk1"/>
                </a:solidFill>
              </a:rPr>
              <a:t> (Martian)</a:t>
            </a:r>
            <a:endParaRPr sz="1000">
              <a:solidFill>
                <a:schemeClr val="dk1"/>
              </a:solidFill>
            </a:endParaRPr>
          </a:p>
          <a:p>
            <a:pPr marL="0" lvl="0" indent="0" algn="l" rtl="0">
              <a:spcBef>
                <a:spcPts val="0"/>
              </a:spcBef>
              <a:spcAft>
                <a:spcPts val="0"/>
              </a:spcAft>
              <a:buNone/>
            </a:pPr>
            <a:r>
              <a:rPr lang="en" u="sng">
                <a:solidFill>
                  <a:schemeClr val="hlink"/>
                </a:solidFill>
                <a:hlinkClick r:id="rId5"/>
              </a:rPr>
              <a:t>https://pixy.org/1519602/</a:t>
            </a:r>
            <a:r>
              <a:rPr lang="en"/>
              <a:t> (middle alien)</a:t>
            </a:r>
            <a:endParaRPr/>
          </a:p>
          <a:p>
            <a:pPr marL="0" lvl="0" indent="0" algn="l" rtl="0">
              <a:spcBef>
                <a:spcPts val="0"/>
              </a:spcBef>
              <a:spcAft>
                <a:spcPts val="0"/>
              </a:spcAft>
              <a:buNone/>
            </a:pPr>
            <a:r>
              <a:rPr lang="en" u="sng">
                <a:solidFill>
                  <a:schemeClr val="hlink"/>
                </a:solidFill>
                <a:hlinkClick r:id="rId6"/>
              </a:rPr>
              <a:t>https://webstockreview.net/pict/getfirst</a:t>
            </a:r>
            <a:r>
              <a:rPr lang="en"/>
              <a:t> (pink)</a:t>
            </a:r>
            <a:endParaRPr/>
          </a:p>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c0505d5894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9" name="Google Shape;919;gc0505d5894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c431466ed6_0_9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8" name="Google Shape;938;gc431466ed6_0_9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 </a:t>
            </a:r>
            <a:r>
              <a:rPr lang="en-CA">
                <a:hlinkClick r:id="rId3"/>
              </a:rPr>
              <a:t>http://www.youtube.com/watch?v=RSluR2Qxkzk</a:t>
            </a:r>
            <a:r>
              <a:rPr lang="en-CA"/>
              <a:t> and </a:t>
            </a:r>
            <a:r>
              <a:rPr lang="en" u="sng">
                <a:solidFill>
                  <a:schemeClr val="hlink"/>
                </a:solidFill>
                <a:hlinkClick r:id="rId4"/>
              </a:rPr>
              <a:t>https://mathisvisual.com/how-many-fruit/</a:t>
            </a:r>
            <a:endParaRPr/>
          </a:p>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bff9c9df20_3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3" name="Google Shape;943;gbff9c9df20_3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Source: </a:t>
            </a:r>
            <a:r>
              <a:rPr lang="en-CA">
                <a:hlinkClick r:id="rId3"/>
              </a:rPr>
              <a:t>http://www.youtube.com/watch?v=H6c0MNhyAuA</a:t>
            </a:r>
            <a:r>
              <a:rPr lang="en-CA"/>
              <a:t> and </a:t>
            </a:r>
            <a:r>
              <a:rPr lang="en" u="sng">
                <a:solidFill>
                  <a:schemeClr val="hlink"/>
                </a:solidFill>
                <a:hlinkClick r:id="rId4"/>
              </a:rPr>
              <a:t>https://mathisvisual.com/halving-doubling/</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c462e2e394_8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8" name="Google Shape;948;gc462e2e394_8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 </a:t>
            </a:r>
            <a:r>
              <a:rPr lang="en-CA">
                <a:hlinkClick r:id="rId3"/>
              </a:rPr>
              <a:t>http://www.youtube.com/watch?v=Uw9VGscJFVI</a:t>
            </a:r>
            <a:r>
              <a:rPr lang="en-CA"/>
              <a:t> and </a:t>
            </a:r>
            <a:r>
              <a:rPr lang="en" u="sng">
                <a:solidFill>
                  <a:schemeClr val="hlink"/>
                </a:solidFill>
                <a:hlinkClick r:id="rId4"/>
              </a:rPr>
              <a:t>https://mathisvisual.com/division/</a:t>
            </a:r>
            <a:r>
              <a:rPr lang="en"/>
              <a:t>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gc431466ed6_0_9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3" name="Google Shape;953;gc431466ed6_0_9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Source: </a:t>
            </a:r>
            <a:r>
              <a:rPr lang="en" sz="1400" u="sng">
                <a:solidFill>
                  <a:schemeClr val="hlink"/>
                </a:solidFill>
                <a:hlinkClick r:id="rId3"/>
              </a:rPr>
              <a:t>https://mathvisuals.wordpress.com/multiplication-division/</a:t>
            </a:r>
            <a:endParaRPr sz="1400">
              <a:solidFill>
                <a:schemeClr val="dk1"/>
              </a:solidFill>
            </a:endParaRPr>
          </a:p>
          <a:p>
            <a:pPr marL="0" lvl="0" indent="0" algn="l" rtl="0">
              <a:spcBef>
                <a:spcPts val="0"/>
              </a:spcBef>
              <a:spcAft>
                <a:spcPts val="0"/>
              </a:spcAft>
              <a:buNone/>
            </a:pPr>
            <a:endParaRPr sz="140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c64715d28f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c64715d28f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c462e2e39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c462e2e39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 </a:t>
            </a:r>
            <a:r>
              <a:rPr lang="en" u="sng">
                <a:solidFill>
                  <a:schemeClr val="hlink"/>
                </a:solidFill>
                <a:hlinkClick r:id="rId3"/>
              </a:rPr>
              <a:t>https://www.geogebra.org/m/zjbeA2nQ</a:t>
            </a:r>
            <a:r>
              <a:rPr lang="en"/>
              <a:t>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c6071c1285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c6071c1285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c6071c1285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c6071c1285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c0505d5894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1" name="Google Shape;1101;gc0505d5894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gbff9c9df20_3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0" name="Google Shape;1120;gbff9c9df20_3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Animation/Game where students need to find the number based on its factors. For example, students could find 15 in two different locations (5 x 3 or 3 x 5). This allows for students to see that these facts are connected. </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3"/>
              </a:rPr>
              <a:t>https://www.geogebra.org/m/rSjV8S8q#material/cxf3dm8a</a:t>
            </a:r>
            <a:r>
              <a:rPr lang="en"/>
              <a:t>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c462e2e394_8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c462e2e394_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Animation/Visual for students to see the different ways of multiplying. Students can choose the factors to see how groups form a product. Teachers may wish to ask students to work through the different methods and then choose the method they like best to share with the class. Students could then write a story problem to match their expression and method for solving.</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u="sng">
                <a:solidFill>
                  <a:schemeClr val="hlink"/>
                </a:solidFill>
                <a:hlinkClick r:id="rId3"/>
              </a:rPr>
              <a:t>https://www.geogebra.org/m/rSjV8S8q#material/HSc7AK5m</a:t>
            </a:r>
            <a:r>
              <a:rPr lang="en">
                <a:solidFill>
                  <a:schemeClr val="dk1"/>
                </a:solidFill>
              </a:rPr>
              <a:t> </a:t>
            </a:r>
            <a:endParaRPr>
              <a:solidFill>
                <a:schemeClr val="dk1"/>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gc462e2e394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2" name="Google Shape;1132;gc462e2e394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Animation/Visual for students to see the different ways of dividing. Students can choose the dividend and divisor to see how groups are shared. </a:t>
            </a:r>
            <a:r>
              <a:rPr lang="en">
                <a:solidFill>
                  <a:schemeClr val="dk1"/>
                </a:solidFill>
              </a:rPr>
              <a:t>Teachers may wish to ask students to work through the different methods and then choose the method they like best to share with the class. Students could then write a story problem to match their expression and method for solving.</a:t>
            </a:r>
            <a:endParaRPr>
              <a:solidFill>
                <a:schemeClr val="dk1"/>
              </a:solidFill>
            </a:endParaRPr>
          </a:p>
          <a:p>
            <a:pPr marL="0" lvl="0" indent="0" algn="l" rtl="0">
              <a:spcBef>
                <a:spcPts val="0"/>
              </a:spcBef>
              <a:spcAft>
                <a:spcPts val="0"/>
              </a:spcAft>
              <a:buNone/>
            </a:pPr>
            <a:endParaRPr>
              <a:solidFill>
                <a:schemeClr val="dk1"/>
              </a:solidFill>
            </a:endParaRPr>
          </a:p>
          <a:p>
            <a:pPr marL="0" indent="0">
              <a:buNone/>
            </a:pPr>
            <a:r>
              <a:rPr lang="en" u="sng">
                <a:solidFill>
                  <a:schemeClr val="hlink"/>
                </a:solidFill>
                <a:hlinkClick r:id="rId3"/>
              </a:rPr>
              <a:t>https://www.geogebra.org/m/rSjV8S8q#material/Jvtgbdv8</a:t>
            </a:r>
            <a:r>
              <a:rPr lang="en">
                <a:solidFill>
                  <a:schemeClr val="dk1"/>
                </a:solidFill>
              </a:rPr>
              <a:t>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Source: https://stevewyborney.com/2020/08/the-multiplication-course-by-steve-wyborney/</a:t>
            </a:r>
          </a:p>
          <a:p>
            <a:pPr marL="158750" indent="0">
              <a:buNone/>
            </a:pPr>
            <a:endParaRPr lang="en-US" dirty="0"/>
          </a:p>
          <a:p>
            <a:pPr marL="158750" indent="0">
              <a:buNone/>
            </a:pPr>
            <a:r>
              <a:rPr lang="en-US" dirty="0"/>
              <a:t>This course could be assigned to students asynchronously to compliment synchronous lessons on multiplication and division. Students can complete the course at their own pace. </a:t>
            </a:r>
          </a:p>
          <a:p>
            <a:pPr marL="158750" indent="0">
              <a:buNone/>
            </a:pPr>
            <a:endParaRPr lang="en-US" dirty="0"/>
          </a:p>
          <a:p>
            <a:pPr marL="158750" indent="0">
              <a:buNone/>
            </a:pPr>
            <a:r>
              <a:rPr lang="en-US" dirty="0"/>
              <a:t>This course also explores corresponding division facts.</a:t>
            </a:r>
          </a:p>
          <a:p>
            <a:pPr marL="158750" indent="0">
              <a:buNone/>
            </a:pPr>
            <a:endParaRPr lang="en-CA" dirty="0"/>
          </a:p>
        </p:txBody>
      </p:sp>
    </p:spTree>
    <p:extLst>
      <p:ext uri="{BB962C8B-B14F-4D97-AF65-F5344CB8AC3E}">
        <p14:creationId xmlns:p14="http://schemas.microsoft.com/office/powerpoint/2010/main" val="40347126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gc0505d5894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8" name="Google Shape;1138;gc0505d5894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gc8da2b5a6b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7" name="Google Shape;1157;gc8da2b5a6b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Variation: If using playing cards, use Kings as wildcards.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Concept Development: Doubles to 20 and multiplication of 2</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Source: Math Fact Fluency: 60+ Games and Assessment Tools to Support Learning and Retention, Jennifer Bay-Williams and Gina King (2019)</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c64715d28f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c64715d28f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c794de841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c794de841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c462e2e394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c462e2e394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 Manitoba Education and Training Resources</a:t>
            </a:r>
            <a:endParaRPr/>
          </a:p>
          <a:p>
            <a:pPr marL="0" lvl="0" indent="0" algn="l" rtl="0">
              <a:spcBef>
                <a:spcPts val="0"/>
              </a:spcBef>
              <a:spcAft>
                <a:spcPts val="0"/>
              </a:spcAft>
              <a:buNone/>
            </a:pPr>
            <a:r>
              <a:rPr lang="en"/>
              <a:t>Rules adapted from </a:t>
            </a:r>
            <a:r>
              <a:rPr lang="en" i="1"/>
              <a:t>Rules of Card Games: War</a:t>
            </a:r>
            <a:r>
              <a:rPr lang="en"/>
              <a:t>. </a:t>
            </a:r>
            <a:r>
              <a:rPr lang="en" u="sng">
                <a:solidFill>
                  <a:schemeClr val="hlink"/>
                </a:solidFill>
                <a:hlinkClick r:id="rId3"/>
              </a:rPr>
              <a:t>http://www.pagat.com/war/war.html</a:t>
            </a:r>
            <a:endParaRPr/>
          </a:p>
          <a:p>
            <a:pPr marL="0" lvl="0" indent="0" algn="l" rtl="0">
              <a:spcBef>
                <a:spcPts val="0"/>
              </a:spcBef>
              <a:spcAft>
                <a:spcPts val="0"/>
              </a:spcAft>
              <a:buNone/>
            </a:pPr>
            <a:endParaRPr/>
          </a:p>
          <a:p>
            <a:pPr marL="0" lvl="0" indent="0" algn="l" rtl="0">
              <a:spcBef>
                <a:spcPts val="0"/>
              </a:spcBef>
              <a:spcAft>
                <a:spcPts val="0"/>
              </a:spcAft>
              <a:buNone/>
            </a:pPr>
            <a:r>
              <a:rPr lang="en"/>
              <a:t>Variation One: For 3 or 4 players. The game can be played with three or four players in exactly the same way except that in the challenge all of the players (not just the ones who tied) take part. Again, if any two products are tied for highest, the players have another challenge (another face down card, another two face-up cards). </a:t>
            </a:r>
            <a:endParaRPr/>
          </a:p>
          <a:p>
            <a:pPr marL="0" lvl="0" indent="0" algn="l" rtl="0">
              <a:spcBef>
                <a:spcPts val="0"/>
              </a:spcBef>
              <a:spcAft>
                <a:spcPts val="0"/>
              </a:spcAft>
              <a:buNone/>
            </a:pPr>
            <a:r>
              <a:rPr lang="en"/>
              <a:t>A player who runs out of cards (or only has one card) drops out and the other players continue to play. Whoever has all of the cards is the winner.</a:t>
            </a:r>
            <a:endParaRPr/>
          </a:p>
          <a:p>
            <a:pPr marL="0" lvl="0" indent="0" algn="l" rtl="0">
              <a:spcBef>
                <a:spcPts val="0"/>
              </a:spcBef>
              <a:spcAft>
                <a:spcPts val="0"/>
              </a:spcAft>
              <a:buNone/>
            </a:pPr>
            <a:endParaRPr/>
          </a:p>
          <a:p>
            <a:pPr marL="0" lvl="0" indent="0" algn="l" rtl="0">
              <a:spcBef>
                <a:spcPts val="0"/>
              </a:spcBef>
              <a:spcAft>
                <a:spcPts val="0"/>
              </a:spcAft>
              <a:buNone/>
            </a:pPr>
            <a:r>
              <a:rPr lang="en"/>
              <a:t>Variation Two: Players can play so that the lowest product wins.</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bff9c9df20_3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bff9c9df20_3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Variation: Play until a player has five in row.  </a:t>
            </a:r>
            <a:endParaRPr>
              <a:solidFill>
                <a:schemeClr val="dk1"/>
              </a:solidFill>
            </a:endParaRPr>
          </a:p>
          <a:p>
            <a:pPr marL="1828800" lvl="0" indent="-1828800" algn="l" rtl="0">
              <a:lnSpc>
                <a:spcPct val="115000"/>
              </a:lnSpc>
              <a:spcBef>
                <a:spcPts val="1200"/>
              </a:spcBef>
              <a:spcAft>
                <a:spcPts val="0"/>
              </a:spcAft>
              <a:buClr>
                <a:schemeClr val="dk1"/>
              </a:buClr>
              <a:buSzPts val="1100"/>
              <a:buFont typeface="Arial"/>
              <a:buNone/>
            </a:pPr>
            <a:r>
              <a:rPr lang="en">
                <a:solidFill>
                  <a:schemeClr val="dk1"/>
                </a:solidFill>
                <a:latin typeface="Comic Sans MS"/>
                <a:ea typeface="Comic Sans MS"/>
                <a:cs typeface="Comic Sans MS"/>
                <a:sym typeface="Comic Sans MS"/>
              </a:rPr>
              <a:t>          </a:t>
            </a:r>
            <a:endParaRPr>
              <a:solidFill>
                <a:schemeClr val="dk1"/>
              </a:solidFill>
              <a:latin typeface="Comic Sans MS"/>
              <a:ea typeface="Comic Sans MS"/>
              <a:cs typeface="Comic Sans MS"/>
              <a:sym typeface="Comic Sans MS"/>
            </a:endParaRPr>
          </a:p>
          <a:p>
            <a:pPr marL="0" lvl="0" indent="0" algn="l" rtl="0">
              <a:spcBef>
                <a:spcPts val="120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c794de8411_0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c794de8411_0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gc431466ed6_2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6" name="Google Shape;1206;gc431466ed6_2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Manitoba Education: Grade 3 Support Document for Teachers</a:t>
            </a:r>
            <a:endParaRPr/>
          </a:p>
          <a:p>
            <a:pPr marL="0" lvl="0" indent="0" algn="l" rtl="0">
              <a:spcBef>
                <a:spcPts val="0"/>
              </a:spcBef>
              <a:spcAft>
                <a:spcPts val="0"/>
              </a:spcAft>
              <a:buNone/>
            </a:pPr>
            <a:r>
              <a:rPr lang="en">
                <a:solidFill>
                  <a:schemeClr val="dk1"/>
                </a:solidFill>
              </a:rPr>
              <a:t>Note:</a:t>
            </a:r>
            <a:endParaRPr>
              <a:solidFill>
                <a:schemeClr val="dk1"/>
              </a:solidFill>
            </a:endParaRPr>
          </a:p>
          <a:p>
            <a:pPr marL="0" lvl="0" indent="0" algn="l" rtl="0">
              <a:spcBef>
                <a:spcPts val="0"/>
              </a:spcBef>
              <a:spcAft>
                <a:spcPts val="0"/>
              </a:spcAft>
              <a:buNone/>
            </a:pPr>
            <a:r>
              <a:rPr lang="en">
                <a:solidFill>
                  <a:schemeClr val="dk1"/>
                </a:solidFill>
              </a:rPr>
              <a:t>Spinners can also be used</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If the dice are the same colour (or one spinner is used) roll them separately. The first die represents the number of rows, and the second die represents the number in each row.</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gc431466ed6_2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1" name="Google Shape;1211;gc431466ed6_2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Souce: </a:t>
            </a:r>
            <a:r>
              <a:rPr lang="en" u="sng">
                <a:solidFill>
                  <a:schemeClr val="hlink"/>
                </a:solidFill>
                <a:hlinkClick r:id="rId3"/>
              </a:rPr>
              <a:t>https://www.math-salamanders.com/math-division-games.html</a:t>
            </a:r>
            <a:endParaRPr/>
          </a:p>
          <a:p>
            <a:pPr marL="0" lvl="0" indent="0" algn="l" rtl="0">
              <a:spcBef>
                <a:spcPts val="0"/>
              </a:spcBef>
              <a:spcAft>
                <a:spcPts val="0"/>
              </a:spcAft>
              <a:buNone/>
            </a:pPr>
            <a:r>
              <a:rPr lang="en"/>
              <a:t>Image Source: https://openclipart.org/download/261337/three-window-rocket.svg</a:t>
            </a:r>
            <a:endParaRPr/>
          </a:p>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gc64715d28f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7" name="Google Shape;1217;gc64715d28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gc64715d28f_2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2" name="Google Shape;1222;gc64715d28f_2_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t>You can also copy and paste the table above into Microsoft Word or similar program.</a:t>
            </a:r>
            <a:endParaRPr sz="1200"/>
          </a:p>
          <a:p>
            <a:pPr marL="0" lvl="0" indent="0" algn="l" rtl="0">
              <a:spcBef>
                <a:spcPts val="0"/>
              </a:spcBef>
              <a:spcAft>
                <a:spcPts val="0"/>
              </a:spcAft>
              <a:buNone/>
            </a:pPr>
            <a:endParaRPr sz="1200"/>
          </a:p>
          <a:p>
            <a:pPr marL="0" lvl="0" indent="0" algn="l" rtl="0">
              <a:lnSpc>
                <a:spcPct val="115000"/>
              </a:lnSpc>
              <a:spcBef>
                <a:spcPts val="0"/>
              </a:spcBef>
              <a:spcAft>
                <a:spcPts val="0"/>
              </a:spcAft>
              <a:buNone/>
            </a:pPr>
            <a:r>
              <a:rPr lang="en" sz="1200"/>
              <a:t>Tracking student data throughout these learning experiences will allow the teacher to make an informed assessment about the students’ level of achievement on these outcomes.</a:t>
            </a:r>
            <a:endParaRPr sz="1200"/>
          </a:p>
          <a:p>
            <a:pPr marL="0" lvl="0" indent="0" algn="l" rtl="0">
              <a:lnSpc>
                <a:spcPct val="115000"/>
              </a:lnSpc>
              <a:spcBef>
                <a:spcPts val="0"/>
              </a:spcBef>
              <a:spcAft>
                <a:spcPts val="0"/>
              </a:spcAft>
              <a:buNone/>
            </a:pPr>
            <a:r>
              <a:rPr lang="en" sz="1200"/>
              <a:t> </a:t>
            </a:r>
            <a:endParaRPr sz="1200"/>
          </a:p>
          <a:p>
            <a:pPr marL="0" lvl="0" indent="0" algn="l" rtl="0">
              <a:lnSpc>
                <a:spcPct val="115000"/>
              </a:lnSpc>
              <a:spcBef>
                <a:spcPts val="0"/>
              </a:spcBef>
              <a:spcAft>
                <a:spcPts val="0"/>
              </a:spcAft>
              <a:buNone/>
            </a:pPr>
            <a:r>
              <a:rPr lang="en" sz="1200"/>
              <a:t>Adapted from: Liljedahl, P. (2021). Building thinking classrooms in mathematics, grades K-12: 14 teaching practices for enhancing learning. Thousand Oaks, CA: Corwin Press Inc.</a:t>
            </a:r>
            <a:endParaRPr sz="1200"/>
          </a:p>
          <a:p>
            <a:pPr marL="0" lvl="0" indent="0" algn="l" rtl="0">
              <a:spcBef>
                <a:spcPts val="0"/>
              </a:spcBef>
              <a:spcAft>
                <a:spcPts val="0"/>
              </a:spcAft>
              <a:buNone/>
            </a:pPr>
            <a:endParaRPr sz="1200"/>
          </a:p>
        </p:txBody>
      </p:sp>
      <p:sp>
        <p:nvSpPr>
          <p:cNvPr id="1223" name="Google Shape;1223;gc64715d28f_2_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77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9"/>
        <p:cNvGrpSpPr/>
        <p:nvPr/>
      </p:nvGrpSpPr>
      <p:grpSpPr>
        <a:xfrm>
          <a:off x="0" y="0"/>
          <a:ext cx="0" cy="0"/>
          <a:chOff x="0" y="0"/>
          <a:chExt cx="0" cy="0"/>
        </a:xfrm>
      </p:grpSpPr>
      <p:sp>
        <p:nvSpPr>
          <p:cNvPr id="1230" name="Google Shape;1230;gbff9c9df20_3_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1" name="Google Shape;1231;gbff9c9df20_3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c457f5387c_1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c457f5387c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 Manitoba Grade 3 Provincial Support Document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c0505d5894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c0505d5894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 Target="../slides/slide9.xml"/><Relationship Id="rId7" Type="http://schemas.openxmlformats.org/officeDocument/2006/relationships/slide" Target="../slides/slide55.xml"/><Relationship Id="rId2" Type="http://schemas.openxmlformats.org/officeDocument/2006/relationships/slide" Target="../slides/slide2.xml"/><Relationship Id="rId1" Type="http://schemas.openxmlformats.org/officeDocument/2006/relationships/slideMaster" Target="../slideMasters/slideMaster1.xml"/><Relationship Id="rId6" Type="http://schemas.openxmlformats.org/officeDocument/2006/relationships/slide" Target="../slides/slide68.xml"/><Relationship Id="rId5" Type="http://schemas.openxmlformats.org/officeDocument/2006/relationships/slide" Target="../slides/slide63.xml"/><Relationship Id="rId4" Type="http://schemas.openxmlformats.org/officeDocument/2006/relationships/slide" Target="../slides/slide40.xml"/></Relationships>
</file>

<file path=ppt/slideLayouts/_rels/slideLayout10.xml.rels><?xml version="1.0" encoding="UTF-8" standalone="yes"?>
<Relationships xmlns="http://schemas.openxmlformats.org/package/2006/relationships"><Relationship Id="rId3" Type="http://schemas.openxmlformats.org/officeDocument/2006/relationships/slide" Target="../slides/slide40.xml"/><Relationship Id="rId7" Type="http://schemas.openxmlformats.org/officeDocument/2006/relationships/image" Target="../media/image3.png"/><Relationship Id="rId2" Type="http://schemas.openxmlformats.org/officeDocument/2006/relationships/slide" Target="../slides/slide2.xml"/><Relationship Id="rId1" Type="http://schemas.openxmlformats.org/officeDocument/2006/relationships/slideMaster" Target="../slideMasters/slideMaster1.xml"/><Relationship Id="rId6" Type="http://schemas.openxmlformats.org/officeDocument/2006/relationships/slide" Target="../slides/slide68.xml"/><Relationship Id="rId5" Type="http://schemas.openxmlformats.org/officeDocument/2006/relationships/slide" Target="../slides/slide63.xml"/><Relationship Id="rId4" Type="http://schemas.openxmlformats.org/officeDocument/2006/relationships/slide" Target="../slides/slide55.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68.xml"/><Relationship Id="rId7" Type="http://schemas.openxmlformats.org/officeDocument/2006/relationships/slide" Target="../slides/slide63.xml"/><Relationship Id="rId2" Type="http://schemas.openxmlformats.org/officeDocument/2006/relationships/slide" Target="../slides/slide9.xml"/><Relationship Id="rId1" Type="http://schemas.openxmlformats.org/officeDocument/2006/relationships/slideMaster" Target="../slideMasters/slideMaster1.xml"/><Relationship Id="rId6" Type="http://schemas.openxmlformats.org/officeDocument/2006/relationships/slide" Target="../slides/slide55.xml"/><Relationship Id="rId5" Type="http://schemas.openxmlformats.org/officeDocument/2006/relationships/slide" Target="../slides/slide40.xml"/><Relationship Id="rId4" Type="http://schemas.openxmlformats.org/officeDocument/2006/relationships/slide" Target="../slides/slide2.xml"/></Relationships>
</file>

<file path=ppt/slideLayouts/_rels/slideLayout1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slide" Target="../slides/slide68.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63.xml"/><Relationship Id="rId4" Type="http://schemas.openxmlformats.org/officeDocument/2006/relationships/slide" Target="../slides/slide40.xml"/></Relationships>
</file>

<file path=ppt/slideLayouts/_rels/slideLayout13.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image" Target="../media/image6.png"/><Relationship Id="rId2" Type="http://schemas.openxmlformats.org/officeDocument/2006/relationships/slide" Target="../slides/slide68.xml"/><Relationship Id="rId1" Type="http://schemas.openxmlformats.org/officeDocument/2006/relationships/slideMaster" Target="../slideMasters/slideMaster1.xml"/><Relationship Id="rId6" Type="http://schemas.openxmlformats.org/officeDocument/2006/relationships/slide" Target="../slides/slide63.xml"/><Relationship Id="rId5" Type="http://schemas.openxmlformats.org/officeDocument/2006/relationships/slide" Target="../slides/slide55.xml"/><Relationship Id="rId4" Type="http://schemas.openxmlformats.org/officeDocument/2006/relationships/slide" Target="../slides/slide40.xml"/></Relationships>
</file>

<file path=ppt/slideLayouts/_rels/slideLayout14.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image" Target="../media/image7.png"/><Relationship Id="rId2" Type="http://schemas.openxmlformats.org/officeDocument/2006/relationships/slide" Target="../slides/slide68.xml"/><Relationship Id="rId1" Type="http://schemas.openxmlformats.org/officeDocument/2006/relationships/slideMaster" Target="../slideMasters/slideMaster1.xml"/><Relationship Id="rId6" Type="http://schemas.openxmlformats.org/officeDocument/2006/relationships/slide" Target="../slides/slide63.xml"/><Relationship Id="rId5" Type="http://schemas.openxmlformats.org/officeDocument/2006/relationships/slide" Target="../slides/slide55.xml"/><Relationship Id="rId4" Type="http://schemas.openxmlformats.org/officeDocument/2006/relationships/slide" Target="../slides/slide4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434343"/>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1145550"/>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FFFFFF"/>
              </a:buClr>
              <a:buSzPts val="5800"/>
              <a:buFont typeface="Annie Use Your Telescope"/>
              <a:buNone/>
              <a:defRPr sz="5800" b="1">
                <a:solidFill>
                  <a:srgbClr val="FFFFFF"/>
                </a:solidFill>
                <a:latin typeface="Annie Use Your Telescope"/>
                <a:ea typeface="Annie Use Your Telescope"/>
                <a:cs typeface="Annie Use Your Telescope"/>
                <a:sym typeface="Annie Use Your Telescop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1445400"/>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rgbClr val="999999"/>
              </a:buClr>
              <a:buSzPts val="3600"/>
              <a:buFont typeface="Annie Use Your Telescope"/>
              <a:buNone/>
              <a:defRPr sz="3600" b="1">
                <a:solidFill>
                  <a:srgbClr val="999999"/>
                </a:solidFill>
                <a:latin typeface="Annie Use Your Telescope"/>
                <a:ea typeface="Annie Use Your Telescope"/>
                <a:cs typeface="Annie Use Your Telescope"/>
                <a:sym typeface="Annie Use Your Telescope"/>
              </a:defRPr>
            </a:lvl1pPr>
            <a:lvl2pPr lvl="1" algn="ctr">
              <a:lnSpc>
                <a:spcPct val="100000"/>
              </a:lnSpc>
              <a:spcBef>
                <a:spcPts val="0"/>
              </a:spcBef>
              <a:spcAft>
                <a:spcPts val="0"/>
              </a:spcAft>
              <a:buClr>
                <a:srgbClr val="999999"/>
              </a:buClr>
              <a:buSzPts val="3600"/>
              <a:buFont typeface="Annie Use Your Telescope"/>
              <a:buNone/>
              <a:defRPr sz="3600" b="1">
                <a:solidFill>
                  <a:srgbClr val="999999"/>
                </a:solidFill>
                <a:latin typeface="Annie Use Your Telescope"/>
                <a:ea typeface="Annie Use Your Telescope"/>
                <a:cs typeface="Annie Use Your Telescope"/>
                <a:sym typeface="Annie Use Your Telescope"/>
              </a:defRPr>
            </a:lvl2pPr>
            <a:lvl3pPr lvl="2" algn="ctr">
              <a:lnSpc>
                <a:spcPct val="100000"/>
              </a:lnSpc>
              <a:spcBef>
                <a:spcPts val="0"/>
              </a:spcBef>
              <a:spcAft>
                <a:spcPts val="0"/>
              </a:spcAft>
              <a:buClr>
                <a:srgbClr val="999999"/>
              </a:buClr>
              <a:buSzPts val="3600"/>
              <a:buFont typeface="Annie Use Your Telescope"/>
              <a:buNone/>
              <a:defRPr sz="3600" b="1">
                <a:solidFill>
                  <a:srgbClr val="999999"/>
                </a:solidFill>
                <a:latin typeface="Annie Use Your Telescope"/>
                <a:ea typeface="Annie Use Your Telescope"/>
                <a:cs typeface="Annie Use Your Telescope"/>
                <a:sym typeface="Annie Use Your Telescope"/>
              </a:defRPr>
            </a:lvl3pPr>
            <a:lvl4pPr lvl="3" algn="ctr">
              <a:lnSpc>
                <a:spcPct val="100000"/>
              </a:lnSpc>
              <a:spcBef>
                <a:spcPts val="0"/>
              </a:spcBef>
              <a:spcAft>
                <a:spcPts val="0"/>
              </a:spcAft>
              <a:buClr>
                <a:srgbClr val="999999"/>
              </a:buClr>
              <a:buSzPts val="3600"/>
              <a:buFont typeface="Annie Use Your Telescope"/>
              <a:buNone/>
              <a:defRPr sz="3600" b="1">
                <a:solidFill>
                  <a:srgbClr val="999999"/>
                </a:solidFill>
                <a:latin typeface="Annie Use Your Telescope"/>
                <a:ea typeface="Annie Use Your Telescope"/>
                <a:cs typeface="Annie Use Your Telescope"/>
                <a:sym typeface="Annie Use Your Telescope"/>
              </a:defRPr>
            </a:lvl4pPr>
            <a:lvl5pPr lvl="4" algn="ctr">
              <a:lnSpc>
                <a:spcPct val="100000"/>
              </a:lnSpc>
              <a:spcBef>
                <a:spcPts val="0"/>
              </a:spcBef>
              <a:spcAft>
                <a:spcPts val="0"/>
              </a:spcAft>
              <a:buClr>
                <a:srgbClr val="999999"/>
              </a:buClr>
              <a:buSzPts val="3600"/>
              <a:buFont typeface="Annie Use Your Telescope"/>
              <a:buNone/>
              <a:defRPr sz="3600" b="1">
                <a:solidFill>
                  <a:srgbClr val="999999"/>
                </a:solidFill>
                <a:latin typeface="Annie Use Your Telescope"/>
                <a:ea typeface="Annie Use Your Telescope"/>
                <a:cs typeface="Annie Use Your Telescope"/>
                <a:sym typeface="Annie Use Your Telescope"/>
              </a:defRPr>
            </a:lvl5pPr>
            <a:lvl6pPr lvl="5" algn="ctr">
              <a:lnSpc>
                <a:spcPct val="100000"/>
              </a:lnSpc>
              <a:spcBef>
                <a:spcPts val="0"/>
              </a:spcBef>
              <a:spcAft>
                <a:spcPts val="0"/>
              </a:spcAft>
              <a:buClr>
                <a:srgbClr val="999999"/>
              </a:buClr>
              <a:buSzPts val="3600"/>
              <a:buFont typeface="Annie Use Your Telescope"/>
              <a:buNone/>
              <a:defRPr sz="3600" b="1">
                <a:solidFill>
                  <a:srgbClr val="999999"/>
                </a:solidFill>
                <a:latin typeface="Annie Use Your Telescope"/>
                <a:ea typeface="Annie Use Your Telescope"/>
                <a:cs typeface="Annie Use Your Telescope"/>
                <a:sym typeface="Annie Use Your Telescope"/>
              </a:defRPr>
            </a:lvl6pPr>
            <a:lvl7pPr lvl="6" algn="ctr">
              <a:lnSpc>
                <a:spcPct val="100000"/>
              </a:lnSpc>
              <a:spcBef>
                <a:spcPts val="0"/>
              </a:spcBef>
              <a:spcAft>
                <a:spcPts val="0"/>
              </a:spcAft>
              <a:buClr>
                <a:srgbClr val="999999"/>
              </a:buClr>
              <a:buSzPts val="3600"/>
              <a:buFont typeface="Annie Use Your Telescope"/>
              <a:buNone/>
              <a:defRPr sz="3600" b="1">
                <a:solidFill>
                  <a:srgbClr val="999999"/>
                </a:solidFill>
                <a:latin typeface="Annie Use Your Telescope"/>
                <a:ea typeface="Annie Use Your Telescope"/>
                <a:cs typeface="Annie Use Your Telescope"/>
                <a:sym typeface="Annie Use Your Telescope"/>
              </a:defRPr>
            </a:lvl7pPr>
            <a:lvl8pPr lvl="7" algn="ctr">
              <a:lnSpc>
                <a:spcPct val="100000"/>
              </a:lnSpc>
              <a:spcBef>
                <a:spcPts val="0"/>
              </a:spcBef>
              <a:spcAft>
                <a:spcPts val="0"/>
              </a:spcAft>
              <a:buClr>
                <a:srgbClr val="999999"/>
              </a:buClr>
              <a:buSzPts val="3600"/>
              <a:buFont typeface="Annie Use Your Telescope"/>
              <a:buNone/>
              <a:defRPr sz="3600" b="1">
                <a:solidFill>
                  <a:srgbClr val="999999"/>
                </a:solidFill>
                <a:latin typeface="Annie Use Your Telescope"/>
                <a:ea typeface="Annie Use Your Telescope"/>
                <a:cs typeface="Annie Use Your Telescope"/>
                <a:sym typeface="Annie Use Your Telescope"/>
              </a:defRPr>
            </a:lvl8pPr>
            <a:lvl9pPr lvl="8" algn="ctr">
              <a:lnSpc>
                <a:spcPct val="100000"/>
              </a:lnSpc>
              <a:spcBef>
                <a:spcPts val="0"/>
              </a:spcBef>
              <a:spcAft>
                <a:spcPts val="0"/>
              </a:spcAft>
              <a:buClr>
                <a:srgbClr val="999999"/>
              </a:buClr>
              <a:buSzPts val="3600"/>
              <a:buFont typeface="Annie Use Your Telescope"/>
              <a:buNone/>
              <a:defRPr sz="3600" b="1">
                <a:solidFill>
                  <a:srgbClr val="999999"/>
                </a:solidFill>
                <a:latin typeface="Annie Use Your Telescope"/>
                <a:ea typeface="Annie Use Your Telescope"/>
                <a:cs typeface="Annie Use Your Telescope"/>
                <a:sym typeface="Annie Use Your Telescope"/>
              </a:defRPr>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3" name="Google Shape;13;p2"/>
          <p:cNvSpPr/>
          <p:nvPr/>
        </p:nvSpPr>
        <p:spPr>
          <a:xfrm rot="10800000" flipH="1">
            <a:off x="104700" y="-1095"/>
            <a:ext cx="1485300" cy="394200"/>
          </a:xfrm>
          <a:prstGeom prst="round2SameRect">
            <a:avLst>
              <a:gd name="adj1" fmla="val 16667"/>
              <a:gd name="adj2" fmla="val 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flipH="1">
            <a:off x="1590133" y="-989"/>
            <a:ext cx="1485300" cy="384000"/>
          </a:xfrm>
          <a:prstGeom prst="round2SameRect">
            <a:avLst>
              <a:gd name="adj1" fmla="val 16667"/>
              <a:gd name="adj2" fmla="val 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flipH="1">
            <a:off x="3075567" y="-1289"/>
            <a:ext cx="1485300" cy="384300"/>
          </a:xfrm>
          <a:prstGeom prst="round2SameRect">
            <a:avLst>
              <a:gd name="adj1" fmla="val 16667"/>
              <a:gd name="adj2" fmla="val 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10800000" flipH="1">
            <a:off x="6046434" y="-989"/>
            <a:ext cx="1485300" cy="384000"/>
          </a:xfrm>
          <a:prstGeom prst="round2SameRect">
            <a:avLst>
              <a:gd name="adj1" fmla="val 16667"/>
              <a:gd name="adj2" fmla="val 0"/>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a:hlinkClick r:id="rId2" action="ppaction://hlinksldjump"/>
          </p:cNvPr>
          <p:cNvSpPr txBox="1"/>
          <p:nvPr/>
        </p:nvSpPr>
        <p:spPr>
          <a:xfrm>
            <a:off x="200697"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4CCCC"/>
                </a:solidFill>
                <a:latin typeface="Oswald"/>
                <a:ea typeface="Oswald"/>
                <a:cs typeface="Oswald"/>
                <a:sym typeface="Oswald"/>
              </a:rPr>
              <a:t>Information</a:t>
            </a:r>
            <a:endParaRPr sz="1800">
              <a:solidFill>
                <a:srgbClr val="F4CCCC"/>
              </a:solidFill>
              <a:latin typeface="Oswald"/>
              <a:ea typeface="Oswald"/>
              <a:cs typeface="Oswald"/>
              <a:sym typeface="Oswald"/>
            </a:endParaRPr>
          </a:p>
        </p:txBody>
      </p:sp>
      <p:sp>
        <p:nvSpPr>
          <p:cNvPr id="18" name="Google Shape;18;p2">
            <a:hlinkClick r:id="rId3" action="ppaction://hlinksldjump"/>
          </p:cNvPr>
          <p:cNvSpPr txBox="1"/>
          <p:nvPr/>
        </p:nvSpPr>
        <p:spPr>
          <a:xfrm>
            <a:off x="1686130"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dirty="0">
                <a:solidFill>
                  <a:srgbClr val="FFF2CC"/>
                </a:solidFill>
                <a:latin typeface="Oswald"/>
                <a:ea typeface="Oswald"/>
                <a:cs typeface="Oswald"/>
                <a:sym typeface="Oswald"/>
              </a:rPr>
              <a:t>Math Talks</a:t>
            </a:r>
            <a:endParaRPr sz="1700" dirty="0">
              <a:solidFill>
                <a:srgbClr val="FFF2CC"/>
              </a:solidFill>
              <a:latin typeface="Oswald"/>
              <a:ea typeface="Oswald"/>
              <a:cs typeface="Oswald"/>
              <a:sym typeface="Oswald"/>
            </a:endParaRPr>
          </a:p>
        </p:txBody>
      </p:sp>
      <p:sp>
        <p:nvSpPr>
          <p:cNvPr id="19" name="Google Shape;19;p2">
            <a:hlinkClick r:id="rId4" action="ppaction://hlinksldjump"/>
          </p:cNvPr>
          <p:cNvSpPr txBox="1"/>
          <p:nvPr/>
        </p:nvSpPr>
        <p:spPr>
          <a:xfrm>
            <a:off x="3171563"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7F6000"/>
                </a:solidFill>
                <a:latin typeface="Oswald"/>
                <a:ea typeface="Oswald"/>
                <a:cs typeface="Oswald"/>
                <a:sym typeface="Oswald"/>
              </a:rPr>
              <a:t>Rich Tasks</a:t>
            </a:r>
            <a:endParaRPr sz="1700">
              <a:solidFill>
                <a:srgbClr val="7F6000"/>
              </a:solidFill>
              <a:latin typeface="Oswald"/>
              <a:ea typeface="Oswald"/>
              <a:cs typeface="Oswald"/>
              <a:sym typeface="Oswald"/>
            </a:endParaRPr>
          </a:p>
        </p:txBody>
      </p:sp>
      <p:sp>
        <p:nvSpPr>
          <p:cNvPr id="20" name="Google Shape;20;p2">
            <a:hlinkClick r:id="rId5" action="ppaction://hlinksldjump"/>
          </p:cNvPr>
          <p:cNvSpPr txBox="1"/>
          <p:nvPr/>
        </p:nvSpPr>
        <p:spPr>
          <a:xfrm>
            <a:off x="6142272"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C9DAF8"/>
                </a:solidFill>
                <a:latin typeface="Oswald"/>
                <a:ea typeface="Oswald"/>
                <a:cs typeface="Oswald"/>
                <a:sym typeface="Oswald"/>
              </a:rPr>
              <a:t>Asynchronous</a:t>
            </a:r>
            <a:endParaRPr sz="1700">
              <a:solidFill>
                <a:srgbClr val="C9DAF8"/>
              </a:solidFill>
              <a:latin typeface="Oswald"/>
              <a:ea typeface="Oswald"/>
              <a:cs typeface="Oswald"/>
              <a:sym typeface="Oswald"/>
            </a:endParaRPr>
          </a:p>
        </p:txBody>
      </p:sp>
      <p:sp>
        <p:nvSpPr>
          <p:cNvPr id="21" name="Google Shape;21;p2"/>
          <p:cNvSpPr/>
          <p:nvPr/>
        </p:nvSpPr>
        <p:spPr>
          <a:xfrm rot="10800000" flipH="1">
            <a:off x="7531859" y="4011"/>
            <a:ext cx="1485300" cy="384000"/>
          </a:xfrm>
          <a:prstGeom prst="round2SameRect">
            <a:avLst>
              <a:gd name="adj1" fmla="val 16667"/>
              <a:gd name="adj2" fmla="val 0"/>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a:hlinkClick r:id="rId6" action="ppaction://hlinksldjump"/>
          </p:cNvPr>
          <p:cNvSpPr txBox="1"/>
          <p:nvPr/>
        </p:nvSpPr>
        <p:spPr>
          <a:xfrm>
            <a:off x="7627555"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E9E4F4"/>
                </a:solidFill>
                <a:latin typeface="Oswald"/>
                <a:ea typeface="Oswald"/>
                <a:cs typeface="Oswald"/>
                <a:sym typeface="Oswald"/>
              </a:rPr>
              <a:t>Games</a:t>
            </a:r>
            <a:endParaRPr sz="1700">
              <a:solidFill>
                <a:srgbClr val="E9E4F4"/>
              </a:solidFill>
              <a:latin typeface="Oswald"/>
              <a:ea typeface="Oswald"/>
              <a:cs typeface="Oswald"/>
              <a:sym typeface="Oswald"/>
            </a:endParaRPr>
          </a:p>
        </p:txBody>
      </p:sp>
      <p:sp>
        <p:nvSpPr>
          <p:cNvPr id="23" name="Google Shape;23;p2"/>
          <p:cNvSpPr/>
          <p:nvPr/>
        </p:nvSpPr>
        <p:spPr>
          <a:xfrm rot="10800000" flipH="1">
            <a:off x="4561000" y="-989"/>
            <a:ext cx="1485300" cy="384000"/>
          </a:xfrm>
          <a:prstGeom prst="round2SameRect">
            <a:avLst>
              <a:gd name="adj1" fmla="val 16667"/>
              <a:gd name="adj2" fmla="val 0"/>
            </a:avLst>
          </a:prstGeom>
          <a:solidFill>
            <a:srgbClr val="1DCA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a:hlinkClick r:id="rId7" action="ppaction://hlinksldjump"/>
          </p:cNvPr>
          <p:cNvSpPr txBox="1"/>
          <p:nvPr/>
        </p:nvSpPr>
        <p:spPr>
          <a:xfrm>
            <a:off x="4656855"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EBF7E7"/>
                </a:solidFill>
                <a:latin typeface="Oswald"/>
                <a:ea typeface="Oswald"/>
                <a:cs typeface="Oswald"/>
                <a:sym typeface="Oswald"/>
              </a:rPr>
              <a:t>Visuals</a:t>
            </a:r>
            <a:endParaRPr sz="1700">
              <a:solidFill>
                <a:srgbClr val="EBF7E7"/>
              </a:solidFill>
              <a:latin typeface="Oswald"/>
              <a:ea typeface="Oswald"/>
              <a:cs typeface="Oswald"/>
              <a:sym typeface="Oswa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mber Talks Slide">
  <p:cSld name="BLANK_2">
    <p:spTree>
      <p:nvGrpSpPr>
        <p:cNvPr id="1" name="Shape 66"/>
        <p:cNvGrpSpPr/>
        <p:nvPr/>
      </p:nvGrpSpPr>
      <p:grpSpPr>
        <a:xfrm>
          <a:off x="0" y="0"/>
          <a:ext cx="0" cy="0"/>
          <a:chOff x="0" y="0"/>
          <a:chExt cx="0" cy="0"/>
        </a:xfrm>
      </p:grpSpPr>
      <p:sp>
        <p:nvSpPr>
          <p:cNvPr id="67" name="Google Shape;6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8" name="Google Shape;68;p11"/>
          <p:cNvSpPr/>
          <p:nvPr/>
        </p:nvSpPr>
        <p:spPr>
          <a:xfrm rot="10800000" flipH="1">
            <a:off x="104700" y="-1095"/>
            <a:ext cx="1485300" cy="394200"/>
          </a:xfrm>
          <a:prstGeom prst="round2SameRect">
            <a:avLst>
              <a:gd name="adj1" fmla="val 16667"/>
              <a:gd name="adj2" fmla="val 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1"/>
          <p:cNvSpPr/>
          <p:nvPr/>
        </p:nvSpPr>
        <p:spPr>
          <a:xfrm rot="10800000" flipH="1">
            <a:off x="1590125" y="-1108"/>
            <a:ext cx="1485300" cy="656400"/>
          </a:xfrm>
          <a:prstGeom prst="round2SameRect">
            <a:avLst>
              <a:gd name="adj1" fmla="val 16667"/>
              <a:gd name="adj2" fmla="val 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1"/>
          <p:cNvSpPr/>
          <p:nvPr/>
        </p:nvSpPr>
        <p:spPr>
          <a:xfrm rot="10800000" flipH="1">
            <a:off x="3075567" y="-1289"/>
            <a:ext cx="1485300" cy="384300"/>
          </a:xfrm>
          <a:prstGeom prst="round2SameRect">
            <a:avLst>
              <a:gd name="adj1" fmla="val 16667"/>
              <a:gd name="adj2" fmla="val 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1"/>
          <p:cNvSpPr/>
          <p:nvPr/>
        </p:nvSpPr>
        <p:spPr>
          <a:xfrm rot="10800000" flipH="1">
            <a:off x="6046434" y="-989"/>
            <a:ext cx="1485300" cy="384000"/>
          </a:xfrm>
          <a:prstGeom prst="round2SameRect">
            <a:avLst>
              <a:gd name="adj1" fmla="val 16667"/>
              <a:gd name="adj2" fmla="val 0"/>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1"/>
          <p:cNvSpPr txBox="1"/>
          <p:nvPr/>
        </p:nvSpPr>
        <p:spPr>
          <a:xfrm>
            <a:off x="200697"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4CCCC"/>
                </a:solidFill>
                <a:latin typeface="Oswald"/>
                <a:ea typeface="Oswald"/>
                <a:cs typeface="Oswald"/>
                <a:sym typeface="Oswald"/>
              </a:rPr>
              <a:t>Information</a:t>
            </a:r>
            <a:endParaRPr sz="1800">
              <a:solidFill>
                <a:srgbClr val="F4CCCC"/>
              </a:solidFill>
              <a:latin typeface="Oswald"/>
              <a:ea typeface="Oswald"/>
              <a:cs typeface="Oswald"/>
              <a:sym typeface="Oswald"/>
            </a:endParaRPr>
          </a:p>
        </p:txBody>
      </p:sp>
      <p:sp>
        <p:nvSpPr>
          <p:cNvPr id="74" name="Google Shape;74;p11"/>
          <p:cNvSpPr txBox="1"/>
          <p:nvPr/>
        </p:nvSpPr>
        <p:spPr>
          <a:xfrm>
            <a:off x="3171563"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7F6000"/>
                </a:solidFill>
                <a:latin typeface="Oswald"/>
                <a:ea typeface="Oswald"/>
                <a:cs typeface="Oswald"/>
                <a:sym typeface="Oswald"/>
              </a:rPr>
              <a:t>Rich Tasks</a:t>
            </a:r>
            <a:endParaRPr sz="1700">
              <a:solidFill>
                <a:srgbClr val="7F6000"/>
              </a:solidFill>
              <a:latin typeface="Oswald"/>
              <a:ea typeface="Oswald"/>
              <a:cs typeface="Oswald"/>
              <a:sym typeface="Oswald"/>
            </a:endParaRPr>
          </a:p>
        </p:txBody>
      </p:sp>
      <p:sp>
        <p:nvSpPr>
          <p:cNvPr id="75" name="Google Shape;75;p11"/>
          <p:cNvSpPr txBox="1"/>
          <p:nvPr/>
        </p:nvSpPr>
        <p:spPr>
          <a:xfrm>
            <a:off x="6142272"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C9DAF8"/>
                </a:solidFill>
                <a:latin typeface="Oswald"/>
                <a:ea typeface="Oswald"/>
                <a:cs typeface="Oswald"/>
                <a:sym typeface="Oswald"/>
              </a:rPr>
              <a:t>Asynchronous</a:t>
            </a:r>
            <a:endParaRPr sz="1700">
              <a:solidFill>
                <a:srgbClr val="C9DAF8"/>
              </a:solidFill>
              <a:latin typeface="Oswald"/>
              <a:ea typeface="Oswald"/>
              <a:cs typeface="Oswald"/>
              <a:sym typeface="Oswald"/>
            </a:endParaRPr>
          </a:p>
        </p:txBody>
      </p:sp>
      <p:sp>
        <p:nvSpPr>
          <p:cNvPr id="76" name="Google Shape;76;p11"/>
          <p:cNvSpPr/>
          <p:nvPr/>
        </p:nvSpPr>
        <p:spPr>
          <a:xfrm rot="10800000" flipH="1">
            <a:off x="7531859" y="4011"/>
            <a:ext cx="1485300" cy="384000"/>
          </a:xfrm>
          <a:prstGeom prst="round2SameRect">
            <a:avLst>
              <a:gd name="adj1" fmla="val 16667"/>
              <a:gd name="adj2" fmla="val 0"/>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1"/>
          <p:cNvSpPr txBox="1"/>
          <p:nvPr/>
        </p:nvSpPr>
        <p:spPr>
          <a:xfrm>
            <a:off x="7627555"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E9E4F4"/>
                </a:solidFill>
                <a:latin typeface="Oswald"/>
                <a:ea typeface="Oswald"/>
                <a:cs typeface="Oswald"/>
                <a:sym typeface="Oswald"/>
              </a:rPr>
              <a:t>Games</a:t>
            </a:r>
            <a:endParaRPr sz="1700">
              <a:solidFill>
                <a:srgbClr val="E9E4F4"/>
              </a:solidFill>
              <a:latin typeface="Oswald"/>
              <a:ea typeface="Oswald"/>
              <a:cs typeface="Oswald"/>
              <a:sym typeface="Oswald"/>
            </a:endParaRPr>
          </a:p>
        </p:txBody>
      </p:sp>
      <p:sp>
        <p:nvSpPr>
          <p:cNvPr id="78" name="Google Shape;78;p11"/>
          <p:cNvSpPr/>
          <p:nvPr/>
        </p:nvSpPr>
        <p:spPr>
          <a:xfrm rot="10800000" flipH="1">
            <a:off x="4561000" y="-989"/>
            <a:ext cx="1485300" cy="384000"/>
          </a:xfrm>
          <a:prstGeom prst="round2SameRect">
            <a:avLst>
              <a:gd name="adj1" fmla="val 16667"/>
              <a:gd name="adj2" fmla="val 0"/>
            </a:avLst>
          </a:prstGeom>
          <a:solidFill>
            <a:srgbClr val="1DCA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1"/>
          <p:cNvSpPr txBox="1"/>
          <p:nvPr/>
        </p:nvSpPr>
        <p:spPr>
          <a:xfrm>
            <a:off x="4656855"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EBF7E7"/>
                </a:solidFill>
                <a:latin typeface="Oswald"/>
                <a:ea typeface="Oswald"/>
                <a:cs typeface="Oswald"/>
                <a:sym typeface="Oswald"/>
              </a:rPr>
              <a:t>Visuals</a:t>
            </a:r>
            <a:endParaRPr sz="1700">
              <a:solidFill>
                <a:srgbClr val="EBF7E7"/>
              </a:solidFill>
              <a:latin typeface="Oswald"/>
              <a:ea typeface="Oswald"/>
              <a:cs typeface="Oswald"/>
              <a:sym typeface="Oswald"/>
            </a:endParaRPr>
          </a:p>
        </p:txBody>
      </p:sp>
      <p:sp>
        <p:nvSpPr>
          <p:cNvPr id="81" name="Google Shape;81;p11">
            <a:hlinkClick r:id="rId2" action="ppaction://hlinksldjump"/>
          </p:cNvPr>
          <p:cNvSpPr txBox="1"/>
          <p:nvPr/>
        </p:nvSpPr>
        <p:spPr>
          <a:xfrm>
            <a:off x="200697"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4CCCC"/>
                </a:solidFill>
                <a:latin typeface="Oswald"/>
                <a:ea typeface="Oswald"/>
                <a:cs typeface="Oswald"/>
                <a:sym typeface="Oswald"/>
              </a:rPr>
              <a:t>Information</a:t>
            </a:r>
            <a:endParaRPr sz="1800">
              <a:solidFill>
                <a:srgbClr val="F4CCCC"/>
              </a:solidFill>
              <a:latin typeface="Oswald"/>
              <a:ea typeface="Oswald"/>
              <a:cs typeface="Oswald"/>
              <a:sym typeface="Oswald"/>
            </a:endParaRPr>
          </a:p>
        </p:txBody>
      </p:sp>
      <p:sp>
        <p:nvSpPr>
          <p:cNvPr id="83" name="Google Shape;83;p11">
            <a:hlinkClick r:id="rId3" action="ppaction://hlinksldjump"/>
          </p:cNvPr>
          <p:cNvSpPr txBox="1"/>
          <p:nvPr/>
        </p:nvSpPr>
        <p:spPr>
          <a:xfrm>
            <a:off x="3171563"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7F6000"/>
                </a:solidFill>
                <a:latin typeface="Oswald"/>
                <a:ea typeface="Oswald"/>
                <a:cs typeface="Oswald"/>
                <a:sym typeface="Oswald"/>
              </a:rPr>
              <a:t>Rich Tasks</a:t>
            </a:r>
            <a:endParaRPr sz="1700">
              <a:solidFill>
                <a:srgbClr val="7F6000"/>
              </a:solidFill>
              <a:latin typeface="Oswald"/>
              <a:ea typeface="Oswald"/>
              <a:cs typeface="Oswald"/>
              <a:sym typeface="Oswald"/>
            </a:endParaRPr>
          </a:p>
        </p:txBody>
      </p:sp>
      <p:sp>
        <p:nvSpPr>
          <p:cNvPr id="84" name="Google Shape;84;p11">
            <a:hlinkClick r:id="rId4" action="ppaction://hlinksldjump"/>
          </p:cNvPr>
          <p:cNvSpPr txBox="1"/>
          <p:nvPr/>
        </p:nvSpPr>
        <p:spPr>
          <a:xfrm>
            <a:off x="4656855"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EBF7E7"/>
                </a:solidFill>
                <a:latin typeface="Oswald"/>
                <a:ea typeface="Oswald"/>
                <a:cs typeface="Oswald"/>
                <a:sym typeface="Oswald"/>
              </a:rPr>
              <a:t>Visuals</a:t>
            </a:r>
            <a:endParaRPr sz="1700">
              <a:solidFill>
                <a:srgbClr val="EBF7E7"/>
              </a:solidFill>
              <a:latin typeface="Oswald"/>
              <a:ea typeface="Oswald"/>
              <a:cs typeface="Oswald"/>
              <a:sym typeface="Oswald"/>
            </a:endParaRPr>
          </a:p>
        </p:txBody>
      </p:sp>
      <p:sp>
        <p:nvSpPr>
          <p:cNvPr id="85" name="Google Shape;85;p11">
            <a:hlinkClick r:id="rId5" action="ppaction://hlinksldjump"/>
          </p:cNvPr>
          <p:cNvSpPr txBox="1"/>
          <p:nvPr/>
        </p:nvSpPr>
        <p:spPr>
          <a:xfrm>
            <a:off x="6142272"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C9DAF8"/>
                </a:solidFill>
                <a:latin typeface="Oswald"/>
                <a:ea typeface="Oswald"/>
                <a:cs typeface="Oswald"/>
                <a:sym typeface="Oswald"/>
              </a:rPr>
              <a:t>Asynchronous</a:t>
            </a:r>
            <a:endParaRPr sz="1700">
              <a:solidFill>
                <a:srgbClr val="C9DAF8"/>
              </a:solidFill>
              <a:latin typeface="Oswald"/>
              <a:ea typeface="Oswald"/>
              <a:cs typeface="Oswald"/>
              <a:sym typeface="Oswald"/>
            </a:endParaRPr>
          </a:p>
        </p:txBody>
      </p:sp>
      <p:sp>
        <p:nvSpPr>
          <p:cNvPr id="86" name="Google Shape;86;p11">
            <a:hlinkClick r:id="rId6" action="ppaction://hlinksldjump"/>
          </p:cNvPr>
          <p:cNvSpPr txBox="1"/>
          <p:nvPr/>
        </p:nvSpPr>
        <p:spPr>
          <a:xfrm>
            <a:off x="7627555"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E9E4F4"/>
                </a:solidFill>
                <a:latin typeface="Oswald"/>
                <a:ea typeface="Oswald"/>
                <a:cs typeface="Oswald"/>
                <a:sym typeface="Oswald"/>
              </a:rPr>
              <a:t>Games</a:t>
            </a:r>
            <a:endParaRPr sz="1700">
              <a:solidFill>
                <a:srgbClr val="E9E4F4"/>
              </a:solidFill>
              <a:latin typeface="Oswald"/>
              <a:ea typeface="Oswald"/>
              <a:cs typeface="Oswald"/>
              <a:sym typeface="Oswald"/>
            </a:endParaRPr>
          </a:p>
        </p:txBody>
      </p:sp>
      <p:sp>
        <p:nvSpPr>
          <p:cNvPr id="22" name="Google Shape;57;p10">
            <a:extLst>
              <a:ext uri="{FF2B5EF4-FFF2-40B4-BE49-F238E27FC236}">
                <a16:creationId xmlns:a16="http://schemas.microsoft.com/office/drawing/2014/main" id="{4CC57E89-3179-DB44-AA69-6685D63E7271}"/>
              </a:ext>
            </a:extLst>
          </p:cNvPr>
          <p:cNvSpPr txBox="1"/>
          <p:nvPr userDrawn="1"/>
        </p:nvSpPr>
        <p:spPr>
          <a:xfrm>
            <a:off x="1686130"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FF2CC"/>
                </a:solidFill>
                <a:latin typeface="Oswald"/>
                <a:ea typeface="Oswald"/>
                <a:cs typeface="Oswald"/>
                <a:sym typeface="Oswald"/>
              </a:rPr>
              <a:t>Math Talks</a:t>
            </a:r>
            <a:endParaRPr sz="1700">
              <a:solidFill>
                <a:srgbClr val="FFF2CC"/>
              </a:solidFill>
              <a:latin typeface="Oswald"/>
              <a:ea typeface="Oswald"/>
              <a:cs typeface="Oswald"/>
              <a:sym typeface="Oswald"/>
            </a:endParaRPr>
          </a:p>
        </p:txBody>
      </p:sp>
      <p:pic>
        <p:nvPicPr>
          <p:cNvPr id="23" name="Google Shape;474;p40" descr="Icon&#10;&#10;Description automatically generated">
            <a:extLst>
              <a:ext uri="{FF2B5EF4-FFF2-40B4-BE49-F238E27FC236}">
                <a16:creationId xmlns:a16="http://schemas.microsoft.com/office/drawing/2014/main" id="{3F25FF9F-B1F0-0647-823F-99466225A8F3}"/>
              </a:ext>
            </a:extLst>
          </p:cNvPr>
          <p:cNvPicPr preferRelativeResize="0"/>
          <p:nvPr userDrawn="1"/>
        </p:nvPicPr>
        <p:blipFill rotWithShape="1">
          <a:blip r:embed="rId7">
            <a:alphaModFix/>
          </a:blip>
          <a:srcRect/>
          <a:stretch/>
        </p:blipFill>
        <p:spPr>
          <a:xfrm>
            <a:off x="2131130" y="332922"/>
            <a:ext cx="307469" cy="33109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Rich Tasks Slide">
  <p:cSld name="BLANK_2_1">
    <p:spTree>
      <p:nvGrpSpPr>
        <p:cNvPr id="1" name="Shape 87"/>
        <p:cNvGrpSpPr/>
        <p:nvPr/>
      </p:nvGrpSpPr>
      <p:grpSpPr>
        <a:xfrm>
          <a:off x="0" y="0"/>
          <a:ext cx="0" cy="0"/>
          <a:chOff x="0" y="0"/>
          <a:chExt cx="0" cy="0"/>
        </a:xfrm>
      </p:grpSpPr>
      <p:sp>
        <p:nvSpPr>
          <p:cNvPr id="88" name="Google Shape;8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89" name="Google Shape;89;p12"/>
          <p:cNvSpPr/>
          <p:nvPr/>
        </p:nvSpPr>
        <p:spPr>
          <a:xfrm rot="10800000" flipH="1">
            <a:off x="104700" y="-1095"/>
            <a:ext cx="1485300" cy="394200"/>
          </a:xfrm>
          <a:prstGeom prst="round2SameRect">
            <a:avLst>
              <a:gd name="adj1" fmla="val 16667"/>
              <a:gd name="adj2" fmla="val 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2"/>
          <p:cNvSpPr/>
          <p:nvPr/>
        </p:nvSpPr>
        <p:spPr>
          <a:xfrm rot="10800000" flipH="1">
            <a:off x="1590125" y="-1000"/>
            <a:ext cx="1485300" cy="384300"/>
          </a:xfrm>
          <a:prstGeom prst="round2SameRect">
            <a:avLst>
              <a:gd name="adj1" fmla="val 16667"/>
              <a:gd name="adj2" fmla="val 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2"/>
          <p:cNvSpPr/>
          <p:nvPr/>
        </p:nvSpPr>
        <p:spPr>
          <a:xfrm rot="10800000" flipH="1">
            <a:off x="3075425" y="4010"/>
            <a:ext cx="1485300" cy="681300"/>
          </a:xfrm>
          <a:prstGeom prst="round2SameRect">
            <a:avLst>
              <a:gd name="adj1" fmla="val 16667"/>
              <a:gd name="adj2" fmla="val 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2"/>
          <p:cNvSpPr/>
          <p:nvPr/>
        </p:nvSpPr>
        <p:spPr>
          <a:xfrm rot="10800000" flipH="1">
            <a:off x="4561000" y="-989"/>
            <a:ext cx="1485300" cy="384000"/>
          </a:xfrm>
          <a:prstGeom prst="round2SameRect">
            <a:avLst>
              <a:gd name="adj1" fmla="val 16667"/>
              <a:gd name="adj2" fmla="val 0"/>
            </a:avLst>
          </a:prstGeom>
          <a:solidFill>
            <a:srgbClr val="1DCA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2"/>
          <p:cNvSpPr/>
          <p:nvPr/>
        </p:nvSpPr>
        <p:spPr>
          <a:xfrm rot="10800000" flipH="1">
            <a:off x="6046434" y="-989"/>
            <a:ext cx="1485300" cy="384000"/>
          </a:xfrm>
          <a:prstGeom prst="round2SameRect">
            <a:avLst>
              <a:gd name="adj1" fmla="val 16667"/>
              <a:gd name="adj2" fmla="val 0"/>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2"/>
          <p:cNvSpPr txBox="1"/>
          <p:nvPr/>
        </p:nvSpPr>
        <p:spPr>
          <a:xfrm>
            <a:off x="200697"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4CCCC"/>
                </a:solidFill>
                <a:latin typeface="Oswald"/>
                <a:ea typeface="Oswald"/>
                <a:cs typeface="Oswald"/>
                <a:sym typeface="Oswald"/>
              </a:rPr>
              <a:t>Information</a:t>
            </a:r>
            <a:endParaRPr sz="1800">
              <a:solidFill>
                <a:srgbClr val="F4CCCC"/>
              </a:solidFill>
              <a:latin typeface="Oswald"/>
              <a:ea typeface="Oswald"/>
              <a:cs typeface="Oswald"/>
              <a:sym typeface="Oswald"/>
            </a:endParaRPr>
          </a:p>
        </p:txBody>
      </p:sp>
      <p:sp>
        <p:nvSpPr>
          <p:cNvPr id="96" name="Google Shape;96;p12"/>
          <p:cNvSpPr txBox="1"/>
          <p:nvPr/>
        </p:nvSpPr>
        <p:spPr>
          <a:xfrm>
            <a:off x="3171575"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7F6000"/>
                </a:solidFill>
                <a:latin typeface="Oswald"/>
                <a:ea typeface="Oswald"/>
                <a:cs typeface="Oswald"/>
                <a:sym typeface="Oswald"/>
              </a:rPr>
              <a:t>Rich Tasks</a:t>
            </a:r>
            <a:endParaRPr sz="1700">
              <a:solidFill>
                <a:srgbClr val="7F6000"/>
              </a:solidFill>
              <a:latin typeface="Oswald"/>
              <a:ea typeface="Oswald"/>
              <a:cs typeface="Oswald"/>
              <a:sym typeface="Oswald"/>
            </a:endParaRPr>
          </a:p>
        </p:txBody>
      </p:sp>
      <p:sp>
        <p:nvSpPr>
          <p:cNvPr id="97" name="Google Shape;97;p12"/>
          <p:cNvSpPr txBox="1"/>
          <p:nvPr/>
        </p:nvSpPr>
        <p:spPr>
          <a:xfrm>
            <a:off x="6142272"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C9DAF8"/>
                </a:solidFill>
                <a:latin typeface="Oswald"/>
                <a:ea typeface="Oswald"/>
                <a:cs typeface="Oswald"/>
                <a:sym typeface="Oswald"/>
              </a:rPr>
              <a:t>Asynchronous</a:t>
            </a:r>
            <a:endParaRPr sz="1700">
              <a:solidFill>
                <a:srgbClr val="C9DAF8"/>
              </a:solidFill>
              <a:latin typeface="Oswald"/>
              <a:ea typeface="Oswald"/>
              <a:cs typeface="Oswald"/>
              <a:sym typeface="Oswald"/>
            </a:endParaRPr>
          </a:p>
        </p:txBody>
      </p:sp>
      <p:sp>
        <p:nvSpPr>
          <p:cNvPr id="98" name="Google Shape;98;p12"/>
          <p:cNvSpPr txBox="1"/>
          <p:nvPr/>
        </p:nvSpPr>
        <p:spPr>
          <a:xfrm>
            <a:off x="4656855"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EBF7E7"/>
                </a:solidFill>
                <a:latin typeface="Oswald"/>
                <a:ea typeface="Oswald"/>
                <a:cs typeface="Oswald"/>
                <a:sym typeface="Oswald"/>
              </a:rPr>
              <a:t>Visuals</a:t>
            </a:r>
            <a:endParaRPr sz="1700">
              <a:solidFill>
                <a:srgbClr val="EBF7E7"/>
              </a:solidFill>
              <a:latin typeface="Oswald"/>
              <a:ea typeface="Oswald"/>
              <a:cs typeface="Oswald"/>
              <a:sym typeface="Oswald"/>
            </a:endParaRPr>
          </a:p>
        </p:txBody>
      </p:sp>
      <p:sp>
        <p:nvSpPr>
          <p:cNvPr id="99" name="Google Shape;99;p12"/>
          <p:cNvSpPr/>
          <p:nvPr/>
        </p:nvSpPr>
        <p:spPr>
          <a:xfrm rot="10800000" flipH="1">
            <a:off x="7531859" y="4011"/>
            <a:ext cx="1485300" cy="384000"/>
          </a:xfrm>
          <a:prstGeom prst="round2SameRect">
            <a:avLst>
              <a:gd name="adj1" fmla="val 16667"/>
              <a:gd name="adj2" fmla="val 0"/>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2"/>
          <p:cNvSpPr txBox="1"/>
          <p:nvPr/>
        </p:nvSpPr>
        <p:spPr>
          <a:xfrm>
            <a:off x="7627555"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E9E4F4"/>
                </a:solidFill>
                <a:latin typeface="Oswald"/>
                <a:ea typeface="Oswald"/>
                <a:cs typeface="Oswald"/>
                <a:sym typeface="Oswald"/>
              </a:rPr>
              <a:t>Games</a:t>
            </a:r>
            <a:endParaRPr sz="1700">
              <a:solidFill>
                <a:srgbClr val="E9E4F4"/>
              </a:solidFill>
              <a:latin typeface="Oswald"/>
              <a:ea typeface="Oswald"/>
              <a:cs typeface="Oswald"/>
              <a:sym typeface="Oswald"/>
            </a:endParaRPr>
          </a:p>
        </p:txBody>
      </p:sp>
      <p:sp>
        <p:nvSpPr>
          <p:cNvPr id="102" name="Google Shape;102;p12">
            <a:hlinkClick r:id="rId2" action="ppaction://hlinksldjump"/>
          </p:cNvPr>
          <p:cNvSpPr txBox="1"/>
          <p:nvPr/>
        </p:nvSpPr>
        <p:spPr>
          <a:xfrm>
            <a:off x="1610744" y="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FF2CC"/>
                </a:solidFill>
                <a:latin typeface="Oswald"/>
                <a:ea typeface="Oswald"/>
                <a:cs typeface="Oswald"/>
                <a:sym typeface="Oswald"/>
              </a:rPr>
              <a:t>Math Talks</a:t>
            </a:r>
            <a:endParaRPr sz="1700">
              <a:solidFill>
                <a:srgbClr val="FFF2CC"/>
              </a:solidFill>
              <a:latin typeface="Oswald"/>
              <a:ea typeface="Oswald"/>
              <a:cs typeface="Oswald"/>
              <a:sym typeface="Oswald"/>
            </a:endParaRPr>
          </a:p>
        </p:txBody>
      </p:sp>
      <p:sp>
        <p:nvSpPr>
          <p:cNvPr id="103" name="Google Shape;103;p12">
            <a:hlinkClick r:id="rId3" action="ppaction://hlinksldjump"/>
          </p:cNvPr>
          <p:cNvSpPr txBox="1"/>
          <p:nvPr/>
        </p:nvSpPr>
        <p:spPr>
          <a:xfrm>
            <a:off x="7627555"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E9E4F4"/>
                </a:solidFill>
                <a:latin typeface="Oswald"/>
                <a:ea typeface="Oswald"/>
                <a:cs typeface="Oswald"/>
                <a:sym typeface="Oswald"/>
              </a:rPr>
              <a:t>Games</a:t>
            </a:r>
            <a:endParaRPr sz="1700">
              <a:solidFill>
                <a:srgbClr val="E9E4F4"/>
              </a:solidFill>
              <a:latin typeface="Oswald"/>
              <a:ea typeface="Oswald"/>
              <a:cs typeface="Oswald"/>
              <a:sym typeface="Oswald"/>
            </a:endParaRPr>
          </a:p>
        </p:txBody>
      </p:sp>
      <p:sp>
        <p:nvSpPr>
          <p:cNvPr id="104" name="Google Shape;104;p12">
            <a:hlinkClick r:id="rId4" action="ppaction://hlinksldjump"/>
          </p:cNvPr>
          <p:cNvSpPr txBox="1"/>
          <p:nvPr/>
        </p:nvSpPr>
        <p:spPr>
          <a:xfrm>
            <a:off x="200697"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4CCCC"/>
                </a:solidFill>
                <a:latin typeface="Oswald"/>
                <a:ea typeface="Oswald"/>
                <a:cs typeface="Oswald"/>
                <a:sym typeface="Oswald"/>
              </a:rPr>
              <a:t>Information</a:t>
            </a:r>
            <a:endParaRPr sz="1800">
              <a:solidFill>
                <a:srgbClr val="F4CCCC"/>
              </a:solidFill>
              <a:latin typeface="Oswald"/>
              <a:ea typeface="Oswald"/>
              <a:cs typeface="Oswald"/>
              <a:sym typeface="Oswald"/>
            </a:endParaRPr>
          </a:p>
        </p:txBody>
      </p:sp>
      <p:sp>
        <p:nvSpPr>
          <p:cNvPr id="105" name="Google Shape;105;p12">
            <a:hlinkClick r:id="rId5" action="ppaction://hlinksldjump"/>
          </p:cNvPr>
          <p:cNvSpPr txBox="1"/>
          <p:nvPr/>
        </p:nvSpPr>
        <p:spPr>
          <a:xfrm>
            <a:off x="3171563"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7F6000"/>
                </a:solidFill>
                <a:latin typeface="Oswald"/>
                <a:ea typeface="Oswald"/>
                <a:cs typeface="Oswald"/>
                <a:sym typeface="Oswald"/>
              </a:rPr>
              <a:t>Rich Tasks</a:t>
            </a:r>
            <a:endParaRPr sz="1700">
              <a:solidFill>
                <a:srgbClr val="7F6000"/>
              </a:solidFill>
              <a:latin typeface="Oswald"/>
              <a:ea typeface="Oswald"/>
              <a:cs typeface="Oswald"/>
              <a:sym typeface="Oswald"/>
            </a:endParaRPr>
          </a:p>
        </p:txBody>
      </p:sp>
      <p:sp>
        <p:nvSpPr>
          <p:cNvPr id="106" name="Google Shape;106;p12">
            <a:hlinkClick r:id="rId6" action="ppaction://hlinksldjump"/>
          </p:cNvPr>
          <p:cNvSpPr txBox="1"/>
          <p:nvPr/>
        </p:nvSpPr>
        <p:spPr>
          <a:xfrm>
            <a:off x="4656855"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EBF7E7"/>
                </a:solidFill>
                <a:latin typeface="Oswald"/>
                <a:ea typeface="Oswald"/>
                <a:cs typeface="Oswald"/>
                <a:sym typeface="Oswald"/>
              </a:rPr>
              <a:t>Visuals</a:t>
            </a:r>
            <a:endParaRPr sz="1700">
              <a:solidFill>
                <a:srgbClr val="EBF7E7"/>
              </a:solidFill>
              <a:latin typeface="Oswald"/>
              <a:ea typeface="Oswald"/>
              <a:cs typeface="Oswald"/>
              <a:sym typeface="Oswald"/>
            </a:endParaRPr>
          </a:p>
        </p:txBody>
      </p:sp>
      <p:sp>
        <p:nvSpPr>
          <p:cNvPr id="107" name="Google Shape;107;p12">
            <a:hlinkClick r:id="rId7" action="ppaction://hlinksldjump"/>
          </p:cNvPr>
          <p:cNvSpPr txBox="1"/>
          <p:nvPr/>
        </p:nvSpPr>
        <p:spPr>
          <a:xfrm>
            <a:off x="6142272"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C9DAF8"/>
                </a:solidFill>
                <a:latin typeface="Oswald"/>
                <a:ea typeface="Oswald"/>
                <a:cs typeface="Oswald"/>
                <a:sym typeface="Oswald"/>
              </a:rPr>
              <a:t>Asynchronous</a:t>
            </a:r>
            <a:endParaRPr sz="1700">
              <a:solidFill>
                <a:srgbClr val="C9DAF8"/>
              </a:solidFill>
              <a:latin typeface="Oswald"/>
              <a:ea typeface="Oswald"/>
              <a:cs typeface="Oswald"/>
              <a:sym typeface="Oswald"/>
            </a:endParaRPr>
          </a:p>
        </p:txBody>
      </p:sp>
      <p:pic>
        <p:nvPicPr>
          <p:cNvPr id="21" name="Google Shape;782;p71" descr="Text, icon&#10;&#10;Description automatically generated">
            <a:extLst>
              <a:ext uri="{FF2B5EF4-FFF2-40B4-BE49-F238E27FC236}">
                <a16:creationId xmlns:a16="http://schemas.microsoft.com/office/drawing/2014/main" id="{8FBFCFDD-FD83-A344-91AC-8A8B2041A68B}"/>
              </a:ext>
            </a:extLst>
          </p:cNvPr>
          <p:cNvPicPr preferRelativeResize="0"/>
          <p:nvPr userDrawn="1"/>
        </p:nvPicPr>
        <p:blipFill rotWithShape="1">
          <a:blip r:embed="rId8">
            <a:alphaModFix/>
          </a:blip>
          <a:srcRect/>
          <a:stretch/>
        </p:blipFill>
        <p:spPr>
          <a:xfrm>
            <a:off x="3646155" y="367908"/>
            <a:ext cx="252514" cy="252514"/>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isuals Slide 1">
  <p:cSld name="BLANK_2_1_1">
    <p:spTree>
      <p:nvGrpSpPr>
        <p:cNvPr id="1" name="Shape 108"/>
        <p:cNvGrpSpPr/>
        <p:nvPr/>
      </p:nvGrpSpPr>
      <p:grpSpPr>
        <a:xfrm>
          <a:off x="0" y="0"/>
          <a:ext cx="0" cy="0"/>
          <a:chOff x="0" y="0"/>
          <a:chExt cx="0" cy="0"/>
        </a:xfrm>
      </p:grpSpPr>
      <p:sp>
        <p:nvSpPr>
          <p:cNvPr id="109" name="Google Shape;109;p13"/>
          <p:cNvSpPr/>
          <p:nvPr/>
        </p:nvSpPr>
        <p:spPr>
          <a:xfrm rot="10800000" flipH="1">
            <a:off x="104700" y="-1095"/>
            <a:ext cx="1485300" cy="394200"/>
          </a:xfrm>
          <a:prstGeom prst="round2SameRect">
            <a:avLst>
              <a:gd name="adj1" fmla="val 16667"/>
              <a:gd name="adj2" fmla="val 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3"/>
          <p:cNvSpPr/>
          <p:nvPr/>
        </p:nvSpPr>
        <p:spPr>
          <a:xfrm rot="10800000" flipH="1">
            <a:off x="1590125" y="-950"/>
            <a:ext cx="1485300" cy="396600"/>
          </a:xfrm>
          <a:prstGeom prst="round2SameRect">
            <a:avLst>
              <a:gd name="adj1" fmla="val 16667"/>
              <a:gd name="adj2" fmla="val 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3"/>
          <p:cNvSpPr/>
          <p:nvPr/>
        </p:nvSpPr>
        <p:spPr>
          <a:xfrm rot="10800000" flipH="1">
            <a:off x="3075575" y="-1250"/>
            <a:ext cx="1485300" cy="396900"/>
          </a:xfrm>
          <a:prstGeom prst="round2SameRect">
            <a:avLst>
              <a:gd name="adj1" fmla="val 16667"/>
              <a:gd name="adj2" fmla="val 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3"/>
          <p:cNvSpPr/>
          <p:nvPr/>
        </p:nvSpPr>
        <p:spPr>
          <a:xfrm rot="10800000" flipH="1">
            <a:off x="4561005" y="0"/>
            <a:ext cx="1485300" cy="681000"/>
          </a:xfrm>
          <a:prstGeom prst="round2SameRect">
            <a:avLst>
              <a:gd name="adj1" fmla="val 16667"/>
              <a:gd name="adj2" fmla="val 0"/>
            </a:avLst>
          </a:prstGeom>
          <a:solidFill>
            <a:srgbClr val="1DCA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3"/>
          <p:cNvSpPr/>
          <p:nvPr/>
        </p:nvSpPr>
        <p:spPr>
          <a:xfrm rot="10800000" flipH="1">
            <a:off x="6046434" y="-989"/>
            <a:ext cx="1485300" cy="384000"/>
          </a:xfrm>
          <a:prstGeom prst="round2SameRect">
            <a:avLst>
              <a:gd name="adj1" fmla="val 16667"/>
              <a:gd name="adj2" fmla="val 0"/>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3"/>
          <p:cNvSpPr txBox="1"/>
          <p:nvPr/>
        </p:nvSpPr>
        <p:spPr>
          <a:xfrm>
            <a:off x="200697"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4CCCC"/>
                </a:solidFill>
                <a:latin typeface="Oswald"/>
                <a:ea typeface="Oswald"/>
                <a:cs typeface="Oswald"/>
                <a:sym typeface="Oswald"/>
              </a:rPr>
              <a:t>Information</a:t>
            </a:r>
            <a:endParaRPr sz="1800">
              <a:solidFill>
                <a:srgbClr val="F4CCCC"/>
              </a:solidFill>
              <a:latin typeface="Oswald"/>
              <a:ea typeface="Oswald"/>
              <a:cs typeface="Oswald"/>
              <a:sym typeface="Oswald"/>
            </a:endParaRPr>
          </a:p>
        </p:txBody>
      </p:sp>
      <p:sp>
        <p:nvSpPr>
          <p:cNvPr id="116" name="Google Shape;116;p13"/>
          <p:cNvSpPr txBox="1"/>
          <p:nvPr/>
        </p:nvSpPr>
        <p:spPr>
          <a:xfrm>
            <a:off x="3171575"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7F6000"/>
                </a:solidFill>
                <a:latin typeface="Oswald"/>
                <a:ea typeface="Oswald"/>
                <a:cs typeface="Oswald"/>
                <a:sym typeface="Oswald"/>
              </a:rPr>
              <a:t>Rich Tasks</a:t>
            </a:r>
            <a:endParaRPr sz="1700">
              <a:solidFill>
                <a:srgbClr val="7F6000"/>
              </a:solidFill>
              <a:latin typeface="Oswald"/>
              <a:ea typeface="Oswald"/>
              <a:cs typeface="Oswald"/>
              <a:sym typeface="Oswald"/>
            </a:endParaRPr>
          </a:p>
        </p:txBody>
      </p:sp>
      <p:sp>
        <p:nvSpPr>
          <p:cNvPr id="117" name="Google Shape;117;p13"/>
          <p:cNvSpPr txBox="1"/>
          <p:nvPr/>
        </p:nvSpPr>
        <p:spPr>
          <a:xfrm>
            <a:off x="6142272"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C9DAF8"/>
                </a:solidFill>
                <a:latin typeface="Oswald"/>
                <a:ea typeface="Oswald"/>
                <a:cs typeface="Oswald"/>
                <a:sym typeface="Oswald"/>
              </a:rPr>
              <a:t>Asynchronous</a:t>
            </a:r>
            <a:endParaRPr sz="1700">
              <a:solidFill>
                <a:srgbClr val="C9DAF8"/>
              </a:solidFill>
              <a:latin typeface="Oswald"/>
              <a:ea typeface="Oswald"/>
              <a:cs typeface="Oswald"/>
              <a:sym typeface="Oswald"/>
            </a:endParaRPr>
          </a:p>
        </p:txBody>
      </p:sp>
      <p:sp>
        <p:nvSpPr>
          <p:cNvPr id="118" name="Google Shape;118;p13"/>
          <p:cNvSpPr txBox="1"/>
          <p:nvPr/>
        </p:nvSpPr>
        <p:spPr>
          <a:xfrm>
            <a:off x="4656855"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EBF7E7"/>
                </a:solidFill>
                <a:latin typeface="Oswald"/>
                <a:ea typeface="Oswald"/>
                <a:cs typeface="Oswald"/>
                <a:sym typeface="Oswald"/>
              </a:rPr>
              <a:t>Visuals</a:t>
            </a:r>
            <a:endParaRPr sz="1700">
              <a:solidFill>
                <a:srgbClr val="EBF7E7"/>
              </a:solidFill>
              <a:latin typeface="Oswald"/>
              <a:ea typeface="Oswald"/>
              <a:cs typeface="Oswald"/>
              <a:sym typeface="Oswald"/>
            </a:endParaRPr>
          </a:p>
        </p:txBody>
      </p:sp>
      <p:sp>
        <p:nvSpPr>
          <p:cNvPr id="119" name="Google Shape;119;p13"/>
          <p:cNvSpPr/>
          <p:nvPr/>
        </p:nvSpPr>
        <p:spPr>
          <a:xfrm rot="10800000" flipH="1">
            <a:off x="7531859" y="4011"/>
            <a:ext cx="1485300" cy="384000"/>
          </a:xfrm>
          <a:prstGeom prst="round2SameRect">
            <a:avLst>
              <a:gd name="adj1" fmla="val 16667"/>
              <a:gd name="adj2" fmla="val 0"/>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3"/>
          <p:cNvSpPr txBox="1"/>
          <p:nvPr/>
        </p:nvSpPr>
        <p:spPr>
          <a:xfrm>
            <a:off x="7627555"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E9E4F4"/>
                </a:solidFill>
                <a:latin typeface="Oswald"/>
                <a:ea typeface="Oswald"/>
                <a:cs typeface="Oswald"/>
                <a:sym typeface="Oswald"/>
              </a:rPr>
              <a:t>Games</a:t>
            </a:r>
            <a:endParaRPr sz="1700">
              <a:solidFill>
                <a:srgbClr val="E9E4F4"/>
              </a:solidFill>
              <a:latin typeface="Oswald"/>
              <a:ea typeface="Oswald"/>
              <a:cs typeface="Oswald"/>
              <a:sym typeface="Oswald"/>
            </a:endParaRPr>
          </a:p>
        </p:txBody>
      </p:sp>
      <p:sp>
        <p:nvSpPr>
          <p:cNvPr id="122" name="Google Shape;122;p13">
            <a:hlinkClick r:id="rId2" action="ppaction://hlinksldjump"/>
          </p:cNvPr>
          <p:cNvSpPr txBox="1"/>
          <p:nvPr/>
        </p:nvSpPr>
        <p:spPr>
          <a:xfrm>
            <a:off x="7627555"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E9E4F4"/>
                </a:solidFill>
                <a:latin typeface="Oswald"/>
                <a:ea typeface="Oswald"/>
                <a:cs typeface="Oswald"/>
                <a:sym typeface="Oswald"/>
              </a:rPr>
              <a:t>Games</a:t>
            </a:r>
            <a:endParaRPr sz="1700">
              <a:solidFill>
                <a:srgbClr val="E9E4F4"/>
              </a:solidFill>
              <a:latin typeface="Oswald"/>
              <a:ea typeface="Oswald"/>
              <a:cs typeface="Oswald"/>
              <a:sym typeface="Oswald"/>
            </a:endParaRPr>
          </a:p>
        </p:txBody>
      </p:sp>
      <p:sp>
        <p:nvSpPr>
          <p:cNvPr id="123" name="Google Shape;123;p13">
            <a:hlinkClick r:id="rId3" action="ppaction://hlinksldjump"/>
          </p:cNvPr>
          <p:cNvSpPr txBox="1"/>
          <p:nvPr/>
        </p:nvSpPr>
        <p:spPr>
          <a:xfrm>
            <a:off x="200697"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4CCCC"/>
                </a:solidFill>
                <a:latin typeface="Oswald"/>
                <a:ea typeface="Oswald"/>
                <a:cs typeface="Oswald"/>
                <a:sym typeface="Oswald"/>
              </a:rPr>
              <a:t>Information</a:t>
            </a:r>
            <a:endParaRPr sz="1800">
              <a:solidFill>
                <a:srgbClr val="F4CCCC"/>
              </a:solidFill>
              <a:latin typeface="Oswald"/>
              <a:ea typeface="Oswald"/>
              <a:cs typeface="Oswald"/>
              <a:sym typeface="Oswald"/>
            </a:endParaRPr>
          </a:p>
        </p:txBody>
      </p:sp>
      <p:sp>
        <p:nvSpPr>
          <p:cNvPr id="124" name="Google Shape;124;p13">
            <a:hlinkClick r:id="rId4" action="ppaction://hlinksldjump"/>
          </p:cNvPr>
          <p:cNvSpPr txBox="1"/>
          <p:nvPr/>
        </p:nvSpPr>
        <p:spPr>
          <a:xfrm>
            <a:off x="3171563"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7F6000"/>
                </a:solidFill>
                <a:latin typeface="Oswald"/>
                <a:ea typeface="Oswald"/>
                <a:cs typeface="Oswald"/>
                <a:sym typeface="Oswald"/>
              </a:rPr>
              <a:t>Rich Tasks</a:t>
            </a:r>
            <a:endParaRPr sz="1700">
              <a:solidFill>
                <a:srgbClr val="7F6000"/>
              </a:solidFill>
              <a:latin typeface="Oswald"/>
              <a:ea typeface="Oswald"/>
              <a:cs typeface="Oswald"/>
              <a:sym typeface="Oswald"/>
            </a:endParaRPr>
          </a:p>
        </p:txBody>
      </p:sp>
      <p:sp>
        <p:nvSpPr>
          <p:cNvPr id="125" name="Google Shape;125;p13">
            <a:hlinkClick r:id="rId5" action="ppaction://hlinksldjump"/>
          </p:cNvPr>
          <p:cNvSpPr txBox="1"/>
          <p:nvPr/>
        </p:nvSpPr>
        <p:spPr>
          <a:xfrm>
            <a:off x="6142272"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C9DAF8"/>
                </a:solidFill>
                <a:latin typeface="Oswald"/>
                <a:ea typeface="Oswald"/>
                <a:cs typeface="Oswald"/>
                <a:sym typeface="Oswald"/>
              </a:rPr>
              <a:t>Asynchronous</a:t>
            </a:r>
            <a:endParaRPr sz="1700">
              <a:solidFill>
                <a:srgbClr val="C9DAF8"/>
              </a:solidFill>
              <a:latin typeface="Oswald"/>
              <a:ea typeface="Oswald"/>
              <a:cs typeface="Oswald"/>
              <a:sym typeface="Oswald"/>
            </a:endParaRPr>
          </a:p>
        </p:txBody>
      </p:sp>
      <p:sp>
        <p:nvSpPr>
          <p:cNvPr id="19" name="Google Shape;57;p10">
            <a:extLst>
              <a:ext uri="{FF2B5EF4-FFF2-40B4-BE49-F238E27FC236}">
                <a16:creationId xmlns:a16="http://schemas.microsoft.com/office/drawing/2014/main" id="{FF28DEF7-AD7D-A245-AC7D-DFF28077423B}"/>
              </a:ext>
            </a:extLst>
          </p:cNvPr>
          <p:cNvSpPr txBox="1"/>
          <p:nvPr userDrawn="1"/>
        </p:nvSpPr>
        <p:spPr>
          <a:xfrm>
            <a:off x="1686130"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FF2CC"/>
                </a:solidFill>
                <a:latin typeface="Oswald"/>
                <a:ea typeface="Oswald"/>
                <a:cs typeface="Oswald"/>
                <a:sym typeface="Oswald"/>
              </a:rPr>
              <a:t>Math Talks</a:t>
            </a:r>
            <a:endParaRPr sz="1700">
              <a:solidFill>
                <a:srgbClr val="FFF2CC"/>
              </a:solidFill>
              <a:latin typeface="Oswald"/>
              <a:ea typeface="Oswald"/>
              <a:cs typeface="Oswald"/>
              <a:sym typeface="Oswald"/>
            </a:endParaRPr>
          </a:p>
        </p:txBody>
      </p:sp>
      <p:pic>
        <p:nvPicPr>
          <p:cNvPr id="20" name="Google Shape;935;p87" descr="A black and white logo&#10;&#10;Description automatically generated with medium confidence">
            <a:extLst>
              <a:ext uri="{FF2B5EF4-FFF2-40B4-BE49-F238E27FC236}">
                <a16:creationId xmlns:a16="http://schemas.microsoft.com/office/drawing/2014/main" id="{EFE6EF40-D8B4-FE4D-8ADE-835B3E441316}"/>
              </a:ext>
            </a:extLst>
          </p:cNvPr>
          <p:cNvPicPr preferRelativeResize="0"/>
          <p:nvPr userDrawn="1"/>
        </p:nvPicPr>
        <p:blipFill rotWithShape="1">
          <a:blip r:embed="rId6">
            <a:alphaModFix/>
          </a:blip>
          <a:srcRect/>
          <a:stretch/>
        </p:blipFill>
        <p:spPr>
          <a:xfrm>
            <a:off x="5158274" y="340499"/>
            <a:ext cx="290761" cy="290758"/>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Asynchronous">
  <p:cSld name="BLANK_2_1_1_1">
    <p:spTree>
      <p:nvGrpSpPr>
        <p:cNvPr id="1" name="Shape 126"/>
        <p:cNvGrpSpPr/>
        <p:nvPr/>
      </p:nvGrpSpPr>
      <p:grpSpPr>
        <a:xfrm>
          <a:off x="0" y="0"/>
          <a:ext cx="0" cy="0"/>
          <a:chOff x="0" y="0"/>
          <a:chExt cx="0" cy="0"/>
        </a:xfrm>
      </p:grpSpPr>
      <p:sp>
        <p:nvSpPr>
          <p:cNvPr id="127" name="Google Shape;127;p14"/>
          <p:cNvSpPr/>
          <p:nvPr/>
        </p:nvSpPr>
        <p:spPr>
          <a:xfrm rot="10800000" flipH="1">
            <a:off x="104700" y="-1095"/>
            <a:ext cx="1485300" cy="394200"/>
          </a:xfrm>
          <a:prstGeom prst="round2SameRect">
            <a:avLst>
              <a:gd name="adj1" fmla="val 16667"/>
              <a:gd name="adj2" fmla="val 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4"/>
          <p:cNvSpPr/>
          <p:nvPr/>
        </p:nvSpPr>
        <p:spPr>
          <a:xfrm rot="10800000" flipH="1">
            <a:off x="1590125" y="-950"/>
            <a:ext cx="1485300" cy="396600"/>
          </a:xfrm>
          <a:prstGeom prst="round2SameRect">
            <a:avLst>
              <a:gd name="adj1" fmla="val 16667"/>
              <a:gd name="adj2" fmla="val 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4"/>
          <p:cNvSpPr/>
          <p:nvPr/>
        </p:nvSpPr>
        <p:spPr>
          <a:xfrm rot="10800000" flipH="1">
            <a:off x="3075575" y="-1250"/>
            <a:ext cx="1485300" cy="396900"/>
          </a:xfrm>
          <a:prstGeom prst="round2SameRect">
            <a:avLst>
              <a:gd name="adj1" fmla="val 16667"/>
              <a:gd name="adj2" fmla="val 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4"/>
          <p:cNvSpPr/>
          <p:nvPr/>
        </p:nvSpPr>
        <p:spPr>
          <a:xfrm rot="10800000" flipH="1">
            <a:off x="4561000" y="-950"/>
            <a:ext cx="1485300" cy="396600"/>
          </a:xfrm>
          <a:prstGeom prst="round2SameRect">
            <a:avLst>
              <a:gd name="adj1" fmla="val 16667"/>
              <a:gd name="adj2" fmla="val 0"/>
            </a:avLst>
          </a:prstGeom>
          <a:solidFill>
            <a:srgbClr val="1DCA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4"/>
          <p:cNvSpPr/>
          <p:nvPr/>
        </p:nvSpPr>
        <p:spPr>
          <a:xfrm rot="10800000" flipH="1">
            <a:off x="6046425" y="-1159"/>
            <a:ext cx="1485300" cy="705900"/>
          </a:xfrm>
          <a:prstGeom prst="round2SameRect">
            <a:avLst>
              <a:gd name="adj1" fmla="val 16667"/>
              <a:gd name="adj2" fmla="val 0"/>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4"/>
          <p:cNvSpPr txBox="1"/>
          <p:nvPr/>
        </p:nvSpPr>
        <p:spPr>
          <a:xfrm>
            <a:off x="200697"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4CCCC"/>
                </a:solidFill>
                <a:latin typeface="Oswald"/>
                <a:ea typeface="Oswald"/>
                <a:cs typeface="Oswald"/>
                <a:sym typeface="Oswald"/>
              </a:rPr>
              <a:t>Information</a:t>
            </a:r>
            <a:endParaRPr sz="1800">
              <a:solidFill>
                <a:srgbClr val="F4CCCC"/>
              </a:solidFill>
              <a:latin typeface="Oswald"/>
              <a:ea typeface="Oswald"/>
              <a:cs typeface="Oswald"/>
              <a:sym typeface="Oswald"/>
            </a:endParaRPr>
          </a:p>
        </p:txBody>
      </p:sp>
      <p:sp>
        <p:nvSpPr>
          <p:cNvPr id="134" name="Google Shape;134;p14"/>
          <p:cNvSpPr txBox="1"/>
          <p:nvPr/>
        </p:nvSpPr>
        <p:spPr>
          <a:xfrm>
            <a:off x="3171575"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7F6000"/>
                </a:solidFill>
                <a:latin typeface="Oswald"/>
                <a:ea typeface="Oswald"/>
                <a:cs typeface="Oswald"/>
                <a:sym typeface="Oswald"/>
              </a:rPr>
              <a:t>Rich Tasks</a:t>
            </a:r>
            <a:endParaRPr sz="1700">
              <a:solidFill>
                <a:srgbClr val="7F6000"/>
              </a:solidFill>
              <a:latin typeface="Oswald"/>
              <a:ea typeface="Oswald"/>
              <a:cs typeface="Oswald"/>
              <a:sym typeface="Oswald"/>
            </a:endParaRPr>
          </a:p>
        </p:txBody>
      </p:sp>
      <p:sp>
        <p:nvSpPr>
          <p:cNvPr id="135" name="Google Shape;135;p14"/>
          <p:cNvSpPr txBox="1"/>
          <p:nvPr/>
        </p:nvSpPr>
        <p:spPr>
          <a:xfrm>
            <a:off x="6142272"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C9DAF8"/>
                </a:solidFill>
                <a:latin typeface="Oswald"/>
                <a:ea typeface="Oswald"/>
                <a:cs typeface="Oswald"/>
                <a:sym typeface="Oswald"/>
              </a:rPr>
              <a:t>Asynchronous</a:t>
            </a:r>
            <a:endParaRPr sz="1700">
              <a:solidFill>
                <a:srgbClr val="C9DAF8"/>
              </a:solidFill>
              <a:latin typeface="Oswald"/>
              <a:ea typeface="Oswald"/>
              <a:cs typeface="Oswald"/>
              <a:sym typeface="Oswald"/>
            </a:endParaRPr>
          </a:p>
        </p:txBody>
      </p:sp>
      <p:sp>
        <p:nvSpPr>
          <p:cNvPr id="136" name="Google Shape;136;p14"/>
          <p:cNvSpPr txBox="1"/>
          <p:nvPr/>
        </p:nvSpPr>
        <p:spPr>
          <a:xfrm>
            <a:off x="4656855"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EBF7E7"/>
                </a:solidFill>
                <a:latin typeface="Oswald"/>
                <a:ea typeface="Oswald"/>
                <a:cs typeface="Oswald"/>
                <a:sym typeface="Oswald"/>
              </a:rPr>
              <a:t>Visuals</a:t>
            </a:r>
            <a:endParaRPr sz="1700">
              <a:solidFill>
                <a:srgbClr val="EBF7E7"/>
              </a:solidFill>
              <a:latin typeface="Oswald"/>
              <a:ea typeface="Oswald"/>
              <a:cs typeface="Oswald"/>
              <a:sym typeface="Oswald"/>
            </a:endParaRPr>
          </a:p>
        </p:txBody>
      </p:sp>
      <p:sp>
        <p:nvSpPr>
          <p:cNvPr id="137" name="Google Shape;137;p14"/>
          <p:cNvSpPr/>
          <p:nvPr/>
        </p:nvSpPr>
        <p:spPr>
          <a:xfrm rot="10800000" flipH="1">
            <a:off x="7531859" y="4011"/>
            <a:ext cx="1485300" cy="384000"/>
          </a:xfrm>
          <a:prstGeom prst="round2SameRect">
            <a:avLst>
              <a:gd name="adj1" fmla="val 16667"/>
              <a:gd name="adj2" fmla="val 0"/>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4"/>
          <p:cNvSpPr txBox="1"/>
          <p:nvPr/>
        </p:nvSpPr>
        <p:spPr>
          <a:xfrm>
            <a:off x="7627555"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E9E4F4"/>
                </a:solidFill>
                <a:latin typeface="Oswald"/>
                <a:ea typeface="Oswald"/>
                <a:cs typeface="Oswald"/>
                <a:sym typeface="Oswald"/>
              </a:rPr>
              <a:t>Games</a:t>
            </a:r>
            <a:endParaRPr sz="1700">
              <a:solidFill>
                <a:srgbClr val="E9E4F4"/>
              </a:solidFill>
              <a:latin typeface="Oswald"/>
              <a:ea typeface="Oswald"/>
              <a:cs typeface="Oswald"/>
              <a:sym typeface="Oswald"/>
            </a:endParaRPr>
          </a:p>
        </p:txBody>
      </p:sp>
      <p:sp>
        <p:nvSpPr>
          <p:cNvPr id="140" name="Google Shape;140;p14">
            <a:hlinkClick r:id="rId2" action="ppaction://hlinksldjump"/>
          </p:cNvPr>
          <p:cNvSpPr txBox="1"/>
          <p:nvPr/>
        </p:nvSpPr>
        <p:spPr>
          <a:xfrm>
            <a:off x="7627555"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E9E4F4"/>
                </a:solidFill>
                <a:latin typeface="Oswald"/>
                <a:ea typeface="Oswald"/>
                <a:cs typeface="Oswald"/>
                <a:sym typeface="Oswald"/>
              </a:rPr>
              <a:t>Games</a:t>
            </a:r>
            <a:endParaRPr sz="1700">
              <a:solidFill>
                <a:srgbClr val="E9E4F4"/>
              </a:solidFill>
              <a:latin typeface="Oswald"/>
              <a:ea typeface="Oswald"/>
              <a:cs typeface="Oswald"/>
              <a:sym typeface="Oswald"/>
            </a:endParaRPr>
          </a:p>
        </p:txBody>
      </p:sp>
      <p:sp>
        <p:nvSpPr>
          <p:cNvPr id="141" name="Google Shape;141;p14">
            <a:hlinkClick r:id="rId3" action="ppaction://hlinksldjump"/>
          </p:cNvPr>
          <p:cNvSpPr txBox="1"/>
          <p:nvPr/>
        </p:nvSpPr>
        <p:spPr>
          <a:xfrm>
            <a:off x="200697"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4CCCC"/>
                </a:solidFill>
                <a:latin typeface="Oswald"/>
                <a:ea typeface="Oswald"/>
                <a:cs typeface="Oswald"/>
                <a:sym typeface="Oswald"/>
              </a:rPr>
              <a:t>Information</a:t>
            </a:r>
            <a:endParaRPr sz="1800">
              <a:solidFill>
                <a:srgbClr val="F4CCCC"/>
              </a:solidFill>
              <a:latin typeface="Oswald"/>
              <a:ea typeface="Oswald"/>
              <a:cs typeface="Oswald"/>
              <a:sym typeface="Oswald"/>
            </a:endParaRPr>
          </a:p>
        </p:txBody>
      </p:sp>
      <p:sp>
        <p:nvSpPr>
          <p:cNvPr id="142" name="Google Shape;142;p14">
            <a:hlinkClick r:id="rId4" action="ppaction://hlinksldjump"/>
          </p:cNvPr>
          <p:cNvSpPr txBox="1"/>
          <p:nvPr/>
        </p:nvSpPr>
        <p:spPr>
          <a:xfrm>
            <a:off x="3171563"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7F6000"/>
                </a:solidFill>
                <a:latin typeface="Oswald"/>
                <a:ea typeface="Oswald"/>
                <a:cs typeface="Oswald"/>
                <a:sym typeface="Oswald"/>
              </a:rPr>
              <a:t>Rich Tasks</a:t>
            </a:r>
            <a:endParaRPr sz="1700">
              <a:solidFill>
                <a:srgbClr val="7F6000"/>
              </a:solidFill>
              <a:latin typeface="Oswald"/>
              <a:ea typeface="Oswald"/>
              <a:cs typeface="Oswald"/>
              <a:sym typeface="Oswald"/>
            </a:endParaRPr>
          </a:p>
        </p:txBody>
      </p:sp>
      <p:sp>
        <p:nvSpPr>
          <p:cNvPr id="143" name="Google Shape;143;p14">
            <a:hlinkClick r:id="rId5" action="ppaction://hlinksldjump"/>
          </p:cNvPr>
          <p:cNvSpPr txBox="1"/>
          <p:nvPr/>
        </p:nvSpPr>
        <p:spPr>
          <a:xfrm>
            <a:off x="4656855"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EBF7E7"/>
                </a:solidFill>
                <a:latin typeface="Oswald"/>
                <a:ea typeface="Oswald"/>
                <a:cs typeface="Oswald"/>
                <a:sym typeface="Oswald"/>
              </a:rPr>
              <a:t>Visuals</a:t>
            </a:r>
            <a:endParaRPr sz="1700">
              <a:solidFill>
                <a:srgbClr val="EBF7E7"/>
              </a:solidFill>
              <a:latin typeface="Oswald"/>
              <a:ea typeface="Oswald"/>
              <a:cs typeface="Oswald"/>
              <a:sym typeface="Oswald"/>
            </a:endParaRPr>
          </a:p>
        </p:txBody>
      </p:sp>
      <p:sp>
        <p:nvSpPr>
          <p:cNvPr id="144" name="Google Shape;144;p14">
            <a:hlinkClick r:id="rId6" action="ppaction://hlinksldjump"/>
          </p:cNvPr>
          <p:cNvSpPr txBox="1"/>
          <p:nvPr/>
        </p:nvSpPr>
        <p:spPr>
          <a:xfrm>
            <a:off x="6142272"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C9DAF8"/>
                </a:solidFill>
                <a:latin typeface="Oswald"/>
                <a:ea typeface="Oswald"/>
                <a:cs typeface="Oswald"/>
                <a:sym typeface="Oswald"/>
              </a:rPr>
              <a:t>Asynchronous</a:t>
            </a:r>
            <a:endParaRPr sz="1700">
              <a:solidFill>
                <a:srgbClr val="C9DAF8"/>
              </a:solidFill>
              <a:latin typeface="Oswald"/>
              <a:ea typeface="Oswald"/>
              <a:cs typeface="Oswald"/>
              <a:sym typeface="Oswald"/>
            </a:endParaRPr>
          </a:p>
        </p:txBody>
      </p:sp>
      <p:sp>
        <p:nvSpPr>
          <p:cNvPr id="20" name="Google Shape;57;p10">
            <a:extLst>
              <a:ext uri="{FF2B5EF4-FFF2-40B4-BE49-F238E27FC236}">
                <a16:creationId xmlns:a16="http://schemas.microsoft.com/office/drawing/2014/main" id="{69EAAD97-03B7-2748-8251-C33D136248D9}"/>
              </a:ext>
            </a:extLst>
          </p:cNvPr>
          <p:cNvSpPr txBox="1"/>
          <p:nvPr userDrawn="1"/>
        </p:nvSpPr>
        <p:spPr>
          <a:xfrm>
            <a:off x="1686130"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FF2CC"/>
                </a:solidFill>
                <a:latin typeface="Oswald"/>
                <a:ea typeface="Oswald"/>
                <a:cs typeface="Oswald"/>
                <a:sym typeface="Oswald"/>
              </a:rPr>
              <a:t>Math Talks</a:t>
            </a:r>
            <a:endParaRPr sz="1700">
              <a:solidFill>
                <a:srgbClr val="FFF2CC"/>
              </a:solidFill>
              <a:latin typeface="Oswald"/>
              <a:ea typeface="Oswald"/>
              <a:cs typeface="Oswald"/>
              <a:sym typeface="Oswald"/>
            </a:endParaRPr>
          </a:p>
        </p:txBody>
      </p:sp>
      <p:pic>
        <p:nvPicPr>
          <p:cNvPr id="21" name="Google Shape;1117;p95" descr="Icon&#10;&#10;Description automatically generated">
            <a:extLst>
              <a:ext uri="{FF2B5EF4-FFF2-40B4-BE49-F238E27FC236}">
                <a16:creationId xmlns:a16="http://schemas.microsoft.com/office/drawing/2014/main" id="{4D3AC253-9989-2542-8507-49C57F9713C2}"/>
              </a:ext>
            </a:extLst>
          </p:cNvPr>
          <p:cNvPicPr preferRelativeResize="0"/>
          <p:nvPr userDrawn="1"/>
        </p:nvPicPr>
        <p:blipFill rotWithShape="1">
          <a:blip r:embed="rId7">
            <a:alphaModFix/>
          </a:blip>
          <a:srcRect/>
          <a:stretch/>
        </p:blipFill>
        <p:spPr>
          <a:xfrm>
            <a:off x="6639267" y="351791"/>
            <a:ext cx="299610" cy="29961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Games Slide">
  <p:cSld name="BLANK_2_1_1_1_1">
    <p:spTree>
      <p:nvGrpSpPr>
        <p:cNvPr id="1" name="Shape 145"/>
        <p:cNvGrpSpPr/>
        <p:nvPr/>
      </p:nvGrpSpPr>
      <p:grpSpPr>
        <a:xfrm>
          <a:off x="0" y="0"/>
          <a:ext cx="0" cy="0"/>
          <a:chOff x="0" y="0"/>
          <a:chExt cx="0" cy="0"/>
        </a:xfrm>
      </p:grpSpPr>
      <p:sp>
        <p:nvSpPr>
          <p:cNvPr id="146" name="Google Shape;146;p15"/>
          <p:cNvSpPr/>
          <p:nvPr/>
        </p:nvSpPr>
        <p:spPr>
          <a:xfrm rot="10800000" flipH="1">
            <a:off x="104700" y="-1095"/>
            <a:ext cx="1485300" cy="394200"/>
          </a:xfrm>
          <a:prstGeom prst="round2SameRect">
            <a:avLst>
              <a:gd name="adj1" fmla="val 16667"/>
              <a:gd name="adj2" fmla="val 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5"/>
          <p:cNvSpPr/>
          <p:nvPr/>
        </p:nvSpPr>
        <p:spPr>
          <a:xfrm rot="10800000" flipH="1">
            <a:off x="1590125" y="-950"/>
            <a:ext cx="1485300" cy="396600"/>
          </a:xfrm>
          <a:prstGeom prst="round2SameRect">
            <a:avLst>
              <a:gd name="adj1" fmla="val 16667"/>
              <a:gd name="adj2" fmla="val 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5"/>
          <p:cNvSpPr/>
          <p:nvPr/>
        </p:nvSpPr>
        <p:spPr>
          <a:xfrm rot="10800000" flipH="1">
            <a:off x="3075575" y="-1250"/>
            <a:ext cx="1485300" cy="396900"/>
          </a:xfrm>
          <a:prstGeom prst="round2SameRect">
            <a:avLst>
              <a:gd name="adj1" fmla="val 16667"/>
              <a:gd name="adj2" fmla="val 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5"/>
          <p:cNvSpPr/>
          <p:nvPr/>
        </p:nvSpPr>
        <p:spPr>
          <a:xfrm rot="10800000" flipH="1">
            <a:off x="4561000" y="-950"/>
            <a:ext cx="1485300" cy="396600"/>
          </a:xfrm>
          <a:prstGeom prst="round2SameRect">
            <a:avLst>
              <a:gd name="adj1" fmla="val 16667"/>
              <a:gd name="adj2" fmla="val 0"/>
            </a:avLst>
          </a:prstGeom>
          <a:solidFill>
            <a:srgbClr val="1DCA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5"/>
          <p:cNvSpPr/>
          <p:nvPr/>
        </p:nvSpPr>
        <p:spPr>
          <a:xfrm rot="10800000" flipH="1">
            <a:off x="6046425" y="-1129"/>
            <a:ext cx="1485300" cy="421500"/>
          </a:xfrm>
          <a:prstGeom prst="round2SameRect">
            <a:avLst>
              <a:gd name="adj1" fmla="val 16667"/>
              <a:gd name="adj2" fmla="val 0"/>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5"/>
          <p:cNvSpPr txBox="1"/>
          <p:nvPr/>
        </p:nvSpPr>
        <p:spPr>
          <a:xfrm>
            <a:off x="200697"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4CCCC"/>
                </a:solidFill>
                <a:latin typeface="Oswald"/>
                <a:ea typeface="Oswald"/>
                <a:cs typeface="Oswald"/>
                <a:sym typeface="Oswald"/>
              </a:rPr>
              <a:t>Information</a:t>
            </a:r>
            <a:endParaRPr sz="1800">
              <a:solidFill>
                <a:srgbClr val="F4CCCC"/>
              </a:solidFill>
              <a:latin typeface="Oswald"/>
              <a:ea typeface="Oswald"/>
              <a:cs typeface="Oswald"/>
              <a:sym typeface="Oswald"/>
            </a:endParaRPr>
          </a:p>
        </p:txBody>
      </p:sp>
      <p:sp>
        <p:nvSpPr>
          <p:cNvPr id="153" name="Google Shape;153;p15"/>
          <p:cNvSpPr txBox="1"/>
          <p:nvPr/>
        </p:nvSpPr>
        <p:spPr>
          <a:xfrm>
            <a:off x="3171575"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7F6000"/>
                </a:solidFill>
                <a:latin typeface="Oswald"/>
                <a:ea typeface="Oswald"/>
                <a:cs typeface="Oswald"/>
                <a:sym typeface="Oswald"/>
              </a:rPr>
              <a:t>Rich Tasks</a:t>
            </a:r>
            <a:endParaRPr sz="1700">
              <a:solidFill>
                <a:srgbClr val="7F6000"/>
              </a:solidFill>
              <a:latin typeface="Oswald"/>
              <a:ea typeface="Oswald"/>
              <a:cs typeface="Oswald"/>
              <a:sym typeface="Oswald"/>
            </a:endParaRPr>
          </a:p>
        </p:txBody>
      </p:sp>
      <p:sp>
        <p:nvSpPr>
          <p:cNvPr id="154" name="Google Shape;154;p15"/>
          <p:cNvSpPr txBox="1"/>
          <p:nvPr/>
        </p:nvSpPr>
        <p:spPr>
          <a:xfrm>
            <a:off x="6142272"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C9DAF8"/>
                </a:solidFill>
                <a:latin typeface="Oswald"/>
                <a:ea typeface="Oswald"/>
                <a:cs typeface="Oswald"/>
                <a:sym typeface="Oswald"/>
              </a:rPr>
              <a:t>Asynchronous</a:t>
            </a:r>
            <a:endParaRPr sz="1700">
              <a:solidFill>
                <a:srgbClr val="C9DAF8"/>
              </a:solidFill>
              <a:latin typeface="Oswald"/>
              <a:ea typeface="Oswald"/>
              <a:cs typeface="Oswald"/>
              <a:sym typeface="Oswald"/>
            </a:endParaRPr>
          </a:p>
        </p:txBody>
      </p:sp>
      <p:sp>
        <p:nvSpPr>
          <p:cNvPr id="155" name="Google Shape;155;p15"/>
          <p:cNvSpPr txBox="1"/>
          <p:nvPr/>
        </p:nvSpPr>
        <p:spPr>
          <a:xfrm>
            <a:off x="4656855"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D9EAD3"/>
                </a:solidFill>
                <a:latin typeface="Oswald"/>
                <a:ea typeface="Oswald"/>
                <a:cs typeface="Oswald"/>
                <a:sym typeface="Oswald"/>
              </a:rPr>
              <a:t>Visuals</a:t>
            </a:r>
            <a:endParaRPr sz="1700">
              <a:solidFill>
                <a:srgbClr val="D9EAD3"/>
              </a:solidFill>
              <a:latin typeface="Oswald"/>
              <a:ea typeface="Oswald"/>
              <a:cs typeface="Oswald"/>
              <a:sym typeface="Oswald"/>
            </a:endParaRPr>
          </a:p>
        </p:txBody>
      </p:sp>
      <p:sp>
        <p:nvSpPr>
          <p:cNvPr id="156" name="Google Shape;156;p15"/>
          <p:cNvSpPr/>
          <p:nvPr/>
        </p:nvSpPr>
        <p:spPr>
          <a:xfrm rot="10800000" flipH="1">
            <a:off x="7531850" y="3941"/>
            <a:ext cx="1485300" cy="700800"/>
          </a:xfrm>
          <a:prstGeom prst="round2SameRect">
            <a:avLst>
              <a:gd name="adj1" fmla="val 16667"/>
              <a:gd name="adj2" fmla="val 0"/>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5"/>
          <p:cNvSpPr txBox="1"/>
          <p:nvPr/>
        </p:nvSpPr>
        <p:spPr>
          <a:xfrm>
            <a:off x="7627555"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E9E4F4"/>
                </a:solidFill>
                <a:latin typeface="Oswald"/>
                <a:ea typeface="Oswald"/>
                <a:cs typeface="Oswald"/>
                <a:sym typeface="Oswald"/>
              </a:rPr>
              <a:t>Games</a:t>
            </a:r>
            <a:endParaRPr sz="1700">
              <a:solidFill>
                <a:srgbClr val="E9E4F4"/>
              </a:solidFill>
              <a:latin typeface="Oswald"/>
              <a:ea typeface="Oswald"/>
              <a:cs typeface="Oswald"/>
              <a:sym typeface="Oswald"/>
            </a:endParaRPr>
          </a:p>
        </p:txBody>
      </p:sp>
      <p:sp>
        <p:nvSpPr>
          <p:cNvPr id="159" name="Google Shape;159;p15">
            <a:hlinkClick r:id="rId2" action="ppaction://hlinksldjump"/>
          </p:cNvPr>
          <p:cNvSpPr txBox="1"/>
          <p:nvPr/>
        </p:nvSpPr>
        <p:spPr>
          <a:xfrm>
            <a:off x="7627555"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E9E4F4"/>
                </a:solidFill>
                <a:latin typeface="Oswald"/>
                <a:ea typeface="Oswald"/>
                <a:cs typeface="Oswald"/>
                <a:sym typeface="Oswald"/>
              </a:rPr>
              <a:t>Games</a:t>
            </a:r>
            <a:endParaRPr sz="1700">
              <a:solidFill>
                <a:srgbClr val="E9E4F4"/>
              </a:solidFill>
              <a:latin typeface="Oswald"/>
              <a:ea typeface="Oswald"/>
              <a:cs typeface="Oswald"/>
              <a:sym typeface="Oswald"/>
            </a:endParaRPr>
          </a:p>
        </p:txBody>
      </p:sp>
      <p:sp>
        <p:nvSpPr>
          <p:cNvPr id="160" name="Google Shape;160;p15">
            <a:hlinkClick r:id="rId3" action="ppaction://hlinksldjump"/>
          </p:cNvPr>
          <p:cNvSpPr txBox="1"/>
          <p:nvPr/>
        </p:nvSpPr>
        <p:spPr>
          <a:xfrm>
            <a:off x="200697"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4CCCC"/>
                </a:solidFill>
                <a:latin typeface="Oswald"/>
                <a:ea typeface="Oswald"/>
                <a:cs typeface="Oswald"/>
                <a:sym typeface="Oswald"/>
              </a:rPr>
              <a:t>Information</a:t>
            </a:r>
            <a:endParaRPr sz="1800">
              <a:solidFill>
                <a:srgbClr val="F4CCCC"/>
              </a:solidFill>
              <a:latin typeface="Oswald"/>
              <a:ea typeface="Oswald"/>
              <a:cs typeface="Oswald"/>
              <a:sym typeface="Oswald"/>
            </a:endParaRPr>
          </a:p>
        </p:txBody>
      </p:sp>
      <p:sp>
        <p:nvSpPr>
          <p:cNvPr id="161" name="Google Shape;161;p15">
            <a:hlinkClick r:id="rId4" action="ppaction://hlinksldjump"/>
          </p:cNvPr>
          <p:cNvSpPr txBox="1"/>
          <p:nvPr/>
        </p:nvSpPr>
        <p:spPr>
          <a:xfrm>
            <a:off x="3171563"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7F6000"/>
                </a:solidFill>
                <a:latin typeface="Oswald"/>
                <a:ea typeface="Oswald"/>
                <a:cs typeface="Oswald"/>
                <a:sym typeface="Oswald"/>
              </a:rPr>
              <a:t>Rich Tasks</a:t>
            </a:r>
            <a:endParaRPr sz="1700">
              <a:solidFill>
                <a:srgbClr val="7F6000"/>
              </a:solidFill>
              <a:latin typeface="Oswald"/>
              <a:ea typeface="Oswald"/>
              <a:cs typeface="Oswald"/>
              <a:sym typeface="Oswald"/>
            </a:endParaRPr>
          </a:p>
        </p:txBody>
      </p:sp>
      <p:sp>
        <p:nvSpPr>
          <p:cNvPr id="162" name="Google Shape;162;p15">
            <a:hlinkClick r:id="rId5" action="ppaction://hlinksldjump"/>
          </p:cNvPr>
          <p:cNvSpPr txBox="1"/>
          <p:nvPr/>
        </p:nvSpPr>
        <p:spPr>
          <a:xfrm>
            <a:off x="4656855"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EBF7E7"/>
                </a:solidFill>
                <a:latin typeface="Oswald"/>
                <a:ea typeface="Oswald"/>
                <a:cs typeface="Oswald"/>
                <a:sym typeface="Oswald"/>
              </a:rPr>
              <a:t>Visuals</a:t>
            </a:r>
            <a:endParaRPr sz="1700">
              <a:solidFill>
                <a:srgbClr val="EBF7E7"/>
              </a:solidFill>
              <a:latin typeface="Oswald"/>
              <a:ea typeface="Oswald"/>
              <a:cs typeface="Oswald"/>
              <a:sym typeface="Oswald"/>
            </a:endParaRPr>
          </a:p>
        </p:txBody>
      </p:sp>
      <p:sp>
        <p:nvSpPr>
          <p:cNvPr id="163" name="Google Shape;163;p15">
            <a:hlinkClick r:id="rId6" action="ppaction://hlinksldjump"/>
          </p:cNvPr>
          <p:cNvSpPr txBox="1"/>
          <p:nvPr/>
        </p:nvSpPr>
        <p:spPr>
          <a:xfrm>
            <a:off x="6142272"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C9DAF8"/>
                </a:solidFill>
                <a:latin typeface="Oswald"/>
                <a:ea typeface="Oswald"/>
                <a:cs typeface="Oswald"/>
                <a:sym typeface="Oswald"/>
              </a:rPr>
              <a:t>Asynchronous</a:t>
            </a:r>
            <a:endParaRPr sz="1700">
              <a:solidFill>
                <a:srgbClr val="C9DAF8"/>
              </a:solidFill>
              <a:latin typeface="Oswald"/>
              <a:ea typeface="Oswald"/>
              <a:cs typeface="Oswald"/>
              <a:sym typeface="Oswald"/>
            </a:endParaRPr>
          </a:p>
        </p:txBody>
      </p:sp>
      <p:sp>
        <p:nvSpPr>
          <p:cNvPr id="20" name="Google Shape;57;p10">
            <a:extLst>
              <a:ext uri="{FF2B5EF4-FFF2-40B4-BE49-F238E27FC236}">
                <a16:creationId xmlns:a16="http://schemas.microsoft.com/office/drawing/2014/main" id="{2F6889BF-2A4C-2349-A34A-05D85C4F35B2}"/>
              </a:ext>
            </a:extLst>
          </p:cNvPr>
          <p:cNvSpPr txBox="1"/>
          <p:nvPr userDrawn="1"/>
        </p:nvSpPr>
        <p:spPr>
          <a:xfrm>
            <a:off x="1686130"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FF2CC"/>
                </a:solidFill>
                <a:latin typeface="Oswald"/>
                <a:ea typeface="Oswald"/>
                <a:cs typeface="Oswald"/>
                <a:sym typeface="Oswald"/>
              </a:rPr>
              <a:t>Math Talks</a:t>
            </a:r>
            <a:endParaRPr sz="1700">
              <a:solidFill>
                <a:srgbClr val="FFF2CC"/>
              </a:solidFill>
              <a:latin typeface="Oswald"/>
              <a:ea typeface="Oswald"/>
              <a:cs typeface="Oswald"/>
              <a:sym typeface="Oswald"/>
            </a:endParaRPr>
          </a:p>
        </p:txBody>
      </p:sp>
      <p:pic>
        <p:nvPicPr>
          <p:cNvPr id="21" name="Google Shape;1154;p99" descr="Shape&#10;&#10;Description automatically generated">
            <a:extLst>
              <a:ext uri="{FF2B5EF4-FFF2-40B4-BE49-F238E27FC236}">
                <a16:creationId xmlns:a16="http://schemas.microsoft.com/office/drawing/2014/main" id="{5C2FE107-E763-A34B-B551-39A8BA118A25}"/>
              </a:ext>
            </a:extLst>
          </p:cNvPr>
          <p:cNvPicPr preferRelativeResize="0"/>
          <p:nvPr userDrawn="1"/>
        </p:nvPicPr>
        <p:blipFill rotWithShape="1">
          <a:blip r:embed="rId7">
            <a:alphaModFix/>
          </a:blip>
          <a:srcRect/>
          <a:stretch/>
        </p:blipFill>
        <p:spPr>
          <a:xfrm>
            <a:off x="8038180" y="332771"/>
            <a:ext cx="472350" cy="37197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dark">
  <p:cSld name="BLANK_1">
    <p:bg>
      <p:bgPr>
        <a:solidFill>
          <a:srgbClr val="434343"/>
        </a:solidFill>
        <a:effectLst/>
      </p:bgPr>
    </p:bg>
    <p:spTree>
      <p:nvGrpSpPr>
        <p:cNvPr id="1" name="Shape 207"/>
        <p:cNvGrpSpPr/>
        <p:nvPr/>
      </p:nvGrpSpPr>
      <p:grpSpPr>
        <a:xfrm>
          <a:off x="0" y="0"/>
          <a:ext cx="0" cy="0"/>
          <a:chOff x="0" y="0"/>
          <a:chExt cx="0" cy="0"/>
        </a:xfrm>
      </p:grpSpPr>
      <p:grpSp>
        <p:nvGrpSpPr>
          <p:cNvPr id="208" name="Google Shape;208;p18"/>
          <p:cNvGrpSpPr/>
          <p:nvPr/>
        </p:nvGrpSpPr>
        <p:grpSpPr>
          <a:xfrm>
            <a:off x="3" y="1362853"/>
            <a:ext cx="830992" cy="1847937"/>
            <a:chOff x="3" y="1439053"/>
            <a:chExt cx="830992" cy="1847937"/>
          </a:xfrm>
        </p:grpSpPr>
        <p:sp>
          <p:nvSpPr>
            <p:cNvPr id="209" name="Google Shape;209;p18"/>
            <p:cNvSpPr/>
            <p:nvPr/>
          </p:nvSpPr>
          <p:spPr>
            <a:xfrm>
              <a:off x="3" y="1598235"/>
              <a:ext cx="698630" cy="1537982"/>
            </a:xfrm>
            <a:custGeom>
              <a:avLst/>
              <a:gdLst/>
              <a:ahLst/>
              <a:cxnLst/>
              <a:rect l="l" t="t" r="r" b="b"/>
              <a:pathLst>
                <a:path w="14040" h="30908" extrusionOk="0">
                  <a:moveTo>
                    <a:pt x="0" y="0"/>
                  </a:moveTo>
                  <a:lnTo>
                    <a:pt x="0" y="135"/>
                  </a:lnTo>
                  <a:lnTo>
                    <a:pt x="303" y="236"/>
                  </a:lnTo>
                  <a:lnTo>
                    <a:pt x="606" y="371"/>
                  </a:lnTo>
                  <a:lnTo>
                    <a:pt x="1178" y="674"/>
                  </a:lnTo>
                  <a:lnTo>
                    <a:pt x="1549" y="842"/>
                  </a:lnTo>
                  <a:lnTo>
                    <a:pt x="1953" y="977"/>
                  </a:lnTo>
                  <a:lnTo>
                    <a:pt x="2761" y="1179"/>
                  </a:lnTo>
                  <a:lnTo>
                    <a:pt x="3703" y="1448"/>
                  </a:lnTo>
                  <a:lnTo>
                    <a:pt x="4613" y="1717"/>
                  </a:lnTo>
                  <a:lnTo>
                    <a:pt x="5522" y="2020"/>
                  </a:lnTo>
                  <a:lnTo>
                    <a:pt x="6397" y="2357"/>
                  </a:lnTo>
                  <a:lnTo>
                    <a:pt x="8215" y="3064"/>
                  </a:lnTo>
                  <a:lnTo>
                    <a:pt x="10067" y="3670"/>
                  </a:lnTo>
                  <a:lnTo>
                    <a:pt x="10976" y="3939"/>
                  </a:lnTo>
                  <a:lnTo>
                    <a:pt x="11885" y="4209"/>
                  </a:lnTo>
                  <a:lnTo>
                    <a:pt x="12794" y="4478"/>
                  </a:lnTo>
                  <a:lnTo>
                    <a:pt x="13703" y="4748"/>
                  </a:lnTo>
                  <a:lnTo>
                    <a:pt x="13703" y="4815"/>
                  </a:lnTo>
                  <a:lnTo>
                    <a:pt x="13737" y="4849"/>
                  </a:lnTo>
                  <a:lnTo>
                    <a:pt x="13770" y="4882"/>
                  </a:lnTo>
                  <a:lnTo>
                    <a:pt x="13669" y="5017"/>
                  </a:lnTo>
                  <a:lnTo>
                    <a:pt x="13568" y="5522"/>
                  </a:lnTo>
                  <a:lnTo>
                    <a:pt x="13400" y="6364"/>
                  </a:lnTo>
                  <a:lnTo>
                    <a:pt x="13164" y="7239"/>
                  </a:lnTo>
                  <a:lnTo>
                    <a:pt x="12895" y="8081"/>
                  </a:lnTo>
                  <a:lnTo>
                    <a:pt x="12626" y="8922"/>
                  </a:lnTo>
                  <a:lnTo>
                    <a:pt x="12053" y="10639"/>
                  </a:lnTo>
                  <a:lnTo>
                    <a:pt x="10841" y="14141"/>
                  </a:lnTo>
                  <a:lnTo>
                    <a:pt x="10235" y="15858"/>
                  </a:lnTo>
                  <a:lnTo>
                    <a:pt x="9562" y="17609"/>
                  </a:lnTo>
                  <a:lnTo>
                    <a:pt x="8989" y="19225"/>
                  </a:lnTo>
                  <a:lnTo>
                    <a:pt x="8383" y="20841"/>
                  </a:lnTo>
                  <a:lnTo>
                    <a:pt x="7272" y="24107"/>
                  </a:lnTo>
                  <a:lnTo>
                    <a:pt x="6161" y="27339"/>
                  </a:lnTo>
                  <a:lnTo>
                    <a:pt x="5017" y="30605"/>
                  </a:lnTo>
                  <a:lnTo>
                    <a:pt x="4680" y="30571"/>
                  </a:lnTo>
                  <a:lnTo>
                    <a:pt x="4411" y="30504"/>
                  </a:lnTo>
                  <a:lnTo>
                    <a:pt x="4175" y="30436"/>
                  </a:lnTo>
                  <a:lnTo>
                    <a:pt x="3703" y="30268"/>
                  </a:lnTo>
                  <a:lnTo>
                    <a:pt x="2693" y="29830"/>
                  </a:lnTo>
                  <a:lnTo>
                    <a:pt x="2222" y="29628"/>
                  </a:lnTo>
                  <a:lnTo>
                    <a:pt x="1717" y="29460"/>
                  </a:lnTo>
                  <a:lnTo>
                    <a:pt x="842" y="29191"/>
                  </a:lnTo>
                  <a:lnTo>
                    <a:pt x="0" y="28888"/>
                  </a:lnTo>
                  <a:lnTo>
                    <a:pt x="0" y="29224"/>
                  </a:lnTo>
                  <a:lnTo>
                    <a:pt x="505" y="29393"/>
                  </a:lnTo>
                  <a:lnTo>
                    <a:pt x="1044" y="29561"/>
                  </a:lnTo>
                  <a:lnTo>
                    <a:pt x="2087" y="29864"/>
                  </a:lnTo>
                  <a:lnTo>
                    <a:pt x="2559" y="30032"/>
                  </a:lnTo>
                  <a:lnTo>
                    <a:pt x="3030" y="30234"/>
                  </a:lnTo>
                  <a:lnTo>
                    <a:pt x="3501" y="30436"/>
                  </a:lnTo>
                  <a:lnTo>
                    <a:pt x="3973" y="30638"/>
                  </a:lnTo>
                  <a:lnTo>
                    <a:pt x="4444" y="30773"/>
                  </a:lnTo>
                  <a:lnTo>
                    <a:pt x="4714" y="30840"/>
                  </a:lnTo>
                  <a:lnTo>
                    <a:pt x="4848" y="30840"/>
                  </a:lnTo>
                  <a:lnTo>
                    <a:pt x="4983" y="30807"/>
                  </a:lnTo>
                  <a:lnTo>
                    <a:pt x="5017" y="30874"/>
                  </a:lnTo>
                  <a:lnTo>
                    <a:pt x="5118" y="30908"/>
                  </a:lnTo>
                  <a:lnTo>
                    <a:pt x="5185" y="30874"/>
                  </a:lnTo>
                  <a:lnTo>
                    <a:pt x="5252" y="30807"/>
                  </a:lnTo>
                  <a:lnTo>
                    <a:pt x="6330" y="27642"/>
                  </a:lnTo>
                  <a:lnTo>
                    <a:pt x="7407" y="24477"/>
                  </a:lnTo>
                  <a:lnTo>
                    <a:pt x="8484" y="21312"/>
                  </a:lnTo>
                  <a:lnTo>
                    <a:pt x="9057" y="19730"/>
                  </a:lnTo>
                  <a:lnTo>
                    <a:pt x="9663" y="18181"/>
                  </a:lnTo>
                  <a:lnTo>
                    <a:pt x="10302" y="16498"/>
                  </a:lnTo>
                  <a:lnTo>
                    <a:pt x="10908" y="14814"/>
                  </a:lnTo>
                  <a:lnTo>
                    <a:pt x="12053" y="11447"/>
                  </a:lnTo>
                  <a:lnTo>
                    <a:pt x="12626" y="9831"/>
                  </a:lnTo>
                  <a:lnTo>
                    <a:pt x="13198" y="8182"/>
                  </a:lnTo>
                  <a:lnTo>
                    <a:pt x="13434" y="7340"/>
                  </a:lnTo>
                  <a:lnTo>
                    <a:pt x="13669" y="6498"/>
                  </a:lnTo>
                  <a:lnTo>
                    <a:pt x="13838" y="5657"/>
                  </a:lnTo>
                  <a:lnTo>
                    <a:pt x="13905" y="4815"/>
                  </a:lnTo>
                  <a:lnTo>
                    <a:pt x="14006" y="4781"/>
                  </a:lnTo>
                  <a:lnTo>
                    <a:pt x="14040" y="4714"/>
                  </a:lnTo>
                  <a:lnTo>
                    <a:pt x="14006" y="4647"/>
                  </a:lnTo>
                  <a:lnTo>
                    <a:pt x="13939" y="4579"/>
                  </a:lnTo>
                  <a:lnTo>
                    <a:pt x="13063" y="4276"/>
                  </a:lnTo>
                  <a:lnTo>
                    <a:pt x="12154" y="4040"/>
                  </a:lnTo>
                  <a:lnTo>
                    <a:pt x="11279" y="3771"/>
                  </a:lnTo>
                  <a:lnTo>
                    <a:pt x="10370" y="3535"/>
                  </a:lnTo>
                  <a:lnTo>
                    <a:pt x="9393" y="3199"/>
                  </a:lnTo>
                  <a:lnTo>
                    <a:pt x="8417" y="2862"/>
                  </a:lnTo>
                  <a:lnTo>
                    <a:pt x="6464" y="2121"/>
                  </a:lnTo>
                  <a:lnTo>
                    <a:pt x="5555" y="1785"/>
                  </a:lnTo>
                  <a:lnTo>
                    <a:pt x="4680" y="1482"/>
                  </a:lnTo>
                  <a:lnTo>
                    <a:pt x="3771" y="1212"/>
                  </a:lnTo>
                  <a:lnTo>
                    <a:pt x="2828" y="977"/>
                  </a:lnTo>
                  <a:lnTo>
                    <a:pt x="2323" y="842"/>
                  </a:lnTo>
                  <a:lnTo>
                    <a:pt x="1818" y="707"/>
                  </a:lnTo>
                  <a:lnTo>
                    <a:pt x="1347" y="539"/>
                  </a:lnTo>
                  <a:lnTo>
                    <a:pt x="875" y="337"/>
                  </a:lnTo>
                  <a:lnTo>
                    <a:pt x="438" y="135"/>
                  </a:lnTo>
                  <a:lnTo>
                    <a:pt x="236" y="68"/>
                  </a:lnTo>
                  <a:lnTo>
                    <a:pt x="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0" name="Google Shape;210;p18"/>
            <p:cNvSpPr/>
            <p:nvPr/>
          </p:nvSpPr>
          <p:spPr>
            <a:xfrm>
              <a:off x="211084" y="1586492"/>
              <a:ext cx="20153" cy="23536"/>
            </a:xfrm>
            <a:custGeom>
              <a:avLst/>
              <a:gdLst/>
              <a:ahLst/>
              <a:cxnLst/>
              <a:rect l="l" t="t" r="r" b="b"/>
              <a:pathLst>
                <a:path w="405" h="473" extrusionOk="0">
                  <a:moveTo>
                    <a:pt x="202" y="1"/>
                  </a:moveTo>
                  <a:lnTo>
                    <a:pt x="101" y="68"/>
                  </a:lnTo>
                  <a:lnTo>
                    <a:pt x="68" y="102"/>
                  </a:lnTo>
                  <a:lnTo>
                    <a:pt x="34" y="135"/>
                  </a:lnTo>
                  <a:lnTo>
                    <a:pt x="0" y="270"/>
                  </a:lnTo>
                  <a:lnTo>
                    <a:pt x="0" y="371"/>
                  </a:lnTo>
                  <a:lnTo>
                    <a:pt x="68" y="438"/>
                  </a:lnTo>
                  <a:lnTo>
                    <a:pt x="135" y="472"/>
                  </a:lnTo>
                  <a:lnTo>
                    <a:pt x="236" y="438"/>
                  </a:lnTo>
                  <a:lnTo>
                    <a:pt x="303" y="405"/>
                  </a:lnTo>
                  <a:lnTo>
                    <a:pt x="371" y="304"/>
                  </a:lnTo>
                  <a:lnTo>
                    <a:pt x="371" y="270"/>
                  </a:lnTo>
                  <a:lnTo>
                    <a:pt x="404" y="270"/>
                  </a:lnTo>
                  <a:lnTo>
                    <a:pt x="404" y="203"/>
                  </a:lnTo>
                  <a:lnTo>
                    <a:pt x="404" y="169"/>
                  </a:lnTo>
                  <a:lnTo>
                    <a:pt x="404" y="102"/>
                  </a:lnTo>
                  <a:lnTo>
                    <a:pt x="371" y="68"/>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1" name="Google Shape;211;p18"/>
            <p:cNvSpPr/>
            <p:nvPr/>
          </p:nvSpPr>
          <p:spPr>
            <a:xfrm>
              <a:off x="3" y="1439053"/>
              <a:ext cx="830992" cy="1847937"/>
            </a:xfrm>
            <a:custGeom>
              <a:avLst/>
              <a:gdLst/>
              <a:ahLst/>
              <a:cxnLst/>
              <a:rect l="l" t="t" r="r" b="b"/>
              <a:pathLst>
                <a:path w="16700" h="37137" extrusionOk="0">
                  <a:moveTo>
                    <a:pt x="0" y="1"/>
                  </a:moveTo>
                  <a:lnTo>
                    <a:pt x="0" y="169"/>
                  </a:lnTo>
                  <a:lnTo>
                    <a:pt x="505" y="270"/>
                  </a:lnTo>
                  <a:lnTo>
                    <a:pt x="976" y="439"/>
                  </a:lnTo>
                  <a:lnTo>
                    <a:pt x="1953" y="809"/>
                  </a:lnTo>
                  <a:lnTo>
                    <a:pt x="2592" y="1011"/>
                  </a:lnTo>
                  <a:lnTo>
                    <a:pt x="3232" y="1179"/>
                  </a:lnTo>
                  <a:lnTo>
                    <a:pt x="3872" y="1348"/>
                  </a:lnTo>
                  <a:lnTo>
                    <a:pt x="4512" y="1550"/>
                  </a:lnTo>
                  <a:lnTo>
                    <a:pt x="7171" y="2358"/>
                  </a:lnTo>
                  <a:lnTo>
                    <a:pt x="8484" y="2795"/>
                  </a:lnTo>
                  <a:lnTo>
                    <a:pt x="9831" y="3233"/>
                  </a:lnTo>
                  <a:lnTo>
                    <a:pt x="12019" y="4007"/>
                  </a:lnTo>
                  <a:lnTo>
                    <a:pt x="14242" y="4815"/>
                  </a:lnTo>
                  <a:lnTo>
                    <a:pt x="14747" y="4984"/>
                  </a:lnTo>
                  <a:lnTo>
                    <a:pt x="15252" y="5186"/>
                  </a:lnTo>
                  <a:lnTo>
                    <a:pt x="15757" y="5455"/>
                  </a:lnTo>
                  <a:lnTo>
                    <a:pt x="15959" y="5623"/>
                  </a:lnTo>
                  <a:lnTo>
                    <a:pt x="16194" y="5792"/>
                  </a:lnTo>
                  <a:lnTo>
                    <a:pt x="16329" y="5960"/>
                  </a:lnTo>
                  <a:lnTo>
                    <a:pt x="16396" y="6162"/>
                  </a:lnTo>
                  <a:lnTo>
                    <a:pt x="16430" y="6431"/>
                  </a:lnTo>
                  <a:lnTo>
                    <a:pt x="16430" y="6768"/>
                  </a:lnTo>
                  <a:lnTo>
                    <a:pt x="16430" y="7105"/>
                  </a:lnTo>
                  <a:lnTo>
                    <a:pt x="16363" y="7475"/>
                  </a:lnTo>
                  <a:lnTo>
                    <a:pt x="16228" y="8283"/>
                  </a:lnTo>
                  <a:lnTo>
                    <a:pt x="16026" y="9091"/>
                  </a:lnTo>
                  <a:lnTo>
                    <a:pt x="15790" y="9798"/>
                  </a:lnTo>
                  <a:lnTo>
                    <a:pt x="15487" y="10808"/>
                  </a:lnTo>
                  <a:lnTo>
                    <a:pt x="15285" y="11448"/>
                  </a:lnTo>
                  <a:lnTo>
                    <a:pt x="15083" y="12054"/>
                  </a:lnTo>
                  <a:lnTo>
                    <a:pt x="14612" y="13333"/>
                  </a:lnTo>
                  <a:lnTo>
                    <a:pt x="14141" y="14613"/>
                  </a:lnTo>
                  <a:lnTo>
                    <a:pt x="13703" y="15892"/>
                  </a:lnTo>
                  <a:lnTo>
                    <a:pt x="13299" y="17172"/>
                  </a:lnTo>
                  <a:lnTo>
                    <a:pt x="12929" y="18485"/>
                  </a:lnTo>
                  <a:lnTo>
                    <a:pt x="12525" y="19831"/>
                  </a:lnTo>
                  <a:lnTo>
                    <a:pt x="12120" y="21144"/>
                  </a:lnTo>
                  <a:lnTo>
                    <a:pt x="11211" y="23838"/>
                  </a:lnTo>
                  <a:lnTo>
                    <a:pt x="9326" y="29124"/>
                  </a:lnTo>
                  <a:lnTo>
                    <a:pt x="7508" y="34376"/>
                  </a:lnTo>
                  <a:lnTo>
                    <a:pt x="7340" y="34982"/>
                  </a:lnTo>
                  <a:lnTo>
                    <a:pt x="7138" y="35655"/>
                  </a:lnTo>
                  <a:lnTo>
                    <a:pt x="7003" y="35992"/>
                  </a:lnTo>
                  <a:lnTo>
                    <a:pt x="6835" y="36261"/>
                  </a:lnTo>
                  <a:lnTo>
                    <a:pt x="6599" y="36497"/>
                  </a:lnTo>
                  <a:lnTo>
                    <a:pt x="6498" y="36598"/>
                  </a:lnTo>
                  <a:lnTo>
                    <a:pt x="6363" y="36699"/>
                  </a:lnTo>
                  <a:lnTo>
                    <a:pt x="6161" y="36800"/>
                  </a:lnTo>
                  <a:lnTo>
                    <a:pt x="5926" y="36834"/>
                  </a:lnTo>
                  <a:lnTo>
                    <a:pt x="5690" y="36867"/>
                  </a:lnTo>
                  <a:lnTo>
                    <a:pt x="5454" y="36834"/>
                  </a:lnTo>
                  <a:lnTo>
                    <a:pt x="4983" y="36733"/>
                  </a:lnTo>
                  <a:lnTo>
                    <a:pt x="4512" y="36598"/>
                  </a:lnTo>
                  <a:lnTo>
                    <a:pt x="4074" y="36430"/>
                  </a:lnTo>
                  <a:lnTo>
                    <a:pt x="3670" y="36228"/>
                  </a:lnTo>
                  <a:lnTo>
                    <a:pt x="2794" y="35824"/>
                  </a:lnTo>
                  <a:lnTo>
                    <a:pt x="2525" y="35689"/>
                  </a:lnTo>
                  <a:lnTo>
                    <a:pt x="2222" y="35588"/>
                  </a:lnTo>
                  <a:lnTo>
                    <a:pt x="1616" y="35386"/>
                  </a:lnTo>
                  <a:lnTo>
                    <a:pt x="1010" y="35218"/>
                  </a:lnTo>
                  <a:lnTo>
                    <a:pt x="404" y="35049"/>
                  </a:lnTo>
                  <a:lnTo>
                    <a:pt x="202" y="34948"/>
                  </a:lnTo>
                  <a:lnTo>
                    <a:pt x="0" y="34847"/>
                  </a:lnTo>
                  <a:lnTo>
                    <a:pt x="0" y="35184"/>
                  </a:lnTo>
                  <a:lnTo>
                    <a:pt x="505" y="35386"/>
                  </a:lnTo>
                  <a:lnTo>
                    <a:pt x="1044" y="35554"/>
                  </a:lnTo>
                  <a:lnTo>
                    <a:pt x="1650" y="35756"/>
                  </a:lnTo>
                  <a:lnTo>
                    <a:pt x="2222" y="35992"/>
                  </a:lnTo>
                  <a:lnTo>
                    <a:pt x="2828" y="36228"/>
                  </a:lnTo>
                  <a:lnTo>
                    <a:pt x="3400" y="36497"/>
                  </a:lnTo>
                  <a:lnTo>
                    <a:pt x="3804" y="36665"/>
                  </a:lnTo>
                  <a:lnTo>
                    <a:pt x="4209" y="36834"/>
                  </a:lnTo>
                  <a:lnTo>
                    <a:pt x="4613" y="36968"/>
                  </a:lnTo>
                  <a:lnTo>
                    <a:pt x="5050" y="37103"/>
                  </a:lnTo>
                  <a:lnTo>
                    <a:pt x="5387" y="37137"/>
                  </a:lnTo>
                  <a:lnTo>
                    <a:pt x="5690" y="37137"/>
                  </a:lnTo>
                  <a:lnTo>
                    <a:pt x="6027" y="37103"/>
                  </a:lnTo>
                  <a:lnTo>
                    <a:pt x="6330" y="37002"/>
                  </a:lnTo>
                  <a:lnTo>
                    <a:pt x="6599" y="36867"/>
                  </a:lnTo>
                  <a:lnTo>
                    <a:pt x="6835" y="36665"/>
                  </a:lnTo>
                  <a:lnTo>
                    <a:pt x="7037" y="36430"/>
                  </a:lnTo>
                  <a:lnTo>
                    <a:pt x="7205" y="36093"/>
                  </a:lnTo>
                  <a:lnTo>
                    <a:pt x="7710" y="34679"/>
                  </a:lnTo>
                  <a:lnTo>
                    <a:pt x="8181" y="33265"/>
                  </a:lnTo>
                  <a:lnTo>
                    <a:pt x="9158" y="30437"/>
                  </a:lnTo>
                  <a:lnTo>
                    <a:pt x="11178" y="24747"/>
                  </a:lnTo>
                  <a:lnTo>
                    <a:pt x="12154" y="21885"/>
                  </a:lnTo>
                  <a:lnTo>
                    <a:pt x="12592" y="20471"/>
                  </a:lnTo>
                  <a:lnTo>
                    <a:pt x="13030" y="19023"/>
                  </a:lnTo>
                  <a:lnTo>
                    <a:pt x="13838" y="16296"/>
                  </a:lnTo>
                  <a:lnTo>
                    <a:pt x="14275" y="14949"/>
                  </a:lnTo>
                  <a:lnTo>
                    <a:pt x="14747" y="13636"/>
                  </a:lnTo>
                  <a:lnTo>
                    <a:pt x="15252" y="12256"/>
                  </a:lnTo>
                  <a:lnTo>
                    <a:pt x="15723" y="10842"/>
                  </a:lnTo>
                  <a:lnTo>
                    <a:pt x="16060" y="9765"/>
                  </a:lnTo>
                  <a:lnTo>
                    <a:pt x="16329" y="8957"/>
                  </a:lnTo>
                  <a:lnTo>
                    <a:pt x="16531" y="8048"/>
                  </a:lnTo>
                  <a:lnTo>
                    <a:pt x="16632" y="7610"/>
                  </a:lnTo>
                  <a:lnTo>
                    <a:pt x="16666" y="7172"/>
                  </a:lnTo>
                  <a:lnTo>
                    <a:pt x="16699" y="6734"/>
                  </a:lnTo>
                  <a:lnTo>
                    <a:pt x="16666" y="6364"/>
                  </a:lnTo>
                  <a:lnTo>
                    <a:pt x="16598" y="5994"/>
                  </a:lnTo>
                  <a:lnTo>
                    <a:pt x="16464" y="5691"/>
                  </a:lnTo>
                  <a:lnTo>
                    <a:pt x="16363" y="5556"/>
                  </a:lnTo>
                  <a:lnTo>
                    <a:pt x="16262" y="5455"/>
                  </a:lnTo>
                  <a:lnTo>
                    <a:pt x="16127" y="5354"/>
                  </a:lnTo>
                  <a:lnTo>
                    <a:pt x="15992" y="5287"/>
                  </a:lnTo>
                  <a:lnTo>
                    <a:pt x="14982" y="4815"/>
                  </a:lnTo>
                  <a:lnTo>
                    <a:pt x="14477" y="4613"/>
                  </a:lnTo>
                  <a:lnTo>
                    <a:pt x="13972" y="4445"/>
                  </a:lnTo>
                  <a:lnTo>
                    <a:pt x="12659" y="3974"/>
                  </a:lnTo>
                  <a:lnTo>
                    <a:pt x="11346" y="3502"/>
                  </a:lnTo>
                  <a:lnTo>
                    <a:pt x="9831" y="2964"/>
                  </a:lnTo>
                  <a:lnTo>
                    <a:pt x="8316" y="2492"/>
                  </a:lnTo>
                  <a:lnTo>
                    <a:pt x="5286" y="1516"/>
                  </a:lnTo>
                  <a:lnTo>
                    <a:pt x="3737" y="1078"/>
                  </a:lnTo>
                  <a:lnTo>
                    <a:pt x="2188" y="641"/>
                  </a:lnTo>
                  <a:lnTo>
                    <a:pt x="1650" y="439"/>
                  </a:lnTo>
                  <a:lnTo>
                    <a:pt x="1111" y="237"/>
                  </a:lnTo>
                  <a:lnTo>
                    <a:pt x="842" y="136"/>
                  </a:lnTo>
                  <a:lnTo>
                    <a:pt x="572" y="68"/>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
        <p:nvSpPr>
          <p:cNvPr id="212" name="Google Shape;212;p18"/>
          <p:cNvSpPr/>
          <p:nvPr/>
        </p:nvSpPr>
        <p:spPr>
          <a:xfrm>
            <a:off x="7570249" y="187589"/>
            <a:ext cx="830992" cy="847761"/>
          </a:xfrm>
          <a:custGeom>
            <a:avLst/>
            <a:gdLst/>
            <a:ahLst/>
            <a:cxnLst/>
            <a:rect l="l" t="t" r="r" b="b"/>
            <a:pathLst>
              <a:path w="16700" h="17037" extrusionOk="0">
                <a:moveTo>
                  <a:pt x="10471" y="169"/>
                </a:moveTo>
                <a:lnTo>
                  <a:pt x="10471" y="338"/>
                </a:lnTo>
                <a:lnTo>
                  <a:pt x="10538" y="472"/>
                </a:lnTo>
                <a:lnTo>
                  <a:pt x="10606" y="674"/>
                </a:lnTo>
                <a:lnTo>
                  <a:pt x="10336" y="775"/>
                </a:lnTo>
                <a:lnTo>
                  <a:pt x="10303" y="809"/>
                </a:lnTo>
                <a:lnTo>
                  <a:pt x="10202" y="641"/>
                </a:lnTo>
                <a:lnTo>
                  <a:pt x="10101" y="472"/>
                </a:lnTo>
                <a:lnTo>
                  <a:pt x="10269" y="338"/>
                </a:lnTo>
                <a:lnTo>
                  <a:pt x="10404" y="236"/>
                </a:lnTo>
                <a:lnTo>
                  <a:pt x="10471" y="169"/>
                </a:lnTo>
                <a:close/>
                <a:moveTo>
                  <a:pt x="10673" y="944"/>
                </a:moveTo>
                <a:lnTo>
                  <a:pt x="10673" y="1011"/>
                </a:lnTo>
                <a:lnTo>
                  <a:pt x="10707" y="1112"/>
                </a:lnTo>
                <a:lnTo>
                  <a:pt x="10774" y="1314"/>
                </a:lnTo>
                <a:lnTo>
                  <a:pt x="10673" y="1314"/>
                </a:lnTo>
                <a:lnTo>
                  <a:pt x="10336" y="1381"/>
                </a:lnTo>
                <a:lnTo>
                  <a:pt x="10303" y="1213"/>
                </a:lnTo>
                <a:lnTo>
                  <a:pt x="10269" y="1078"/>
                </a:lnTo>
                <a:lnTo>
                  <a:pt x="10404" y="1045"/>
                </a:lnTo>
                <a:lnTo>
                  <a:pt x="10673" y="944"/>
                </a:lnTo>
                <a:close/>
                <a:moveTo>
                  <a:pt x="10942" y="1516"/>
                </a:moveTo>
                <a:lnTo>
                  <a:pt x="11043" y="1617"/>
                </a:lnTo>
                <a:lnTo>
                  <a:pt x="11481" y="2055"/>
                </a:lnTo>
                <a:lnTo>
                  <a:pt x="11717" y="2290"/>
                </a:lnTo>
                <a:lnTo>
                  <a:pt x="11919" y="2526"/>
                </a:lnTo>
                <a:lnTo>
                  <a:pt x="11649" y="2627"/>
                </a:lnTo>
                <a:lnTo>
                  <a:pt x="11346" y="2694"/>
                </a:lnTo>
                <a:lnTo>
                  <a:pt x="10740" y="2829"/>
                </a:lnTo>
                <a:lnTo>
                  <a:pt x="10404" y="2896"/>
                </a:lnTo>
                <a:lnTo>
                  <a:pt x="10235" y="2930"/>
                </a:lnTo>
                <a:lnTo>
                  <a:pt x="10101" y="3031"/>
                </a:lnTo>
                <a:lnTo>
                  <a:pt x="10168" y="2425"/>
                </a:lnTo>
                <a:lnTo>
                  <a:pt x="10303" y="1819"/>
                </a:lnTo>
                <a:lnTo>
                  <a:pt x="10336" y="1583"/>
                </a:lnTo>
                <a:lnTo>
                  <a:pt x="10505" y="1550"/>
                </a:lnTo>
                <a:lnTo>
                  <a:pt x="10808" y="1516"/>
                </a:lnTo>
                <a:close/>
                <a:moveTo>
                  <a:pt x="12087" y="2728"/>
                </a:moveTo>
                <a:lnTo>
                  <a:pt x="12255" y="2964"/>
                </a:lnTo>
                <a:lnTo>
                  <a:pt x="11582" y="3199"/>
                </a:lnTo>
                <a:lnTo>
                  <a:pt x="10942" y="3368"/>
                </a:lnTo>
                <a:lnTo>
                  <a:pt x="10505" y="3502"/>
                </a:lnTo>
                <a:lnTo>
                  <a:pt x="10067" y="3637"/>
                </a:lnTo>
                <a:lnTo>
                  <a:pt x="10101" y="3199"/>
                </a:lnTo>
                <a:lnTo>
                  <a:pt x="10303" y="3166"/>
                </a:lnTo>
                <a:lnTo>
                  <a:pt x="10505" y="3132"/>
                </a:lnTo>
                <a:lnTo>
                  <a:pt x="10942" y="3031"/>
                </a:lnTo>
                <a:lnTo>
                  <a:pt x="11515" y="2896"/>
                </a:lnTo>
                <a:lnTo>
                  <a:pt x="11818" y="2829"/>
                </a:lnTo>
                <a:lnTo>
                  <a:pt x="12087" y="2728"/>
                </a:lnTo>
                <a:close/>
                <a:moveTo>
                  <a:pt x="12525" y="3098"/>
                </a:moveTo>
                <a:lnTo>
                  <a:pt x="12626" y="3671"/>
                </a:lnTo>
                <a:lnTo>
                  <a:pt x="12760" y="4243"/>
                </a:lnTo>
                <a:lnTo>
                  <a:pt x="13063" y="5320"/>
                </a:lnTo>
                <a:lnTo>
                  <a:pt x="13265" y="5994"/>
                </a:lnTo>
                <a:lnTo>
                  <a:pt x="13535" y="6633"/>
                </a:lnTo>
                <a:lnTo>
                  <a:pt x="13804" y="7273"/>
                </a:lnTo>
                <a:lnTo>
                  <a:pt x="14040" y="7913"/>
                </a:lnTo>
                <a:lnTo>
                  <a:pt x="14242" y="8519"/>
                </a:lnTo>
                <a:lnTo>
                  <a:pt x="14410" y="9159"/>
                </a:lnTo>
                <a:lnTo>
                  <a:pt x="14679" y="10404"/>
                </a:lnTo>
                <a:lnTo>
                  <a:pt x="14780" y="10876"/>
                </a:lnTo>
                <a:lnTo>
                  <a:pt x="14881" y="11347"/>
                </a:lnTo>
                <a:lnTo>
                  <a:pt x="15016" y="11818"/>
                </a:lnTo>
                <a:lnTo>
                  <a:pt x="15117" y="12020"/>
                </a:lnTo>
                <a:lnTo>
                  <a:pt x="15252" y="12222"/>
                </a:lnTo>
                <a:lnTo>
                  <a:pt x="14612" y="12458"/>
                </a:lnTo>
                <a:lnTo>
                  <a:pt x="13939" y="12660"/>
                </a:lnTo>
                <a:lnTo>
                  <a:pt x="13333" y="12828"/>
                </a:lnTo>
                <a:lnTo>
                  <a:pt x="12996" y="12929"/>
                </a:lnTo>
                <a:lnTo>
                  <a:pt x="12727" y="13030"/>
                </a:lnTo>
                <a:lnTo>
                  <a:pt x="12592" y="12458"/>
                </a:lnTo>
                <a:lnTo>
                  <a:pt x="12457" y="11919"/>
                </a:lnTo>
                <a:lnTo>
                  <a:pt x="12154" y="10808"/>
                </a:lnTo>
                <a:lnTo>
                  <a:pt x="11818" y="9563"/>
                </a:lnTo>
                <a:lnTo>
                  <a:pt x="11616" y="8923"/>
                </a:lnTo>
                <a:lnTo>
                  <a:pt x="11414" y="8317"/>
                </a:lnTo>
                <a:lnTo>
                  <a:pt x="11010" y="7239"/>
                </a:lnTo>
                <a:lnTo>
                  <a:pt x="10808" y="6667"/>
                </a:lnTo>
                <a:lnTo>
                  <a:pt x="10639" y="6128"/>
                </a:lnTo>
                <a:lnTo>
                  <a:pt x="10471" y="5590"/>
                </a:lnTo>
                <a:lnTo>
                  <a:pt x="10269" y="5051"/>
                </a:lnTo>
                <a:lnTo>
                  <a:pt x="10101" y="4479"/>
                </a:lnTo>
                <a:lnTo>
                  <a:pt x="9932" y="3940"/>
                </a:lnTo>
                <a:lnTo>
                  <a:pt x="9966" y="3906"/>
                </a:lnTo>
                <a:lnTo>
                  <a:pt x="10572" y="3704"/>
                </a:lnTo>
                <a:lnTo>
                  <a:pt x="11178" y="3536"/>
                </a:lnTo>
                <a:lnTo>
                  <a:pt x="11885" y="3368"/>
                </a:lnTo>
                <a:lnTo>
                  <a:pt x="12222" y="3233"/>
                </a:lnTo>
                <a:lnTo>
                  <a:pt x="12525" y="3098"/>
                </a:lnTo>
                <a:close/>
                <a:moveTo>
                  <a:pt x="15353" y="12492"/>
                </a:moveTo>
                <a:lnTo>
                  <a:pt x="15386" y="12761"/>
                </a:lnTo>
                <a:lnTo>
                  <a:pt x="15454" y="12997"/>
                </a:lnTo>
                <a:lnTo>
                  <a:pt x="15622" y="13535"/>
                </a:lnTo>
                <a:lnTo>
                  <a:pt x="15521" y="13502"/>
                </a:lnTo>
                <a:lnTo>
                  <a:pt x="15420" y="13502"/>
                </a:lnTo>
                <a:lnTo>
                  <a:pt x="15117" y="13535"/>
                </a:lnTo>
                <a:lnTo>
                  <a:pt x="14646" y="13670"/>
                </a:lnTo>
                <a:lnTo>
                  <a:pt x="13972" y="13872"/>
                </a:lnTo>
                <a:lnTo>
                  <a:pt x="13535" y="13973"/>
                </a:lnTo>
                <a:lnTo>
                  <a:pt x="13265" y="14040"/>
                </a:lnTo>
                <a:lnTo>
                  <a:pt x="13164" y="13805"/>
                </a:lnTo>
                <a:lnTo>
                  <a:pt x="13097" y="13569"/>
                </a:lnTo>
                <a:lnTo>
                  <a:pt x="12996" y="13367"/>
                </a:lnTo>
                <a:lnTo>
                  <a:pt x="12861" y="13199"/>
                </a:lnTo>
                <a:lnTo>
                  <a:pt x="13097" y="13165"/>
                </a:lnTo>
                <a:lnTo>
                  <a:pt x="13366" y="13098"/>
                </a:lnTo>
                <a:lnTo>
                  <a:pt x="13838" y="12963"/>
                </a:lnTo>
                <a:lnTo>
                  <a:pt x="14612" y="12727"/>
                </a:lnTo>
                <a:lnTo>
                  <a:pt x="15353" y="12492"/>
                </a:lnTo>
                <a:close/>
                <a:moveTo>
                  <a:pt x="337" y="11886"/>
                </a:moveTo>
                <a:lnTo>
                  <a:pt x="472" y="12155"/>
                </a:lnTo>
                <a:lnTo>
                  <a:pt x="674" y="12357"/>
                </a:lnTo>
                <a:lnTo>
                  <a:pt x="909" y="12593"/>
                </a:lnTo>
                <a:lnTo>
                  <a:pt x="1145" y="12727"/>
                </a:lnTo>
                <a:lnTo>
                  <a:pt x="1381" y="12828"/>
                </a:lnTo>
                <a:lnTo>
                  <a:pt x="1650" y="12896"/>
                </a:lnTo>
                <a:lnTo>
                  <a:pt x="1919" y="12929"/>
                </a:lnTo>
                <a:lnTo>
                  <a:pt x="2020" y="13333"/>
                </a:lnTo>
                <a:lnTo>
                  <a:pt x="2121" y="13805"/>
                </a:lnTo>
                <a:lnTo>
                  <a:pt x="2222" y="13939"/>
                </a:lnTo>
                <a:lnTo>
                  <a:pt x="2290" y="14074"/>
                </a:lnTo>
                <a:lnTo>
                  <a:pt x="2525" y="14276"/>
                </a:lnTo>
                <a:lnTo>
                  <a:pt x="2189" y="14175"/>
                </a:lnTo>
                <a:lnTo>
                  <a:pt x="1886" y="14040"/>
                </a:lnTo>
                <a:lnTo>
                  <a:pt x="1583" y="13906"/>
                </a:lnTo>
                <a:lnTo>
                  <a:pt x="1313" y="13704"/>
                </a:lnTo>
                <a:lnTo>
                  <a:pt x="1078" y="13468"/>
                </a:lnTo>
                <a:lnTo>
                  <a:pt x="876" y="13199"/>
                </a:lnTo>
                <a:lnTo>
                  <a:pt x="674" y="12929"/>
                </a:lnTo>
                <a:lnTo>
                  <a:pt x="539" y="12593"/>
                </a:lnTo>
                <a:lnTo>
                  <a:pt x="404" y="12256"/>
                </a:lnTo>
                <a:lnTo>
                  <a:pt x="337" y="11886"/>
                </a:lnTo>
                <a:close/>
                <a:moveTo>
                  <a:pt x="15285" y="13838"/>
                </a:moveTo>
                <a:lnTo>
                  <a:pt x="14545" y="14074"/>
                </a:lnTo>
                <a:lnTo>
                  <a:pt x="13972" y="14276"/>
                </a:lnTo>
                <a:lnTo>
                  <a:pt x="13669" y="14377"/>
                </a:lnTo>
                <a:lnTo>
                  <a:pt x="13400" y="14512"/>
                </a:lnTo>
                <a:lnTo>
                  <a:pt x="13400" y="14545"/>
                </a:lnTo>
                <a:lnTo>
                  <a:pt x="13400" y="14579"/>
                </a:lnTo>
                <a:lnTo>
                  <a:pt x="13669" y="14579"/>
                </a:lnTo>
                <a:lnTo>
                  <a:pt x="13939" y="14512"/>
                </a:lnTo>
                <a:lnTo>
                  <a:pt x="14444" y="14377"/>
                </a:lnTo>
                <a:lnTo>
                  <a:pt x="15117" y="14175"/>
                </a:lnTo>
                <a:lnTo>
                  <a:pt x="15757" y="13973"/>
                </a:lnTo>
                <a:lnTo>
                  <a:pt x="15790" y="14108"/>
                </a:lnTo>
                <a:lnTo>
                  <a:pt x="15184" y="14209"/>
                </a:lnTo>
                <a:lnTo>
                  <a:pt x="14578" y="14377"/>
                </a:lnTo>
                <a:lnTo>
                  <a:pt x="13972" y="14646"/>
                </a:lnTo>
                <a:lnTo>
                  <a:pt x="13703" y="14781"/>
                </a:lnTo>
                <a:lnTo>
                  <a:pt x="13467" y="14949"/>
                </a:lnTo>
                <a:lnTo>
                  <a:pt x="13400" y="14747"/>
                </a:lnTo>
                <a:lnTo>
                  <a:pt x="13299" y="14242"/>
                </a:lnTo>
                <a:lnTo>
                  <a:pt x="13669" y="14175"/>
                </a:lnTo>
                <a:lnTo>
                  <a:pt x="14073" y="14108"/>
                </a:lnTo>
                <a:lnTo>
                  <a:pt x="14814" y="13906"/>
                </a:lnTo>
                <a:lnTo>
                  <a:pt x="15285" y="13838"/>
                </a:lnTo>
                <a:close/>
                <a:moveTo>
                  <a:pt x="1145" y="3098"/>
                </a:moveTo>
                <a:lnTo>
                  <a:pt x="1684" y="3199"/>
                </a:lnTo>
                <a:lnTo>
                  <a:pt x="2189" y="3267"/>
                </a:lnTo>
                <a:lnTo>
                  <a:pt x="3232" y="3368"/>
                </a:lnTo>
                <a:lnTo>
                  <a:pt x="4276" y="3435"/>
                </a:lnTo>
                <a:lnTo>
                  <a:pt x="5320" y="3502"/>
                </a:lnTo>
                <a:lnTo>
                  <a:pt x="6397" y="3637"/>
                </a:lnTo>
                <a:lnTo>
                  <a:pt x="7508" y="3772"/>
                </a:lnTo>
                <a:lnTo>
                  <a:pt x="8619" y="3906"/>
                </a:lnTo>
                <a:lnTo>
                  <a:pt x="9730" y="3974"/>
                </a:lnTo>
                <a:lnTo>
                  <a:pt x="9831" y="4411"/>
                </a:lnTo>
                <a:lnTo>
                  <a:pt x="9932" y="4883"/>
                </a:lnTo>
                <a:lnTo>
                  <a:pt x="10269" y="5758"/>
                </a:lnTo>
                <a:lnTo>
                  <a:pt x="10639" y="6970"/>
                </a:lnTo>
                <a:lnTo>
                  <a:pt x="11077" y="8148"/>
                </a:lnTo>
                <a:lnTo>
                  <a:pt x="11346" y="8990"/>
                </a:lnTo>
                <a:lnTo>
                  <a:pt x="11616" y="9866"/>
                </a:lnTo>
                <a:lnTo>
                  <a:pt x="11582" y="9899"/>
                </a:lnTo>
                <a:lnTo>
                  <a:pt x="11649" y="10573"/>
                </a:lnTo>
                <a:lnTo>
                  <a:pt x="11616" y="11246"/>
                </a:lnTo>
                <a:lnTo>
                  <a:pt x="11548" y="11919"/>
                </a:lnTo>
                <a:lnTo>
                  <a:pt x="11447" y="12593"/>
                </a:lnTo>
                <a:lnTo>
                  <a:pt x="11178" y="13771"/>
                </a:lnTo>
                <a:lnTo>
                  <a:pt x="11111" y="14377"/>
                </a:lnTo>
                <a:lnTo>
                  <a:pt x="11077" y="14983"/>
                </a:lnTo>
                <a:lnTo>
                  <a:pt x="10538" y="15050"/>
                </a:lnTo>
                <a:lnTo>
                  <a:pt x="9495" y="15050"/>
                </a:lnTo>
                <a:lnTo>
                  <a:pt x="8956" y="14983"/>
                </a:lnTo>
                <a:lnTo>
                  <a:pt x="7878" y="14848"/>
                </a:lnTo>
                <a:lnTo>
                  <a:pt x="6835" y="14714"/>
                </a:lnTo>
                <a:lnTo>
                  <a:pt x="5892" y="14613"/>
                </a:lnTo>
                <a:lnTo>
                  <a:pt x="4949" y="14545"/>
                </a:lnTo>
                <a:lnTo>
                  <a:pt x="3064" y="14444"/>
                </a:lnTo>
                <a:lnTo>
                  <a:pt x="3064" y="14411"/>
                </a:lnTo>
                <a:lnTo>
                  <a:pt x="3064" y="14343"/>
                </a:lnTo>
                <a:lnTo>
                  <a:pt x="3030" y="14310"/>
                </a:lnTo>
                <a:lnTo>
                  <a:pt x="2997" y="14276"/>
                </a:lnTo>
                <a:lnTo>
                  <a:pt x="2795" y="14175"/>
                </a:lnTo>
                <a:lnTo>
                  <a:pt x="2593" y="14040"/>
                </a:lnTo>
                <a:lnTo>
                  <a:pt x="2458" y="13872"/>
                </a:lnTo>
                <a:lnTo>
                  <a:pt x="2323" y="13704"/>
                </a:lnTo>
                <a:lnTo>
                  <a:pt x="2256" y="13502"/>
                </a:lnTo>
                <a:lnTo>
                  <a:pt x="2189" y="13300"/>
                </a:lnTo>
                <a:lnTo>
                  <a:pt x="2189" y="13064"/>
                </a:lnTo>
                <a:lnTo>
                  <a:pt x="2189" y="12828"/>
                </a:lnTo>
                <a:lnTo>
                  <a:pt x="2155" y="12761"/>
                </a:lnTo>
                <a:lnTo>
                  <a:pt x="2088" y="12727"/>
                </a:lnTo>
                <a:lnTo>
                  <a:pt x="1852" y="12727"/>
                </a:lnTo>
                <a:lnTo>
                  <a:pt x="1650" y="12694"/>
                </a:lnTo>
                <a:lnTo>
                  <a:pt x="1448" y="12626"/>
                </a:lnTo>
                <a:lnTo>
                  <a:pt x="1246" y="12559"/>
                </a:lnTo>
                <a:lnTo>
                  <a:pt x="1078" y="12458"/>
                </a:lnTo>
                <a:lnTo>
                  <a:pt x="909" y="12357"/>
                </a:lnTo>
                <a:lnTo>
                  <a:pt x="573" y="12054"/>
                </a:lnTo>
                <a:lnTo>
                  <a:pt x="472" y="11886"/>
                </a:lnTo>
                <a:lnTo>
                  <a:pt x="303" y="11717"/>
                </a:lnTo>
                <a:lnTo>
                  <a:pt x="236" y="11111"/>
                </a:lnTo>
                <a:lnTo>
                  <a:pt x="269" y="10505"/>
                </a:lnTo>
                <a:lnTo>
                  <a:pt x="303" y="9899"/>
                </a:lnTo>
                <a:lnTo>
                  <a:pt x="370" y="9327"/>
                </a:lnTo>
                <a:lnTo>
                  <a:pt x="505" y="7778"/>
                </a:lnTo>
                <a:lnTo>
                  <a:pt x="674" y="6196"/>
                </a:lnTo>
                <a:lnTo>
                  <a:pt x="741" y="5421"/>
                </a:lnTo>
                <a:lnTo>
                  <a:pt x="842" y="4647"/>
                </a:lnTo>
                <a:lnTo>
                  <a:pt x="977" y="3873"/>
                </a:lnTo>
                <a:lnTo>
                  <a:pt x="1145" y="3098"/>
                </a:lnTo>
                <a:close/>
                <a:moveTo>
                  <a:pt x="15858" y="14377"/>
                </a:moveTo>
                <a:lnTo>
                  <a:pt x="15858" y="14444"/>
                </a:lnTo>
                <a:lnTo>
                  <a:pt x="15656" y="14478"/>
                </a:lnTo>
                <a:lnTo>
                  <a:pt x="15420" y="14545"/>
                </a:lnTo>
                <a:lnTo>
                  <a:pt x="15083" y="14646"/>
                </a:lnTo>
                <a:lnTo>
                  <a:pt x="14679" y="14747"/>
                </a:lnTo>
                <a:lnTo>
                  <a:pt x="14275" y="14916"/>
                </a:lnTo>
                <a:lnTo>
                  <a:pt x="13871" y="15084"/>
                </a:lnTo>
                <a:lnTo>
                  <a:pt x="13703" y="15185"/>
                </a:lnTo>
                <a:lnTo>
                  <a:pt x="13535" y="15320"/>
                </a:lnTo>
                <a:lnTo>
                  <a:pt x="13467" y="15017"/>
                </a:lnTo>
                <a:lnTo>
                  <a:pt x="13905" y="14916"/>
                </a:lnTo>
                <a:lnTo>
                  <a:pt x="14376" y="14781"/>
                </a:lnTo>
                <a:lnTo>
                  <a:pt x="14814" y="14646"/>
                </a:lnTo>
                <a:lnTo>
                  <a:pt x="15285" y="14512"/>
                </a:lnTo>
                <a:lnTo>
                  <a:pt x="15521" y="14444"/>
                </a:lnTo>
                <a:lnTo>
                  <a:pt x="15689" y="14411"/>
                </a:lnTo>
                <a:lnTo>
                  <a:pt x="15858" y="14377"/>
                </a:lnTo>
                <a:close/>
                <a:moveTo>
                  <a:pt x="15925" y="14747"/>
                </a:moveTo>
                <a:lnTo>
                  <a:pt x="15925" y="14815"/>
                </a:lnTo>
                <a:lnTo>
                  <a:pt x="14747" y="15151"/>
                </a:lnTo>
                <a:lnTo>
                  <a:pt x="14141" y="15387"/>
                </a:lnTo>
                <a:lnTo>
                  <a:pt x="13871" y="15522"/>
                </a:lnTo>
                <a:lnTo>
                  <a:pt x="13602" y="15656"/>
                </a:lnTo>
                <a:lnTo>
                  <a:pt x="13535" y="15421"/>
                </a:lnTo>
                <a:lnTo>
                  <a:pt x="13905" y="15320"/>
                </a:lnTo>
                <a:lnTo>
                  <a:pt x="14275" y="15219"/>
                </a:lnTo>
                <a:lnTo>
                  <a:pt x="14612" y="15084"/>
                </a:lnTo>
                <a:lnTo>
                  <a:pt x="14982" y="14949"/>
                </a:lnTo>
                <a:lnTo>
                  <a:pt x="15420" y="14882"/>
                </a:lnTo>
                <a:lnTo>
                  <a:pt x="15689" y="14815"/>
                </a:lnTo>
                <a:lnTo>
                  <a:pt x="15925" y="14747"/>
                </a:lnTo>
                <a:close/>
                <a:moveTo>
                  <a:pt x="15959" y="15050"/>
                </a:moveTo>
                <a:lnTo>
                  <a:pt x="15992" y="15185"/>
                </a:lnTo>
                <a:lnTo>
                  <a:pt x="15790" y="15219"/>
                </a:lnTo>
                <a:lnTo>
                  <a:pt x="15588" y="15252"/>
                </a:lnTo>
                <a:lnTo>
                  <a:pt x="15218" y="15387"/>
                </a:lnTo>
                <a:lnTo>
                  <a:pt x="14444" y="15690"/>
                </a:lnTo>
                <a:lnTo>
                  <a:pt x="14073" y="15858"/>
                </a:lnTo>
                <a:lnTo>
                  <a:pt x="13703" y="16060"/>
                </a:lnTo>
                <a:lnTo>
                  <a:pt x="13636" y="15791"/>
                </a:lnTo>
                <a:lnTo>
                  <a:pt x="13804" y="15757"/>
                </a:lnTo>
                <a:lnTo>
                  <a:pt x="13972" y="15724"/>
                </a:lnTo>
                <a:lnTo>
                  <a:pt x="14275" y="15623"/>
                </a:lnTo>
                <a:lnTo>
                  <a:pt x="14612" y="15488"/>
                </a:lnTo>
                <a:lnTo>
                  <a:pt x="14915" y="15387"/>
                </a:lnTo>
                <a:lnTo>
                  <a:pt x="15454" y="15252"/>
                </a:lnTo>
                <a:lnTo>
                  <a:pt x="15723" y="15151"/>
                </a:lnTo>
                <a:lnTo>
                  <a:pt x="15959" y="15050"/>
                </a:lnTo>
                <a:close/>
                <a:moveTo>
                  <a:pt x="16026" y="15421"/>
                </a:moveTo>
                <a:lnTo>
                  <a:pt x="16093" y="15623"/>
                </a:lnTo>
                <a:lnTo>
                  <a:pt x="15420" y="15858"/>
                </a:lnTo>
                <a:lnTo>
                  <a:pt x="14747" y="16027"/>
                </a:lnTo>
                <a:lnTo>
                  <a:pt x="14275" y="16195"/>
                </a:lnTo>
                <a:lnTo>
                  <a:pt x="14040" y="16262"/>
                </a:lnTo>
                <a:lnTo>
                  <a:pt x="13838" y="16397"/>
                </a:lnTo>
                <a:lnTo>
                  <a:pt x="13737" y="16128"/>
                </a:lnTo>
                <a:lnTo>
                  <a:pt x="14073" y="16060"/>
                </a:lnTo>
                <a:lnTo>
                  <a:pt x="14410" y="15959"/>
                </a:lnTo>
                <a:lnTo>
                  <a:pt x="14713" y="15825"/>
                </a:lnTo>
                <a:lnTo>
                  <a:pt x="15050" y="15690"/>
                </a:lnTo>
                <a:lnTo>
                  <a:pt x="16026" y="15421"/>
                </a:lnTo>
                <a:close/>
                <a:moveTo>
                  <a:pt x="16161" y="15825"/>
                </a:moveTo>
                <a:lnTo>
                  <a:pt x="16228" y="15993"/>
                </a:lnTo>
                <a:lnTo>
                  <a:pt x="15151" y="16330"/>
                </a:lnTo>
                <a:lnTo>
                  <a:pt x="14578" y="16532"/>
                </a:lnTo>
                <a:lnTo>
                  <a:pt x="14309" y="16667"/>
                </a:lnTo>
                <a:lnTo>
                  <a:pt x="14040" y="16835"/>
                </a:lnTo>
                <a:lnTo>
                  <a:pt x="13871" y="16532"/>
                </a:lnTo>
                <a:lnTo>
                  <a:pt x="14174" y="16465"/>
                </a:lnTo>
                <a:lnTo>
                  <a:pt x="14444" y="16397"/>
                </a:lnTo>
                <a:lnTo>
                  <a:pt x="14982" y="16229"/>
                </a:lnTo>
                <a:lnTo>
                  <a:pt x="15588" y="16060"/>
                </a:lnTo>
                <a:lnTo>
                  <a:pt x="16161" y="15825"/>
                </a:lnTo>
                <a:close/>
                <a:moveTo>
                  <a:pt x="10370" y="1"/>
                </a:moveTo>
                <a:lnTo>
                  <a:pt x="10303" y="68"/>
                </a:lnTo>
                <a:lnTo>
                  <a:pt x="10168" y="169"/>
                </a:lnTo>
                <a:lnTo>
                  <a:pt x="10033" y="304"/>
                </a:lnTo>
                <a:lnTo>
                  <a:pt x="10000" y="371"/>
                </a:lnTo>
                <a:lnTo>
                  <a:pt x="9966" y="472"/>
                </a:lnTo>
                <a:lnTo>
                  <a:pt x="10000" y="506"/>
                </a:lnTo>
                <a:lnTo>
                  <a:pt x="10033" y="607"/>
                </a:lnTo>
                <a:lnTo>
                  <a:pt x="10067" y="674"/>
                </a:lnTo>
                <a:lnTo>
                  <a:pt x="10134" y="876"/>
                </a:lnTo>
                <a:lnTo>
                  <a:pt x="10067" y="910"/>
                </a:lnTo>
                <a:lnTo>
                  <a:pt x="10033" y="977"/>
                </a:lnTo>
                <a:lnTo>
                  <a:pt x="10033" y="1045"/>
                </a:lnTo>
                <a:lnTo>
                  <a:pt x="10067" y="1078"/>
                </a:lnTo>
                <a:lnTo>
                  <a:pt x="10033" y="1449"/>
                </a:lnTo>
                <a:lnTo>
                  <a:pt x="10033" y="1651"/>
                </a:lnTo>
                <a:lnTo>
                  <a:pt x="10000" y="1886"/>
                </a:lnTo>
                <a:lnTo>
                  <a:pt x="9899" y="2324"/>
                </a:lnTo>
                <a:lnTo>
                  <a:pt x="9831" y="2661"/>
                </a:lnTo>
                <a:lnTo>
                  <a:pt x="9798" y="2997"/>
                </a:lnTo>
                <a:lnTo>
                  <a:pt x="9764" y="3334"/>
                </a:lnTo>
                <a:lnTo>
                  <a:pt x="9798" y="3671"/>
                </a:lnTo>
                <a:lnTo>
                  <a:pt x="9831" y="3772"/>
                </a:lnTo>
                <a:lnTo>
                  <a:pt x="9798" y="3772"/>
                </a:lnTo>
                <a:lnTo>
                  <a:pt x="7643" y="3536"/>
                </a:lnTo>
                <a:lnTo>
                  <a:pt x="5488" y="3368"/>
                </a:lnTo>
                <a:lnTo>
                  <a:pt x="3333" y="3166"/>
                </a:lnTo>
                <a:lnTo>
                  <a:pt x="1179" y="2964"/>
                </a:lnTo>
                <a:lnTo>
                  <a:pt x="1145" y="2930"/>
                </a:lnTo>
                <a:lnTo>
                  <a:pt x="1078" y="2930"/>
                </a:lnTo>
                <a:lnTo>
                  <a:pt x="1044" y="2964"/>
                </a:lnTo>
                <a:lnTo>
                  <a:pt x="1010" y="2997"/>
                </a:lnTo>
                <a:lnTo>
                  <a:pt x="1010" y="3031"/>
                </a:lnTo>
                <a:lnTo>
                  <a:pt x="876" y="3469"/>
                </a:lnTo>
                <a:lnTo>
                  <a:pt x="775" y="3906"/>
                </a:lnTo>
                <a:lnTo>
                  <a:pt x="674" y="4344"/>
                </a:lnTo>
                <a:lnTo>
                  <a:pt x="606" y="4782"/>
                </a:lnTo>
                <a:lnTo>
                  <a:pt x="539" y="5691"/>
                </a:lnTo>
                <a:lnTo>
                  <a:pt x="472" y="6566"/>
                </a:lnTo>
                <a:lnTo>
                  <a:pt x="370" y="7542"/>
                </a:lnTo>
                <a:lnTo>
                  <a:pt x="236" y="8519"/>
                </a:lnTo>
                <a:lnTo>
                  <a:pt x="101" y="9495"/>
                </a:lnTo>
                <a:lnTo>
                  <a:pt x="34" y="10472"/>
                </a:lnTo>
                <a:lnTo>
                  <a:pt x="0" y="10842"/>
                </a:lnTo>
                <a:lnTo>
                  <a:pt x="0" y="11246"/>
                </a:lnTo>
                <a:lnTo>
                  <a:pt x="34" y="11650"/>
                </a:lnTo>
                <a:lnTo>
                  <a:pt x="101" y="12054"/>
                </a:lnTo>
                <a:lnTo>
                  <a:pt x="168" y="12424"/>
                </a:lnTo>
                <a:lnTo>
                  <a:pt x="303" y="12795"/>
                </a:lnTo>
                <a:lnTo>
                  <a:pt x="505" y="13165"/>
                </a:lnTo>
                <a:lnTo>
                  <a:pt x="741" y="13468"/>
                </a:lnTo>
                <a:lnTo>
                  <a:pt x="909" y="13704"/>
                </a:lnTo>
                <a:lnTo>
                  <a:pt x="1145" y="13906"/>
                </a:lnTo>
                <a:lnTo>
                  <a:pt x="1381" y="14108"/>
                </a:lnTo>
                <a:lnTo>
                  <a:pt x="1650" y="14310"/>
                </a:lnTo>
                <a:lnTo>
                  <a:pt x="1953" y="14444"/>
                </a:lnTo>
                <a:lnTo>
                  <a:pt x="2256" y="14579"/>
                </a:lnTo>
                <a:lnTo>
                  <a:pt x="2559" y="14613"/>
                </a:lnTo>
                <a:lnTo>
                  <a:pt x="2828" y="14579"/>
                </a:lnTo>
                <a:lnTo>
                  <a:pt x="3333" y="14714"/>
                </a:lnTo>
                <a:lnTo>
                  <a:pt x="3838" y="14781"/>
                </a:lnTo>
                <a:lnTo>
                  <a:pt x="4310" y="14815"/>
                </a:lnTo>
                <a:lnTo>
                  <a:pt x="4848" y="14848"/>
                </a:lnTo>
                <a:lnTo>
                  <a:pt x="5858" y="14882"/>
                </a:lnTo>
                <a:lnTo>
                  <a:pt x="6835" y="14949"/>
                </a:lnTo>
                <a:lnTo>
                  <a:pt x="7912" y="15084"/>
                </a:lnTo>
                <a:lnTo>
                  <a:pt x="8956" y="15252"/>
                </a:lnTo>
                <a:lnTo>
                  <a:pt x="9495" y="15286"/>
                </a:lnTo>
                <a:lnTo>
                  <a:pt x="10033" y="15320"/>
                </a:lnTo>
                <a:lnTo>
                  <a:pt x="10572" y="15286"/>
                </a:lnTo>
                <a:lnTo>
                  <a:pt x="11111" y="15252"/>
                </a:lnTo>
                <a:lnTo>
                  <a:pt x="11245" y="15252"/>
                </a:lnTo>
                <a:lnTo>
                  <a:pt x="11279" y="15219"/>
                </a:lnTo>
                <a:lnTo>
                  <a:pt x="11313" y="15151"/>
                </a:lnTo>
                <a:lnTo>
                  <a:pt x="11313" y="14680"/>
                </a:lnTo>
                <a:lnTo>
                  <a:pt x="11380" y="14175"/>
                </a:lnTo>
                <a:lnTo>
                  <a:pt x="11616" y="13165"/>
                </a:lnTo>
                <a:lnTo>
                  <a:pt x="11818" y="12155"/>
                </a:lnTo>
                <a:lnTo>
                  <a:pt x="11919" y="11616"/>
                </a:lnTo>
                <a:lnTo>
                  <a:pt x="11919" y="11145"/>
                </a:lnTo>
                <a:lnTo>
                  <a:pt x="12222" y="12155"/>
                </a:lnTo>
                <a:lnTo>
                  <a:pt x="12356" y="12660"/>
                </a:lnTo>
                <a:lnTo>
                  <a:pt x="12491" y="13199"/>
                </a:lnTo>
                <a:lnTo>
                  <a:pt x="12525" y="13266"/>
                </a:lnTo>
                <a:lnTo>
                  <a:pt x="12626" y="13266"/>
                </a:lnTo>
                <a:lnTo>
                  <a:pt x="12693" y="13232"/>
                </a:lnTo>
                <a:lnTo>
                  <a:pt x="12727" y="13468"/>
                </a:lnTo>
                <a:lnTo>
                  <a:pt x="12828" y="13704"/>
                </a:lnTo>
                <a:lnTo>
                  <a:pt x="12996" y="14108"/>
                </a:lnTo>
                <a:lnTo>
                  <a:pt x="13131" y="14613"/>
                </a:lnTo>
                <a:lnTo>
                  <a:pt x="13265" y="15151"/>
                </a:lnTo>
                <a:lnTo>
                  <a:pt x="13333" y="15589"/>
                </a:lnTo>
                <a:lnTo>
                  <a:pt x="13467" y="16229"/>
                </a:lnTo>
                <a:lnTo>
                  <a:pt x="13568" y="16532"/>
                </a:lnTo>
                <a:lnTo>
                  <a:pt x="13669" y="16801"/>
                </a:lnTo>
                <a:lnTo>
                  <a:pt x="13737" y="16902"/>
                </a:lnTo>
                <a:lnTo>
                  <a:pt x="13804" y="16970"/>
                </a:lnTo>
                <a:lnTo>
                  <a:pt x="13905" y="17037"/>
                </a:lnTo>
                <a:lnTo>
                  <a:pt x="14040" y="17037"/>
                </a:lnTo>
                <a:lnTo>
                  <a:pt x="14107" y="16970"/>
                </a:lnTo>
                <a:lnTo>
                  <a:pt x="14376" y="16902"/>
                </a:lnTo>
                <a:lnTo>
                  <a:pt x="14679" y="16801"/>
                </a:lnTo>
                <a:lnTo>
                  <a:pt x="15218" y="16566"/>
                </a:lnTo>
                <a:lnTo>
                  <a:pt x="16262" y="16229"/>
                </a:lnTo>
                <a:lnTo>
                  <a:pt x="16295" y="16296"/>
                </a:lnTo>
                <a:lnTo>
                  <a:pt x="16329" y="16330"/>
                </a:lnTo>
                <a:lnTo>
                  <a:pt x="16430" y="16330"/>
                </a:lnTo>
                <a:lnTo>
                  <a:pt x="16497" y="16262"/>
                </a:lnTo>
                <a:lnTo>
                  <a:pt x="16497" y="16229"/>
                </a:lnTo>
                <a:lnTo>
                  <a:pt x="16531" y="16161"/>
                </a:lnTo>
                <a:lnTo>
                  <a:pt x="16497" y="16161"/>
                </a:lnTo>
                <a:lnTo>
                  <a:pt x="16598" y="16128"/>
                </a:lnTo>
                <a:lnTo>
                  <a:pt x="16666" y="16094"/>
                </a:lnTo>
                <a:lnTo>
                  <a:pt x="16666" y="16060"/>
                </a:lnTo>
                <a:lnTo>
                  <a:pt x="16699" y="15959"/>
                </a:lnTo>
                <a:lnTo>
                  <a:pt x="16632" y="15892"/>
                </a:lnTo>
                <a:lnTo>
                  <a:pt x="16531" y="15892"/>
                </a:lnTo>
                <a:lnTo>
                  <a:pt x="16464" y="15926"/>
                </a:lnTo>
                <a:lnTo>
                  <a:pt x="16396" y="15724"/>
                </a:lnTo>
                <a:lnTo>
                  <a:pt x="16464" y="15690"/>
                </a:lnTo>
                <a:lnTo>
                  <a:pt x="16430" y="15623"/>
                </a:lnTo>
                <a:lnTo>
                  <a:pt x="16396" y="15555"/>
                </a:lnTo>
                <a:lnTo>
                  <a:pt x="16363" y="15522"/>
                </a:lnTo>
                <a:lnTo>
                  <a:pt x="16262" y="15219"/>
                </a:lnTo>
                <a:lnTo>
                  <a:pt x="16161" y="14949"/>
                </a:lnTo>
                <a:lnTo>
                  <a:pt x="16127" y="14646"/>
                </a:lnTo>
                <a:lnTo>
                  <a:pt x="16026" y="14074"/>
                </a:lnTo>
                <a:lnTo>
                  <a:pt x="15959" y="13670"/>
                </a:lnTo>
                <a:lnTo>
                  <a:pt x="15824" y="13232"/>
                </a:lnTo>
                <a:lnTo>
                  <a:pt x="15656" y="12828"/>
                </a:lnTo>
                <a:lnTo>
                  <a:pt x="15454" y="12424"/>
                </a:lnTo>
                <a:lnTo>
                  <a:pt x="15521" y="12424"/>
                </a:lnTo>
                <a:lnTo>
                  <a:pt x="15588" y="12357"/>
                </a:lnTo>
                <a:lnTo>
                  <a:pt x="15588" y="12290"/>
                </a:lnTo>
                <a:lnTo>
                  <a:pt x="15555" y="12222"/>
                </a:lnTo>
                <a:lnTo>
                  <a:pt x="15487" y="12155"/>
                </a:lnTo>
                <a:lnTo>
                  <a:pt x="15487" y="12088"/>
                </a:lnTo>
                <a:lnTo>
                  <a:pt x="15353" y="11886"/>
                </a:lnTo>
                <a:lnTo>
                  <a:pt x="15218" y="11650"/>
                </a:lnTo>
                <a:lnTo>
                  <a:pt x="15151" y="11414"/>
                </a:lnTo>
                <a:lnTo>
                  <a:pt x="15083" y="11179"/>
                </a:lnTo>
                <a:lnTo>
                  <a:pt x="14982" y="10674"/>
                </a:lnTo>
                <a:lnTo>
                  <a:pt x="14881" y="10169"/>
                </a:lnTo>
                <a:lnTo>
                  <a:pt x="14612" y="8990"/>
                </a:lnTo>
                <a:lnTo>
                  <a:pt x="14477" y="8418"/>
                </a:lnTo>
                <a:lnTo>
                  <a:pt x="14309" y="7845"/>
                </a:lnTo>
                <a:lnTo>
                  <a:pt x="14073" y="7239"/>
                </a:lnTo>
                <a:lnTo>
                  <a:pt x="13838" y="6667"/>
                </a:lnTo>
                <a:lnTo>
                  <a:pt x="13568" y="6095"/>
                </a:lnTo>
                <a:lnTo>
                  <a:pt x="13366" y="5489"/>
                </a:lnTo>
                <a:lnTo>
                  <a:pt x="13164" y="4883"/>
                </a:lnTo>
                <a:lnTo>
                  <a:pt x="13030" y="4243"/>
                </a:lnTo>
                <a:lnTo>
                  <a:pt x="12861" y="3603"/>
                </a:lnTo>
                <a:lnTo>
                  <a:pt x="12693" y="2997"/>
                </a:lnTo>
                <a:lnTo>
                  <a:pt x="12693" y="2930"/>
                </a:lnTo>
                <a:lnTo>
                  <a:pt x="12693" y="2896"/>
                </a:lnTo>
                <a:lnTo>
                  <a:pt x="12659" y="2863"/>
                </a:lnTo>
                <a:lnTo>
                  <a:pt x="12626" y="2829"/>
                </a:lnTo>
                <a:lnTo>
                  <a:pt x="12558" y="2829"/>
                </a:lnTo>
                <a:lnTo>
                  <a:pt x="12525" y="2863"/>
                </a:lnTo>
                <a:lnTo>
                  <a:pt x="12457" y="2896"/>
                </a:lnTo>
                <a:lnTo>
                  <a:pt x="12323" y="2627"/>
                </a:lnTo>
                <a:lnTo>
                  <a:pt x="12154" y="2358"/>
                </a:lnTo>
                <a:lnTo>
                  <a:pt x="11952" y="2122"/>
                </a:lnTo>
                <a:lnTo>
                  <a:pt x="11717" y="1920"/>
                </a:lnTo>
                <a:lnTo>
                  <a:pt x="11447" y="1651"/>
                </a:lnTo>
                <a:lnTo>
                  <a:pt x="11212" y="1415"/>
                </a:lnTo>
                <a:lnTo>
                  <a:pt x="11010" y="1146"/>
                </a:lnTo>
                <a:lnTo>
                  <a:pt x="10909" y="977"/>
                </a:lnTo>
                <a:lnTo>
                  <a:pt x="10841" y="809"/>
                </a:lnTo>
                <a:lnTo>
                  <a:pt x="10841" y="742"/>
                </a:lnTo>
                <a:lnTo>
                  <a:pt x="10808" y="641"/>
                </a:lnTo>
                <a:lnTo>
                  <a:pt x="10707" y="439"/>
                </a:lnTo>
                <a:lnTo>
                  <a:pt x="10639" y="203"/>
                </a:lnTo>
                <a:lnTo>
                  <a:pt x="10606" y="102"/>
                </a:lnTo>
                <a:lnTo>
                  <a:pt x="10538" y="34"/>
                </a:lnTo>
                <a:lnTo>
                  <a:pt x="10505" y="1"/>
                </a:lnTo>
                <a:lnTo>
                  <a:pt x="10471" y="34"/>
                </a:lnTo>
                <a:lnTo>
                  <a:pt x="1043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nvGrpSpPr>
          <p:cNvPr id="213" name="Google Shape;213;p18"/>
          <p:cNvGrpSpPr/>
          <p:nvPr/>
        </p:nvGrpSpPr>
        <p:grpSpPr>
          <a:xfrm>
            <a:off x="1390437" y="-6"/>
            <a:ext cx="1603317" cy="405444"/>
            <a:chOff x="448987" y="-6"/>
            <a:chExt cx="1603317" cy="405444"/>
          </a:xfrm>
        </p:grpSpPr>
        <p:sp>
          <p:nvSpPr>
            <p:cNvPr id="214" name="Google Shape;214;p18"/>
            <p:cNvSpPr/>
            <p:nvPr/>
          </p:nvSpPr>
          <p:spPr>
            <a:xfrm>
              <a:off x="495861" y="65329"/>
              <a:ext cx="387083" cy="314981"/>
            </a:xfrm>
            <a:custGeom>
              <a:avLst/>
              <a:gdLst/>
              <a:ahLst/>
              <a:cxnLst/>
              <a:rect l="l" t="t" r="r" b="b"/>
              <a:pathLst>
                <a:path w="7779" h="6330" extrusionOk="0">
                  <a:moveTo>
                    <a:pt x="5893" y="168"/>
                  </a:moveTo>
                  <a:lnTo>
                    <a:pt x="6196" y="202"/>
                  </a:lnTo>
                  <a:lnTo>
                    <a:pt x="6532" y="269"/>
                  </a:lnTo>
                  <a:lnTo>
                    <a:pt x="6835" y="337"/>
                  </a:lnTo>
                  <a:lnTo>
                    <a:pt x="7105" y="438"/>
                  </a:lnTo>
                  <a:lnTo>
                    <a:pt x="7239" y="673"/>
                  </a:lnTo>
                  <a:lnTo>
                    <a:pt x="7340" y="909"/>
                  </a:lnTo>
                  <a:lnTo>
                    <a:pt x="5960" y="943"/>
                  </a:lnTo>
                  <a:lnTo>
                    <a:pt x="4613" y="976"/>
                  </a:lnTo>
                  <a:lnTo>
                    <a:pt x="2795" y="976"/>
                  </a:lnTo>
                  <a:lnTo>
                    <a:pt x="2189" y="1010"/>
                  </a:lnTo>
                  <a:lnTo>
                    <a:pt x="2189" y="1010"/>
                  </a:lnTo>
                  <a:lnTo>
                    <a:pt x="3368" y="606"/>
                  </a:lnTo>
                  <a:lnTo>
                    <a:pt x="4007" y="438"/>
                  </a:lnTo>
                  <a:lnTo>
                    <a:pt x="4647" y="303"/>
                  </a:lnTo>
                  <a:lnTo>
                    <a:pt x="5287" y="202"/>
                  </a:lnTo>
                  <a:lnTo>
                    <a:pt x="5590" y="168"/>
                  </a:lnTo>
                  <a:close/>
                  <a:moveTo>
                    <a:pt x="6768" y="1111"/>
                  </a:moveTo>
                  <a:lnTo>
                    <a:pt x="6027" y="1347"/>
                  </a:lnTo>
                  <a:lnTo>
                    <a:pt x="4984" y="1717"/>
                  </a:lnTo>
                  <a:lnTo>
                    <a:pt x="4445" y="1919"/>
                  </a:lnTo>
                  <a:lnTo>
                    <a:pt x="3940" y="2155"/>
                  </a:lnTo>
                  <a:lnTo>
                    <a:pt x="3637" y="2323"/>
                  </a:lnTo>
                  <a:lnTo>
                    <a:pt x="3334" y="2525"/>
                  </a:lnTo>
                  <a:lnTo>
                    <a:pt x="3065" y="2761"/>
                  </a:lnTo>
                  <a:lnTo>
                    <a:pt x="2795" y="2997"/>
                  </a:lnTo>
                  <a:lnTo>
                    <a:pt x="2762" y="2997"/>
                  </a:lnTo>
                  <a:lnTo>
                    <a:pt x="2459" y="3030"/>
                  </a:lnTo>
                  <a:lnTo>
                    <a:pt x="2155" y="3064"/>
                  </a:lnTo>
                  <a:lnTo>
                    <a:pt x="1516" y="3030"/>
                  </a:lnTo>
                  <a:lnTo>
                    <a:pt x="876" y="2997"/>
                  </a:lnTo>
                  <a:lnTo>
                    <a:pt x="539" y="3030"/>
                  </a:lnTo>
                  <a:lnTo>
                    <a:pt x="236" y="3098"/>
                  </a:lnTo>
                  <a:lnTo>
                    <a:pt x="236" y="2795"/>
                  </a:lnTo>
                  <a:lnTo>
                    <a:pt x="270" y="2424"/>
                  </a:lnTo>
                  <a:lnTo>
                    <a:pt x="337" y="2155"/>
                  </a:lnTo>
                  <a:lnTo>
                    <a:pt x="472" y="1885"/>
                  </a:lnTo>
                  <a:lnTo>
                    <a:pt x="640" y="1683"/>
                  </a:lnTo>
                  <a:lnTo>
                    <a:pt x="842" y="1515"/>
                  </a:lnTo>
                  <a:lnTo>
                    <a:pt x="1078" y="1380"/>
                  </a:lnTo>
                  <a:lnTo>
                    <a:pt x="1347" y="1246"/>
                  </a:lnTo>
                  <a:lnTo>
                    <a:pt x="1617" y="1145"/>
                  </a:lnTo>
                  <a:lnTo>
                    <a:pt x="2256" y="1212"/>
                  </a:lnTo>
                  <a:lnTo>
                    <a:pt x="4176" y="1212"/>
                  </a:lnTo>
                  <a:lnTo>
                    <a:pt x="5489" y="1145"/>
                  </a:lnTo>
                  <a:lnTo>
                    <a:pt x="6768" y="1111"/>
                  </a:lnTo>
                  <a:close/>
                  <a:moveTo>
                    <a:pt x="7441" y="1212"/>
                  </a:moveTo>
                  <a:lnTo>
                    <a:pt x="7509" y="1616"/>
                  </a:lnTo>
                  <a:lnTo>
                    <a:pt x="7509" y="2054"/>
                  </a:lnTo>
                  <a:lnTo>
                    <a:pt x="7475" y="2087"/>
                  </a:lnTo>
                  <a:lnTo>
                    <a:pt x="7307" y="2222"/>
                  </a:lnTo>
                  <a:lnTo>
                    <a:pt x="7105" y="2357"/>
                  </a:lnTo>
                  <a:lnTo>
                    <a:pt x="6869" y="2458"/>
                  </a:lnTo>
                  <a:lnTo>
                    <a:pt x="6600" y="2525"/>
                  </a:lnTo>
                  <a:lnTo>
                    <a:pt x="6061" y="2693"/>
                  </a:lnTo>
                  <a:lnTo>
                    <a:pt x="5623" y="2828"/>
                  </a:lnTo>
                  <a:lnTo>
                    <a:pt x="4748" y="3131"/>
                  </a:lnTo>
                  <a:lnTo>
                    <a:pt x="3906" y="3502"/>
                  </a:lnTo>
                  <a:lnTo>
                    <a:pt x="3570" y="3670"/>
                  </a:lnTo>
                  <a:lnTo>
                    <a:pt x="3300" y="3872"/>
                  </a:lnTo>
                  <a:lnTo>
                    <a:pt x="3031" y="4108"/>
                  </a:lnTo>
                  <a:lnTo>
                    <a:pt x="2829" y="4377"/>
                  </a:lnTo>
                  <a:lnTo>
                    <a:pt x="2694" y="4579"/>
                  </a:lnTo>
                  <a:lnTo>
                    <a:pt x="2627" y="4781"/>
                  </a:lnTo>
                  <a:lnTo>
                    <a:pt x="2492" y="5185"/>
                  </a:lnTo>
                  <a:lnTo>
                    <a:pt x="2425" y="5387"/>
                  </a:lnTo>
                  <a:lnTo>
                    <a:pt x="2358" y="5589"/>
                  </a:lnTo>
                  <a:lnTo>
                    <a:pt x="2223" y="5791"/>
                  </a:lnTo>
                  <a:lnTo>
                    <a:pt x="2088" y="5959"/>
                  </a:lnTo>
                  <a:lnTo>
                    <a:pt x="2054" y="6027"/>
                  </a:lnTo>
                  <a:lnTo>
                    <a:pt x="1751" y="5892"/>
                  </a:lnTo>
                  <a:lnTo>
                    <a:pt x="1415" y="5724"/>
                  </a:lnTo>
                  <a:lnTo>
                    <a:pt x="1145" y="5488"/>
                  </a:lnTo>
                  <a:lnTo>
                    <a:pt x="876" y="5185"/>
                  </a:lnTo>
                  <a:lnTo>
                    <a:pt x="741" y="4983"/>
                  </a:lnTo>
                  <a:lnTo>
                    <a:pt x="640" y="4747"/>
                  </a:lnTo>
                  <a:lnTo>
                    <a:pt x="438" y="4242"/>
                  </a:lnTo>
                  <a:lnTo>
                    <a:pt x="304" y="3737"/>
                  </a:lnTo>
                  <a:lnTo>
                    <a:pt x="270" y="3199"/>
                  </a:lnTo>
                  <a:lnTo>
                    <a:pt x="270" y="3199"/>
                  </a:lnTo>
                  <a:lnTo>
                    <a:pt x="573" y="3266"/>
                  </a:lnTo>
                  <a:lnTo>
                    <a:pt x="2021" y="3266"/>
                  </a:lnTo>
                  <a:lnTo>
                    <a:pt x="2560" y="3232"/>
                  </a:lnTo>
                  <a:lnTo>
                    <a:pt x="2155" y="3737"/>
                  </a:lnTo>
                  <a:lnTo>
                    <a:pt x="1751" y="4242"/>
                  </a:lnTo>
                  <a:lnTo>
                    <a:pt x="1011" y="5286"/>
                  </a:lnTo>
                  <a:lnTo>
                    <a:pt x="1011" y="5320"/>
                  </a:lnTo>
                  <a:lnTo>
                    <a:pt x="1044" y="5353"/>
                  </a:lnTo>
                  <a:lnTo>
                    <a:pt x="1112" y="5353"/>
                  </a:lnTo>
                  <a:lnTo>
                    <a:pt x="1280" y="5185"/>
                  </a:lnTo>
                  <a:lnTo>
                    <a:pt x="1448" y="5017"/>
                  </a:lnTo>
                  <a:lnTo>
                    <a:pt x="1751" y="4646"/>
                  </a:lnTo>
                  <a:lnTo>
                    <a:pt x="2324" y="3872"/>
                  </a:lnTo>
                  <a:lnTo>
                    <a:pt x="2694" y="3401"/>
                  </a:lnTo>
                  <a:lnTo>
                    <a:pt x="3098" y="2997"/>
                  </a:lnTo>
                  <a:lnTo>
                    <a:pt x="3536" y="2626"/>
                  </a:lnTo>
                  <a:lnTo>
                    <a:pt x="4041" y="2323"/>
                  </a:lnTo>
                  <a:lnTo>
                    <a:pt x="4445" y="2121"/>
                  </a:lnTo>
                  <a:lnTo>
                    <a:pt x="4849" y="1953"/>
                  </a:lnTo>
                  <a:lnTo>
                    <a:pt x="5724" y="1683"/>
                  </a:lnTo>
                  <a:lnTo>
                    <a:pt x="7441" y="1212"/>
                  </a:lnTo>
                  <a:close/>
                  <a:moveTo>
                    <a:pt x="7509" y="2390"/>
                  </a:moveTo>
                  <a:lnTo>
                    <a:pt x="7441" y="2795"/>
                  </a:lnTo>
                  <a:lnTo>
                    <a:pt x="7307" y="3199"/>
                  </a:lnTo>
                  <a:lnTo>
                    <a:pt x="7172" y="3603"/>
                  </a:lnTo>
                  <a:lnTo>
                    <a:pt x="6970" y="3973"/>
                  </a:lnTo>
                  <a:lnTo>
                    <a:pt x="6768" y="4310"/>
                  </a:lnTo>
                  <a:lnTo>
                    <a:pt x="6532" y="4646"/>
                  </a:lnTo>
                  <a:lnTo>
                    <a:pt x="6263" y="4916"/>
                  </a:lnTo>
                  <a:lnTo>
                    <a:pt x="5960" y="5151"/>
                  </a:lnTo>
                  <a:lnTo>
                    <a:pt x="5691" y="5320"/>
                  </a:lnTo>
                  <a:lnTo>
                    <a:pt x="5421" y="5454"/>
                  </a:lnTo>
                  <a:lnTo>
                    <a:pt x="4849" y="5656"/>
                  </a:lnTo>
                  <a:lnTo>
                    <a:pt x="4277" y="5825"/>
                  </a:lnTo>
                  <a:lnTo>
                    <a:pt x="3671" y="5959"/>
                  </a:lnTo>
                  <a:lnTo>
                    <a:pt x="3300" y="6027"/>
                  </a:lnTo>
                  <a:lnTo>
                    <a:pt x="2930" y="6060"/>
                  </a:lnTo>
                  <a:lnTo>
                    <a:pt x="2223" y="6060"/>
                  </a:lnTo>
                  <a:lnTo>
                    <a:pt x="2425" y="5825"/>
                  </a:lnTo>
                  <a:lnTo>
                    <a:pt x="2560" y="5589"/>
                  </a:lnTo>
                  <a:lnTo>
                    <a:pt x="2661" y="5320"/>
                  </a:lnTo>
                  <a:lnTo>
                    <a:pt x="2762" y="5050"/>
                  </a:lnTo>
                  <a:lnTo>
                    <a:pt x="2863" y="4781"/>
                  </a:lnTo>
                  <a:lnTo>
                    <a:pt x="2964" y="4545"/>
                  </a:lnTo>
                  <a:lnTo>
                    <a:pt x="3132" y="4343"/>
                  </a:lnTo>
                  <a:lnTo>
                    <a:pt x="3267" y="4141"/>
                  </a:lnTo>
                  <a:lnTo>
                    <a:pt x="3469" y="3973"/>
                  </a:lnTo>
                  <a:lnTo>
                    <a:pt x="3671" y="3838"/>
                  </a:lnTo>
                  <a:lnTo>
                    <a:pt x="4142" y="3569"/>
                  </a:lnTo>
                  <a:lnTo>
                    <a:pt x="4681" y="3333"/>
                  </a:lnTo>
                  <a:lnTo>
                    <a:pt x="5219" y="3165"/>
                  </a:lnTo>
                  <a:lnTo>
                    <a:pt x="6297" y="2828"/>
                  </a:lnTo>
                  <a:lnTo>
                    <a:pt x="6903" y="2660"/>
                  </a:lnTo>
                  <a:lnTo>
                    <a:pt x="7206" y="2525"/>
                  </a:lnTo>
                  <a:lnTo>
                    <a:pt x="7509" y="2390"/>
                  </a:lnTo>
                  <a:close/>
                  <a:moveTo>
                    <a:pt x="5219" y="0"/>
                  </a:moveTo>
                  <a:lnTo>
                    <a:pt x="4613" y="67"/>
                  </a:lnTo>
                  <a:lnTo>
                    <a:pt x="3738" y="269"/>
                  </a:lnTo>
                  <a:lnTo>
                    <a:pt x="2896" y="505"/>
                  </a:lnTo>
                  <a:lnTo>
                    <a:pt x="2054" y="774"/>
                  </a:lnTo>
                  <a:lnTo>
                    <a:pt x="1213" y="1077"/>
                  </a:lnTo>
                  <a:lnTo>
                    <a:pt x="910" y="1212"/>
                  </a:lnTo>
                  <a:lnTo>
                    <a:pt x="640" y="1380"/>
                  </a:lnTo>
                  <a:lnTo>
                    <a:pt x="438" y="1616"/>
                  </a:lnTo>
                  <a:lnTo>
                    <a:pt x="270" y="1852"/>
                  </a:lnTo>
                  <a:lnTo>
                    <a:pt x="135" y="2121"/>
                  </a:lnTo>
                  <a:lnTo>
                    <a:pt x="68" y="2424"/>
                  </a:lnTo>
                  <a:lnTo>
                    <a:pt x="1" y="2727"/>
                  </a:lnTo>
                  <a:lnTo>
                    <a:pt x="1" y="3030"/>
                  </a:lnTo>
                  <a:lnTo>
                    <a:pt x="34" y="3367"/>
                  </a:lnTo>
                  <a:lnTo>
                    <a:pt x="68" y="3704"/>
                  </a:lnTo>
                  <a:lnTo>
                    <a:pt x="135" y="4007"/>
                  </a:lnTo>
                  <a:lnTo>
                    <a:pt x="236" y="4343"/>
                  </a:lnTo>
                  <a:lnTo>
                    <a:pt x="371" y="4646"/>
                  </a:lnTo>
                  <a:lnTo>
                    <a:pt x="506" y="4949"/>
                  </a:lnTo>
                  <a:lnTo>
                    <a:pt x="640" y="5219"/>
                  </a:lnTo>
                  <a:lnTo>
                    <a:pt x="809" y="5454"/>
                  </a:lnTo>
                  <a:lnTo>
                    <a:pt x="1011" y="5724"/>
                  </a:lnTo>
                  <a:lnTo>
                    <a:pt x="1280" y="5926"/>
                  </a:lnTo>
                  <a:lnTo>
                    <a:pt x="1549" y="6094"/>
                  </a:lnTo>
                  <a:lnTo>
                    <a:pt x="1819" y="6229"/>
                  </a:lnTo>
                  <a:lnTo>
                    <a:pt x="2155" y="6296"/>
                  </a:lnTo>
                  <a:lnTo>
                    <a:pt x="2459" y="6330"/>
                  </a:lnTo>
                  <a:lnTo>
                    <a:pt x="2795" y="6330"/>
                  </a:lnTo>
                  <a:lnTo>
                    <a:pt x="3132" y="6296"/>
                  </a:lnTo>
                  <a:lnTo>
                    <a:pt x="3906" y="6195"/>
                  </a:lnTo>
                  <a:lnTo>
                    <a:pt x="4647" y="5993"/>
                  </a:lnTo>
                  <a:lnTo>
                    <a:pt x="5017" y="5892"/>
                  </a:lnTo>
                  <a:lnTo>
                    <a:pt x="5388" y="5724"/>
                  </a:lnTo>
                  <a:lnTo>
                    <a:pt x="5758" y="5555"/>
                  </a:lnTo>
                  <a:lnTo>
                    <a:pt x="6095" y="5387"/>
                  </a:lnTo>
                  <a:lnTo>
                    <a:pt x="6364" y="5185"/>
                  </a:lnTo>
                  <a:lnTo>
                    <a:pt x="6600" y="4949"/>
                  </a:lnTo>
                  <a:lnTo>
                    <a:pt x="6835" y="4680"/>
                  </a:lnTo>
                  <a:lnTo>
                    <a:pt x="7037" y="4411"/>
                  </a:lnTo>
                  <a:lnTo>
                    <a:pt x="7239" y="4074"/>
                  </a:lnTo>
                  <a:lnTo>
                    <a:pt x="7408" y="3771"/>
                  </a:lnTo>
                  <a:lnTo>
                    <a:pt x="7542" y="3401"/>
                  </a:lnTo>
                  <a:lnTo>
                    <a:pt x="7643" y="3064"/>
                  </a:lnTo>
                  <a:lnTo>
                    <a:pt x="7711" y="2693"/>
                  </a:lnTo>
                  <a:lnTo>
                    <a:pt x="7744" y="2323"/>
                  </a:lnTo>
                  <a:lnTo>
                    <a:pt x="7778" y="1953"/>
                  </a:lnTo>
                  <a:lnTo>
                    <a:pt x="7744" y="1582"/>
                  </a:lnTo>
                  <a:lnTo>
                    <a:pt x="7677" y="1246"/>
                  </a:lnTo>
                  <a:lnTo>
                    <a:pt x="7610" y="909"/>
                  </a:lnTo>
                  <a:lnTo>
                    <a:pt x="7475" y="572"/>
                  </a:lnTo>
                  <a:lnTo>
                    <a:pt x="7307" y="303"/>
                  </a:lnTo>
                  <a:lnTo>
                    <a:pt x="7273" y="236"/>
                  </a:lnTo>
                  <a:lnTo>
                    <a:pt x="7172" y="236"/>
                  </a:lnTo>
                  <a:lnTo>
                    <a:pt x="7105" y="269"/>
                  </a:lnTo>
                  <a:lnTo>
                    <a:pt x="6835" y="168"/>
                  </a:lnTo>
                  <a:lnTo>
                    <a:pt x="6499" y="67"/>
                  </a:lnTo>
                  <a:lnTo>
                    <a:pt x="6196" y="34"/>
                  </a:lnTo>
                  <a:lnTo>
                    <a:pt x="585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5" name="Google Shape;215;p18"/>
            <p:cNvSpPr/>
            <p:nvPr/>
          </p:nvSpPr>
          <p:spPr>
            <a:xfrm>
              <a:off x="448987" y="-6"/>
              <a:ext cx="954944" cy="405444"/>
            </a:xfrm>
            <a:custGeom>
              <a:avLst/>
              <a:gdLst/>
              <a:ahLst/>
              <a:cxnLst/>
              <a:rect l="l" t="t" r="r" b="b"/>
              <a:pathLst>
                <a:path w="19191" h="8148" extrusionOk="0">
                  <a:moveTo>
                    <a:pt x="9528" y="2761"/>
                  </a:moveTo>
                  <a:lnTo>
                    <a:pt x="9663" y="2794"/>
                  </a:lnTo>
                  <a:lnTo>
                    <a:pt x="9932" y="2895"/>
                  </a:lnTo>
                  <a:lnTo>
                    <a:pt x="10100" y="3030"/>
                  </a:lnTo>
                  <a:lnTo>
                    <a:pt x="10235" y="3165"/>
                  </a:lnTo>
                  <a:lnTo>
                    <a:pt x="10336" y="3333"/>
                  </a:lnTo>
                  <a:lnTo>
                    <a:pt x="9730" y="3367"/>
                  </a:lnTo>
                  <a:lnTo>
                    <a:pt x="9461" y="3367"/>
                  </a:lnTo>
                  <a:lnTo>
                    <a:pt x="9158" y="3434"/>
                  </a:lnTo>
                  <a:lnTo>
                    <a:pt x="9191" y="3400"/>
                  </a:lnTo>
                  <a:lnTo>
                    <a:pt x="9259" y="2963"/>
                  </a:lnTo>
                  <a:lnTo>
                    <a:pt x="9292" y="2828"/>
                  </a:lnTo>
                  <a:lnTo>
                    <a:pt x="9393" y="2761"/>
                  </a:lnTo>
                  <a:close/>
                  <a:moveTo>
                    <a:pt x="18618" y="3973"/>
                  </a:moveTo>
                  <a:lnTo>
                    <a:pt x="18719" y="4006"/>
                  </a:lnTo>
                  <a:lnTo>
                    <a:pt x="18820" y="4074"/>
                  </a:lnTo>
                  <a:lnTo>
                    <a:pt x="18888" y="4141"/>
                  </a:lnTo>
                  <a:lnTo>
                    <a:pt x="18955" y="4209"/>
                  </a:lnTo>
                  <a:lnTo>
                    <a:pt x="18989" y="4310"/>
                  </a:lnTo>
                  <a:lnTo>
                    <a:pt x="18989" y="4444"/>
                  </a:lnTo>
                  <a:lnTo>
                    <a:pt x="18989" y="4545"/>
                  </a:lnTo>
                  <a:lnTo>
                    <a:pt x="18955" y="4646"/>
                  </a:lnTo>
                  <a:lnTo>
                    <a:pt x="18854" y="4781"/>
                  </a:lnTo>
                  <a:lnTo>
                    <a:pt x="18719" y="4848"/>
                  </a:lnTo>
                  <a:lnTo>
                    <a:pt x="18585" y="4916"/>
                  </a:lnTo>
                  <a:lnTo>
                    <a:pt x="18450" y="4949"/>
                  </a:lnTo>
                  <a:lnTo>
                    <a:pt x="18214" y="4916"/>
                  </a:lnTo>
                  <a:lnTo>
                    <a:pt x="18012" y="4916"/>
                  </a:lnTo>
                  <a:lnTo>
                    <a:pt x="18181" y="4680"/>
                  </a:lnTo>
                  <a:lnTo>
                    <a:pt x="18349" y="4478"/>
                  </a:lnTo>
                  <a:lnTo>
                    <a:pt x="18484" y="4209"/>
                  </a:lnTo>
                  <a:lnTo>
                    <a:pt x="18618" y="3973"/>
                  </a:lnTo>
                  <a:close/>
                  <a:moveTo>
                    <a:pt x="1650" y="7171"/>
                  </a:moveTo>
                  <a:lnTo>
                    <a:pt x="1885" y="7373"/>
                  </a:lnTo>
                  <a:lnTo>
                    <a:pt x="2121" y="7542"/>
                  </a:lnTo>
                  <a:lnTo>
                    <a:pt x="2390" y="7676"/>
                  </a:lnTo>
                  <a:lnTo>
                    <a:pt x="2660" y="7811"/>
                  </a:lnTo>
                  <a:lnTo>
                    <a:pt x="2491" y="7878"/>
                  </a:lnTo>
                  <a:lnTo>
                    <a:pt x="2289" y="7946"/>
                  </a:lnTo>
                  <a:lnTo>
                    <a:pt x="2087" y="7946"/>
                  </a:lnTo>
                  <a:lnTo>
                    <a:pt x="1852" y="7912"/>
                  </a:lnTo>
                  <a:lnTo>
                    <a:pt x="1683" y="7845"/>
                  </a:lnTo>
                  <a:lnTo>
                    <a:pt x="1582" y="7777"/>
                  </a:lnTo>
                  <a:lnTo>
                    <a:pt x="1549" y="7710"/>
                  </a:lnTo>
                  <a:lnTo>
                    <a:pt x="1515" y="7609"/>
                  </a:lnTo>
                  <a:lnTo>
                    <a:pt x="1549" y="7542"/>
                  </a:lnTo>
                  <a:lnTo>
                    <a:pt x="1582" y="7340"/>
                  </a:lnTo>
                  <a:lnTo>
                    <a:pt x="1650" y="7171"/>
                  </a:lnTo>
                  <a:close/>
                  <a:moveTo>
                    <a:pt x="9090" y="0"/>
                  </a:moveTo>
                  <a:lnTo>
                    <a:pt x="7845" y="370"/>
                  </a:lnTo>
                  <a:lnTo>
                    <a:pt x="7373" y="471"/>
                  </a:lnTo>
                  <a:lnTo>
                    <a:pt x="6902" y="606"/>
                  </a:lnTo>
                  <a:lnTo>
                    <a:pt x="6397" y="707"/>
                  </a:lnTo>
                  <a:lnTo>
                    <a:pt x="5926" y="808"/>
                  </a:lnTo>
                  <a:lnTo>
                    <a:pt x="5017" y="1077"/>
                  </a:lnTo>
                  <a:lnTo>
                    <a:pt x="4141" y="1380"/>
                  </a:lnTo>
                  <a:lnTo>
                    <a:pt x="2323" y="1953"/>
                  </a:lnTo>
                  <a:lnTo>
                    <a:pt x="1549" y="2155"/>
                  </a:lnTo>
                  <a:lnTo>
                    <a:pt x="774" y="2390"/>
                  </a:lnTo>
                  <a:lnTo>
                    <a:pt x="438" y="2491"/>
                  </a:lnTo>
                  <a:lnTo>
                    <a:pt x="269" y="2559"/>
                  </a:lnTo>
                  <a:lnTo>
                    <a:pt x="135" y="2626"/>
                  </a:lnTo>
                  <a:lnTo>
                    <a:pt x="34" y="2626"/>
                  </a:lnTo>
                  <a:lnTo>
                    <a:pt x="34" y="2660"/>
                  </a:lnTo>
                  <a:lnTo>
                    <a:pt x="0" y="2727"/>
                  </a:lnTo>
                  <a:lnTo>
                    <a:pt x="0" y="3266"/>
                  </a:lnTo>
                  <a:lnTo>
                    <a:pt x="67" y="3838"/>
                  </a:lnTo>
                  <a:lnTo>
                    <a:pt x="168" y="4377"/>
                  </a:lnTo>
                  <a:lnTo>
                    <a:pt x="303" y="4949"/>
                  </a:lnTo>
                  <a:lnTo>
                    <a:pt x="539" y="5488"/>
                  </a:lnTo>
                  <a:lnTo>
                    <a:pt x="774" y="5993"/>
                  </a:lnTo>
                  <a:lnTo>
                    <a:pt x="1077" y="6464"/>
                  </a:lnTo>
                  <a:lnTo>
                    <a:pt x="1414" y="6902"/>
                  </a:lnTo>
                  <a:lnTo>
                    <a:pt x="1549" y="7070"/>
                  </a:lnTo>
                  <a:lnTo>
                    <a:pt x="1549" y="7104"/>
                  </a:lnTo>
                  <a:lnTo>
                    <a:pt x="1414" y="7306"/>
                  </a:lnTo>
                  <a:lnTo>
                    <a:pt x="1347" y="7542"/>
                  </a:lnTo>
                  <a:lnTo>
                    <a:pt x="1347" y="7676"/>
                  </a:lnTo>
                  <a:lnTo>
                    <a:pt x="1347" y="7777"/>
                  </a:lnTo>
                  <a:lnTo>
                    <a:pt x="1414" y="7878"/>
                  </a:lnTo>
                  <a:lnTo>
                    <a:pt x="1515" y="7979"/>
                  </a:lnTo>
                  <a:lnTo>
                    <a:pt x="1650" y="8047"/>
                  </a:lnTo>
                  <a:lnTo>
                    <a:pt x="1784" y="8114"/>
                  </a:lnTo>
                  <a:lnTo>
                    <a:pt x="1919" y="8148"/>
                  </a:lnTo>
                  <a:lnTo>
                    <a:pt x="2424" y="8148"/>
                  </a:lnTo>
                  <a:lnTo>
                    <a:pt x="2693" y="8047"/>
                  </a:lnTo>
                  <a:lnTo>
                    <a:pt x="2794" y="7979"/>
                  </a:lnTo>
                  <a:lnTo>
                    <a:pt x="2895" y="7912"/>
                  </a:lnTo>
                  <a:lnTo>
                    <a:pt x="3165" y="7979"/>
                  </a:lnTo>
                  <a:lnTo>
                    <a:pt x="3468" y="8047"/>
                  </a:lnTo>
                  <a:lnTo>
                    <a:pt x="4040" y="8148"/>
                  </a:lnTo>
                  <a:lnTo>
                    <a:pt x="4646" y="8148"/>
                  </a:lnTo>
                  <a:lnTo>
                    <a:pt x="5252" y="8080"/>
                  </a:lnTo>
                  <a:lnTo>
                    <a:pt x="5757" y="7946"/>
                  </a:lnTo>
                  <a:lnTo>
                    <a:pt x="6262" y="7811"/>
                  </a:lnTo>
                  <a:lnTo>
                    <a:pt x="6734" y="7609"/>
                  </a:lnTo>
                  <a:lnTo>
                    <a:pt x="7205" y="7373"/>
                  </a:lnTo>
                  <a:lnTo>
                    <a:pt x="7643" y="7070"/>
                  </a:lnTo>
                  <a:lnTo>
                    <a:pt x="8013" y="6734"/>
                  </a:lnTo>
                  <a:lnTo>
                    <a:pt x="8181" y="6565"/>
                  </a:lnTo>
                  <a:lnTo>
                    <a:pt x="8350" y="6330"/>
                  </a:lnTo>
                  <a:lnTo>
                    <a:pt x="8451" y="6128"/>
                  </a:lnTo>
                  <a:lnTo>
                    <a:pt x="8585" y="5892"/>
                  </a:lnTo>
                  <a:lnTo>
                    <a:pt x="8787" y="5320"/>
                  </a:lnTo>
                  <a:lnTo>
                    <a:pt x="8922" y="4781"/>
                  </a:lnTo>
                  <a:lnTo>
                    <a:pt x="9023" y="4209"/>
                  </a:lnTo>
                  <a:lnTo>
                    <a:pt x="9124" y="3636"/>
                  </a:lnTo>
                  <a:lnTo>
                    <a:pt x="10370" y="3535"/>
                  </a:lnTo>
                  <a:lnTo>
                    <a:pt x="10403" y="3501"/>
                  </a:lnTo>
                  <a:lnTo>
                    <a:pt x="10504" y="3771"/>
                  </a:lnTo>
                  <a:lnTo>
                    <a:pt x="10605" y="4040"/>
                  </a:lnTo>
                  <a:lnTo>
                    <a:pt x="10706" y="4242"/>
                  </a:lnTo>
                  <a:lnTo>
                    <a:pt x="10841" y="4444"/>
                  </a:lnTo>
                  <a:lnTo>
                    <a:pt x="11144" y="4781"/>
                  </a:lnTo>
                  <a:lnTo>
                    <a:pt x="11481" y="5118"/>
                  </a:lnTo>
                  <a:lnTo>
                    <a:pt x="11885" y="5387"/>
                  </a:lnTo>
                  <a:lnTo>
                    <a:pt x="12323" y="5623"/>
                  </a:lnTo>
                  <a:lnTo>
                    <a:pt x="12794" y="5825"/>
                  </a:lnTo>
                  <a:lnTo>
                    <a:pt x="13232" y="5959"/>
                  </a:lnTo>
                  <a:lnTo>
                    <a:pt x="13669" y="6060"/>
                  </a:lnTo>
                  <a:lnTo>
                    <a:pt x="14073" y="6128"/>
                  </a:lnTo>
                  <a:lnTo>
                    <a:pt x="14511" y="6161"/>
                  </a:lnTo>
                  <a:lnTo>
                    <a:pt x="14915" y="6161"/>
                  </a:lnTo>
                  <a:lnTo>
                    <a:pt x="15319" y="6128"/>
                  </a:lnTo>
                  <a:lnTo>
                    <a:pt x="15723" y="6060"/>
                  </a:lnTo>
                  <a:lnTo>
                    <a:pt x="16127" y="5959"/>
                  </a:lnTo>
                  <a:lnTo>
                    <a:pt x="16497" y="5858"/>
                  </a:lnTo>
                  <a:lnTo>
                    <a:pt x="16901" y="5690"/>
                  </a:lnTo>
                  <a:lnTo>
                    <a:pt x="17171" y="5555"/>
                  </a:lnTo>
                  <a:lnTo>
                    <a:pt x="17440" y="5387"/>
                  </a:lnTo>
                  <a:lnTo>
                    <a:pt x="17676" y="5219"/>
                  </a:lnTo>
                  <a:lnTo>
                    <a:pt x="17911" y="5017"/>
                  </a:lnTo>
                  <a:lnTo>
                    <a:pt x="18046" y="5084"/>
                  </a:lnTo>
                  <a:lnTo>
                    <a:pt x="18214" y="5118"/>
                  </a:lnTo>
                  <a:lnTo>
                    <a:pt x="18517" y="5118"/>
                  </a:lnTo>
                  <a:lnTo>
                    <a:pt x="18719" y="5050"/>
                  </a:lnTo>
                  <a:lnTo>
                    <a:pt x="18888" y="4983"/>
                  </a:lnTo>
                  <a:lnTo>
                    <a:pt x="19022" y="4848"/>
                  </a:lnTo>
                  <a:lnTo>
                    <a:pt x="19123" y="4714"/>
                  </a:lnTo>
                  <a:lnTo>
                    <a:pt x="19191" y="4579"/>
                  </a:lnTo>
                  <a:lnTo>
                    <a:pt x="19191" y="4411"/>
                  </a:lnTo>
                  <a:lnTo>
                    <a:pt x="19157" y="4276"/>
                  </a:lnTo>
                  <a:lnTo>
                    <a:pt x="19123" y="4141"/>
                  </a:lnTo>
                  <a:lnTo>
                    <a:pt x="19056" y="4040"/>
                  </a:lnTo>
                  <a:lnTo>
                    <a:pt x="18921" y="3905"/>
                  </a:lnTo>
                  <a:lnTo>
                    <a:pt x="18820" y="3838"/>
                  </a:lnTo>
                  <a:lnTo>
                    <a:pt x="18686" y="3804"/>
                  </a:lnTo>
                  <a:lnTo>
                    <a:pt x="18787" y="3400"/>
                  </a:lnTo>
                  <a:lnTo>
                    <a:pt x="18888" y="2996"/>
                  </a:lnTo>
                  <a:lnTo>
                    <a:pt x="18989" y="2357"/>
                  </a:lnTo>
                  <a:lnTo>
                    <a:pt x="19022" y="1717"/>
                  </a:lnTo>
                  <a:lnTo>
                    <a:pt x="19056" y="1077"/>
                  </a:lnTo>
                  <a:lnTo>
                    <a:pt x="19022" y="438"/>
                  </a:lnTo>
                  <a:lnTo>
                    <a:pt x="19022" y="0"/>
                  </a:lnTo>
                  <a:lnTo>
                    <a:pt x="18753" y="0"/>
                  </a:lnTo>
                  <a:lnTo>
                    <a:pt x="18753" y="640"/>
                  </a:lnTo>
                  <a:lnTo>
                    <a:pt x="18787" y="1279"/>
                  </a:lnTo>
                  <a:lnTo>
                    <a:pt x="18753" y="1919"/>
                  </a:lnTo>
                  <a:lnTo>
                    <a:pt x="18686" y="2559"/>
                  </a:lnTo>
                  <a:lnTo>
                    <a:pt x="18585" y="3165"/>
                  </a:lnTo>
                  <a:lnTo>
                    <a:pt x="18551" y="3400"/>
                  </a:lnTo>
                  <a:lnTo>
                    <a:pt x="18450" y="3636"/>
                  </a:lnTo>
                  <a:lnTo>
                    <a:pt x="18282" y="4074"/>
                  </a:lnTo>
                  <a:lnTo>
                    <a:pt x="18012" y="4478"/>
                  </a:lnTo>
                  <a:lnTo>
                    <a:pt x="17709" y="4815"/>
                  </a:lnTo>
                  <a:lnTo>
                    <a:pt x="17339" y="5118"/>
                  </a:lnTo>
                  <a:lnTo>
                    <a:pt x="16969" y="5353"/>
                  </a:lnTo>
                  <a:lnTo>
                    <a:pt x="16531" y="5555"/>
                  </a:lnTo>
                  <a:lnTo>
                    <a:pt x="16060" y="5724"/>
                  </a:lnTo>
                  <a:lnTo>
                    <a:pt x="15656" y="5825"/>
                  </a:lnTo>
                  <a:lnTo>
                    <a:pt x="15252" y="5858"/>
                  </a:lnTo>
                  <a:lnTo>
                    <a:pt x="14848" y="5892"/>
                  </a:lnTo>
                  <a:lnTo>
                    <a:pt x="14444" y="5892"/>
                  </a:lnTo>
                  <a:lnTo>
                    <a:pt x="14040" y="5858"/>
                  </a:lnTo>
                  <a:lnTo>
                    <a:pt x="13636" y="5791"/>
                  </a:lnTo>
                  <a:lnTo>
                    <a:pt x="13265" y="5690"/>
                  </a:lnTo>
                  <a:lnTo>
                    <a:pt x="12861" y="5589"/>
                  </a:lnTo>
                  <a:lnTo>
                    <a:pt x="12592" y="5454"/>
                  </a:lnTo>
                  <a:lnTo>
                    <a:pt x="12289" y="5320"/>
                  </a:lnTo>
                  <a:lnTo>
                    <a:pt x="12020" y="5151"/>
                  </a:lnTo>
                  <a:lnTo>
                    <a:pt x="11750" y="4983"/>
                  </a:lnTo>
                  <a:lnTo>
                    <a:pt x="11481" y="4781"/>
                  </a:lnTo>
                  <a:lnTo>
                    <a:pt x="11245" y="4545"/>
                  </a:lnTo>
                  <a:lnTo>
                    <a:pt x="11043" y="4310"/>
                  </a:lnTo>
                  <a:lnTo>
                    <a:pt x="10875" y="4040"/>
                  </a:lnTo>
                  <a:lnTo>
                    <a:pt x="10706" y="3703"/>
                  </a:lnTo>
                  <a:lnTo>
                    <a:pt x="10572" y="3367"/>
                  </a:lnTo>
                  <a:lnTo>
                    <a:pt x="10403" y="3030"/>
                  </a:lnTo>
                  <a:lnTo>
                    <a:pt x="10302" y="2862"/>
                  </a:lnTo>
                  <a:lnTo>
                    <a:pt x="10168" y="2727"/>
                  </a:lnTo>
                  <a:lnTo>
                    <a:pt x="9999" y="2626"/>
                  </a:lnTo>
                  <a:lnTo>
                    <a:pt x="9764" y="2559"/>
                  </a:lnTo>
                  <a:lnTo>
                    <a:pt x="9528" y="2491"/>
                  </a:lnTo>
                  <a:lnTo>
                    <a:pt x="9326" y="2525"/>
                  </a:lnTo>
                  <a:lnTo>
                    <a:pt x="9191" y="2592"/>
                  </a:lnTo>
                  <a:lnTo>
                    <a:pt x="9124" y="2660"/>
                  </a:lnTo>
                  <a:lnTo>
                    <a:pt x="9057" y="2761"/>
                  </a:lnTo>
                  <a:lnTo>
                    <a:pt x="9023" y="2862"/>
                  </a:lnTo>
                  <a:lnTo>
                    <a:pt x="8956" y="3097"/>
                  </a:lnTo>
                  <a:lnTo>
                    <a:pt x="8922" y="3367"/>
                  </a:lnTo>
                  <a:lnTo>
                    <a:pt x="8720" y="4478"/>
                  </a:lnTo>
                  <a:lnTo>
                    <a:pt x="8585" y="5017"/>
                  </a:lnTo>
                  <a:lnTo>
                    <a:pt x="8417" y="5555"/>
                  </a:lnTo>
                  <a:lnTo>
                    <a:pt x="8316" y="5825"/>
                  </a:lnTo>
                  <a:lnTo>
                    <a:pt x="8181" y="6060"/>
                  </a:lnTo>
                  <a:lnTo>
                    <a:pt x="8047" y="6296"/>
                  </a:lnTo>
                  <a:lnTo>
                    <a:pt x="7878" y="6498"/>
                  </a:lnTo>
                  <a:lnTo>
                    <a:pt x="7676" y="6700"/>
                  </a:lnTo>
                  <a:lnTo>
                    <a:pt x="7474" y="6868"/>
                  </a:lnTo>
                  <a:lnTo>
                    <a:pt x="7239" y="7037"/>
                  </a:lnTo>
                  <a:lnTo>
                    <a:pt x="6969" y="7205"/>
                  </a:lnTo>
                  <a:lnTo>
                    <a:pt x="6363" y="7441"/>
                  </a:lnTo>
                  <a:lnTo>
                    <a:pt x="5757" y="7643"/>
                  </a:lnTo>
                  <a:lnTo>
                    <a:pt x="5151" y="7811"/>
                  </a:lnTo>
                  <a:lnTo>
                    <a:pt x="4545" y="7878"/>
                  </a:lnTo>
                  <a:lnTo>
                    <a:pt x="3939" y="7878"/>
                  </a:lnTo>
                  <a:lnTo>
                    <a:pt x="3636" y="7845"/>
                  </a:lnTo>
                  <a:lnTo>
                    <a:pt x="3333" y="7777"/>
                  </a:lnTo>
                  <a:lnTo>
                    <a:pt x="3030" y="7676"/>
                  </a:lnTo>
                  <a:lnTo>
                    <a:pt x="2727" y="7575"/>
                  </a:lnTo>
                  <a:lnTo>
                    <a:pt x="2424" y="7407"/>
                  </a:lnTo>
                  <a:lnTo>
                    <a:pt x="2155" y="7239"/>
                  </a:lnTo>
                  <a:lnTo>
                    <a:pt x="1919" y="7070"/>
                  </a:lnTo>
                  <a:lnTo>
                    <a:pt x="1683" y="6868"/>
                  </a:lnTo>
                  <a:lnTo>
                    <a:pt x="1481" y="6633"/>
                  </a:lnTo>
                  <a:lnTo>
                    <a:pt x="1279" y="6397"/>
                  </a:lnTo>
                  <a:lnTo>
                    <a:pt x="1077" y="6128"/>
                  </a:lnTo>
                  <a:lnTo>
                    <a:pt x="943" y="5858"/>
                  </a:lnTo>
                  <a:lnTo>
                    <a:pt x="640" y="5252"/>
                  </a:lnTo>
                  <a:lnTo>
                    <a:pt x="438" y="4613"/>
                  </a:lnTo>
                  <a:lnTo>
                    <a:pt x="303" y="4006"/>
                  </a:lnTo>
                  <a:lnTo>
                    <a:pt x="202" y="3367"/>
                  </a:lnTo>
                  <a:lnTo>
                    <a:pt x="202" y="2761"/>
                  </a:lnTo>
                  <a:lnTo>
                    <a:pt x="505" y="2626"/>
                  </a:lnTo>
                  <a:lnTo>
                    <a:pt x="808" y="2491"/>
                  </a:lnTo>
                  <a:lnTo>
                    <a:pt x="1515" y="2323"/>
                  </a:lnTo>
                  <a:lnTo>
                    <a:pt x="2188" y="2155"/>
                  </a:lnTo>
                  <a:lnTo>
                    <a:pt x="2862" y="1986"/>
                  </a:lnTo>
                  <a:lnTo>
                    <a:pt x="4545" y="1481"/>
                  </a:lnTo>
                  <a:lnTo>
                    <a:pt x="5387" y="1212"/>
                  </a:lnTo>
                  <a:lnTo>
                    <a:pt x="6229" y="943"/>
                  </a:lnTo>
                  <a:lnTo>
                    <a:pt x="7070" y="774"/>
                  </a:lnTo>
                  <a:lnTo>
                    <a:pt x="7912" y="572"/>
                  </a:lnTo>
                  <a:lnTo>
                    <a:pt x="8686" y="370"/>
                  </a:lnTo>
                  <a:lnTo>
                    <a:pt x="9090" y="269"/>
                  </a:lnTo>
                  <a:lnTo>
                    <a:pt x="9461" y="168"/>
                  </a:lnTo>
                  <a:lnTo>
                    <a:pt x="1020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6" name="Google Shape;216;p18"/>
            <p:cNvSpPr/>
            <p:nvPr/>
          </p:nvSpPr>
          <p:spPr>
            <a:xfrm>
              <a:off x="963306" y="-6"/>
              <a:ext cx="395393" cy="271441"/>
            </a:xfrm>
            <a:custGeom>
              <a:avLst/>
              <a:gdLst/>
              <a:ahLst/>
              <a:cxnLst/>
              <a:rect l="l" t="t" r="r" b="b"/>
              <a:pathLst>
                <a:path w="7946" h="5455" extrusionOk="0">
                  <a:moveTo>
                    <a:pt x="7373" y="1380"/>
                  </a:moveTo>
                  <a:lnTo>
                    <a:pt x="7609" y="2155"/>
                  </a:lnTo>
                  <a:lnTo>
                    <a:pt x="7676" y="2559"/>
                  </a:lnTo>
                  <a:lnTo>
                    <a:pt x="7710" y="2996"/>
                  </a:lnTo>
                  <a:lnTo>
                    <a:pt x="7710" y="3232"/>
                  </a:lnTo>
                  <a:lnTo>
                    <a:pt x="7676" y="3434"/>
                  </a:lnTo>
                  <a:lnTo>
                    <a:pt x="7643" y="3400"/>
                  </a:lnTo>
                  <a:lnTo>
                    <a:pt x="6700" y="2828"/>
                  </a:lnTo>
                  <a:lnTo>
                    <a:pt x="6229" y="2559"/>
                  </a:lnTo>
                  <a:lnTo>
                    <a:pt x="5757" y="2323"/>
                  </a:lnTo>
                  <a:lnTo>
                    <a:pt x="5387" y="2121"/>
                  </a:lnTo>
                  <a:lnTo>
                    <a:pt x="5185" y="2054"/>
                  </a:lnTo>
                  <a:lnTo>
                    <a:pt x="4983" y="1986"/>
                  </a:lnTo>
                  <a:lnTo>
                    <a:pt x="6195" y="1717"/>
                  </a:lnTo>
                  <a:lnTo>
                    <a:pt x="6801" y="1549"/>
                  </a:lnTo>
                  <a:lnTo>
                    <a:pt x="7373" y="1380"/>
                  </a:lnTo>
                  <a:close/>
                  <a:moveTo>
                    <a:pt x="4512" y="2087"/>
                  </a:moveTo>
                  <a:lnTo>
                    <a:pt x="5151" y="2323"/>
                  </a:lnTo>
                  <a:lnTo>
                    <a:pt x="5454" y="2424"/>
                  </a:lnTo>
                  <a:lnTo>
                    <a:pt x="5791" y="2559"/>
                  </a:lnTo>
                  <a:lnTo>
                    <a:pt x="6229" y="2794"/>
                  </a:lnTo>
                  <a:lnTo>
                    <a:pt x="6666" y="3064"/>
                  </a:lnTo>
                  <a:lnTo>
                    <a:pt x="7104" y="3333"/>
                  </a:lnTo>
                  <a:lnTo>
                    <a:pt x="7542" y="3602"/>
                  </a:lnTo>
                  <a:lnTo>
                    <a:pt x="7609" y="3602"/>
                  </a:lnTo>
                  <a:lnTo>
                    <a:pt x="7508" y="3838"/>
                  </a:lnTo>
                  <a:lnTo>
                    <a:pt x="7373" y="4040"/>
                  </a:lnTo>
                  <a:lnTo>
                    <a:pt x="7205" y="4242"/>
                  </a:lnTo>
                  <a:lnTo>
                    <a:pt x="7003" y="4411"/>
                  </a:lnTo>
                  <a:lnTo>
                    <a:pt x="6599" y="3939"/>
                  </a:lnTo>
                  <a:lnTo>
                    <a:pt x="6363" y="3703"/>
                  </a:lnTo>
                  <a:lnTo>
                    <a:pt x="6128" y="3468"/>
                  </a:lnTo>
                  <a:lnTo>
                    <a:pt x="5858" y="3266"/>
                  </a:lnTo>
                  <a:lnTo>
                    <a:pt x="5589" y="3097"/>
                  </a:lnTo>
                  <a:lnTo>
                    <a:pt x="5286" y="2963"/>
                  </a:lnTo>
                  <a:lnTo>
                    <a:pt x="4983" y="2929"/>
                  </a:lnTo>
                  <a:lnTo>
                    <a:pt x="4478" y="2895"/>
                  </a:lnTo>
                  <a:lnTo>
                    <a:pt x="3973" y="2929"/>
                  </a:lnTo>
                  <a:lnTo>
                    <a:pt x="2963" y="2996"/>
                  </a:lnTo>
                  <a:lnTo>
                    <a:pt x="1987" y="3097"/>
                  </a:lnTo>
                  <a:lnTo>
                    <a:pt x="976" y="3165"/>
                  </a:lnTo>
                  <a:lnTo>
                    <a:pt x="909" y="3198"/>
                  </a:lnTo>
                  <a:lnTo>
                    <a:pt x="909" y="3232"/>
                  </a:lnTo>
                  <a:lnTo>
                    <a:pt x="875" y="3165"/>
                  </a:lnTo>
                  <a:lnTo>
                    <a:pt x="741" y="2996"/>
                  </a:lnTo>
                  <a:lnTo>
                    <a:pt x="1145" y="2895"/>
                  </a:lnTo>
                  <a:lnTo>
                    <a:pt x="1549" y="2794"/>
                  </a:lnTo>
                  <a:lnTo>
                    <a:pt x="2357" y="2592"/>
                  </a:lnTo>
                  <a:lnTo>
                    <a:pt x="3973" y="2222"/>
                  </a:lnTo>
                  <a:lnTo>
                    <a:pt x="4512" y="2087"/>
                  </a:lnTo>
                  <a:close/>
                  <a:moveTo>
                    <a:pt x="4646" y="3131"/>
                  </a:moveTo>
                  <a:lnTo>
                    <a:pt x="4882" y="3165"/>
                  </a:lnTo>
                  <a:lnTo>
                    <a:pt x="5084" y="3198"/>
                  </a:lnTo>
                  <a:lnTo>
                    <a:pt x="5320" y="3232"/>
                  </a:lnTo>
                  <a:lnTo>
                    <a:pt x="5522" y="3333"/>
                  </a:lnTo>
                  <a:lnTo>
                    <a:pt x="5757" y="3434"/>
                  </a:lnTo>
                  <a:lnTo>
                    <a:pt x="5959" y="3602"/>
                  </a:lnTo>
                  <a:lnTo>
                    <a:pt x="6195" y="3804"/>
                  </a:lnTo>
                  <a:lnTo>
                    <a:pt x="6397" y="4040"/>
                  </a:lnTo>
                  <a:lnTo>
                    <a:pt x="6835" y="4545"/>
                  </a:lnTo>
                  <a:lnTo>
                    <a:pt x="6532" y="4680"/>
                  </a:lnTo>
                  <a:lnTo>
                    <a:pt x="6195" y="4815"/>
                  </a:lnTo>
                  <a:lnTo>
                    <a:pt x="5825" y="4916"/>
                  </a:lnTo>
                  <a:lnTo>
                    <a:pt x="5454" y="5017"/>
                  </a:lnTo>
                  <a:lnTo>
                    <a:pt x="4714" y="5118"/>
                  </a:lnTo>
                  <a:lnTo>
                    <a:pt x="4040" y="5185"/>
                  </a:lnTo>
                  <a:lnTo>
                    <a:pt x="3468" y="5219"/>
                  </a:lnTo>
                  <a:lnTo>
                    <a:pt x="3199" y="5185"/>
                  </a:lnTo>
                  <a:lnTo>
                    <a:pt x="2929" y="5151"/>
                  </a:lnTo>
                  <a:lnTo>
                    <a:pt x="2660" y="5084"/>
                  </a:lnTo>
                  <a:lnTo>
                    <a:pt x="2424" y="4983"/>
                  </a:lnTo>
                  <a:lnTo>
                    <a:pt x="2189" y="4848"/>
                  </a:lnTo>
                  <a:lnTo>
                    <a:pt x="1953" y="4680"/>
                  </a:lnTo>
                  <a:lnTo>
                    <a:pt x="1650" y="4377"/>
                  </a:lnTo>
                  <a:lnTo>
                    <a:pt x="1414" y="4040"/>
                  </a:lnTo>
                  <a:lnTo>
                    <a:pt x="943" y="3299"/>
                  </a:lnTo>
                  <a:lnTo>
                    <a:pt x="943" y="3299"/>
                  </a:lnTo>
                  <a:lnTo>
                    <a:pt x="976" y="3333"/>
                  </a:lnTo>
                  <a:lnTo>
                    <a:pt x="1785" y="3333"/>
                  </a:lnTo>
                  <a:lnTo>
                    <a:pt x="2559" y="3299"/>
                  </a:lnTo>
                  <a:lnTo>
                    <a:pt x="3367" y="3198"/>
                  </a:lnTo>
                  <a:lnTo>
                    <a:pt x="4141" y="3131"/>
                  </a:lnTo>
                  <a:close/>
                  <a:moveTo>
                    <a:pt x="1583" y="0"/>
                  </a:moveTo>
                  <a:lnTo>
                    <a:pt x="1313" y="101"/>
                  </a:lnTo>
                  <a:lnTo>
                    <a:pt x="1010" y="236"/>
                  </a:lnTo>
                  <a:lnTo>
                    <a:pt x="774" y="404"/>
                  </a:lnTo>
                  <a:lnTo>
                    <a:pt x="572" y="539"/>
                  </a:lnTo>
                  <a:lnTo>
                    <a:pt x="370" y="707"/>
                  </a:lnTo>
                  <a:lnTo>
                    <a:pt x="202" y="909"/>
                  </a:lnTo>
                  <a:lnTo>
                    <a:pt x="101" y="1111"/>
                  </a:lnTo>
                  <a:lnTo>
                    <a:pt x="0" y="1347"/>
                  </a:lnTo>
                  <a:lnTo>
                    <a:pt x="0" y="1582"/>
                  </a:lnTo>
                  <a:lnTo>
                    <a:pt x="0" y="1818"/>
                  </a:lnTo>
                  <a:lnTo>
                    <a:pt x="34" y="2054"/>
                  </a:lnTo>
                  <a:lnTo>
                    <a:pt x="135" y="2323"/>
                  </a:lnTo>
                  <a:lnTo>
                    <a:pt x="370" y="2828"/>
                  </a:lnTo>
                  <a:lnTo>
                    <a:pt x="673" y="3367"/>
                  </a:lnTo>
                  <a:lnTo>
                    <a:pt x="976" y="3838"/>
                  </a:lnTo>
                  <a:lnTo>
                    <a:pt x="1313" y="4310"/>
                  </a:lnTo>
                  <a:lnTo>
                    <a:pt x="1616" y="4714"/>
                  </a:lnTo>
                  <a:lnTo>
                    <a:pt x="1818" y="4882"/>
                  </a:lnTo>
                  <a:lnTo>
                    <a:pt x="2020" y="5017"/>
                  </a:lnTo>
                  <a:lnTo>
                    <a:pt x="2222" y="5151"/>
                  </a:lnTo>
                  <a:lnTo>
                    <a:pt x="2424" y="5286"/>
                  </a:lnTo>
                  <a:lnTo>
                    <a:pt x="2660" y="5353"/>
                  </a:lnTo>
                  <a:lnTo>
                    <a:pt x="2929" y="5421"/>
                  </a:lnTo>
                  <a:lnTo>
                    <a:pt x="3300" y="5454"/>
                  </a:lnTo>
                  <a:lnTo>
                    <a:pt x="3670" y="5454"/>
                  </a:lnTo>
                  <a:lnTo>
                    <a:pt x="4040" y="5421"/>
                  </a:lnTo>
                  <a:lnTo>
                    <a:pt x="4444" y="5387"/>
                  </a:lnTo>
                  <a:lnTo>
                    <a:pt x="5185" y="5286"/>
                  </a:lnTo>
                  <a:lnTo>
                    <a:pt x="5926" y="5118"/>
                  </a:lnTo>
                  <a:lnTo>
                    <a:pt x="6229" y="5050"/>
                  </a:lnTo>
                  <a:lnTo>
                    <a:pt x="6498" y="4949"/>
                  </a:lnTo>
                  <a:lnTo>
                    <a:pt x="6767" y="4848"/>
                  </a:lnTo>
                  <a:lnTo>
                    <a:pt x="7003" y="4714"/>
                  </a:lnTo>
                  <a:lnTo>
                    <a:pt x="7205" y="4579"/>
                  </a:lnTo>
                  <a:lnTo>
                    <a:pt x="7407" y="4377"/>
                  </a:lnTo>
                  <a:lnTo>
                    <a:pt x="7609" y="4175"/>
                  </a:lnTo>
                  <a:lnTo>
                    <a:pt x="7744" y="3905"/>
                  </a:lnTo>
                  <a:lnTo>
                    <a:pt x="7878" y="3636"/>
                  </a:lnTo>
                  <a:lnTo>
                    <a:pt x="7946" y="3367"/>
                  </a:lnTo>
                  <a:lnTo>
                    <a:pt x="7946" y="3064"/>
                  </a:lnTo>
                  <a:lnTo>
                    <a:pt x="7946" y="2794"/>
                  </a:lnTo>
                  <a:lnTo>
                    <a:pt x="7946" y="2525"/>
                  </a:lnTo>
                  <a:lnTo>
                    <a:pt x="7878" y="2222"/>
                  </a:lnTo>
                  <a:lnTo>
                    <a:pt x="7777" y="1683"/>
                  </a:lnTo>
                  <a:lnTo>
                    <a:pt x="7542" y="842"/>
                  </a:lnTo>
                  <a:lnTo>
                    <a:pt x="7272" y="0"/>
                  </a:lnTo>
                  <a:lnTo>
                    <a:pt x="6936" y="0"/>
                  </a:lnTo>
                  <a:lnTo>
                    <a:pt x="7104" y="404"/>
                  </a:lnTo>
                  <a:lnTo>
                    <a:pt x="7239" y="875"/>
                  </a:lnTo>
                  <a:lnTo>
                    <a:pt x="7306" y="1145"/>
                  </a:lnTo>
                  <a:lnTo>
                    <a:pt x="6498" y="1380"/>
                  </a:lnTo>
                  <a:lnTo>
                    <a:pt x="5623" y="1616"/>
                  </a:lnTo>
                  <a:lnTo>
                    <a:pt x="3939" y="2020"/>
                  </a:lnTo>
                  <a:lnTo>
                    <a:pt x="3131" y="2188"/>
                  </a:lnTo>
                  <a:lnTo>
                    <a:pt x="2256" y="2323"/>
                  </a:lnTo>
                  <a:lnTo>
                    <a:pt x="1852" y="2424"/>
                  </a:lnTo>
                  <a:lnTo>
                    <a:pt x="1448" y="2559"/>
                  </a:lnTo>
                  <a:lnTo>
                    <a:pt x="1044" y="2693"/>
                  </a:lnTo>
                  <a:lnTo>
                    <a:pt x="707" y="2895"/>
                  </a:lnTo>
                  <a:lnTo>
                    <a:pt x="505" y="2592"/>
                  </a:lnTo>
                  <a:lnTo>
                    <a:pt x="370" y="2289"/>
                  </a:lnTo>
                  <a:lnTo>
                    <a:pt x="269" y="1986"/>
                  </a:lnTo>
                  <a:lnTo>
                    <a:pt x="202" y="1650"/>
                  </a:lnTo>
                  <a:lnTo>
                    <a:pt x="370" y="1683"/>
                  </a:lnTo>
                  <a:lnTo>
                    <a:pt x="741" y="1683"/>
                  </a:lnTo>
                  <a:lnTo>
                    <a:pt x="909" y="1616"/>
                  </a:lnTo>
                  <a:lnTo>
                    <a:pt x="1280" y="1481"/>
                  </a:lnTo>
                  <a:lnTo>
                    <a:pt x="1583" y="1347"/>
                  </a:lnTo>
                  <a:lnTo>
                    <a:pt x="3805" y="606"/>
                  </a:lnTo>
                  <a:lnTo>
                    <a:pt x="4512" y="303"/>
                  </a:lnTo>
                  <a:lnTo>
                    <a:pt x="5252" y="0"/>
                  </a:lnTo>
                  <a:lnTo>
                    <a:pt x="4579" y="0"/>
                  </a:lnTo>
                  <a:lnTo>
                    <a:pt x="4040" y="236"/>
                  </a:lnTo>
                  <a:lnTo>
                    <a:pt x="3502" y="438"/>
                  </a:lnTo>
                  <a:lnTo>
                    <a:pt x="202" y="1582"/>
                  </a:lnTo>
                  <a:lnTo>
                    <a:pt x="236" y="1347"/>
                  </a:lnTo>
                  <a:lnTo>
                    <a:pt x="269" y="1212"/>
                  </a:lnTo>
                  <a:lnTo>
                    <a:pt x="337" y="1077"/>
                  </a:lnTo>
                  <a:lnTo>
                    <a:pt x="505" y="842"/>
                  </a:lnTo>
                  <a:lnTo>
                    <a:pt x="774" y="640"/>
                  </a:lnTo>
                  <a:lnTo>
                    <a:pt x="1078" y="471"/>
                  </a:lnTo>
                  <a:lnTo>
                    <a:pt x="1414" y="303"/>
                  </a:lnTo>
                  <a:lnTo>
                    <a:pt x="1717" y="202"/>
                  </a:lnTo>
                  <a:lnTo>
                    <a:pt x="2054" y="101"/>
                  </a:lnTo>
                  <a:lnTo>
                    <a:pt x="2323" y="67"/>
                  </a:lnTo>
                  <a:lnTo>
                    <a:pt x="2357" y="67"/>
                  </a:lnTo>
                  <a:lnTo>
                    <a:pt x="239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7" name="Google Shape;217;p18"/>
            <p:cNvSpPr/>
            <p:nvPr/>
          </p:nvSpPr>
          <p:spPr>
            <a:xfrm>
              <a:off x="1661887" y="155793"/>
              <a:ext cx="390417" cy="172568"/>
            </a:xfrm>
            <a:custGeom>
              <a:avLst/>
              <a:gdLst/>
              <a:ahLst/>
              <a:cxnLst/>
              <a:rect l="l" t="t" r="r" b="b"/>
              <a:pathLst>
                <a:path w="7846" h="3468" extrusionOk="0">
                  <a:moveTo>
                    <a:pt x="135" y="707"/>
                  </a:moveTo>
                  <a:lnTo>
                    <a:pt x="304" y="774"/>
                  </a:lnTo>
                  <a:lnTo>
                    <a:pt x="1583" y="774"/>
                  </a:lnTo>
                  <a:lnTo>
                    <a:pt x="1549" y="1179"/>
                  </a:lnTo>
                  <a:lnTo>
                    <a:pt x="1516" y="1549"/>
                  </a:lnTo>
                  <a:lnTo>
                    <a:pt x="1549" y="1953"/>
                  </a:lnTo>
                  <a:lnTo>
                    <a:pt x="506" y="1953"/>
                  </a:lnTo>
                  <a:lnTo>
                    <a:pt x="371" y="1987"/>
                  </a:lnTo>
                  <a:lnTo>
                    <a:pt x="203" y="2054"/>
                  </a:lnTo>
                  <a:lnTo>
                    <a:pt x="203" y="1717"/>
                  </a:lnTo>
                  <a:lnTo>
                    <a:pt x="203" y="1347"/>
                  </a:lnTo>
                  <a:lnTo>
                    <a:pt x="203" y="1010"/>
                  </a:lnTo>
                  <a:lnTo>
                    <a:pt x="203" y="875"/>
                  </a:lnTo>
                  <a:lnTo>
                    <a:pt x="135" y="707"/>
                  </a:lnTo>
                  <a:close/>
                  <a:moveTo>
                    <a:pt x="2189" y="236"/>
                  </a:moveTo>
                  <a:lnTo>
                    <a:pt x="2862" y="303"/>
                  </a:lnTo>
                  <a:lnTo>
                    <a:pt x="3536" y="303"/>
                  </a:lnTo>
                  <a:lnTo>
                    <a:pt x="4883" y="269"/>
                  </a:lnTo>
                  <a:lnTo>
                    <a:pt x="5556" y="303"/>
                  </a:lnTo>
                  <a:lnTo>
                    <a:pt x="6229" y="337"/>
                  </a:lnTo>
                  <a:lnTo>
                    <a:pt x="6903" y="370"/>
                  </a:lnTo>
                  <a:lnTo>
                    <a:pt x="7610" y="404"/>
                  </a:lnTo>
                  <a:lnTo>
                    <a:pt x="7542" y="707"/>
                  </a:lnTo>
                  <a:lnTo>
                    <a:pt x="7509" y="1044"/>
                  </a:lnTo>
                  <a:lnTo>
                    <a:pt x="7542" y="1684"/>
                  </a:lnTo>
                  <a:lnTo>
                    <a:pt x="7542" y="3098"/>
                  </a:lnTo>
                  <a:lnTo>
                    <a:pt x="6229" y="3030"/>
                  </a:lnTo>
                  <a:lnTo>
                    <a:pt x="4883" y="2963"/>
                  </a:lnTo>
                  <a:lnTo>
                    <a:pt x="3671" y="2862"/>
                  </a:lnTo>
                  <a:lnTo>
                    <a:pt x="3064" y="2828"/>
                  </a:lnTo>
                  <a:lnTo>
                    <a:pt x="2458" y="2862"/>
                  </a:lnTo>
                  <a:lnTo>
                    <a:pt x="2458" y="2828"/>
                  </a:lnTo>
                  <a:lnTo>
                    <a:pt x="2391" y="2795"/>
                  </a:lnTo>
                  <a:lnTo>
                    <a:pt x="2189" y="2694"/>
                  </a:lnTo>
                  <a:lnTo>
                    <a:pt x="2021" y="2626"/>
                  </a:lnTo>
                  <a:lnTo>
                    <a:pt x="1953" y="2559"/>
                  </a:lnTo>
                  <a:lnTo>
                    <a:pt x="1886" y="2492"/>
                  </a:lnTo>
                  <a:lnTo>
                    <a:pt x="1785" y="2256"/>
                  </a:lnTo>
                  <a:lnTo>
                    <a:pt x="1751" y="2088"/>
                  </a:lnTo>
                  <a:lnTo>
                    <a:pt x="1751" y="1886"/>
                  </a:lnTo>
                  <a:lnTo>
                    <a:pt x="1785" y="1549"/>
                  </a:lnTo>
                  <a:lnTo>
                    <a:pt x="1785" y="1179"/>
                  </a:lnTo>
                  <a:lnTo>
                    <a:pt x="1785" y="774"/>
                  </a:lnTo>
                  <a:lnTo>
                    <a:pt x="1852" y="606"/>
                  </a:lnTo>
                  <a:lnTo>
                    <a:pt x="1920" y="438"/>
                  </a:lnTo>
                  <a:lnTo>
                    <a:pt x="2021" y="337"/>
                  </a:lnTo>
                  <a:lnTo>
                    <a:pt x="2189" y="236"/>
                  </a:lnTo>
                  <a:close/>
                  <a:moveTo>
                    <a:pt x="3603" y="0"/>
                  </a:moveTo>
                  <a:lnTo>
                    <a:pt x="2930" y="34"/>
                  </a:lnTo>
                  <a:lnTo>
                    <a:pt x="2290" y="101"/>
                  </a:lnTo>
                  <a:lnTo>
                    <a:pt x="2256" y="67"/>
                  </a:lnTo>
                  <a:lnTo>
                    <a:pt x="1987" y="67"/>
                  </a:lnTo>
                  <a:lnTo>
                    <a:pt x="1886" y="135"/>
                  </a:lnTo>
                  <a:lnTo>
                    <a:pt x="1819" y="168"/>
                  </a:lnTo>
                  <a:lnTo>
                    <a:pt x="1751" y="269"/>
                  </a:lnTo>
                  <a:lnTo>
                    <a:pt x="1684" y="370"/>
                  </a:lnTo>
                  <a:lnTo>
                    <a:pt x="1617" y="606"/>
                  </a:lnTo>
                  <a:lnTo>
                    <a:pt x="1213" y="572"/>
                  </a:lnTo>
                  <a:lnTo>
                    <a:pt x="438" y="572"/>
                  </a:lnTo>
                  <a:lnTo>
                    <a:pt x="270" y="606"/>
                  </a:lnTo>
                  <a:lnTo>
                    <a:pt x="102" y="673"/>
                  </a:lnTo>
                  <a:lnTo>
                    <a:pt x="68" y="673"/>
                  </a:lnTo>
                  <a:lnTo>
                    <a:pt x="102" y="707"/>
                  </a:lnTo>
                  <a:lnTo>
                    <a:pt x="68" y="842"/>
                  </a:lnTo>
                  <a:lnTo>
                    <a:pt x="34" y="1010"/>
                  </a:lnTo>
                  <a:lnTo>
                    <a:pt x="34" y="1347"/>
                  </a:lnTo>
                  <a:lnTo>
                    <a:pt x="1" y="1751"/>
                  </a:lnTo>
                  <a:lnTo>
                    <a:pt x="34" y="1919"/>
                  </a:lnTo>
                  <a:lnTo>
                    <a:pt x="68" y="2121"/>
                  </a:lnTo>
                  <a:lnTo>
                    <a:pt x="102" y="2155"/>
                  </a:lnTo>
                  <a:lnTo>
                    <a:pt x="68" y="2189"/>
                  </a:lnTo>
                  <a:lnTo>
                    <a:pt x="405" y="2189"/>
                  </a:lnTo>
                  <a:lnTo>
                    <a:pt x="741" y="2155"/>
                  </a:lnTo>
                  <a:lnTo>
                    <a:pt x="1145" y="2189"/>
                  </a:lnTo>
                  <a:lnTo>
                    <a:pt x="1549" y="2155"/>
                  </a:lnTo>
                  <a:lnTo>
                    <a:pt x="1617" y="2492"/>
                  </a:lnTo>
                  <a:lnTo>
                    <a:pt x="1684" y="2626"/>
                  </a:lnTo>
                  <a:lnTo>
                    <a:pt x="1751" y="2761"/>
                  </a:lnTo>
                  <a:lnTo>
                    <a:pt x="1852" y="2862"/>
                  </a:lnTo>
                  <a:lnTo>
                    <a:pt x="1953" y="2963"/>
                  </a:lnTo>
                  <a:lnTo>
                    <a:pt x="2088" y="2997"/>
                  </a:lnTo>
                  <a:lnTo>
                    <a:pt x="2290" y="2997"/>
                  </a:lnTo>
                  <a:lnTo>
                    <a:pt x="2930" y="3064"/>
                  </a:lnTo>
                  <a:lnTo>
                    <a:pt x="3603" y="3131"/>
                  </a:lnTo>
                  <a:lnTo>
                    <a:pt x="4883" y="3165"/>
                  </a:lnTo>
                  <a:lnTo>
                    <a:pt x="6196" y="3266"/>
                  </a:lnTo>
                  <a:lnTo>
                    <a:pt x="7542" y="3333"/>
                  </a:lnTo>
                  <a:lnTo>
                    <a:pt x="7542" y="3367"/>
                  </a:lnTo>
                  <a:lnTo>
                    <a:pt x="7576" y="3434"/>
                  </a:lnTo>
                  <a:lnTo>
                    <a:pt x="7677" y="3468"/>
                  </a:lnTo>
                  <a:lnTo>
                    <a:pt x="7778" y="3434"/>
                  </a:lnTo>
                  <a:lnTo>
                    <a:pt x="7812" y="3367"/>
                  </a:lnTo>
                  <a:lnTo>
                    <a:pt x="7812" y="3333"/>
                  </a:lnTo>
                  <a:lnTo>
                    <a:pt x="7812" y="2559"/>
                  </a:lnTo>
                  <a:lnTo>
                    <a:pt x="7812" y="1818"/>
                  </a:lnTo>
                  <a:lnTo>
                    <a:pt x="7845" y="1078"/>
                  </a:lnTo>
                  <a:lnTo>
                    <a:pt x="7812" y="707"/>
                  </a:lnTo>
                  <a:lnTo>
                    <a:pt x="7778" y="337"/>
                  </a:lnTo>
                  <a:lnTo>
                    <a:pt x="7744" y="303"/>
                  </a:lnTo>
                  <a:lnTo>
                    <a:pt x="7778" y="269"/>
                  </a:lnTo>
                  <a:lnTo>
                    <a:pt x="7744" y="202"/>
                  </a:lnTo>
                  <a:lnTo>
                    <a:pt x="7711" y="168"/>
                  </a:lnTo>
                  <a:lnTo>
                    <a:pt x="7643" y="135"/>
                  </a:lnTo>
                  <a:lnTo>
                    <a:pt x="6970" y="135"/>
                  </a:lnTo>
                  <a:lnTo>
                    <a:pt x="6297" y="101"/>
                  </a:lnTo>
                  <a:lnTo>
                    <a:pt x="4950" y="34"/>
                  </a:lnTo>
                  <a:lnTo>
                    <a:pt x="4277" y="34"/>
                  </a:lnTo>
                  <a:lnTo>
                    <a:pt x="36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8" name="Google Shape;218;p18"/>
            <p:cNvSpPr/>
            <p:nvPr/>
          </p:nvSpPr>
          <p:spPr>
            <a:xfrm>
              <a:off x="1698759" y="204358"/>
              <a:ext cx="28512" cy="13435"/>
            </a:xfrm>
            <a:custGeom>
              <a:avLst/>
              <a:gdLst/>
              <a:ahLst/>
              <a:cxnLst/>
              <a:rect l="l" t="t" r="r" b="b"/>
              <a:pathLst>
                <a:path w="573" h="270" extrusionOk="0">
                  <a:moveTo>
                    <a:pt x="169" y="1"/>
                  </a:moveTo>
                  <a:lnTo>
                    <a:pt x="34" y="34"/>
                  </a:lnTo>
                  <a:lnTo>
                    <a:pt x="0" y="68"/>
                  </a:lnTo>
                  <a:lnTo>
                    <a:pt x="0" y="135"/>
                  </a:lnTo>
                  <a:lnTo>
                    <a:pt x="0" y="169"/>
                  </a:lnTo>
                  <a:lnTo>
                    <a:pt x="34" y="203"/>
                  </a:lnTo>
                  <a:lnTo>
                    <a:pt x="135" y="236"/>
                  </a:lnTo>
                  <a:lnTo>
                    <a:pt x="236" y="236"/>
                  </a:lnTo>
                  <a:lnTo>
                    <a:pt x="438" y="270"/>
                  </a:lnTo>
                  <a:lnTo>
                    <a:pt x="505" y="270"/>
                  </a:lnTo>
                  <a:lnTo>
                    <a:pt x="539" y="236"/>
                  </a:lnTo>
                  <a:lnTo>
                    <a:pt x="573" y="169"/>
                  </a:lnTo>
                  <a:lnTo>
                    <a:pt x="539" y="68"/>
                  </a:lnTo>
                  <a:lnTo>
                    <a:pt x="505" y="34"/>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19" name="Google Shape;219;p18"/>
            <p:cNvSpPr/>
            <p:nvPr/>
          </p:nvSpPr>
          <p:spPr>
            <a:xfrm>
              <a:off x="1978510" y="202666"/>
              <a:ext cx="15127" cy="77128"/>
            </a:xfrm>
            <a:custGeom>
              <a:avLst/>
              <a:gdLst/>
              <a:ahLst/>
              <a:cxnLst/>
              <a:rect l="l" t="t" r="r" b="b"/>
              <a:pathLst>
                <a:path w="304" h="1550" extrusionOk="0">
                  <a:moveTo>
                    <a:pt x="237" y="1"/>
                  </a:moveTo>
                  <a:lnTo>
                    <a:pt x="136" y="136"/>
                  </a:lnTo>
                  <a:lnTo>
                    <a:pt x="68" y="304"/>
                  </a:lnTo>
                  <a:lnTo>
                    <a:pt x="35" y="641"/>
                  </a:lnTo>
                  <a:lnTo>
                    <a:pt x="1" y="1045"/>
                  </a:lnTo>
                  <a:lnTo>
                    <a:pt x="68" y="1449"/>
                  </a:lnTo>
                  <a:lnTo>
                    <a:pt x="68" y="1516"/>
                  </a:lnTo>
                  <a:lnTo>
                    <a:pt x="102" y="1516"/>
                  </a:lnTo>
                  <a:lnTo>
                    <a:pt x="203" y="1550"/>
                  </a:lnTo>
                  <a:lnTo>
                    <a:pt x="304" y="1482"/>
                  </a:lnTo>
                  <a:lnTo>
                    <a:pt x="304" y="1449"/>
                  </a:lnTo>
                  <a:lnTo>
                    <a:pt x="304" y="1381"/>
                  </a:lnTo>
                  <a:lnTo>
                    <a:pt x="270" y="1011"/>
                  </a:lnTo>
                  <a:lnTo>
                    <a:pt x="270" y="641"/>
                  </a:lnTo>
                  <a:lnTo>
                    <a:pt x="304" y="338"/>
                  </a:lnTo>
                  <a:lnTo>
                    <a:pt x="304" y="169"/>
                  </a:lnTo>
                  <a:lnTo>
                    <a:pt x="304" y="35"/>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0" name="Google Shape;220;p18"/>
            <p:cNvSpPr/>
            <p:nvPr/>
          </p:nvSpPr>
          <p:spPr>
            <a:xfrm>
              <a:off x="1956765" y="217744"/>
              <a:ext cx="11743" cy="41948"/>
            </a:xfrm>
            <a:custGeom>
              <a:avLst/>
              <a:gdLst/>
              <a:ahLst/>
              <a:cxnLst/>
              <a:rect l="l" t="t" r="r" b="b"/>
              <a:pathLst>
                <a:path w="236" h="843" extrusionOk="0">
                  <a:moveTo>
                    <a:pt x="135" y="1"/>
                  </a:moveTo>
                  <a:lnTo>
                    <a:pt x="68" y="68"/>
                  </a:lnTo>
                  <a:lnTo>
                    <a:pt x="34" y="169"/>
                  </a:lnTo>
                  <a:lnTo>
                    <a:pt x="0" y="338"/>
                  </a:lnTo>
                  <a:lnTo>
                    <a:pt x="0" y="742"/>
                  </a:lnTo>
                  <a:lnTo>
                    <a:pt x="34" y="775"/>
                  </a:lnTo>
                  <a:lnTo>
                    <a:pt x="68" y="809"/>
                  </a:lnTo>
                  <a:lnTo>
                    <a:pt x="135" y="843"/>
                  </a:lnTo>
                  <a:lnTo>
                    <a:pt x="202" y="809"/>
                  </a:lnTo>
                  <a:lnTo>
                    <a:pt x="236" y="775"/>
                  </a:lnTo>
                  <a:lnTo>
                    <a:pt x="236" y="742"/>
                  </a:lnTo>
                  <a:lnTo>
                    <a:pt x="202" y="405"/>
                  </a:lnTo>
                  <a:lnTo>
                    <a:pt x="236" y="237"/>
                  </a:lnTo>
                  <a:lnTo>
                    <a:pt x="236" y="68"/>
                  </a:lnTo>
                  <a:lnTo>
                    <a:pt x="20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1" name="Google Shape;221;p18"/>
            <p:cNvSpPr/>
            <p:nvPr/>
          </p:nvSpPr>
          <p:spPr>
            <a:xfrm>
              <a:off x="1485985" y="92100"/>
              <a:ext cx="174309" cy="150823"/>
            </a:xfrm>
            <a:custGeom>
              <a:avLst/>
              <a:gdLst/>
              <a:ahLst/>
              <a:cxnLst/>
              <a:rect l="l" t="t" r="r" b="b"/>
              <a:pathLst>
                <a:path w="3503" h="3031" extrusionOk="0">
                  <a:moveTo>
                    <a:pt x="1516" y="169"/>
                  </a:moveTo>
                  <a:lnTo>
                    <a:pt x="1886" y="304"/>
                  </a:lnTo>
                  <a:lnTo>
                    <a:pt x="2256" y="472"/>
                  </a:lnTo>
                  <a:lnTo>
                    <a:pt x="2627" y="708"/>
                  </a:lnTo>
                  <a:lnTo>
                    <a:pt x="2930" y="977"/>
                  </a:lnTo>
                  <a:lnTo>
                    <a:pt x="2829" y="1011"/>
                  </a:lnTo>
                  <a:lnTo>
                    <a:pt x="2728" y="1044"/>
                  </a:lnTo>
                  <a:lnTo>
                    <a:pt x="2559" y="1145"/>
                  </a:lnTo>
                  <a:lnTo>
                    <a:pt x="2391" y="1314"/>
                  </a:lnTo>
                  <a:lnTo>
                    <a:pt x="2256" y="1482"/>
                  </a:lnTo>
                  <a:lnTo>
                    <a:pt x="2021" y="1819"/>
                  </a:lnTo>
                  <a:lnTo>
                    <a:pt x="1819" y="2155"/>
                  </a:lnTo>
                  <a:lnTo>
                    <a:pt x="1751" y="2358"/>
                  </a:lnTo>
                  <a:lnTo>
                    <a:pt x="1684" y="2560"/>
                  </a:lnTo>
                  <a:lnTo>
                    <a:pt x="1650" y="2526"/>
                  </a:lnTo>
                  <a:lnTo>
                    <a:pt x="1314" y="2324"/>
                  </a:lnTo>
                  <a:lnTo>
                    <a:pt x="1011" y="2088"/>
                  </a:lnTo>
                  <a:lnTo>
                    <a:pt x="809" y="1852"/>
                  </a:lnTo>
                  <a:lnTo>
                    <a:pt x="573" y="1617"/>
                  </a:lnTo>
                  <a:lnTo>
                    <a:pt x="135" y="1213"/>
                  </a:lnTo>
                  <a:lnTo>
                    <a:pt x="169" y="1179"/>
                  </a:lnTo>
                  <a:lnTo>
                    <a:pt x="304" y="1011"/>
                  </a:lnTo>
                  <a:lnTo>
                    <a:pt x="438" y="876"/>
                  </a:lnTo>
                  <a:lnTo>
                    <a:pt x="775" y="640"/>
                  </a:lnTo>
                  <a:lnTo>
                    <a:pt x="1112" y="405"/>
                  </a:lnTo>
                  <a:lnTo>
                    <a:pt x="1280" y="304"/>
                  </a:lnTo>
                  <a:lnTo>
                    <a:pt x="1482" y="203"/>
                  </a:lnTo>
                  <a:lnTo>
                    <a:pt x="1516" y="169"/>
                  </a:lnTo>
                  <a:close/>
                  <a:moveTo>
                    <a:pt x="3064" y="1044"/>
                  </a:moveTo>
                  <a:lnTo>
                    <a:pt x="3266" y="1246"/>
                  </a:lnTo>
                  <a:lnTo>
                    <a:pt x="3165" y="1482"/>
                  </a:lnTo>
                  <a:lnTo>
                    <a:pt x="3031" y="1718"/>
                  </a:lnTo>
                  <a:lnTo>
                    <a:pt x="2694" y="2122"/>
                  </a:lnTo>
                  <a:lnTo>
                    <a:pt x="2324" y="2492"/>
                  </a:lnTo>
                  <a:lnTo>
                    <a:pt x="2155" y="2661"/>
                  </a:lnTo>
                  <a:lnTo>
                    <a:pt x="1953" y="2728"/>
                  </a:lnTo>
                  <a:lnTo>
                    <a:pt x="1987" y="2492"/>
                  </a:lnTo>
                  <a:lnTo>
                    <a:pt x="2054" y="2324"/>
                  </a:lnTo>
                  <a:lnTo>
                    <a:pt x="2122" y="2155"/>
                  </a:lnTo>
                  <a:lnTo>
                    <a:pt x="2324" y="1852"/>
                  </a:lnTo>
                  <a:lnTo>
                    <a:pt x="2458" y="1650"/>
                  </a:lnTo>
                  <a:lnTo>
                    <a:pt x="2627" y="1415"/>
                  </a:lnTo>
                  <a:lnTo>
                    <a:pt x="2795" y="1213"/>
                  </a:lnTo>
                  <a:lnTo>
                    <a:pt x="3031" y="1078"/>
                  </a:lnTo>
                  <a:lnTo>
                    <a:pt x="3031" y="1044"/>
                  </a:lnTo>
                  <a:close/>
                  <a:moveTo>
                    <a:pt x="1415" y="1"/>
                  </a:moveTo>
                  <a:lnTo>
                    <a:pt x="1179" y="102"/>
                  </a:lnTo>
                  <a:lnTo>
                    <a:pt x="977" y="203"/>
                  </a:lnTo>
                  <a:lnTo>
                    <a:pt x="573" y="506"/>
                  </a:lnTo>
                  <a:lnTo>
                    <a:pt x="405" y="640"/>
                  </a:lnTo>
                  <a:lnTo>
                    <a:pt x="236" y="775"/>
                  </a:lnTo>
                  <a:lnTo>
                    <a:pt x="68" y="943"/>
                  </a:lnTo>
                  <a:lnTo>
                    <a:pt x="34" y="1044"/>
                  </a:lnTo>
                  <a:lnTo>
                    <a:pt x="34" y="1145"/>
                  </a:lnTo>
                  <a:lnTo>
                    <a:pt x="34" y="1179"/>
                  </a:lnTo>
                  <a:lnTo>
                    <a:pt x="1" y="1246"/>
                  </a:lnTo>
                  <a:lnTo>
                    <a:pt x="1" y="1314"/>
                  </a:lnTo>
                  <a:lnTo>
                    <a:pt x="68" y="1415"/>
                  </a:lnTo>
                  <a:lnTo>
                    <a:pt x="169" y="1583"/>
                  </a:lnTo>
                  <a:lnTo>
                    <a:pt x="337" y="1751"/>
                  </a:lnTo>
                  <a:lnTo>
                    <a:pt x="607" y="2054"/>
                  </a:lnTo>
                  <a:lnTo>
                    <a:pt x="842" y="2290"/>
                  </a:lnTo>
                  <a:lnTo>
                    <a:pt x="1112" y="2492"/>
                  </a:lnTo>
                  <a:lnTo>
                    <a:pt x="1381" y="2661"/>
                  </a:lnTo>
                  <a:lnTo>
                    <a:pt x="1617" y="2829"/>
                  </a:lnTo>
                  <a:lnTo>
                    <a:pt x="1617" y="2863"/>
                  </a:lnTo>
                  <a:lnTo>
                    <a:pt x="1617" y="2896"/>
                  </a:lnTo>
                  <a:lnTo>
                    <a:pt x="1617" y="2930"/>
                  </a:lnTo>
                  <a:lnTo>
                    <a:pt x="1684" y="2997"/>
                  </a:lnTo>
                  <a:lnTo>
                    <a:pt x="1785" y="3031"/>
                  </a:lnTo>
                  <a:lnTo>
                    <a:pt x="1852" y="2964"/>
                  </a:lnTo>
                  <a:lnTo>
                    <a:pt x="2088" y="2964"/>
                  </a:lnTo>
                  <a:lnTo>
                    <a:pt x="2223" y="2896"/>
                  </a:lnTo>
                  <a:lnTo>
                    <a:pt x="2324" y="2829"/>
                  </a:lnTo>
                  <a:lnTo>
                    <a:pt x="2593" y="2593"/>
                  </a:lnTo>
                  <a:lnTo>
                    <a:pt x="2829" y="2290"/>
                  </a:lnTo>
                  <a:lnTo>
                    <a:pt x="3064" y="1987"/>
                  </a:lnTo>
                  <a:lnTo>
                    <a:pt x="3266" y="1650"/>
                  </a:lnTo>
                  <a:lnTo>
                    <a:pt x="3401" y="1415"/>
                  </a:lnTo>
                  <a:lnTo>
                    <a:pt x="3502" y="1246"/>
                  </a:lnTo>
                  <a:lnTo>
                    <a:pt x="3468" y="1179"/>
                  </a:lnTo>
                  <a:lnTo>
                    <a:pt x="3435" y="1112"/>
                  </a:lnTo>
                  <a:lnTo>
                    <a:pt x="3334" y="1011"/>
                  </a:lnTo>
                  <a:lnTo>
                    <a:pt x="3233" y="943"/>
                  </a:lnTo>
                  <a:lnTo>
                    <a:pt x="3233" y="876"/>
                  </a:lnTo>
                  <a:lnTo>
                    <a:pt x="3199" y="842"/>
                  </a:lnTo>
                  <a:lnTo>
                    <a:pt x="2829" y="539"/>
                  </a:lnTo>
                  <a:lnTo>
                    <a:pt x="2425" y="270"/>
                  </a:lnTo>
                  <a:lnTo>
                    <a:pt x="2189" y="135"/>
                  </a:lnTo>
                  <a:lnTo>
                    <a:pt x="1953" y="34"/>
                  </a:lnTo>
                  <a:lnTo>
                    <a:pt x="171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2" name="Google Shape;222;p18"/>
            <p:cNvSpPr/>
            <p:nvPr/>
          </p:nvSpPr>
          <p:spPr>
            <a:xfrm>
              <a:off x="1697067" y="227795"/>
              <a:ext cx="28562" cy="15127"/>
            </a:xfrm>
            <a:custGeom>
              <a:avLst/>
              <a:gdLst/>
              <a:ahLst/>
              <a:cxnLst/>
              <a:rect l="l" t="t" r="r" b="b"/>
              <a:pathLst>
                <a:path w="574" h="304" extrusionOk="0">
                  <a:moveTo>
                    <a:pt x="405" y="1"/>
                  </a:moveTo>
                  <a:lnTo>
                    <a:pt x="169" y="35"/>
                  </a:lnTo>
                  <a:lnTo>
                    <a:pt x="68" y="102"/>
                  </a:lnTo>
                  <a:lnTo>
                    <a:pt x="34" y="136"/>
                  </a:lnTo>
                  <a:lnTo>
                    <a:pt x="34" y="169"/>
                  </a:lnTo>
                  <a:lnTo>
                    <a:pt x="1" y="203"/>
                  </a:lnTo>
                  <a:lnTo>
                    <a:pt x="68" y="270"/>
                  </a:lnTo>
                  <a:lnTo>
                    <a:pt x="135" y="270"/>
                  </a:lnTo>
                  <a:lnTo>
                    <a:pt x="203" y="304"/>
                  </a:lnTo>
                  <a:lnTo>
                    <a:pt x="438" y="270"/>
                  </a:lnTo>
                  <a:lnTo>
                    <a:pt x="506" y="237"/>
                  </a:lnTo>
                  <a:lnTo>
                    <a:pt x="573" y="203"/>
                  </a:lnTo>
                  <a:lnTo>
                    <a:pt x="573" y="169"/>
                  </a:lnTo>
                  <a:lnTo>
                    <a:pt x="573" y="102"/>
                  </a:lnTo>
                  <a:lnTo>
                    <a:pt x="573" y="68"/>
                  </a:lnTo>
                  <a:lnTo>
                    <a:pt x="539" y="35"/>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223" name="Google Shape;223;p18"/>
          <p:cNvGrpSpPr/>
          <p:nvPr/>
        </p:nvGrpSpPr>
        <p:grpSpPr>
          <a:xfrm>
            <a:off x="7935832" y="1674515"/>
            <a:ext cx="1207974" cy="1445876"/>
            <a:chOff x="5654182" y="1903115"/>
            <a:chExt cx="1207974" cy="1445876"/>
          </a:xfrm>
        </p:grpSpPr>
        <p:sp>
          <p:nvSpPr>
            <p:cNvPr id="224" name="Google Shape;224;p18"/>
            <p:cNvSpPr/>
            <p:nvPr/>
          </p:nvSpPr>
          <p:spPr>
            <a:xfrm>
              <a:off x="6773284" y="2228147"/>
              <a:ext cx="88871" cy="36922"/>
            </a:xfrm>
            <a:custGeom>
              <a:avLst/>
              <a:gdLst/>
              <a:ahLst/>
              <a:cxnLst/>
              <a:rect l="l" t="t" r="r" b="b"/>
              <a:pathLst>
                <a:path w="1786" h="742" extrusionOk="0">
                  <a:moveTo>
                    <a:pt x="1752" y="1"/>
                  </a:moveTo>
                  <a:lnTo>
                    <a:pt x="1314" y="102"/>
                  </a:lnTo>
                  <a:lnTo>
                    <a:pt x="876" y="236"/>
                  </a:lnTo>
                  <a:lnTo>
                    <a:pt x="439" y="405"/>
                  </a:lnTo>
                  <a:lnTo>
                    <a:pt x="35" y="573"/>
                  </a:lnTo>
                  <a:lnTo>
                    <a:pt x="1" y="607"/>
                  </a:lnTo>
                  <a:lnTo>
                    <a:pt x="1" y="674"/>
                  </a:lnTo>
                  <a:lnTo>
                    <a:pt x="35" y="708"/>
                  </a:lnTo>
                  <a:lnTo>
                    <a:pt x="68" y="741"/>
                  </a:lnTo>
                  <a:lnTo>
                    <a:pt x="371" y="708"/>
                  </a:lnTo>
                  <a:lnTo>
                    <a:pt x="641" y="640"/>
                  </a:lnTo>
                  <a:lnTo>
                    <a:pt x="1213" y="438"/>
                  </a:lnTo>
                  <a:lnTo>
                    <a:pt x="1785" y="270"/>
                  </a:lnTo>
                  <a:lnTo>
                    <a:pt x="178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5" name="Google Shape;225;p18"/>
            <p:cNvSpPr/>
            <p:nvPr/>
          </p:nvSpPr>
          <p:spPr>
            <a:xfrm>
              <a:off x="6726410" y="2104195"/>
              <a:ext cx="135745" cy="48616"/>
            </a:xfrm>
            <a:custGeom>
              <a:avLst/>
              <a:gdLst/>
              <a:ahLst/>
              <a:cxnLst/>
              <a:rect l="l" t="t" r="r" b="b"/>
              <a:pathLst>
                <a:path w="2728" h="977" extrusionOk="0">
                  <a:moveTo>
                    <a:pt x="2727" y="0"/>
                  </a:moveTo>
                  <a:lnTo>
                    <a:pt x="2492" y="67"/>
                  </a:lnTo>
                  <a:lnTo>
                    <a:pt x="1886" y="236"/>
                  </a:lnTo>
                  <a:lnTo>
                    <a:pt x="1246" y="438"/>
                  </a:lnTo>
                  <a:lnTo>
                    <a:pt x="34" y="909"/>
                  </a:lnTo>
                  <a:lnTo>
                    <a:pt x="0" y="943"/>
                  </a:lnTo>
                  <a:lnTo>
                    <a:pt x="34" y="976"/>
                  </a:lnTo>
                  <a:lnTo>
                    <a:pt x="371" y="976"/>
                  </a:lnTo>
                  <a:lnTo>
                    <a:pt x="707" y="943"/>
                  </a:lnTo>
                  <a:lnTo>
                    <a:pt x="1044" y="842"/>
                  </a:lnTo>
                  <a:lnTo>
                    <a:pt x="1381" y="741"/>
                  </a:lnTo>
                  <a:lnTo>
                    <a:pt x="2054" y="505"/>
                  </a:lnTo>
                  <a:lnTo>
                    <a:pt x="2391" y="404"/>
                  </a:lnTo>
                  <a:lnTo>
                    <a:pt x="2727" y="303"/>
                  </a:lnTo>
                  <a:lnTo>
                    <a:pt x="272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6" name="Google Shape;226;p18"/>
            <p:cNvSpPr/>
            <p:nvPr/>
          </p:nvSpPr>
          <p:spPr>
            <a:xfrm>
              <a:off x="6746513" y="2144401"/>
              <a:ext cx="115642" cy="43590"/>
            </a:xfrm>
            <a:custGeom>
              <a:avLst/>
              <a:gdLst/>
              <a:ahLst/>
              <a:cxnLst/>
              <a:rect l="l" t="t" r="r" b="b"/>
              <a:pathLst>
                <a:path w="2324" h="876" extrusionOk="0">
                  <a:moveTo>
                    <a:pt x="2323" y="0"/>
                  </a:moveTo>
                  <a:lnTo>
                    <a:pt x="1953" y="135"/>
                  </a:lnTo>
                  <a:lnTo>
                    <a:pt x="1448" y="303"/>
                  </a:lnTo>
                  <a:lnTo>
                    <a:pt x="977" y="471"/>
                  </a:lnTo>
                  <a:lnTo>
                    <a:pt x="472" y="640"/>
                  </a:lnTo>
                  <a:lnTo>
                    <a:pt x="34" y="842"/>
                  </a:lnTo>
                  <a:lnTo>
                    <a:pt x="0" y="875"/>
                  </a:lnTo>
                  <a:lnTo>
                    <a:pt x="303" y="875"/>
                  </a:lnTo>
                  <a:lnTo>
                    <a:pt x="539" y="842"/>
                  </a:lnTo>
                  <a:lnTo>
                    <a:pt x="1044" y="741"/>
                  </a:lnTo>
                  <a:lnTo>
                    <a:pt x="1549" y="606"/>
                  </a:lnTo>
                  <a:lnTo>
                    <a:pt x="2020" y="438"/>
                  </a:lnTo>
                  <a:lnTo>
                    <a:pt x="2323" y="303"/>
                  </a:lnTo>
                  <a:lnTo>
                    <a:pt x="232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7" name="Google Shape;227;p18"/>
            <p:cNvSpPr/>
            <p:nvPr/>
          </p:nvSpPr>
          <p:spPr>
            <a:xfrm>
              <a:off x="6793387" y="2305226"/>
              <a:ext cx="68768" cy="31846"/>
            </a:xfrm>
            <a:custGeom>
              <a:avLst/>
              <a:gdLst/>
              <a:ahLst/>
              <a:cxnLst/>
              <a:rect l="l" t="t" r="r" b="b"/>
              <a:pathLst>
                <a:path w="1382" h="640" extrusionOk="0">
                  <a:moveTo>
                    <a:pt x="1381" y="0"/>
                  </a:moveTo>
                  <a:lnTo>
                    <a:pt x="1045" y="101"/>
                  </a:lnTo>
                  <a:lnTo>
                    <a:pt x="775" y="169"/>
                  </a:lnTo>
                  <a:lnTo>
                    <a:pt x="439" y="236"/>
                  </a:lnTo>
                  <a:lnTo>
                    <a:pt x="270" y="303"/>
                  </a:lnTo>
                  <a:lnTo>
                    <a:pt x="136" y="404"/>
                  </a:lnTo>
                  <a:lnTo>
                    <a:pt x="68" y="505"/>
                  </a:lnTo>
                  <a:lnTo>
                    <a:pt x="1" y="640"/>
                  </a:lnTo>
                  <a:lnTo>
                    <a:pt x="35" y="640"/>
                  </a:lnTo>
                  <a:lnTo>
                    <a:pt x="371" y="573"/>
                  </a:lnTo>
                  <a:lnTo>
                    <a:pt x="708" y="472"/>
                  </a:lnTo>
                  <a:lnTo>
                    <a:pt x="1381" y="303"/>
                  </a:lnTo>
                  <a:lnTo>
                    <a:pt x="138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8" name="Google Shape;228;p18"/>
            <p:cNvSpPr/>
            <p:nvPr/>
          </p:nvSpPr>
          <p:spPr>
            <a:xfrm>
              <a:off x="6726410" y="2055580"/>
              <a:ext cx="135745" cy="50307"/>
            </a:xfrm>
            <a:custGeom>
              <a:avLst/>
              <a:gdLst/>
              <a:ahLst/>
              <a:cxnLst/>
              <a:rect l="l" t="t" r="r" b="b"/>
              <a:pathLst>
                <a:path w="2728" h="1011" extrusionOk="0">
                  <a:moveTo>
                    <a:pt x="2727" y="1"/>
                  </a:moveTo>
                  <a:lnTo>
                    <a:pt x="1347" y="438"/>
                  </a:lnTo>
                  <a:lnTo>
                    <a:pt x="674" y="674"/>
                  </a:lnTo>
                  <a:lnTo>
                    <a:pt x="34" y="943"/>
                  </a:lnTo>
                  <a:lnTo>
                    <a:pt x="0" y="977"/>
                  </a:lnTo>
                  <a:lnTo>
                    <a:pt x="34" y="1011"/>
                  </a:lnTo>
                  <a:lnTo>
                    <a:pt x="404" y="1011"/>
                  </a:lnTo>
                  <a:lnTo>
                    <a:pt x="775" y="943"/>
                  </a:lnTo>
                  <a:lnTo>
                    <a:pt x="1145" y="809"/>
                  </a:lnTo>
                  <a:lnTo>
                    <a:pt x="1515" y="674"/>
                  </a:lnTo>
                  <a:lnTo>
                    <a:pt x="2121" y="438"/>
                  </a:lnTo>
                  <a:lnTo>
                    <a:pt x="2727" y="236"/>
                  </a:lnTo>
                  <a:lnTo>
                    <a:pt x="272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29" name="Google Shape;229;p18"/>
            <p:cNvSpPr/>
            <p:nvPr/>
          </p:nvSpPr>
          <p:spPr>
            <a:xfrm>
              <a:off x="6776668" y="2268353"/>
              <a:ext cx="85488" cy="38564"/>
            </a:xfrm>
            <a:custGeom>
              <a:avLst/>
              <a:gdLst/>
              <a:ahLst/>
              <a:cxnLst/>
              <a:rect l="l" t="t" r="r" b="b"/>
              <a:pathLst>
                <a:path w="1718" h="775" extrusionOk="0">
                  <a:moveTo>
                    <a:pt x="1717" y="1"/>
                  </a:moveTo>
                  <a:lnTo>
                    <a:pt x="842" y="337"/>
                  </a:lnTo>
                  <a:lnTo>
                    <a:pt x="34" y="708"/>
                  </a:lnTo>
                  <a:lnTo>
                    <a:pt x="0" y="741"/>
                  </a:lnTo>
                  <a:lnTo>
                    <a:pt x="68" y="775"/>
                  </a:lnTo>
                  <a:lnTo>
                    <a:pt x="472" y="741"/>
                  </a:lnTo>
                  <a:lnTo>
                    <a:pt x="876" y="640"/>
                  </a:lnTo>
                  <a:lnTo>
                    <a:pt x="1313" y="506"/>
                  </a:lnTo>
                  <a:lnTo>
                    <a:pt x="1717" y="371"/>
                  </a:lnTo>
                  <a:lnTo>
                    <a:pt x="171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0" name="Google Shape;230;p18"/>
            <p:cNvSpPr/>
            <p:nvPr/>
          </p:nvSpPr>
          <p:spPr>
            <a:xfrm>
              <a:off x="5994291" y="2241533"/>
              <a:ext cx="321698" cy="110616"/>
            </a:xfrm>
            <a:custGeom>
              <a:avLst/>
              <a:gdLst/>
              <a:ahLst/>
              <a:cxnLst/>
              <a:rect l="l" t="t" r="r" b="b"/>
              <a:pathLst>
                <a:path w="6465" h="2223" extrusionOk="0">
                  <a:moveTo>
                    <a:pt x="6364" y="1"/>
                  </a:moveTo>
                  <a:lnTo>
                    <a:pt x="6128" y="102"/>
                  </a:lnTo>
                  <a:lnTo>
                    <a:pt x="5825" y="237"/>
                  </a:lnTo>
                  <a:lnTo>
                    <a:pt x="5252" y="540"/>
                  </a:lnTo>
                  <a:lnTo>
                    <a:pt x="4949" y="641"/>
                  </a:lnTo>
                  <a:lnTo>
                    <a:pt x="4646" y="708"/>
                  </a:lnTo>
                  <a:lnTo>
                    <a:pt x="4512" y="742"/>
                  </a:lnTo>
                  <a:lnTo>
                    <a:pt x="4343" y="742"/>
                  </a:lnTo>
                  <a:lnTo>
                    <a:pt x="4209" y="708"/>
                  </a:lnTo>
                  <a:lnTo>
                    <a:pt x="4074" y="641"/>
                  </a:lnTo>
                  <a:lnTo>
                    <a:pt x="4007" y="641"/>
                  </a:lnTo>
                  <a:lnTo>
                    <a:pt x="3939" y="674"/>
                  </a:lnTo>
                  <a:lnTo>
                    <a:pt x="3872" y="775"/>
                  </a:lnTo>
                  <a:lnTo>
                    <a:pt x="3805" y="876"/>
                  </a:lnTo>
                  <a:lnTo>
                    <a:pt x="3704" y="910"/>
                  </a:lnTo>
                  <a:lnTo>
                    <a:pt x="3636" y="944"/>
                  </a:lnTo>
                  <a:lnTo>
                    <a:pt x="3569" y="910"/>
                  </a:lnTo>
                  <a:lnTo>
                    <a:pt x="3502" y="843"/>
                  </a:lnTo>
                  <a:lnTo>
                    <a:pt x="3333" y="641"/>
                  </a:lnTo>
                  <a:lnTo>
                    <a:pt x="3367" y="472"/>
                  </a:lnTo>
                  <a:lnTo>
                    <a:pt x="3333" y="405"/>
                  </a:lnTo>
                  <a:lnTo>
                    <a:pt x="3300" y="371"/>
                  </a:lnTo>
                  <a:lnTo>
                    <a:pt x="3199" y="371"/>
                  </a:lnTo>
                  <a:lnTo>
                    <a:pt x="3030" y="506"/>
                  </a:lnTo>
                  <a:lnTo>
                    <a:pt x="2963" y="641"/>
                  </a:lnTo>
                  <a:lnTo>
                    <a:pt x="2929" y="775"/>
                  </a:lnTo>
                  <a:lnTo>
                    <a:pt x="2963" y="876"/>
                  </a:lnTo>
                  <a:lnTo>
                    <a:pt x="2828" y="1011"/>
                  </a:lnTo>
                  <a:lnTo>
                    <a:pt x="2727" y="1045"/>
                  </a:lnTo>
                  <a:lnTo>
                    <a:pt x="2593" y="1112"/>
                  </a:lnTo>
                  <a:lnTo>
                    <a:pt x="2458" y="1112"/>
                  </a:lnTo>
                  <a:lnTo>
                    <a:pt x="2391" y="1045"/>
                  </a:lnTo>
                  <a:lnTo>
                    <a:pt x="2391" y="977"/>
                  </a:lnTo>
                  <a:lnTo>
                    <a:pt x="2424" y="876"/>
                  </a:lnTo>
                  <a:lnTo>
                    <a:pt x="2424" y="843"/>
                  </a:lnTo>
                  <a:lnTo>
                    <a:pt x="2391" y="775"/>
                  </a:lnTo>
                  <a:lnTo>
                    <a:pt x="2323" y="742"/>
                  </a:lnTo>
                  <a:lnTo>
                    <a:pt x="2256" y="742"/>
                  </a:lnTo>
                  <a:lnTo>
                    <a:pt x="2222" y="809"/>
                  </a:lnTo>
                  <a:lnTo>
                    <a:pt x="2189" y="977"/>
                  </a:lnTo>
                  <a:lnTo>
                    <a:pt x="2088" y="1179"/>
                  </a:lnTo>
                  <a:lnTo>
                    <a:pt x="1919" y="1348"/>
                  </a:lnTo>
                  <a:lnTo>
                    <a:pt x="1751" y="1449"/>
                  </a:lnTo>
                  <a:lnTo>
                    <a:pt x="1515" y="1482"/>
                  </a:lnTo>
                  <a:lnTo>
                    <a:pt x="1313" y="1482"/>
                  </a:lnTo>
                  <a:lnTo>
                    <a:pt x="1179" y="1449"/>
                  </a:lnTo>
                  <a:lnTo>
                    <a:pt x="1347" y="1078"/>
                  </a:lnTo>
                  <a:lnTo>
                    <a:pt x="1414" y="809"/>
                  </a:lnTo>
                  <a:lnTo>
                    <a:pt x="1414" y="742"/>
                  </a:lnTo>
                  <a:lnTo>
                    <a:pt x="1381" y="708"/>
                  </a:lnTo>
                  <a:lnTo>
                    <a:pt x="1347" y="674"/>
                  </a:lnTo>
                  <a:lnTo>
                    <a:pt x="1280" y="708"/>
                  </a:lnTo>
                  <a:lnTo>
                    <a:pt x="1044" y="843"/>
                  </a:lnTo>
                  <a:lnTo>
                    <a:pt x="876" y="1078"/>
                  </a:lnTo>
                  <a:lnTo>
                    <a:pt x="842" y="1179"/>
                  </a:lnTo>
                  <a:lnTo>
                    <a:pt x="808" y="1280"/>
                  </a:lnTo>
                  <a:lnTo>
                    <a:pt x="808" y="1415"/>
                  </a:lnTo>
                  <a:lnTo>
                    <a:pt x="876" y="1516"/>
                  </a:lnTo>
                  <a:lnTo>
                    <a:pt x="606" y="1819"/>
                  </a:lnTo>
                  <a:lnTo>
                    <a:pt x="539" y="1886"/>
                  </a:lnTo>
                  <a:lnTo>
                    <a:pt x="472" y="1920"/>
                  </a:lnTo>
                  <a:lnTo>
                    <a:pt x="404" y="1920"/>
                  </a:lnTo>
                  <a:lnTo>
                    <a:pt x="371" y="1886"/>
                  </a:lnTo>
                  <a:lnTo>
                    <a:pt x="270" y="1819"/>
                  </a:lnTo>
                  <a:lnTo>
                    <a:pt x="202" y="1651"/>
                  </a:lnTo>
                  <a:lnTo>
                    <a:pt x="202" y="1482"/>
                  </a:lnTo>
                  <a:lnTo>
                    <a:pt x="236" y="1280"/>
                  </a:lnTo>
                  <a:lnTo>
                    <a:pt x="337" y="1112"/>
                  </a:lnTo>
                  <a:lnTo>
                    <a:pt x="404" y="1045"/>
                  </a:lnTo>
                  <a:lnTo>
                    <a:pt x="505" y="977"/>
                  </a:lnTo>
                  <a:lnTo>
                    <a:pt x="539" y="944"/>
                  </a:lnTo>
                  <a:lnTo>
                    <a:pt x="539" y="910"/>
                  </a:lnTo>
                  <a:lnTo>
                    <a:pt x="505" y="876"/>
                  </a:lnTo>
                  <a:lnTo>
                    <a:pt x="472" y="876"/>
                  </a:lnTo>
                  <a:lnTo>
                    <a:pt x="371" y="910"/>
                  </a:lnTo>
                  <a:lnTo>
                    <a:pt x="303" y="944"/>
                  </a:lnTo>
                  <a:lnTo>
                    <a:pt x="169" y="1078"/>
                  </a:lnTo>
                  <a:lnTo>
                    <a:pt x="68" y="1280"/>
                  </a:lnTo>
                  <a:lnTo>
                    <a:pt x="0" y="1516"/>
                  </a:lnTo>
                  <a:lnTo>
                    <a:pt x="0" y="1752"/>
                  </a:lnTo>
                  <a:lnTo>
                    <a:pt x="34" y="1954"/>
                  </a:lnTo>
                  <a:lnTo>
                    <a:pt x="68" y="2021"/>
                  </a:lnTo>
                  <a:lnTo>
                    <a:pt x="135" y="2122"/>
                  </a:lnTo>
                  <a:lnTo>
                    <a:pt x="202" y="2156"/>
                  </a:lnTo>
                  <a:lnTo>
                    <a:pt x="303" y="2189"/>
                  </a:lnTo>
                  <a:lnTo>
                    <a:pt x="404" y="2223"/>
                  </a:lnTo>
                  <a:lnTo>
                    <a:pt x="505" y="2189"/>
                  </a:lnTo>
                  <a:lnTo>
                    <a:pt x="606" y="2156"/>
                  </a:lnTo>
                  <a:lnTo>
                    <a:pt x="707" y="2088"/>
                  </a:lnTo>
                  <a:lnTo>
                    <a:pt x="909" y="1886"/>
                  </a:lnTo>
                  <a:lnTo>
                    <a:pt x="1078" y="1617"/>
                  </a:lnTo>
                  <a:lnTo>
                    <a:pt x="1145" y="1651"/>
                  </a:lnTo>
                  <a:lnTo>
                    <a:pt x="1313" y="1684"/>
                  </a:lnTo>
                  <a:lnTo>
                    <a:pt x="1482" y="1718"/>
                  </a:lnTo>
                  <a:lnTo>
                    <a:pt x="1650" y="1684"/>
                  </a:lnTo>
                  <a:lnTo>
                    <a:pt x="1818" y="1651"/>
                  </a:lnTo>
                  <a:lnTo>
                    <a:pt x="1953" y="1583"/>
                  </a:lnTo>
                  <a:lnTo>
                    <a:pt x="2088" y="1482"/>
                  </a:lnTo>
                  <a:lnTo>
                    <a:pt x="2189" y="1381"/>
                  </a:lnTo>
                  <a:lnTo>
                    <a:pt x="2290" y="1247"/>
                  </a:lnTo>
                  <a:lnTo>
                    <a:pt x="2357" y="1280"/>
                  </a:lnTo>
                  <a:lnTo>
                    <a:pt x="2458" y="1314"/>
                  </a:lnTo>
                  <a:lnTo>
                    <a:pt x="2660" y="1280"/>
                  </a:lnTo>
                  <a:lnTo>
                    <a:pt x="2896" y="1179"/>
                  </a:lnTo>
                  <a:lnTo>
                    <a:pt x="3098" y="1045"/>
                  </a:lnTo>
                  <a:lnTo>
                    <a:pt x="3232" y="1112"/>
                  </a:lnTo>
                  <a:lnTo>
                    <a:pt x="3401" y="1146"/>
                  </a:lnTo>
                  <a:lnTo>
                    <a:pt x="3603" y="1179"/>
                  </a:lnTo>
                  <a:lnTo>
                    <a:pt x="3771" y="1112"/>
                  </a:lnTo>
                  <a:lnTo>
                    <a:pt x="3906" y="1045"/>
                  </a:lnTo>
                  <a:lnTo>
                    <a:pt x="4007" y="977"/>
                  </a:lnTo>
                  <a:lnTo>
                    <a:pt x="4074" y="944"/>
                  </a:lnTo>
                  <a:lnTo>
                    <a:pt x="4209" y="910"/>
                  </a:lnTo>
                  <a:lnTo>
                    <a:pt x="4613" y="910"/>
                  </a:lnTo>
                  <a:lnTo>
                    <a:pt x="4983" y="809"/>
                  </a:lnTo>
                  <a:lnTo>
                    <a:pt x="5353" y="708"/>
                  </a:lnTo>
                  <a:lnTo>
                    <a:pt x="5757" y="540"/>
                  </a:lnTo>
                  <a:lnTo>
                    <a:pt x="6128" y="371"/>
                  </a:lnTo>
                  <a:lnTo>
                    <a:pt x="6296" y="237"/>
                  </a:lnTo>
                  <a:lnTo>
                    <a:pt x="6465" y="136"/>
                  </a:lnTo>
                  <a:lnTo>
                    <a:pt x="6465" y="68"/>
                  </a:lnTo>
                  <a:lnTo>
                    <a:pt x="6465" y="35"/>
                  </a:lnTo>
                  <a:lnTo>
                    <a:pt x="643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1" name="Google Shape;231;p18"/>
            <p:cNvSpPr/>
            <p:nvPr/>
          </p:nvSpPr>
          <p:spPr>
            <a:xfrm>
              <a:off x="6123269" y="2578308"/>
              <a:ext cx="474163" cy="135745"/>
            </a:xfrm>
            <a:custGeom>
              <a:avLst/>
              <a:gdLst/>
              <a:ahLst/>
              <a:cxnLst/>
              <a:rect l="l" t="t" r="r" b="b"/>
              <a:pathLst>
                <a:path w="9529" h="2728" extrusionOk="0">
                  <a:moveTo>
                    <a:pt x="9360" y="0"/>
                  </a:moveTo>
                  <a:lnTo>
                    <a:pt x="8855" y="67"/>
                  </a:lnTo>
                  <a:lnTo>
                    <a:pt x="8350" y="168"/>
                  </a:lnTo>
                  <a:lnTo>
                    <a:pt x="7845" y="303"/>
                  </a:lnTo>
                  <a:lnTo>
                    <a:pt x="7340" y="471"/>
                  </a:lnTo>
                  <a:lnTo>
                    <a:pt x="6330" y="842"/>
                  </a:lnTo>
                  <a:lnTo>
                    <a:pt x="5825" y="1010"/>
                  </a:lnTo>
                  <a:lnTo>
                    <a:pt x="5320" y="1145"/>
                  </a:lnTo>
                  <a:lnTo>
                    <a:pt x="2694" y="1886"/>
                  </a:lnTo>
                  <a:lnTo>
                    <a:pt x="1516" y="2189"/>
                  </a:lnTo>
                  <a:lnTo>
                    <a:pt x="775" y="2357"/>
                  </a:lnTo>
                  <a:lnTo>
                    <a:pt x="539" y="2424"/>
                  </a:lnTo>
                  <a:lnTo>
                    <a:pt x="438" y="2424"/>
                  </a:lnTo>
                  <a:lnTo>
                    <a:pt x="337" y="2458"/>
                  </a:lnTo>
                  <a:lnTo>
                    <a:pt x="270" y="2525"/>
                  </a:lnTo>
                  <a:lnTo>
                    <a:pt x="203" y="2593"/>
                  </a:lnTo>
                  <a:lnTo>
                    <a:pt x="169" y="2559"/>
                  </a:lnTo>
                  <a:lnTo>
                    <a:pt x="1" y="2559"/>
                  </a:lnTo>
                  <a:lnTo>
                    <a:pt x="1" y="2593"/>
                  </a:lnTo>
                  <a:lnTo>
                    <a:pt x="1" y="2626"/>
                  </a:lnTo>
                  <a:lnTo>
                    <a:pt x="34" y="2694"/>
                  </a:lnTo>
                  <a:lnTo>
                    <a:pt x="68" y="2727"/>
                  </a:lnTo>
                  <a:lnTo>
                    <a:pt x="708" y="2660"/>
                  </a:lnTo>
                  <a:lnTo>
                    <a:pt x="1314" y="2559"/>
                  </a:lnTo>
                  <a:lnTo>
                    <a:pt x="1920" y="2424"/>
                  </a:lnTo>
                  <a:lnTo>
                    <a:pt x="2526" y="2290"/>
                  </a:lnTo>
                  <a:lnTo>
                    <a:pt x="3738" y="1919"/>
                  </a:lnTo>
                  <a:lnTo>
                    <a:pt x="4950" y="1549"/>
                  </a:lnTo>
                  <a:lnTo>
                    <a:pt x="5489" y="1414"/>
                  </a:lnTo>
                  <a:lnTo>
                    <a:pt x="6027" y="1212"/>
                  </a:lnTo>
                  <a:lnTo>
                    <a:pt x="7138" y="808"/>
                  </a:lnTo>
                  <a:lnTo>
                    <a:pt x="7677" y="640"/>
                  </a:lnTo>
                  <a:lnTo>
                    <a:pt x="8249" y="471"/>
                  </a:lnTo>
                  <a:lnTo>
                    <a:pt x="8822" y="370"/>
                  </a:lnTo>
                  <a:lnTo>
                    <a:pt x="9360" y="337"/>
                  </a:lnTo>
                  <a:lnTo>
                    <a:pt x="9428" y="303"/>
                  </a:lnTo>
                  <a:lnTo>
                    <a:pt x="9495" y="269"/>
                  </a:lnTo>
                  <a:lnTo>
                    <a:pt x="9495" y="236"/>
                  </a:lnTo>
                  <a:lnTo>
                    <a:pt x="9529" y="168"/>
                  </a:lnTo>
                  <a:lnTo>
                    <a:pt x="9495" y="101"/>
                  </a:lnTo>
                  <a:lnTo>
                    <a:pt x="9495" y="67"/>
                  </a:lnTo>
                  <a:lnTo>
                    <a:pt x="9428" y="34"/>
                  </a:lnTo>
                  <a:lnTo>
                    <a:pt x="936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2" name="Google Shape;232;p18"/>
            <p:cNvSpPr/>
            <p:nvPr/>
          </p:nvSpPr>
          <p:spPr>
            <a:xfrm>
              <a:off x="5691054" y="2422510"/>
              <a:ext cx="236260" cy="217800"/>
            </a:xfrm>
            <a:custGeom>
              <a:avLst/>
              <a:gdLst/>
              <a:ahLst/>
              <a:cxnLst/>
              <a:rect l="l" t="t" r="r" b="b"/>
              <a:pathLst>
                <a:path w="4748" h="4377" extrusionOk="0">
                  <a:moveTo>
                    <a:pt x="606" y="202"/>
                  </a:moveTo>
                  <a:lnTo>
                    <a:pt x="674" y="269"/>
                  </a:lnTo>
                  <a:lnTo>
                    <a:pt x="775" y="370"/>
                  </a:lnTo>
                  <a:lnTo>
                    <a:pt x="943" y="539"/>
                  </a:lnTo>
                  <a:lnTo>
                    <a:pt x="1482" y="1077"/>
                  </a:lnTo>
                  <a:lnTo>
                    <a:pt x="1987" y="1650"/>
                  </a:lnTo>
                  <a:lnTo>
                    <a:pt x="2559" y="2256"/>
                  </a:lnTo>
                  <a:lnTo>
                    <a:pt x="3165" y="2794"/>
                  </a:lnTo>
                  <a:lnTo>
                    <a:pt x="3333" y="2895"/>
                  </a:lnTo>
                  <a:lnTo>
                    <a:pt x="3502" y="3030"/>
                  </a:lnTo>
                  <a:lnTo>
                    <a:pt x="3872" y="3232"/>
                  </a:lnTo>
                  <a:lnTo>
                    <a:pt x="4040" y="3333"/>
                  </a:lnTo>
                  <a:lnTo>
                    <a:pt x="4209" y="3468"/>
                  </a:lnTo>
                  <a:lnTo>
                    <a:pt x="4310" y="3636"/>
                  </a:lnTo>
                  <a:lnTo>
                    <a:pt x="4377" y="3805"/>
                  </a:lnTo>
                  <a:lnTo>
                    <a:pt x="4243" y="3838"/>
                  </a:lnTo>
                  <a:lnTo>
                    <a:pt x="4141" y="3805"/>
                  </a:lnTo>
                  <a:lnTo>
                    <a:pt x="4007" y="3737"/>
                  </a:lnTo>
                  <a:lnTo>
                    <a:pt x="3906" y="3636"/>
                  </a:lnTo>
                  <a:lnTo>
                    <a:pt x="3805" y="3501"/>
                  </a:lnTo>
                  <a:lnTo>
                    <a:pt x="3704" y="3400"/>
                  </a:lnTo>
                  <a:lnTo>
                    <a:pt x="3468" y="3198"/>
                  </a:lnTo>
                  <a:lnTo>
                    <a:pt x="3199" y="2996"/>
                  </a:lnTo>
                  <a:lnTo>
                    <a:pt x="2929" y="2828"/>
                  </a:lnTo>
                  <a:lnTo>
                    <a:pt x="2357" y="2525"/>
                  </a:lnTo>
                  <a:lnTo>
                    <a:pt x="2020" y="2289"/>
                  </a:lnTo>
                  <a:lnTo>
                    <a:pt x="1684" y="2020"/>
                  </a:lnTo>
                  <a:lnTo>
                    <a:pt x="1381" y="1751"/>
                  </a:lnTo>
                  <a:lnTo>
                    <a:pt x="1078" y="1448"/>
                  </a:lnTo>
                  <a:lnTo>
                    <a:pt x="640" y="943"/>
                  </a:lnTo>
                  <a:lnTo>
                    <a:pt x="404" y="707"/>
                  </a:lnTo>
                  <a:lnTo>
                    <a:pt x="169" y="505"/>
                  </a:lnTo>
                  <a:lnTo>
                    <a:pt x="202" y="471"/>
                  </a:lnTo>
                  <a:lnTo>
                    <a:pt x="337" y="337"/>
                  </a:lnTo>
                  <a:lnTo>
                    <a:pt x="472" y="269"/>
                  </a:lnTo>
                  <a:lnTo>
                    <a:pt x="606" y="202"/>
                  </a:lnTo>
                  <a:close/>
                  <a:moveTo>
                    <a:pt x="505" y="0"/>
                  </a:moveTo>
                  <a:lnTo>
                    <a:pt x="371" y="67"/>
                  </a:lnTo>
                  <a:lnTo>
                    <a:pt x="169" y="202"/>
                  </a:lnTo>
                  <a:lnTo>
                    <a:pt x="34" y="370"/>
                  </a:lnTo>
                  <a:lnTo>
                    <a:pt x="0" y="404"/>
                  </a:lnTo>
                  <a:lnTo>
                    <a:pt x="0" y="471"/>
                  </a:lnTo>
                  <a:lnTo>
                    <a:pt x="34" y="505"/>
                  </a:lnTo>
                  <a:lnTo>
                    <a:pt x="68" y="539"/>
                  </a:lnTo>
                  <a:lnTo>
                    <a:pt x="135" y="505"/>
                  </a:lnTo>
                  <a:lnTo>
                    <a:pt x="303" y="707"/>
                  </a:lnTo>
                  <a:lnTo>
                    <a:pt x="505" y="943"/>
                  </a:lnTo>
                  <a:lnTo>
                    <a:pt x="808" y="1414"/>
                  </a:lnTo>
                  <a:lnTo>
                    <a:pt x="1246" y="1885"/>
                  </a:lnTo>
                  <a:lnTo>
                    <a:pt x="1717" y="2323"/>
                  </a:lnTo>
                  <a:lnTo>
                    <a:pt x="2020" y="2525"/>
                  </a:lnTo>
                  <a:lnTo>
                    <a:pt x="2323" y="2727"/>
                  </a:lnTo>
                  <a:lnTo>
                    <a:pt x="2929" y="3097"/>
                  </a:lnTo>
                  <a:lnTo>
                    <a:pt x="3199" y="3299"/>
                  </a:lnTo>
                  <a:lnTo>
                    <a:pt x="3468" y="3501"/>
                  </a:lnTo>
                  <a:lnTo>
                    <a:pt x="3737" y="3771"/>
                  </a:lnTo>
                  <a:lnTo>
                    <a:pt x="3939" y="4074"/>
                  </a:lnTo>
                  <a:lnTo>
                    <a:pt x="4040" y="4209"/>
                  </a:lnTo>
                  <a:lnTo>
                    <a:pt x="4141" y="4276"/>
                  </a:lnTo>
                  <a:lnTo>
                    <a:pt x="4243" y="4343"/>
                  </a:lnTo>
                  <a:lnTo>
                    <a:pt x="4344" y="4377"/>
                  </a:lnTo>
                  <a:lnTo>
                    <a:pt x="4411" y="4377"/>
                  </a:lnTo>
                  <a:lnTo>
                    <a:pt x="4512" y="4343"/>
                  </a:lnTo>
                  <a:lnTo>
                    <a:pt x="4647" y="4209"/>
                  </a:lnTo>
                  <a:lnTo>
                    <a:pt x="4748" y="4074"/>
                  </a:lnTo>
                  <a:lnTo>
                    <a:pt x="4748" y="3872"/>
                  </a:lnTo>
                  <a:lnTo>
                    <a:pt x="4748" y="3805"/>
                  </a:lnTo>
                  <a:lnTo>
                    <a:pt x="4680" y="3704"/>
                  </a:lnTo>
                  <a:lnTo>
                    <a:pt x="4613" y="3636"/>
                  </a:lnTo>
                  <a:lnTo>
                    <a:pt x="4512" y="3569"/>
                  </a:lnTo>
                  <a:lnTo>
                    <a:pt x="4445" y="3434"/>
                  </a:lnTo>
                  <a:lnTo>
                    <a:pt x="4310" y="3266"/>
                  </a:lnTo>
                  <a:lnTo>
                    <a:pt x="4209" y="3165"/>
                  </a:lnTo>
                  <a:lnTo>
                    <a:pt x="4074" y="3097"/>
                  </a:lnTo>
                  <a:lnTo>
                    <a:pt x="3771" y="2963"/>
                  </a:lnTo>
                  <a:lnTo>
                    <a:pt x="3535" y="2828"/>
                  </a:lnTo>
                  <a:lnTo>
                    <a:pt x="3300" y="2660"/>
                  </a:lnTo>
                  <a:lnTo>
                    <a:pt x="2828" y="2256"/>
                  </a:lnTo>
                  <a:lnTo>
                    <a:pt x="2189" y="1582"/>
                  </a:lnTo>
                  <a:lnTo>
                    <a:pt x="1549" y="875"/>
                  </a:lnTo>
                  <a:lnTo>
                    <a:pt x="1111" y="471"/>
                  </a:lnTo>
                  <a:lnTo>
                    <a:pt x="909" y="269"/>
                  </a:lnTo>
                  <a:lnTo>
                    <a:pt x="674" y="101"/>
                  </a:lnTo>
                  <a:lnTo>
                    <a:pt x="640" y="34"/>
                  </a:lnTo>
                  <a:lnTo>
                    <a:pt x="6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3" name="Google Shape;233;p18"/>
            <p:cNvSpPr/>
            <p:nvPr/>
          </p:nvSpPr>
          <p:spPr>
            <a:xfrm>
              <a:off x="6800105" y="2340406"/>
              <a:ext cx="62051" cy="30204"/>
            </a:xfrm>
            <a:custGeom>
              <a:avLst/>
              <a:gdLst/>
              <a:ahLst/>
              <a:cxnLst/>
              <a:rect l="l" t="t" r="r" b="b"/>
              <a:pathLst>
                <a:path w="1247" h="607" extrusionOk="0">
                  <a:moveTo>
                    <a:pt x="1246" y="0"/>
                  </a:moveTo>
                  <a:lnTo>
                    <a:pt x="607" y="202"/>
                  </a:lnTo>
                  <a:lnTo>
                    <a:pt x="304" y="337"/>
                  </a:lnTo>
                  <a:lnTo>
                    <a:pt x="1" y="505"/>
                  </a:lnTo>
                  <a:lnTo>
                    <a:pt x="1" y="539"/>
                  </a:lnTo>
                  <a:lnTo>
                    <a:pt x="1" y="573"/>
                  </a:lnTo>
                  <a:lnTo>
                    <a:pt x="1" y="606"/>
                  </a:lnTo>
                  <a:lnTo>
                    <a:pt x="34" y="606"/>
                  </a:lnTo>
                  <a:lnTo>
                    <a:pt x="1246" y="303"/>
                  </a:lnTo>
                  <a:lnTo>
                    <a:pt x="124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4" name="Google Shape;234;p18"/>
            <p:cNvSpPr/>
            <p:nvPr/>
          </p:nvSpPr>
          <p:spPr>
            <a:xfrm>
              <a:off x="5654182" y="1903115"/>
              <a:ext cx="1207974" cy="1445876"/>
            </a:xfrm>
            <a:custGeom>
              <a:avLst/>
              <a:gdLst/>
              <a:ahLst/>
              <a:cxnLst/>
              <a:rect l="l" t="t" r="r" b="b"/>
              <a:pathLst>
                <a:path w="24276" h="29057" extrusionOk="0">
                  <a:moveTo>
                    <a:pt x="236" y="10909"/>
                  </a:moveTo>
                  <a:lnTo>
                    <a:pt x="203" y="10943"/>
                  </a:lnTo>
                  <a:lnTo>
                    <a:pt x="203" y="10909"/>
                  </a:lnTo>
                  <a:close/>
                  <a:moveTo>
                    <a:pt x="1246" y="9933"/>
                  </a:moveTo>
                  <a:lnTo>
                    <a:pt x="1650" y="10202"/>
                  </a:lnTo>
                  <a:lnTo>
                    <a:pt x="1987" y="10472"/>
                  </a:lnTo>
                  <a:lnTo>
                    <a:pt x="2660" y="11078"/>
                  </a:lnTo>
                  <a:lnTo>
                    <a:pt x="3064" y="11448"/>
                  </a:lnTo>
                  <a:lnTo>
                    <a:pt x="3468" y="11785"/>
                  </a:lnTo>
                  <a:lnTo>
                    <a:pt x="3872" y="12121"/>
                  </a:lnTo>
                  <a:lnTo>
                    <a:pt x="4243" y="12458"/>
                  </a:lnTo>
                  <a:lnTo>
                    <a:pt x="4916" y="13131"/>
                  </a:lnTo>
                  <a:lnTo>
                    <a:pt x="5556" y="13838"/>
                  </a:lnTo>
                  <a:lnTo>
                    <a:pt x="5724" y="14007"/>
                  </a:lnTo>
                  <a:lnTo>
                    <a:pt x="5724" y="14074"/>
                  </a:lnTo>
                  <a:lnTo>
                    <a:pt x="5792" y="14142"/>
                  </a:lnTo>
                  <a:lnTo>
                    <a:pt x="5859" y="14142"/>
                  </a:lnTo>
                  <a:lnTo>
                    <a:pt x="6364" y="14613"/>
                  </a:lnTo>
                  <a:lnTo>
                    <a:pt x="6600" y="14882"/>
                  </a:lnTo>
                  <a:lnTo>
                    <a:pt x="6835" y="15118"/>
                  </a:lnTo>
                  <a:lnTo>
                    <a:pt x="6734" y="15253"/>
                  </a:lnTo>
                  <a:lnTo>
                    <a:pt x="6633" y="15387"/>
                  </a:lnTo>
                  <a:lnTo>
                    <a:pt x="6465" y="15623"/>
                  </a:lnTo>
                  <a:lnTo>
                    <a:pt x="6162" y="15960"/>
                  </a:lnTo>
                  <a:lnTo>
                    <a:pt x="6027" y="16162"/>
                  </a:lnTo>
                  <a:lnTo>
                    <a:pt x="5893" y="16330"/>
                  </a:lnTo>
                  <a:lnTo>
                    <a:pt x="5590" y="15960"/>
                  </a:lnTo>
                  <a:lnTo>
                    <a:pt x="5287" y="15657"/>
                  </a:lnTo>
                  <a:lnTo>
                    <a:pt x="4950" y="15320"/>
                  </a:lnTo>
                  <a:lnTo>
                    <a:pt x="4613" y="15017"/>
                  </a:lnTo>
                  <a:lnTo>
                    <a:pt x="3738" y="14209"/>
                  </a:lnTo>
                  <a:lnTo>
                    <a:pt x="3300" y="13838"/>
                  </a:lnTo>
                  <a:lnTo>
                    <a:pt x="2829" y="13502"/>
                  </a:lnTo>
                  <a:lnTo>
                    <a:pt x="2391" y="13165"/>
                  </a:lnTo>
                  <a:lnTo>
                    <a:pt x="1953" y="12761"/>
                  </a:lnTo>
                  <a:lnTo>
                    <a:pt x="1583" y="12323"/>
                  </a:lnTo>
                  <a:lnTo>
                    <a:pt x="1213" y="11886"/>
                  </a:lnTo>
                  <a:lnTo>
                    <a:pt x="1044" y="11684"/>
                  </a:lnTo>
                  <a:lnTo>
                    <a:pt x="708" y="11313"/>
                  </a:lnTo>
                  <a:lnTo>
                    <a:pt x="405" y="11010"/>
                  </a:lnTo>
                  <a:lnTo>
                    <a:pt x="270" y="10943"/>
                  </a:lnTo>
                  <a:lnTo>
                    <a:pt x="236" y="10909"/>
                  </a:lnTo>
                  <a:lnTo>
                    <a:pt x="270" y="10909"/>
                  </a:lnTo>
                  <a:lnTo>
                    <a:pt x="304" y="10876"/>
                  </a:lnTo>
                  <a:lnTo>
                    <a:pt x="438" y="10775"/>
                  </a:lnTo>
                  <a:lnTo>
                    <a:pt x="607" y="10505"/>
                  </a:lnTo>
                  <a:lnTo>
                    <a:pt x="910" y="10202"/>
                  </a:lnTo>
                  <a:lnTo>
                    <a:pt x="1044" y="10068"/>
                  </a:lnTo>
                  <a:lnTo>
                    <a:pt x="1246" y="9933"/>
                  </a:lnTo>
                  <a:close/>
                  <a:moveTo>
                    <a:pt x="17003" y="3098"/>
                  </a:moveTo>
                  <a:lnTo>
                    <a:pt x="17138" y="3502"/>
                  </a:lnTo>
                  <a:lnTo>
                    <a:pt x="17272" y="3906"/>
                  </a:lnTo>
                  <a:lnTo>
                    <a:pt x="17609" y="4681"/>
                  </a:lnTo>
                  <a:lnTo>
                    <a:pt x="17744" y="4984"/>
                  </a:lnTo>
                  <a:lnTo>
                    <a:pt x="17845" y="5320"/>
                  </a:lnTo>
                  <a:lnTo>
                    <a:pt x="18013" y="5960"/>
                  </a:lnTo>
                  <a:lnTo>
                    <a:pt x="18249" y="7307"/>
                  </a:lnTo>
                  <a:lnTo>
                    <a:pt x="18518" y="8721"/>
                  </a:lnTo>
                  <a:lnTo>
                    <a:pt x="18282" y="8755"/>
                  </a:lnTo>
                  <a:lnTo>
                    <a:pt x="18047" y="8788"/>
                  </a:lnTo>
                  <a:lnTo>
                    <a:pt x="17575" y="8923"/>
                  </a:lnTo>
                  <a:lnTo>
                    <a:pt x="16700" y="9260"/>
                  </a:lnTo>
                  <a:lnTo>
                    <a:pt x="15959" y="9495"/>
                  </a:lnTo>
                  <a:lnTo>
                    <a:pt x="15219" y="9697"/>
                  </a:lnTo>
                  <a:lnTo>
                    <a:pt x="13670" y="10034"/>
                  </a:lnTo>
                  <a:lnTo>
                    <a:pt x="12895" y="10202"/>
                  </a:lnTo>
                  <a:lnTo>
                    <a:pt x="12087" y="10404"/>
                  </a:lnTo>
                  <a:lnTo>
                    <a:pt x="10539" y="10876"/>
                  </a:lnTo>
                  <a:lnTo>
                    <a:pt x="9933" y="11044"/>
                  </a:lnTo>
                  <a:lnTo>
                    <a:pt x="9293" y="11179"/>
                  </a:lnTo>
                  <a:lnTo>
                    <a:pt x="8956" y="11280"/>
                  </a:lnTo>
                  <a:lnTo>
                    <a:pt x="8653" y="11381"/>
                  </a:lnTo>
                  <a:lnTo>
                    <a:pt x="8384" y="11482"/>
                  </a:lnTo>
                  <a:lnTo>
                    <a:pt x="8115" y="11650"/>
                  </a:lnTo>
                  <a:lnTo>
                    <a:pt x="8081" y="11684"/>
                  </a:lnTo>
                  <a:lnTo>
                    <a:pt x="8081" y="11751"/>
                  </a:lnTo>
                  <a:lnTo>
                    <a:pt x="8115" y="11818"/>
                  </a:lnTo>
                  <a:lnTo>
                    <a:pt x="8182" y="11818"/>
                  </a:lnTo>
                  <a:lnTo>
                    <a:pt x="8788" y="11616"/>
                  </a:lnTo>
                  <a:lnTo>
                    <a:pt x="9394" y="11482"/>
                  </a:lnTo>
                  <a:lnTo>
                    <a:pt x="10000" y="11347"/>
                  </a:lnTo>
                  <a:lnTo>
                    <a:pt x="10606" y="11179"/>
                  </a:lnTo>
                  <a:lnTo>
                    <a:pt x="12054" y="10741"/>
                  </a:lnTo>
                  <a:lnTo>
                    <a:pt x="13502" y="10371"/>
                  </a:lnTo>
                  <a:lnTo>
                    <a:pt x="14983" y="10068"/>
                  </a:lnTo>
                  <a:lnTo>
                    <a:pt x="15690" y="9899"/>
                  </a:lnTo>
                  <a:lnTo>
                    <a:pt x="16397" y="9697"/>
                  </a:lnTo>
                  <a:lnTo>
                    <a:pt x="16936" y="9495"/>
                  </a:lnTo>
                  <a:lnTo>
                    <a:pt x="17474" y="9293"/>
                  </a:lnTo>
                  <a:lnTo>
                    <a:pt x="18013" y="9125"/>
                  </a:lnTo>
                  <a:lnTo>
                    <a:pt x="18282" y="9058"/>
                  </a:lnTo>
                  <a:lnTo>
                    <a:pt x="18585" y="9024"/>
                  </a:lnTo>
                  <a:lnTo>
                    <a:pt x="18686" y="9529"/>
                  </a:lnTo>
                  <a:lnTo>
                    <a:pt x="18484" y="9529"/>
                  </a:lnTo>
                  <a:lnTo>
                    <a:pt x="18249" y="9563"/>
                  </a:lnTo>
                  <a:lnTo>
                    <a:pt x="17845" y="9664"/>
                  </a:lnTo>
                  <a:lnTo>
                    <a:pt x="17037" y="9967"/>
                  </a:lnTo>
                  <a:lnTo>
                    <a:pt x="16363" y="10202"/>
                  </a:lnTo>
                  <a:lnTo>
                    <a:pt x="15656" y="10404"/>
                  </a:lnTo>
                  <a:lnTo>
                    <a:pt x="14276" y="10775"/>
                  </a:lnTo>
                  <a:lnTo>
                    <a:pt x="11313" y="11583"/>
                  </a:lnTo>
                  <a:lnTo>
                    <a:pt x="9832" y="11953"/>
                  </a:lnTo>
                  <a:lnTo>
                    <a:pt x="8350" y="12323"/>
                  </a:lnTo>
                  <a:lnTo>
                    <a:pt x="8283" y="12357"/>
                  </a:lnTo>
                  <a:lnTo>
                    <a:pt x="8283" y="12458"/>
                  </a:lnTo>
                  <a:lnTo>
                    <a:pt x="8317" y="12525"/>
                  </a:lnTo>
                  <a:lnTo>
                    <a:pt x="8384" y="12559"/>
                  </a:lnTo>
                  <a:lnTo>
                    <a:pt x="9091" y="12458"/>
                  </a:lnTo>
                  <a:lnTo>
                    <a:pt x="9764" y="12357"/>
                  </a:lnTo>
                  <a:lnTo>
                    <a:pt x="10471" y="12189"/>
                  </a:lnTo>
                  <a:lnTo>
                    <a:pt x="11145" y="12020"/>
                  </a:lnTo>
                  <a:lnTo>
                    <a:pt x="12525" y="11616"/>
                  </a:lnTo>
                  <a:lnTo>
                    <a:pt x="13872" y="11212"/>
                  </a:lnTo>
                  <a:lnTo>
                    <a:pt x="15320" y="10808"/>
                  </a:lnTo>
                  <a:lnTo>
                    <a:pt x="16767" y="10371"/>
                  </a:lnTo>
                  <a:lnTo>
                    <a:pt x="17744" y="10068"/>
                  </a:lnTo>
                  <a:lnTo>
                    <a:pt x="18249" y="9933"/>
                  </a:lnTo>
                  <a:lnTo>
                    <a:pt x="18754" y="9832"/>
                  </a:lnTo>
                  <a:lnTo>
                    <a:pt x="18855" y="10371"/>
                  </a:lnTo>
                  <a:lnTo>
                    <a:pt x="17542" y="10775"/>
                  </a:lnTo>
                  <a:lnTo>
                    <a:pt x="16229" y="11179"/>
                  </a:lnTo>
                  <a:lnTo>
                    <a:pt x="14882" y="11515"/>
                  </a:lnTo>
                  <a:lnTo>
                    <a:pt x="13569" y="11818"/>
                  </a:lnTo>
                  <a:lnTo>
                    <a:pt x="12256" y="12121"/>
                  </a:lnTo>
                  <a:lnTo>
                    <a:pt x="10976" y="12458"/>
                  </a:lnTo>
                  <a:lnTo>
                    <a:pt x="9731" y="12761"/>
                  </a:lnTo>
                  <a:lnTo>
                    <a:pt x="9428" y="12862"/>
                  </a:lnTo>
                  <a:lnTo>
                    <a:pt x="9125" y="12963"/>
                  </a:lnTo>
                  <a:lnTo>
                    <a:pt x="8923" y="13098"/>
                  </a:lnTo>
                  <a:lnTo>
                    <a:pt x="8788" y="13131"/>
                  </a:lnTo>
                  <a:lnTo>
                    <a:pt x="8721" y="13165"/>
                  </a:lnTo>
                  <a:lnTo>
                    <a:pt x="8653" y="13199"/>
                  </a:lnTo>
                  <a:lnTo>
                    <a:pt x="8620" y="13232"/>
                  </a:lnTo>
                  <a:lnTo>
                    <a:pt x="8620" y="13300"/>
                  </a:lnTo>
                  <a:lnTo>
                    <a:pt x="8687" y="13333"/>
                  </a:lnTo>
                  <a:lnTo>
                    <a:pt x="8754" y="13401"/>
                  </a:lnTo>
                  <a:lnTo>
                    <a:pt x="8855" y="13401"/>
                  </a:lnTo>
                  <a:lnTo>
                    <a:pt x="9024" y="13300"/>
                  </a:lnTo>
                  <a:lnTo>
                    <a:pt x="9394" y="13165"/>
                  </a:lnTo>
                  <a:lnTo>
                    <a:pt x="9731" y="13064"/>
                  </a:lnTo>
                  <a:lnTo>
                    <a:pt x="10438" y="12896"/>
                  </a:lnTo>
                  <a:lnTo>
                    <a:pt x="11784" y="12525"/>
                  </a:lnTo>
                  <a:lnTo>
                    <a:pt x="12458" y="12357"/>
                  </a:lnTo>
                  <a:lnTo>
                    <a:pt x="13165" y="12222"/>
                  </a:lnTo>
                  <a:lnTo>
                    <a:pt x="14613" y="11886"/>
                  </a:lnTo>
                  <a:lnTo>
                    <a:pt x="16060" y="11515"/>
                  </a:lnTo>
                  <a:lnTo>
                    <a:pt x="17508" y="11111"/>
                  </a:lnTo>
                  <a:lnTo>
                    <a:pt x="18922" y="10674"/>
                  </a:lnTo>
                  <a:lnTo>
                    <a:pt x="19023" y="11078"/>
                  </a:lnTo>
                  <a:lnTo>
                    <a:pt x="17676" y="11414"/>
                  </a:lnTo>
                  <a:lnTo>
                    <a:pt x="16330" y="11785"/>
                  </a:lnTo>
                  <a:lnTo>
                    <a:pt x="14983" y="12155"/>
                  </a:lnTo>
                  <a:lnTo>
                    <a:pt x="13636" y="12424"/>
                  </a:lnTo>
                  <a:lnTo>
                    <a:pt x="12996" y="12593"/>
                  </a:lnTo>
                  <a:lnTo>
                    <a:pt x="12390" y="12761"/>
                  </a:lnTo>
                  <a:lnTo>
                    <a:pt x="11212" y="13165"/>
                  </a:lnTo>
                  <a:lnTo>
                    <a:pt x="10640" y="13300"/>
                  </a:lnTo>
                  <a:lnTo>
                    <a:pt x="10034" y="13434"/>
                  </a:lnTo>
                  <a:lnTo>
                    <a:pt x="9461" y="13569"/>
                  </a:lnTo>
                  <a:lnTo>
                    <a:pt x="9192" y="13670"/>
                  </a:lnTo>
                  <a:lnTo>
                    <a:pt x="8923" y="13805"/>
                  </a:lnTo>
                  <a:lnTo>
                    <a:pt x="8923" y="13838"/>
                  </a:lnTo>
                  <a:lnTo>
                    <a:pt x="8923" y="13906"/>
                  </a:lnTo>
                  <a:lnTo>
                    <a:pt x="8923" y="13939"/>
                  </a:lnTo>
                  <a:lnTo>
                    <a:pt x="8990" y="13939"/>
                  </a:lnTo>
                  <a:lnTo>
                    <a:pt x="9596" y="13838"/>
                  </a:lnTo>
                  <a:lnTo>
                    <a:pt x="10168" y="13704"/>
                  </a:lnTo>
                  <a:lnTo>
                    <a:pt x="11347" y="13367"/>
                  </a:lnTo>
                  <a:lnTo>
                    <a:pt x="12525" y="12997"/>
                  </a:lnTo>
                  <a:lnTo>
                    <a:pt x="13097" y="12828"/>
                  </a:lnTo>
                  <a:lnTo>
                    <a:pt x="13704" y="12694"/>
                  </a:lnTo>
                  <a:lnTo>
                    <a:pt x="15050" y="12424"/>
                  </a:lnTo>
                  <a:lnTo>
                    <a:pt x="15724" y="12256"/>
                  </a:lnTo>
                  <a:lnTo>
                    <a:pt x="16397" y="12088"/>
                  </a:lnTo>
                  <a:lnTo>
                    <a:pt x="17744" y="11717"/>
                  </a:lnTo>
                  <a:lnTo>
                    <a:pt x="19090" y="11347"/>
                  </a:lnTo>
                  <a:lnTo>
                    <a:pt x="19225" y="11818"/>
                  </a:lnTo>
                  <a:lnTo>
                    <a:pt x="19191" y="11818"/>
                  </a:lnTo>
                  <a:lnTo>
                    <a:pt x="18484" y="11919"/>
                  </a:lnTo>
                  <a:lnTo>
                    <a:pt x="17811" y="12088"/>
                  </a:lnTo>
                  <a:lnTo>
                    <a:pt x="17138" y="12256"/>
                  </a:lnTo>
                  <a:lnTo>
                    <a:pt x="16431" y="12458"/>
                  </a:lnTo>
                  <a:lnTo>
                    <a:pt x="15084" y="12929"/>
                  </a:lnTo>
                  <a:lnTo>
                    <a:pt x="14411" y="13131"/>
                  </a:lnTo>
                  <a:lnTo>
                    <a:pt x="13737" y="13333"/>
                  </a:lnTo>
                  <a:lnTo>
                    <a:pt x="11010" y="14007"/>
                  </a:lnTo>
                  <a:lnTo>
                    <a:pt x="10471" y="14142"/>
                  </a:lnTo>
                  <a:lnTo>
                    <a:pt x="9865" y="14276"/>
                  </a:lnTo>
                  <a:lnTo>
                    <a:pt x="9562" y="14377"/>
                  </a:lnTo>
                  <a:lnTo>
                    <a:pt x="9293" y="14478"/>
                  </a:lnTo>
                  <a:lnTo>
                    <a:pt x="9057" y="14613"/>
                  </a:lnTo>
                  <a:lnTo>
                    <a:pt x="8855" y="14781"/>
                  </a:lnTo>
                  <a:lnTo>
                    <a:pt x="8855" y="14815"/>
                  </a:lnTo>
                  <a:lnTo>
                    <a:pt x="8889" y="14849"/>
                  </a:lnTo>
                  <a:lnTo>
                    <a:pt x="9125" y="14849"/>
                  </a:lnTo>
                  <a:lnTo>
                    <a:pt x="9428" y="14815"/>
                  </a:lnTo>
                  <a:lnTo>
                    <a:pt x="9697" y="14748"/>
                  </a:lnTo>
                  <a:lnTo>
                    <a:pt x="10000" y="14647"/>
                  </a:lnTo>
                  <a:lnTo>
                    <a:pt x="10539" y="14478"/>
                  </a:lnTo>
                  <a:lnTo>
                    <a:pt x="11077" y="14310"/>
                  </a:lnTo>
                  <a:lnTo>
                    <a:pt x="13603" y="13670"/>
                  </a:lnTo>
                  <a:lnTo>
                    <a:pt x="14310" y="13468"/>
                  </a:lnTo>
                  <a:lnTo>
                    <a:pt x="14983" y="13266"/>
                  </a:lnTo>
                  <a:lnTo>
                    <a:pt x="16363" y="12828"/>
                  </a:lnTo>
                  <a:lnTo>
                    <a:pt x="17070" y="12593"/>
                  </a:lnTo>
                  <a:lnTo>
                    <a:pt x="17777" y="12424"/>
                  </a:lnTo>
                  <a:lnTo>
                    <a:pt x="18484" y="12256"/>
                  </a:lnTo>
                  <a:lnTo>
                    <a:pt x="19191" y="12155"/>
                  </a:lnTo>
                  <a:lnTo>
                    <a:pt x="19292" y="12121"/>
                  </a:lnTo>
                  <a:lnTo>
                    <a:pt x="19427" y="12660"/>
                  </a:lnTo>
                  <a:lnTo>
                    <a:pt x="19158" y="12660"/>
                  </a:lnTo>
                  <a:lnTo>
                    <a:pt x="18888" y="12727"/>
                  </a:lnTo>
                  <a:lnTo>
                    <a:pt x="18215" y="12929"/>
                  </a:lnTo>
                  <a:lnTo>
                    <a:pt x="17542" y="13131"/>
                  </a:lnTo>
                  <a:lnTo>
                    <a:pt x="16633" y="13401"/>
                  </a:lnTo>
                  <a:lnTo>
                    <a:pt x="15757" y="13670"/>
                  </a:lnTo>
                  <a:lnTo>
                    <a:pt x="14848" y="13939"/>
                  </a:lnTo>
                  <a:lnTo>
                    <a:pt x="13973" y="14209"/>
                  </a:lnTo>
                  <a:lnTo>
                    <a:pt x="11549" y="14849"/>
                  </a:lnTo>
                  <a:lnTo>
                    <a:pt x="10269" y="15152"/>
                  </a:lnTo>
                  <a:lnTo>
                    <a:pt x="9933" y="15253"/>
                  </a:lnTo>
                  <a:lnTo>
                    <a:pt x="9731" y="15286"/>
                  </a:lnTo>
                  <a:lnTo>
                    <a:pt x="9529" y="15286"/>
                  </a:lnTo>
                  <a:lnTo>
                    <a:pt x="9495" y="15320"/>
                  </a:lnTo>
                  <a:lnTo>
                    <a:pt x="9495" y="15354"/>
                  </a:lnTo>
                  <a:lnTo>
                    <a:pt x="9495" y="15387"/>
                  </a:lnTo>
                  <a:lnTo>
                    <a:pt x="9630" y="15455"/>
                  </a:lnTo>
                  <a:lnTo>
                    <a:pt x="9764" y="15488"/>
                  </a:lnTo>
                  <a:lnTo>
                    <a:pt x="9933" y="15488"/>
                  </a:lnTo>
                  <a:lnTo>
                    <a:pt x="10101" y="15455"/>
                  </a:lnTo>
                  <a:lnTo>
                    <a:pt x="10438" y="15387"/>
                  </a:lnTo>
                  <a:lnTo>
                    <a:pt x="10707" y="15320"/>
                  </a:lnTo>
                  <a:lnTo>
                    <a:pt x="12054" y="14983"/>
                  </a:lnTo>
                  <a:lnTo>
                    <a:pt x="13401" y="14647"/>
                  </a:lnTo>
                  <a:lnTo>
                    <a:pt x="14882" y="14243"/>
                  </a:lnTo>
                  <a:lnTo>
                    <a:pt x="15623" y="14040"/>
                  </a:lnTo>
                  <a:lnTo>
                    <a:pt x="16330" y="13805"/>
                  </a:lnTo>
                  <a:lnTo>
                    <a:pt x="18114" y="13266"/>
                  </a:lnTo>
                  <a:lnTo>
                    <a:pt x="18754" y="13030"/>
                  </a:lnTo>
                  <a:lnTo>
                    <a:pt x="19090" y="12929"/>
                  </a:lnTo>
                  <a:lnTo>
                    <a:pt x="19494" y="12929"/>
                  </a:lnTo>
                  <a:lnTo>
                    <a:pt x="19999" y="14882"/>
                  </a:lnTo>
                  <a:lnTo>
                    <a:pt x="17508" y="15623"/>
                  </a:lnTo>
                  <a:lnTo>
                    <a:pt x="15017" y="16364"/>
                  </a:lnTo>
                  <a:lnTo>
                    <a:pt x="12559" y="17003"/>
                  </a:lnTo>
                  <a:lnTo>
                    <a:pt x="11885" y="17172"/>
                  </a:lnTo>
                  <a:lnTo>
                    <a:pt x="11212" y="17306"/>
                  </a:lnTo>
                  <a:lnTo>
                    <a:pt x="10539" y="17475"/>
                  </a:lnTo>
                  <a:lnTo>
                    <a:pt x="9899" y="17677"/>
                  </a:lnTo>
                  <a:lnTo>
                    <a:pt x="9865" y="17710"/>
                  </a:lnTo>
                  <a:lnTo>
                    <a:pt x="9865" y="17744"/>
                  </a:lnTo>
                  <a:lnTo>
                    <a:pt x="9865" y="17778"/>
                  </a:lnTo>
                  <a:lnTo>
                    <a:pt x="9899" y="17778"/>
                  </a:lnTo>
                  <a:lnTo>
                    <a:pt x="10471" y="17744"/>
                  </a:lnTo>
                  <a:lnTo>
                    <a:pt x="11044" y="17677"/>
                  </a:lnTo>
                  <a:lnTo>
                    <a:pt x="12121" y="17407"/>
                  </a:lnTo>
                  <a:lnTo>
                    <a:pt x="13502" y="17071"/>
                  </a:lnTo>
                  <a:lnTo>
                    <a:pt x="14848" y="16700"/>
                  </a:lnTo>
                  <a:lnTo>
                    <a:pt x="17474" y="15960"/>
                  </a:lnTo>
                  <a:lnTo>
                    <a:pt x="20067" y="15185"/>
                  </a:lnTo>
                  <a:lnTo>
                    <a:pt x="20168" y="15657"/>
                  </a:lnTo>
                  <a:lnTo>
                    <a:pt x="19629" y="15825"/>
                  </a:lnTo>
                  <a:lnTo>
                    <a:pt x="19090" y="15960"/>
                  </a:lnTo>
                  <a:lnTo>
                    <a:pt x="18552" y="16094"/>
                  </a:lnTo>
                  <a:lnTo>
                    <a:pt x="18013" y="16229"/>
                  </a:lnTo>
                  <a:lnTo>
                    <a:pt x="16666" y="16633"/>
                  </a:lnTo>
                  <a:lnTo>
                    <a:pt x="15993" y="16835"/>
                  </a:lnTo>
                  <a:lnTo>
                    <a:pt x="15320" y="17037"/>
                  </a:lnTo>
                  <a:lnTo>
                    <a:pt x="12862" y="17643"/>
                  </a:lnTo>
                  <a:lnTo>
                    <a:pt x="11616" y="17946"/>
                  </a:lnTo>
                  <a:lnTo>
                    <a:pt x="11010" y="18114"/>
                  </a:lnTo>
                  <a:lnTo>
                    <a:pt x="10404" y="18316"/>
                  </a:lnTo>
                  <a:lnTo>
                    <a:pt x="10303" y="18350"/>
                  </a:lnTo>
                  <a:lnTo>
                    <a:pt x="9630" y="17677"/>
                  </a:lnTo>
                  <a:lnTo>
                    <a:pt x="9125" y="17104"/>
                  </a:lnTo>
                  <a:lnTo>
                    <a:pt x="8552" y="16498"/>
                  </a:lnTo>
                  <a:lnTo>
                    <a:pt x="8249" y="16229"/>
                  </a:lnTo>
                  <a:lnTo>
                    <a:pt x="7946" y="15960"/>
                  </a:lnTo>
                  <a:lnTo>
                    <a:pt x="7610" y="15724"/>
                  </a:lnTo>
                  <a:lnTo>
                    <a:pt x="7273" y="15556"/>
                  </a:lnTo>
                  <a:lnTo>
                    <a:pt x="7172" y="15185"/>
                  </a:lnTo>
                  <a:lnTo>
                    <a:pt x="7172" y="15118"/>
                  </a:lnTo>
                  <a:lnTo>
                    <a:pt x="7138" y="15084"/>
                  </a:lnTo>
                  <a:lnTo>
                    <a:pt x="7105" y="15051"/>
                  </a:lnTo>
                  <a:lnTo>
                    <a:pt x="6768" y="14074"/>
                  </a:lnTo>
                  <a:lnTo>
                    <a:pt x="6600" y="13569"/>
                  </a:lnTo>
                  <a:lnTo>
                    <a:pt x="6465" y="13064"/>
                  </a:lnTo>
                  <a:lnTo>
                    <a:pt x="6095" y="11616"/>
                  </a:lnTo>
                  <a:lnTo>
                    <a:pt x="5792" y="10135"/>
                  </a:lnTo>
                  <a:lnTo>
                    <a:pt x="5489" y="8755"/>
                  </a:lnTo>
                  <a:lnTo>
                    <a:pt x="5320" y="8048"/>
                  </a:lnTo>
                  <a:lnTo>
                    <a:pt x="5219" y="7374"/>
                  </a:lnTo>
                  <a:lnTo>
                    <a:pt x="5219" y="7105"/>
                  </a:lnTo>
                  <a:lnTo>
                    <a:pt x="5253" y="6869"/>
                  </a:lnTo>
                  <a:lnTo>
                    <a:pt x="5320" y="6667"/>
                  </a:lnTo>
                  <a:lnTo>
                    <a:pt x="5421" y="6465"/>
                  </a:lnTo>
                  <a:lnTo>
                    <a:pt x="5556" y="6297"/>
                  </a:lnTo>
                  <a:lnTo>
                    <a:pt x="5724" y="6162"/>
                  </a:lnTo>
                  <a:lnTo>
                    <a:pt x="5926" y="6027"/>
                  </a:lnTo>
                  <a:lnTo>
                    <a:pt x="6128" y="5926"/>
                  </a:lnTo>
                  <a:lnTo>
                    <a:pt x="6398" y="5825"/>
                  </a:lnTo>
                  <a:lnTo>
                    <a:pt x="6499" y="5758"/>
                  </a:lnTo>
                  <a:lnTo>
                    <a:pt x="6566" y="5657"/>
                  </a:lnTo>
                  <a:lnTo>
                    <a:pt x="6600" y="5657"/>
                  </a:lnTo>
                  <a:lnTo>
                    <a:pt x="7071" y="5623"/>
                  </a:lnTo>
                  <a:lnTo>
                    <a:pt x="7542" y="5522"/>
                  </a:lnTo>
                  <a:lnTo>
                    <a:pt x="8485" y="5253"/>
                  </a:lnTo>
                  <a:lnTo>
                    <a:pt x="9259" y="5051"/>
                  </a:lnTo>
                  <a:lnTo>
                    <a:pt x="10000" y="4849"/>
                  </a:lnTo>
                  <a:lnTo>
                    <a:pt x="10774" y="4613"/>
                  </a:lnTo>
                  <a:lnTo>
                    <a:pt x="11549" y="4445"/>
                  </a:lnTo>
                  <a:lnTo>
                    <a:pt x="12929" y="4142"/>
                  </a:lnTo>
                  <a:lnTo>
                    <a:pt x="14310" y="3839"/>
                  </a:lnTo>
                  <a:lnTo>
                    <a:pt x="15656" y="3536"/>
                  </a:lnTo>
                  <a:lnTo>
                    <a:pt x="16330" y="3334"/>
                  </a:lnTo>
                  <a:lnTo>
                    <a:pt x="17003" y="3098"/>
                  </a:lnTo>
                  <a:close/>
                  <a:moveTo>
                    <a:pt x="20235" y="15892"/>
                  </a:moveTo>
                  <a:lnTo>
                    <a:pt x="20336" y="16397"/>
                  </a:lnTo>
                  <a:lnTo>
                    <a:pt x="18181" y="16835"/>
                  </a:lnTo>
                  <a:lnTo>
                    <a:pt x="17104" y="17104"/>
                  </a:lnTo>
                  <a:lnTo>
                    <a:pt x="16027" y="17374"/>
                  </a:lnTo>
                  <a:lnTo>
                    <a:pt x="14815" y="17710"/>
                  </a:lnTo>
                  <a:lnTo>
                    <a:pt x="13636" y="18114"/>
                  </a:lnTo>
                  <a:lnTo>
                    <a:pt x="13064" y="18283"/>
                  </a:lnTo>
                  <a:lnTo>
                    <a:pt x="12491" y="18451"/>
                  </a:lnTo>
                  <a:lnTo>
                    <a:pt x="11919" y="18619"/>
                  </a:lnTo>
                  <a:lnTo>
                    <a:pt x="11347" y="18821"/>
                  </a:lnTo>
                  <a:lnTo>
                    <a:pt x="11111" y="18855"/>
                  </a:lnTo>
                  <a:lnTo>
                    <a:pt x="10909" y="18956"/>
                  </a:lnTo>
                  <a:lnTo>
                    <a:pt x="10471" y="18518"/>
                  </a:lnTo>
                  <a:lnTo>
                    <a:pt x="10606" y="18485"/>
                  </a:lnTo>
                  <a:lnTo>
                    <a:pt x="10741" y="18451"/>
                  </a:lnTo>
                  <a:lnTo>
                    <a:pt x="10842" y="18384"/>
                  </a:lnTo>
                  <a:lnTo>
                    <a:pt x="11380" y="18283"/>
                  </a:lnTo>
                  <a:lnTo>
                    <a:pt x="11885" y="18182"/>
                  </a:lnTo>
                  <a:lnTo>
                    <a:pt x="12929" y="17879"/>
                  </a:lnTo>
                  <a:lnTo>
                    <a:pt x="15623" y="17205"/>
                  </a:lnTo>
                  <a:lnTo>
                    <a:pt x="16296" y="17003"/>
                  </a:lnTo>
                  <a:lnTo>
                    <a:pt x="16936" y="16801"/>
                  </a:lnTo>
                  <a:lnTo>
                    <a:pt x="18282" y="16397"/>
                  </a:lnTo>
                  <a:lnTo>
                    <a:pt x="19259" y="16162"/>
                  </a:lnTo>
                  <a:lnTo>
                    <a:pt x="19764" y="16061"/>
                  </a:lnTo>
                  <a:lnTo>
                    <a:pt x="20235" y="15892"/>
                  </a:lnTo>
                  <a:close/>
                  <a:moveTo>
                    <a:pt x="20403" y="16667"/>
                  </a:moveTo>
                  <a:lnTo>
                    <a:pt x="20504" y="17138"/>
                  </a:lnTo>
                  <a:lnTo>
                    <a:pt x="19393" y="17407"/>
                  </a:lnTo>
                  <a:lnTo>
                    <a:pt x="18282" y="17677"/>
                  </a:lnTo>
                  <a:lnTo>
                    <a:pt x="17205" y="18013"/>
                  </a:lnTo>
                  <a:lnTo>
                    <a:pt x="16128" y="18384"/>
                  </a:lnTo>
                  <a:lnTo>
                    <a:pt x="15118" y="18754"/>
                  </a:lnTo>
                  <a:lnTo>
                    <a:pt x="14074" y="19124"/>
                  </a:lnTo>
                  <a:lnTo>
                    <a:pt x="13502" y="19293"/>
                  </a:lnTo>
                  <a:lnTo>
                    <a:pt x="12929" y="19394"/>
                  </a:lnTo>
                  <a:lnTo>
                    <a:pt x="11751" y="19596"/>
                  </a:lnTo>
                  <a:lnTo>
                    <a:pt x="11717" y="19629"/>
                  </a:lnTo>
                  <a:lnTo>
                    <a:pt x="11683" y="19663"/>
                  </a:lnTo>
                  <a:lnTo>
                    <a:pt x="11212" y="19259"/>
                  </a:lnTo>
                  <a:lnTo>
                    <a:pt x="11111" y="19158"/>
                  </a:lnTo>
                  <a:lnTo>
                    <a:pt x="11313" y="19091"/>
                  </a:lnTo>
                  <a:lnTo>
                    <a:pt x="11515" y="19023"/>
                  </a:lnTo>
                  <a:lnTo>
                    <a:pt x="12020" y="18889"/>
                  </a:lnTo>
                  <a:lnTo>
                    <a:pt x="12289" y="18855"/>
                  </a:lnTo>
                  <a:lnTo>
                    <a:pt x="12424" y="18821"/>
                  </a:lnTo>
                  <a:lnTo>
                    <a:pt x="12525" y="18754"/>
                  </a:lnTo>
                  <a:lnTo>
                    <a:pt x="12559" y="18754"/>
                  </a:lnTo>
                  <a:lnTo>
                    <a:pt x="13468" y="18451"/>
                  </a:lnTo>
                  <a:lnTo>
                    <a:pt x="14680" y="18047"/>
                  </a:lnTo>
                  <a:lnTo>
                    <a:pt x="15858" y="17677"/>
                  </a:lnTo>
                  <a:lnTo>
                    <a:pt x="17003" y="17407"/>
                  </a:lnTo>
                  <a:lnTo>
                    <a:pt x="18114" y="17138"/>
                  </a:lnTo>
                  <a:lnTo>
                    <a:pt x="20403" y="16667"/>
                  </a:lnTo>
                  <a:close/>
                  <a:moveTo>
                    <a:pt x="6835" y="15556"/>
                  </a:moveTo>
                  <a:lnTo>
                    <a:pt x="7239" y="15825"/>
                  </a:lnTo>
                  <a:lnTo>
                    <a:pt x="7610" y="16094"/>
                  </a:lnTo>
                  <a:lnTo>
                    <a:pt x="7980" y="16397"/>
                  </a:lnTo>
                  <a:lnTo>
                    <a:pt x="8317" y="16700"/>
                  </a:lnTo>
                  <a:lnTo>
                    <a:pt x="8990" y="17340"/>
                  </a:lnTo>
                  <a:lnTo>
                    <a:pt x="9630" y="18013"/>
                  </a:lnTo>
                  <a:lnTo>
                    <a:pt x="10337" y="18754"/>
                  </a:lnTo>
                  <a:lnTo>
                    <a:pt x="11044" y="19461"/>
                  </a:lnTo>
                  <a:lnTo>
                    <a:pt x="11380" y="19730"/>
                  </a:lnTo>
                  <a:lnTo>
                    <a:pt x="11717" y="20000"/>
                  </a:lnTo>
                  <a:lnTo>
                    <a:pt x="12054" y="20303"/>
                  </a:lnTo>
                  <a:lnTo>
                    <a:pt x="12357" y="20572"/>
                  </a:lnTo>
                  <a:lnTo>
                    <a:pt x="12289" y="20639"/>
                  </a:lnTo>
                  <a:lnTo>
                    <a:pt x="12256" y="20707"/>
                  </a:lnTo>
                  <a:lnTo>
                    <a:pt x="12256" y="20740"/>
                  </a:lnTo>
                  <a:lnTo>
                    <a:pt x="12054" y="20976"/>
                  </a:lnTo>
                  <a:lnTo>
                    <a:pt x="11852" y="21178"/>
                  </a:lnTo>
                  <a:lnTo>
                    <a:pt x="11650" y="21346"/>
                  </a:lnTo>
                  <a:lnTo>
                    <a:pt x="11414" y="21212"/>
                  </a:lnTo>
                  <a:lnTo>
                    <a:pt x="11212" y="21077"/>
                  </a:lnTo>
                  <a:lnTo>
                    <a:pt x="10842" y="20740"/>
                  </a:lnTo>
                  <a:lnTo>
                    <a:pt x="10438" y="20404"/>
                  </a:lnTo>
                  <a:lnTo>
                    <a:pt x="10034" y="20067"/>
                  </a:lnTo>
                  <a:lnTo>
                    <a:pt x="9226" y="19293"/>
                  </a:lnTo>
                  <a:lnTo>
                    <a:pt x="8384" y="18552"/>
                  </a:lnTo>
                  <a:lnTo>
                    <a:pt x="7643" y="17946"/>
                  </a:lnTo>
                  <a:lnTo>
                    <a:pt x="7273" y="17643"/>
                  </a:lnTo>
                  <a:lnTo>
                    <a:pt x="6936" y="17273"/>
                  </a:lnTo>
                  <a:lnTo>
                    <a:pt x="6566" y="16835"/>
                  </a:lnTo>
                  <a:lnTo>
                    <a:pt x="6364" y="16633"/>
                  </a:lnTo>
                  <a:lnTo>
                    <a:pt x="6128" y="16465"/>
                  </a:lnTo>
                  <a:lnTo>
                    <a:pt x="6398" y="16128"/>
                  </a:lnTo>
                  <a:lnTo>
                    <a:pt x="6701" y="15791"/>
                  </a:lnTo>
                  <a:lnTo>
                    <a:pt x="6835" y="15556"/>
                  </a:lnTo>
                  <a:close/>
                  <a:moveTo>
                    <a:pt x="20538" y="17407"/>
                  </a:moveTo>
                  <a:lnTo>
                    <a:pt x="20673" y="18081"/>
                  </a:lnTo>
                  <a:lnTo>
                    <a:pt x="20942" y="19562"/>
                  </a:lnTo>
                  <a:lnTo>
                    <a:pt x="18619" y="20134"/>
                  </a:lnTo>
                  <a:lnTo>
                    <a:pt x="16296" y="20707"/>
                  </a:lnTo>
                  <a:lnTo>
                    <a:pt x="14916" y="21077"/>
                  </a:lnTo>
                  <a:lnTo>
                    <a:pt x="13535" y="21481"/>
                  </a:lnTo>
                  <a:lnTo>
                    <a:pt x="12862" y="21683"/>
                  </a:lnTo>
                  <a:lnTo>
                    <a:pt x="12963" y="21616"/>
                  </a:lnTo>
                  <a:lnTo>
                    <a:pt x="13030" y="21515"/>
                  </a:lnTo>
                  <a:lnTo>
                    <a:pt x="13064" y="21414"/>
                  </a:lnTo>
                  <a:lnTo>
                    <a:pt x="13064" y="21279"/>
                  </a:lnTo>
                  <a:lnTo>
                    <a:pt x="12996" y="21178"/>
                  </a:lnTo>
                  <a:lnTo>
                    <a:pt x="12895" y="21077"/>
                  </a:lnTo>
                  <a:lnTo>
                    <a:pt x="12794" y="20976"/>
                  </a:lnTo>
                  <a:lnTo>
                    <a:pt x="12559" y="20774"/>
                  </a:lnTo>
                  <a:lnTo>
                    <a:pt x="12660" y="20572"/>
                  </a:lnTo>
                  <a:lnTo>
                    <a:pt x="12660" y="20505"/>
                  </a:lnTo>
                  <a:lnTo>
                    <a:pt x="12592" y="20471"/>
                  </a:lnTo>
                  <a:lnTo>
                    <a:pt x="12592" y="20437"/>
                  </a:lnTo>
                  <a:lnTo>
                    <a:pt x="12929" y="20404"/>
                  </a:lnTo>
                  <a:lnTo>
                    <a:pt x="13266" y="20336"/>
                  </a:lnTo>
                  <a:lnTo>
                    <a:pt x="13973" y="20168"/>
                  </a:lnTo>
                  <a:lnTo>
                    <a:pt x="14646" y="19966"/>
                  </a:lnTo>
                  <a:lnTo>
                    <a:pt x="15286" y="19764"/>
                  </a:lnTo>
                  <a:lnTo>
                    <a:pt x="15690" y="19629"/>
                  </a:lnTo>
                  <a:lnTo>
                    <a:pt x="16094" y="19461"/>
                  </a:lnTo>
                  <a:lnTo>
                    <a:pt x="16868" y="19091"/>
                  </a:lnTo>
                  <a:lnTo>
                    <a:pt x="17239" y="18956"/>
                  </a:lnTo>
                  <a:lnTo>
                    <a:pt x="17643" y="18821"/>
                  </a:lnTo>
                  <a:lnTo>
                    <a:pt x="18047" y="18720"/>
                  </a:lnTo>
                  <a:lnTo>
                    <a:pt x="18484" y="18687"/>
                  </a:lnTo>
                  <a:lnTo>
                    <a:pt x="18552" y="18687"/>
                  </a:lnTo>
                  <a:lnTo>
                    <a:pt x="18585" y="18653"/>
                  </a:lnTo>
                  <a:lnTo>
                    <a:pt x="18619" y="18552"/>
                  </a:lnTo>
                  <a:lnTo>
                    <a:pt x="18585" y="18451"/>
                  </a:lnTo>
                  <a:lnTo>
                    <a:pt x="18552" y="18417"/>
                  </a:lnTo>
                  <a:lnTo>
                    <a:pt x="18484" y="18384"/>
                  </a:lnTo>
                  <a:lnTo>
                    <a:pt x="18114" y="18417"/>
                  </a:lnTo>
                  <a:lnTo>
                    <a:pt x="17777" y="18485"/>
                  </a:lnTo>
                  <a:lnTo>
                    <a:pt x="17407" y="18552"/>
                  </a:lnTo>
                  <a:lnTo>
                    <a:pt x="17070" y="18687"/>
                  </a:lnTo>
                  <a:lnTo>
                    <a:pt x="16397" y="18956"/>
                  </a:lnTo>
                  <a:lnTo>
                    <a:pt x="15757" y="19259"/>
                  </a:lnTo>
                  <a:lnTo>
                    <a:pt x="15353" y="19427"/>
                  </a:lnTo>
                  <a:lnTo>
                    <a:pt x="14916" y="19562"/>
                  </a:lnTo>
                  <a:lnTo>
                    <a:pt x="14108" y="19798"/>
                  </a:lnTo>
                  <a:lnTo>
                    <a:pt x="13232" y="20000"/>
                  </a:lnTo>
                  <a:lnTo>
                    <a:pt x="12828" y="20134"/>
                  </a:lnTo>
                  <a:lnTo>
                    <a:pt x="12424" y="20269"/>
                  </a:lnTo>
                  <a:lnTo>
                    <a:pt x="11784" y="19730"/>
                  </a:lnTo>
                  <a:lnTo>
                    <a:pt x="12054" y="19764"/>
                  </a:lnTo>
                  <a:lnTo>
                    <a:pt x="12323" y="19764"/>
                  </a:lnTo>
                  <a:lnTo>
                    <a:pt x="12828" y="19730"/>
                  </a:lnTo>
                  <a:lnTo>
                    <a:pt x="13367" y="19629"/>
                  </a:lnTo>
                  <a:lnTo>
                    <a:pt x="13906" y="19461"/>
                  </a:lnTo>
                  <a:lnTo>
                    <a:pt x="14444" y="19293"/>
                  </a:lnTo>
                  <a:lnTo>
                    <a:pt x="14983" y="19091"/>
                  </a:lnTo>
                  <a:lnTo>
                    <a:pt x="15959" y="18720"/>
                  </a:lnTo>
                  <a:lnTo>
                    <a:pt x="17070" y="18316"/>
                  </a:lnTo>
                  <a:lnTo>
                    <a:pt x="18215" y="17980"/>
                  </a:lnTo>
                  <a:lnTo>
                    <a:pt x="19393" y="17677"/>
                  </a:lnTo>
                  <a:lnTo>
                    <a:pt x="20538" y="17407"/>
                  </a:lnTo>
                  <a:close/>
                  <a:moveTo>
                    <a:pt x="12458" y="20909"/>
                  </a:moveTo>
                  <a:lnTo>
                    <a:pt x="12559" y="21010"/>
                  </a:lnTo>
                  <a:lnTo>
                    <a:pt x="12761" y="21178"/>
                  </a:lnTo>
                  <a:lnTo>
                    <a:pt x="12862" y="21245"/>
                  </a:lnTo>
                  <a:lnTo>
                    <a:pt x="12895" y="21313"/>
                  </a:lnTo>
                  <a:lnTo>
                    <a:pt x="12895" y="21380"/>
                  </a:lnTo>
                  <a:lnTo>
                    <a:pt x="12794" y="21447"/>
                  </a:lnTo>
                  <a:lnTo>
                    <a:pt x="12693" y="21582"/>
                  </a:lnTo>
                  <a:lnTo>
                    <a:pt x="12559" y="21649"/>
                  </a:lnTo>
                  <a:lnTo>
                    <a:pt x="12390" y="21717"/>
                  </a:lnTo>
                  <a:lnTo>
                    <a:pt x="12222" y="21717"/>
                  </a:lnTo>
                  <a:lnTo>
                    <a:pt x="12020" y="21616"/>
                  </a:lnTo>
                  <a:lnTo>
                    <a:pt x="11919" y="21548"/>
                  </a:lnTo>
                  <a:lnTo>
                    <a:pt x="11852" y="21481"/>
                  </a:lnTo>
                  <a:lnTo>
                    <a:pt x="12020" y="21346"/>
                  </a:lnTo>
                  <a:lnTo>
                    <a:pt x="12155" y="21212"/>
                  </a:lnTo>
                  <a:lnTo>
                    <a:pt x="12458" y="20909"/>
                  </a:lnTo>
                  <a:close/>
                  <a:moveTo>
                    <a:pt x="17979" y="2661"/>
                  </a:moveTo>
                  <a:lnTo>
                    <a:pt x="18047" y="2762"/>
                  </a:lnTo>
                  <a:lnTo>
                    <a:pt x="18148" y="2762"/>
                  </a:lnTo>
                  <a:lnTo>
                    <a:pt x="18080" y="2829"/>
                  </a:lnTo>
                  <a:lnTo>
                    <a:pt x="18080" y="2964"/>
                  </a:lnTo>
                  <a:lnTo>
                    <a:pt x="18181" y="3300"/>
                  </a:lnTo>
                  <a:lnTo>
                    <a:pt x="18417" y="3940"/>
                  </a:lnTo>
                  <a:lnTo>
                    <a:pt x="18787" y="5085"/>
                  </a:lnTo>
                  <a:lnTo>
                    <a:pt x="19124" y="6230"/>
                  </a:lnTo>
                  <a:lnTo>
                    <a:pt x="19427" y="7576"/>
                  </a:lnTo>
                  <a:lnTo>
                    <a:pt x="19595" y="8250"/>
                  </a:lnTo>
                  <a:lnTo>
                    <a:pt x="19764" y="8923"/>
                  </a:lnTo>
                  <a:lnTo>
                    <a:pt x="20134" y="10236"/>
                  </a:lnTo>
                  <a:lnTo>
                    <a:pt x="20302" y="10876"/>
                  </a:lnTo>
                  <a:lnTo>
                    <a:pt x="20471" y="11549"/>
                  </a:lnTo>
                  <a:lnTo>
                    <a:pt x="20605" y="12222"/>
                  </a:lnTo>
                  <a:lnTo>
                    <a:pt x="20706" y="12929"/>
                  </a:lnTo>
                  <a:lnTo>
                    <a:pt x="20807" y="13636"/>
                  </a:lnTo>
                  <a:lnTo>
                    <a:pt x="20942" y="14344"/>
                  </a:lnTo>
                  <a:lnTo>
                    <a:pt x="21211" y="15724"/>
                  </a:lnTo>
                  <a:lnTo>
                    <a:pt x="21548" y="17104"/>
                  </a:lnTo>
                  <a:lnTo>
                    <a:pt x="21885" y="18350"/>
                  </a:lnTo>
                  <a:lnTo>
                    <a:pt x="22289" y="19596"/>
                  </a:lnTo>
                  <a:lnTo>
                    <a:pt x="22659" y="20841"/>
                  </a:lnTo>
                  <a:lnTo>
                    <a:pt x="23063" y="22087"/>
                  </a:lnTo>
                  <a:lnTo>
                    <a:pt x="22895" y="21952"/>
                  </a:lnTo>
                  <a:lnTo>
                    <a:pt x="22760" y="21784"/>
                  </a:lnTo>
                  <a:lnTo>
                    <a:pt x="22727" y="21750"/>
                  </a:lnTo>
                  <a:lnTo>
                    <a:pt x="22659" y="21717"/>
                  </a:lnTo>
                  <a:lnTo>
                    <a:pt x="22592" y="21750"/>
                  </a:lnTo>
                  <a:lnTo>
                    <a:pt x="22558" y="21784"/>
                  </a:lnTo>
                  <a:lnTo>
                    <a:pt x="22424" y="21986"/>
                  </a:lnTo>
                  <a:lnTo>
                    <a:pt x="22356" y="22188"/>
                  </a:lnTo>
                  <a:lnTo>
                    <a:pt x="22222" y="22559"/>
                  </a:lnTo>
                  <a:lnTo>
                    <a:pt x="21986" y="22053"/>
                  </a:lnTo>
                  <a:lnTo>
                    <a:pt x="21784" y="21515"/>
                  </a:lnTo>
                  <a:lnTo>
                    <a:pt x="21616" y="20976"/>
                  </a:lnTo>
                  <a:lnTo>
                    <a:pt x="21447" y="20437"/>
                  </a:lnTo>
                  <a:lnTo>
                    <a:pt x="21481" y="20404"/>
                  </a:lnTo>
                  <a:lnTo>
                    <a:pt x="21447" y="20336"/>
                  </a:lnTo>
                  <a:lnTo>
                    <a:pt x="21447" y="20303"/>
                  </a:lnTo>
                  <a:lnTo>
                    <a:pt x="21380" y="20269"/>
                  </a:lnTo>
                  <a:lnTo>
                    <a:pt x="21245" y="19629"/>
                  </a:lnTo>
                  <a:lnTo>
                    <a:pt x="21077" y="18821"/>
                  </a:lnTo>
                  <a:lnTo>
                    <a:pt x="20908" y="18013"/>
                  </a:lnTo>
                  <a:lnTo>
                    <a:pt x="20774" y="17340"/>
                  </a:lnTo>
                  <a:lnTo>
                    <a:pt x="20807" y="17273"/>
                  </a:lnTo>
                  <a:lnTo>
                    <a:pt x="20807" y="17239"/>
                  </a:lnTo>
                  <a:lnTo>
                    <a:pt x="20774" y="17172"/>
                  </a:lnTo>
                  <a:lnTo>
                    <a:pt x="20740" y="17138"/>
                  </a:lnTo>
                  <a:lnTo>
                    <a:pt x="20471" y="15791"/>
                  </a:lnTo>
                  <a:lnTo>
                    <a:pt x="20504" y="15758"/>
                  </a:lnTo>
                  <a:lnTo>
                    <a:pt x="20504" y="15690"/>
                  </a:lnTo>
                  <a:lnTo>
                    <a:pt x="20471" y="15657"/>
                  </a:lnTo>
                  <a:lnTo>
                    <a:pt x="20403" y="15589"/>
                  </a:lnTo>
                  <a:lnTo>
                    <a:pt x="20302" y="15118"/>
                  </a:lnTo>
                  <a:lnTo>
                    <a:pt x="20336" y="15017"/>
                  </a:lnTo>
                  <a:lnTo>
                    <a:pt x="20336" y="14950"/>
                  </a:lnTo>
                  <a:lnTo>
                    <a:pt x="20302" y="14882"/>
                  </a:lnTo>
                  <a:lnTo>
                    <a:pt x="20235" y="14849"/>
                  </a:lnTo>
                  <a:lnTo>
                    <a:pt x="19764" y="12963"/>
                  </a:lnTo>
                  <a:lnTo>
                    <a:pt x="19326" y="11246"/>
                  </a:lnTo>
                  <a:lnTo>
                    <a:pt x="19326" y="11145"/>
                  </a:lnTo>
                  <a:lnTo>
                    <a:pt x="19259" y="11078"/>
                  </a:lnTo>
                  <a:lnTo>
                    <a:pt x="18956" y="9731"/>
                  </a:lnTo>
                  <a:lnTo>
                    <a:pt x="18956" y="9630"/>
                  </a:lnTo>
                  <a:lnTo>
                    <a:pt x="18787" y="8957"/>
                  </a:lnTo>
                  <a:lnTo>
                    <a:pt x="18821" y="8856"/>
                  </a:lnTo>
                  <a:lnTo>
                    <a:pt x="18787" y="8788"/>
                  </a:lnTo>
                  <a:lnTo>
                    <a:pt x="18754" y="8755"/>
                  </a:lnTo>
                  <a:lnTo>
                    <a:pt x="18552" y="7745"/>
                  </a:lnTo>
                  <a:lnTo>
                    <a:pt x="18316" y="6364"/>
                  </a:lnTo>
                  <a:lnTo>
                    <a:pt x="18148" y="5691"/>
                  </a:lnTo>
                  <a:lnTo>
                    <a:pt x="17979" y="4984"/>
                  </a:lnTo>
                  <a:lnTo>
                    <a:pt x="17777" y="4512"/>
                  </a:lnTo>
                  <a:lnTo>
                    <a:pt x="17575" y="4007"/>
                  </a:lnTo>
                  <a:lnTo>
                    <a:pt x="17340" y="3536"/>
                  </a:lnTo>
                  <a:lnTo>
                    <a:pt x="17239" y="3267"/>
                  </a:lnTo>
                  <a:lnTo>
                    <a:pt x="17171" y="3031"/>
                  </a:lnTo>
                  <a:lnTo>
                    <a:pt x="17205" y="2930"/>
                  </a:lnTo>
                  <a:lnTo>
                    <a:pt x="17171" y="2896"/>
                  </a:lnTo>
                  <a:lnTo>
                    <a:pt x="17138" y="2863"/>
                  </a:lnTo>
                  <a:lnTo>
                    <a:pt x="17138" y="2829"/>
                  </a:lnTo>
                  <a:lnTo>
                    <a:pt x="17171" y="2829"/>
                  </a:lnTo>
                  <a:lnTo>
                    <a:pt x="17441" y="2728"/>
                  </a:lnTo>
                  <a:lnTo>
                    <a:pt x="17710" y="2694"/>
                  </a:lnTo>
                  <a:lnTo>
                    <a:pt x="17979" y="2661"/>
                  </a:lnTo>
                  <a:close/>
                  <a:moveTo>
                    <a:pt x="24275" y="1"/>
                  </a:moveTo>
                  <a:lnTo>
                    <a:pt x="22626" y="506"/>
                  </a:lnTo>
                  <a:lnTo>
                    <a:pt x="20976" y="977"/>
                  </a:lnTo>
                  <a:lnTo>
                    <a:pt x="19326" y="1381"/>
                  </a:lnTo>
                  <a:lnTo>
                    <a:pt x="17643" y="1785"/>
                  </a:lnTo>
                  <a:lnTo>
                    <a:pt x="14310" y="2593"/>
                  </a:lnTo>
                  <a:lnTo>
                    <a:pt x="12626" y="2997"/>
                  </a:lnTo>
                  <a:lnTo>
                    <a:pt x="10976" y="3401"/>
                  </a:lnTo>
                  <a:lnTo>
                    <a:pt x="9630" y="3772"/>
                  </a:lnTo>
                  <a:lnTo>
                    <a:pt x="8317" y="4176"/>
                  </a:lnTo>
                  <a:lnTo>
                    <a:pt x="5691" y="5017"/>
                  </a:lnTo>
                  <a:lnTo>
                    <a:pt x="5051" y="5253"/>
                  </a:lnTo>
                  <a:lnTo>
                    <a:pt x="4714" y="5388"/>
                  </a:lnTo>
                  <a:lnTo>
                    <a:pt x="4377" y="5590"/>
                  </a:lnTo>
                  <a:lnTo>
                    <a:pt x="4108" y="5792"/>
                  </a:lnTo>
                  <a:lnTo>
                    <a:pt x="3973" y="5926"/>
                  </a:lnTo>
                  <a:lnTo>
                    <a:pt x="3906" y="6061"/>
                  </a:lnTo>
                  <a:lnTo>
                    <a:pt x="3839" y="6230"/>
                  </a:lnTo>
                  <a:lnTo>
                    <a:pt x="3805" y="6364"/>
                  </a:lnTo>
                  <a:lnTo>
                    <a:pt x="3771" y="6533"/>
                  </a:lnTo>
                  <a:lnTo>
                    <a:pt x="3805" y="6735"/>
                  </a:lnTo>
                  <a:lnTo>
                    <a:pt x="3771" y="7105"/>
                  </a:lnTo>
                  <a:lnTo>
                    <a:pt x="3805" y="7509"/>
                  </a:lnTo>
                  <a:lnTo>
                    <a:pt x="3906" y="7913"/>
                  </a:lnTo>
                  <a:lnTo>
                    <a:pt x="4007" y="8317"/>
                  </a:lnTo>
                  <a:lnTo>
                    <a:pt x="4310" y="9125"/>
                  </a:lnTo>
                  <a:lnTo>
                    <a:pt x="4546" y="9866"/>
                  </a:lnTo>
                  <a:lnTo>
                    <a:pt x="5556" y="13434"/>
                  </a:lnTo>
                  <a:lnTo>
                    <a:pt x="4916" y="12761"/>
                  </a:lnTo>
                  <a:lnTo>
                    <a:pt x="4243" y="12121"/>
                  </a:lnTo>
                  <a:lnTo>
                    <a:pt x="3839" y="11717"/>
                  </a:lnTo>
                  <a:lnTo>
                    <a:pt x="3401" y="11381"/>
                  </a:lnTo>
                  <a:lnTo>
                    <a:pt x="2963" y="11010"/>
                  </a:lnTo>
                  <a:lnTo>
                    <a:pt x="2559" y="10606"/>
                  </a:lnTo>
                  <a:lnTo>
                    <a:pt x="2290" y="10371"/>
                  </a:lnTo>
                  <a:lnTo>
                    <a:pt x="1987" y="10101"/>
                  </a:lnTo>
                  <a:lnTo>
                    <a:pt x="1819" y="9967"/>
                  </a:lnTo>
                  <a:lnTo>
                    <a:pt x="1650" y="9899"/>
                  </a:lnTo>
                  <a:lnTo>
                    <a:pt x="1482" y="9866"/>
                  </a:lnTo>
                  <a:lnTo>
                    <a:pt x="1280" y="9899"/>
                  </a:lnTo>
                  <a:lnTo>
                    <a:pt x="1280" y="9832"/>
                  </a:lnTo>
                  <a:lnTo>
                    <a:pt x="1246" y="9765"/>
                  </a:lnTo>
                  <a:lnTo>
                    <a:pt x="1179" y="9731"/>
                  </a:lnTo>
                  <a:lnTo>
                    <a:pt x="1112" y="9731"/>
                  </a:lnTo>
                  <a:lnTo>
                    <a:pt x="943" y="9832"/>
                  </a:lnTo>
                  <a:lnTo>
                    <a:pt x="775" y="10000"/>
                  </a:lnTo>
                  <a:lnTo>
                    <a:pt x="506" y="10303"/>
                  </a:lnTo>
                  <a:lnTo>
                    <a:pt x="270" y="10573"/>
                  </a:lnTo>
                  <a:lnTo>
                    <a:pt x="169" y="10741"/>
                  </a:lnTo>
                  <a:lnTo>
                    <a:pt x="135" y="10808"/>
                  </a:lnTo>
                  <a:lnTo>
                    <a:pt x="135" y="10876"/>
                  </a:lnTo>
                  <a:lnTo>
                    <a:pt x="102" y="10876"/>
                  </a:lnTo>
                  <a:lnTo>
                    <a:pt x="68" y="10909"/>
                  </a:lnTo>
                  <a:lnTo>
                    <a:pt x="34" y="10943"/>
                  </a:lnTo>
                  <a:lnTo>
                    <a:pt x="1" y="10977"/>
                  </a:lnTo>
                  <a:lnTo>
                    <a:pt x="34" y="11010"/>
                  </a:lnTo>
                  <a:lnTo>
                    <a:pt x="68" y="11044"/>
                  </a:lnTo>
                  <a:lnTo>
                    <a:pt x="236" y="11145"/>
                  </a:lnTo>
                  <a:lnTo>
                    <a:pt x="371" y="11280"/>
                  </a:lnTo>
                  <a:lnTo>
                    <a:pt x="640" y="11549"/>
                  </a:lnTo>
                  <a:lnTo>
                    <a:pt x="1145" y="12155"/>
                  </a:lnTo>
                  <a:lnTo>
                    <a:pt x="1448" y="12525"/>
                  </a:lnTo>
                  <a:lnTo>
                    <a:pt x="1785" y="12896"/>
                  </a:lnTo>
                  <a:lnTo>
                    <a:pt x="2155" y="13232"/>
                  </a:lnTo>
                  <a:lnTo>
                    <a:pt x="2526" y="13569"/>
                  </a:lnTo>
                  <a:lnTo>
                    <a:pt x="3401" y="14243"/>
                  </a:lnTo>
                  <a:lnTo>
                    <a:pt x="4276" y="14983"/>
                  </a:lnTo>
                  <a:lnTo>
                    <a:pt x="4680" y="15354"/>
                  </a:lnTo>
                  <a:lnTo>
                    <a:pt x="5085" y="15758"/>
                  </a:lnTo>
                  <a:lnTo>
                    <a:pt x="5455" y="16195"/>
                  </a:lnTo>
                  <a:lnTo>
                    <a:pt x="5792" y="16633"/>
                  </a:lnTo>
                  <a:lnTo>
                    <a:pt x="5859" y="16700"/>
                  </a:lnTo>
                  <a:lnTo>
                    <a:pt x="5994" y="16700"/>
                  </a:lnTo>
                  <a:lnTo>
                    <a:pt x="6027" y="16633"/>
                  </a:lnTo>
                  <a:lnTo>
                    <a:pt x="6061" y="16599"/>
                  </a:lnTo>
                  <a:lnTo>
                    <a:pt x="6162" y="16734"/>
                  </a:lnTo>
                  <a:lnTo>
                    <a:pt x="6263" y="16835"/>
                  </a:lnTo>
                  <a:lnTo>
                    <a:pt x="6330" y="16869"/>
                  </a:lnTo>
                  <a:lnTo>
                    <a:pt x="6330" y="16902"/>
                  </a:lnTo>
                  <a:lnTo>
                    <a:pt x="6600" y="17744"/>
                  </a:lnTo>
                  <a:lnTo>
                    <a:pt x="6869" y="18619"/>
                  </a:lnTo>
                  <a:lnTo>
                    <a:pt x="7071" y="19461"/>
                  </a:lnTo>
                  <a:lnTo>
                    <a:pt x="7239" y="20336"/>
                  </a:lnTo>
                  <a:lnTo>
                    <a:pt x="7610" y="22087"/>
                  </a:lnTo>
                  <a:lnTo>
                    <a:pt x="7812" y="22963"/>
                  </a:lnTo>
                  <a:lnTo>
                    <a:pt x="8081" y="23838"/>
                  </a:lnTo>
                  <a:lnTo>
                    <a:pt x="8653" y="25656"/>
                  </a:lnTo>
                  <a:lnTo>
                    <a:pt x="9226" y="27474"/>
                  </a:lnTo>
                  <a:lnTo>
                    <a:pt x="9327" y="27710"/>
                  </a:lnTo>
                  <a:lnTo>
                    <a:pt x="9428" y="27912"/>
                  </a:lnTo>
                  <a:lnTo>
                    <a:pt x="9529" y="28114"/>
                  </a:lnTo>
                  <a:lnTo>
                    <a:pt x="9663" y="28316"/>
                  </a:lnTo>
                  <a:lnTo>
                    <a:pt x="9832" y="28484"/>
                  </a:lnTo>
                  <a:lnTo>
                    <a:pt x="10000" y="28652"/>
                  </a:lnTo>
                  <a:lnTo>
                    <a:pt x="10202" y="28787"/>
                  </a:lnTo>
                  <a:lnTo>
                    <a:pt x="10438" y="28888"/>
                  </a:lnTo>
                  <a:lnTo>
                    <a:pt x="10707" y="28955"/>
                  </a:lnTo>
                  <a:lnTo>
                    <a:pt x="11010" y="29023"/>
                  </a:lnTo>
                  <a:lnTo>
                    <a:pt x="11313" y="29056"/>
                  </a:lnTo>
                  <a:lnTo>
                    <a:pt x="11616" y="29056"/>
                  </a:lnTo>
                  <a:lnTo>
                    <a:pt x="11919" y="29023"/>
                  </a:lnTo>
                  <a:lnTo>
                    <a:pt x="12222" y="28989"/>
                  </a:lnTo>
                  <a:lnTo>
                    <a:pt x="12828" y="28854"/>
                  </a:lnTo>
                  <a:lnTo>
                    <a:pt x="13434" y="28686"/>
                  </a:lnTo>
                  <a:lnTo>
                    <a:pt x="14040" y="28484"/>
                  </a:lnTo>
                  <a:lnTo>
                    <a:pt x="15151" y="28080"/>
                  </a:lnTo>
                  <a:lnTo>
                    <a:pt x="17104" y="27541"/>
                  </a:lnTo>
                  <a:lnTo>
                    <a:pt x="19057" y="27003"/>
                  </a:lnTo>
                  <a:lnTo>
                    <a:pt x="20067" y="26666"/>
                  </a:lnTo>
                  <a:lnTo>
                    <a:pt x="21110" y="26329"/>
                  </a:lnTo>
                  <a:lnTo>
                    <a:pt x="21616" y="26161"/>
                  </a:lnTo>
                  <a:lnTo>
                    <a:pt x="22154" y="26026"/>
                  </a:lnTo>
                  <a:lnTo>
                    <a:pt x="22659" y="25892"/>
                  </a:lnTo>
                  <a:lnTo>
                    <a:pt x="23198" y="25824"/>
                  </a:lnTo>
                  <a:lnTo>
                    <a:pt x="23265" y="25791"/>
                  </a:lnTo>
                  <a:lnTo>
                    <a:pt x="23333" y="25690"/>
                  </a:lnTo>
                  <a:lnTo>
                    <a:pt x="23467" y="25690"/>
                  </a:lnTo>
                  <a:lnTo>
                    <a:pt x="23636" y="25656"/>
                  </a:lnTo>
                  <a:lnTo>
                    <a:pt x="23972" y="25589"/>
                  </a:lnTo>
                  <a:lnTo>
                    <a:pt x="24275" y="25488"/>
                  </a:lnTo>
                  <a:lnTo>
                    <a:pt x="24275" y="25151"/>
                  </a:lnTo>
                  <a:lnTo>
                    <a:pt x="23636" y="25353"/>
                  </a:lnTo>
                  <a:lnTo>
                    <a:pt x="23366" y="25454"/>
                  </a:lnTo>
                  <a:lnTo>
                    <a:pt x="23198" y="25555"/>
                  </a:lnTo>
                  <a:lnTo>
                    <a:pt x="22760" y="25589"/>
                  </a:lnTo>
                  <a:lnTo>
                    <a:pt x="22356" y="25690"/>
                  </a:lnTo>
                  <a:lnTo>
                    <a:pt x="21548" y="25892"/>
                  </a:lnTo>
                  <a:lnTo>
                    <a:pt x="19966" y="26430"/>
                  </a:lnTo>
                  <a:lnTo>
                    <a:pt x="19057" y="26700"/>
                  </a:lnTo>
                  <a:lnTo>
                    <a:pt x="18148" y="26969"/>
                  </a:lnTo>
                  <a:lnTo>
                    <a:pt x="16296" y="27474"/>
                  </a:lnTo>
                  <a:lnTo>
                    <a:pt x="14882" y="27912"/>
                  </a:lnTo>
                  <a:lnTo>
                    <a:pt x="13468" y="28349"/>
                  </a:lnTo>
                  <a:lnTo>
                    <a:pt x="12895" y="28518"/>
                  </a:lnTo>
                  <a:lnTo>
                    <a:pt x="12323" y="28686"/>
                  </a:lnTo>
                  <a:lnTo>
                    <a:pt x="11717" y="28753"/>
                  </a:lnTo>
                  <a:lnTo>
                    <a:pt x="11414" y="28787"/>
                  </a:lnTo>
                  <a:lnTo>
                    <a:pt x="11111" y="28787"/>
                  </a:lnTo>
                  <a:lnTo>
                    <a:pt x="10741" y="28720"/>
                  </a:lnTo>
                  <a:lnTo>
                    <a:pt x="10438" y="28585"/>
                  </a:lnTo>
                  <a:lnTo>
                    <a:pt x="10202" y="28417"/>
                  </a:lnTo>
                  <a:lnTo>
                    <a:pt x="9966" y="28181"/>
                  </a:lnTo>
                  <a:lnTo>
                    <a:pt x="9798" y="27912"/>
                  </a:lnTo>
                  <a:lnTo>
                    <a:pt x="9630" y="27609"/>
                  </a:lnTo>
                  <a:lnTo>
                    <a:pt x="9495" y="27306"/>
                  </a:lnTo>
                  <a:lnTo>
                    <a:pt x="9394" y="26969"/>
                  </a:lnTo>
                  <a:lnTo>
                    <a:pt x="9125" y="26094"/>
                  </a:lnTo>
                  <a:lnTo>
                    <a:pt x="8822" y="25252"/>
                  </a:lnTo>
                  <a:lnTo>
                    <a:pt x="8249" y="23535"/>
                  </a:lnTo>
                  <a:lnTo>
                    <a:pt x="8014" y="22761"/>
                  </a:lnTo>
                  <a:lnTo>
                    <a:pt x="7812" y="21986"/>
                  </a:lnTo>
                  <a:lnTo>
                    <a:pt x="7475" y="20437"/>
                  </a:lnTo>
                  <a:lnTo>
                    <a:pt x="7138" y="18855"/>
                  </a:lnTo>
                  <a:lnTo>
                    <a:pt x="6936" y="18114"/>
                  </a:lnTo>
                  <a:lnTo>
                    <a:pt x="6667" y="17340"/>
                  </a:lnTo>
                  <a:lnTo>
                    <a:pt x="6768" y="17441"/>
                  </a:lnTo>
                  <a:lnTo>
                    <a:pt x="7037" y="17744"/>
                  </a:lnTo>
                  <a:lnTo>
                    <a:pt x="7307" y="18047"/>
                  </a:lnTo>
                  <a:lnTo>
                    <a:pt x="7946" y="18586"/>
                  </a:lnTo>
                  <a:lnTo>
                    <a:pt x="8115" y="18956"/>
                  </a:lnTo>
                  <a:lnTo>
                    <a:pt x="8216" y="19360"/>
                  </a:lnTo>
                  <a:lnTo>
                    <a:pt x="8418" y="20168"/>
                  </a:lnTo>
                  <a:lnTo>
                    <a:pt x="8586" y="21010"/>
                  </a:lnTo>
                  <a:lnTo>
                    <a:pt x="8721" y="21818"/>
                  </a:lnTo>
                  <a:lnTo>
                    <a:pt x="8923" y="23030"/>
                  </a:lnTo>
                  <a:lnTo>
                    <a:pt x="9192" y="24242"/>
                  </a:lnTo>
                  <a:lnTo>
                    <a:pt x="9394" y="25319"/>
                  </a:lnTo>
                  <a:lnTo>
                    <a:pt x="9562" y="25892"/>
                  </a:lnTo>
                  <a:lnTo>
                    <a:pt x="9731" y="26498"/>
                  </a:lnTo>
                  <a:lnTo>
                    <a:pt x="10000" y="27036"/>
                  </a:lnTo>
                  <a:lnTo>
                    <a:pt x="10135" y="27272"/>
                  </a:lnTo>
                  <a:lnTo>
                    <a:pt x="10303" y="27508"/>
                  </a:lnTo>
                  <a:lnTo>
                    <a:pt x="10505" y="27710"/>
                  </a:lnTo>
                  <a:lnTo>
                    <a:pt x="10707" y="27878"/>
                  </a:lnTo>
                  <a:lnTo>
                    <a:pt x="10943" y="28013"/>
                  </a:lnTo>
                  <a:lnTo>
                    <a:pt x="11178" y="28147"/>
                  </a:lnTo>
                  <a:lnTo>
                    <a:pt x="11515" y="28215"/>
                  </a:lnTo>
                  <a:lnTo>
                    <a:pt x="11852" y="28248"/>
                  </a:lnTo>
                  <a:lnTo>
                    <a:pt x="12188" y="28248"/>
                  </a:lnTo>
                  <a:lnTo>
                    <a:pt x="12525" y="28215"/>
                  </a:lnTo>
                  <a:lnTo>
                    <a:pt x="12862" y="28147"/>
                  </a:lnTo>
                  <a:lnTo>
                    <a:pt x="13199" y="28046"/>
                  </a:lnTo>
                  <a:lnTo>
                    <a:pt x="13838" y="27878"/>
                  </a:lnTo>
                  <a:lnTo>
                    <a:pt x="14613" y="27609"/>
                  </a:lnTo>
                  <a:lnTo>
                    <a:pt x="15387" y="27306"/>
                  </a:lnTo>
                  <a:lnTo>
                    <a:pt x="16195" y="27003"/>
                  </a:lnTo>
                  <a:lnTo>
                    <a:pt x="16969" y="26733"/>
                  </a:lnTo>
                  <a:lnTo>
                    <a:pt x="21279" y="25488"/>
                  </a:lnTo>
                  <a:lnTo>
                    <a:pt x="22356" y="25151"/>
                  </a:lnTo>
                  <a:lnTo>
                    <a:pt x="23467" y="24814"/>
                  </a:lnTo>
                  <a:lnTo>
                    <a:pt x="24275" y="24579"/>
                  </a:lnTo>
                  <a:lnTo>
                    <a:pt x="24275" y="24276"/>
                  </a:lnTo>
                  <a:lnTo>
                    <a:pt x="22929" y="24713"/>
                  </a:lnTo>
                  <a:lnTo>
                    <a:pt x="20807" y="25387"/>
                  </a:lnTo>
                  <a:lnTo>
                    <a:pt x="18686" y="25993"/>
                  </a:lnTo>
                  <a:lnTo>
                    <a:pt x="16936" y="26531"/>
                  </a:lnTo>
                  <a:lnTo>
                    <a:pt x="16094" y="26801"/>
                  </a:lnTo>
                  <a:lnTo>
                    <a:pt x="15252" y="27104"/>
                  </a:lnTo>
                  <a:lnTo>
                    <a:pt x="14444" y="27407"/>
                  </a:lnTo>
                  <a:lnTo>
                    <a:pt x="13670" y="27676"/>
                  </a:lnTo>
                  <a:lnTo>
                    <a:pt x="13232" y="27811"/>
                  </a:lnTo>
                  <a:lnTo>
                    <a:pt x="12828" y="27878"/>
                  </a:lnTo>
                  <a:lnTo>
                    <a:pt x="12424" y="27945"/>
                  </a:lnTo>
                  <a:lnTo>
                    <a:pt x="12020" y="27979"/>
                  </a:lnTo>
                  <a:lnTo>
                    <a:pt x="11650" y="27979"/>
                  </a:lnTo>
                  <a:lnTo>
                    <a:pt x="11313" y="27878"/>
                  </a:lnTo>
                  <a:lnTo>
                    <a:pt x="11044" y="27777"/>
                  </a:lnTo>
                  <a:lnTo>
                    <a:pt x="10774" y="27575"/>
                  </a:lnTo>
                  <a:lnTo>
                    <a:pt x="10539" y="27373"/>
                  </a:lnTo>
                  <a:lnTo>
                    <a:pt x="10337" y="27104"/>
                  </a:lnTo>
                  <a:lnTo>
                    <a:pt x="10168" y="26834"/>
                  </a:lnTo>
                  <a:lnTo>
                    <a:pt x="10034" y="26531"/>
                  </a:lnTo>
                  <a:lnTo>
                    <a:pt x="9899" y="26195"/>
                  </a:lnTo>
                  <a:lnTo>
                    <a:pt x="9764" y="25858"/>
                  </a:lnTo>
                  <a:lnTo>
                    <a:pt x="9596" y="25185"/>
                  </a:lnTo>
                  <a:lnTo>
                    <a:pt x="9461" y="24511"/>
                  </a:lnTo>
                  <a:lnTo>
                    <a:pt x="9327" y="23872"/>
                  </a:lnTo>
                  <a:lnTo>
                    <a:pt x="9125" y="22626"/>
                  </a:lnTo>
                  <a:lnTo>
                    <a:pt x="8923" y="21346"/>
                  </a:lnTo>
                  <a:lnTo>
                    <a:pt x="8822" y="20707"/>
                  </a:lnTo>
                  <a:lnTo>
                    <a:pt x="8687" y="20101"/>
                  </a:lnTo>
                  <a:lnTo>
                    <a:pt x="8519" y="19495"/>
                  </a:lnTo>
                  <a:lnTo>
                    <a:pt x="8317" y="18889"/>
                  </a:lnTo>
                  <a:lnTo>
                    <a:pt x="8350" y="18922"/>
                  </a:lnTo>
                  <a:lnTo>
                    <a:pt x="9259" y="19764"/>
                  </a:lnTo>
                  <a:lnTo>
                    <a:pt x="9697" y="20168"/>
                  </a:lnTo>
                  <a:lnTo>
                    <a:pt x="10135" y="20572"/>
                  </a:lnTo>
                  <a:lnTo>
                    <a:pt x="10539" y="20875"/>
                  </a:lnTo>
                  <a:lnTo>
                    <a:pt x="10741" y="21043"/>
                  </a:lnTo>
                  <a:lnTo>
                    <a:pt x="10909" y="21178"/>
                  </a:lnTo>
                  <a:lnTo>
                    <a:pt x="11212" y="21447"/>
                  </a:lnTo>
                  <a:lnTo>
                    <a:pt x="11347" y="21548"/>
                  </a:lnTo>
                  <a:lnTo>
                    <a:pt x="11549" y="21616"/>
                  </a:lnTo>
                  <a:lnTo>
                    <a:pt x="11616" y="21649"/>
                  </a:lnTo>
                  <a:lnTo>
                    <a:pt x="11683" y="21616"/>
                  </a:lnTo>
                  <a:lnTo>
                    <a:pt x="11717" y="21582"/>
                  </a:lnTo>
                  <a:lnTo>
                    <a:pt x="11717" y="21616"/>
                  </a:lnTo>
                  <a:lnTo>
                    <a:pt x="11751" y="21649"/>
                  </a:lnTo>
                  <a:lnTo>
                    <a:pt x="11919" y="21784"/>
                  </a:lnTo>
                  <a:lnTo>
                    <a:pt x="12121" y="21885"/>
                  </a:lnTo>
                  <a:lnTo>
                    <a:pt x="11616" y="21986"/>
                  </a:lnTo>
                  <a:lnTo>
                    <a:pt x="11380" y="22053"/>
                  </a:lnTo>
                  <a:lnTo>
                    <a:pt x="11178" y="22155"/>
                  </a:lnTo>
                  <a:lnTo>
                    <a:pt x="11111" y="22222"/>
                  </a:lnTo>
                  <a:lnTo>
                    <a:pt x="11111" y="22289"/>
                  </a:lnTo>
                  <a:lnTo>
                    <a:pt x="11178" y="22357"/>
                  </a:lnTo>
                  <a:lnTo>
                    <a:pt x="11246" y="22357"/>
                  </a:lnTo>
                  <a:lnTo>
                    <a:pt x="12525" y="22020"/>
                  </a:lnTo>
                  <a:lnTo>
                    <a:pt x="13805" y="21683"/>
                  </a:lnTo>
                  <a:lnTo>
                    <a:pt x="15084" y="21313"/>
                  </a:lnTo>
                  <a:lnTo>
                    <a:pt x="16363" y="20976"/>
                  </a:lnTo>
                  <a:lnTo>
                    <a:pt x="18686" y="20404"/>
                  </a:lnTo>
                  <a:lnTo>
                    <a:pt x="21009" y="19831"/>
                  </a:lnTo>
                  <a:lnTo>
                    <a:pt x="21110" y="20235"/>
                  </a:lnTo>
                  <a:lnTo>
                    <a:pt x="20841" y="20269"/>
                  </a:lnTo>
                  <a:lnTo>
                    <a:pt x="20538" y="20303"/>
                  </a:lnTo>
                  <a:lnTo>
                    <a:pt x="19932" y="20437"/>
                  </a:lnTo>
                  <a:lnTo>
                    <a:pt x="18821" y="20740"/>
                  </a:lnTo>
                  <a:lnTo>
                    <a:pt x="18013" y="20942"/>
                  </a:lnTo>
                  <a:lnTo>
                    <a:pt x="17239" y="21178"/>
                  </a:lnTo>
                  <a:lnTo>
                    <a:pt x="15690" y="21649"/>
                  </a:lnTo>
                  <a:lnTo>
                    <a:pt x="14108" y="22155"/>
                  </a:lnTo>
                  <a:lnTo>
                    <a:pt x="13333" y="22424"/>
                  </a:lnTo>
                  <a:lnTo>
                    <a:pt x="12525" y="22660"/>
                  </a:lnTo>
                  <a:lnTo>
                    <a:pt x="12188" y="22693"/>
                  </a:lnTo>
                  <a:lnTo>
                    <a:pt x="11852" y="22761"/>
                  </a:lnTo>
                  <a:lnTo>
                    <a:pt x="11683" y="22794"/>
                  </a:lnTo>
                  <a:lnTo>
                    <a:pt x="11515" y="22895"/>
                  </a:lnTo>
                  <a:lnTo>
                    <a:pt x="11414" y="22996"/>
                  </a:lnTo>
                  <a:lnTo>
                    <a:pt x="11313" y="23131"/>
                  </a:lnTo>
                  <a:lnTo>
                    <a:pt x="11313" y="23165"/>
                  </a:lnTo>
                  <a:lnTo>
                    <a:pt x="11347" y="23165"/>
                  </a:lnTo>
                  <a:lnTo>
                    <a:pt x="11784" y="23030"/>
                  </a:lnTo>
                  <a:lnTo>
                    <a:pt x="12222" y="22929"/>
                  </a:lnTo>
                  <a:lnTo>
                    <a:pt x="12660" y="22862"/>
                  </a:lnTo>
                  <a:lnTo>
                    <a:pt x="13097" y="22727"/>
                  </a:lnTo>
                  <a:lnTo>
                    <a:pt x="14545" y="22289"/>
                  </a:lnTo>
                  <a:lnTo>
                    <a:pt x="15993" y="21818"/>
                  </a:lnTo>
                  <a:lnTo>
                    <a:pt x="17306" y="21414"/>
                  </a:lnTo>
                  <a:lnTo>
                    <a:pt x="18653" y="21043"/>
                  </a:lnTo>
                  <a:lnTo>
                    <a:pt x="19259" y="20841"/>
                  </a:lnTo>
                  <a:lnTo>
                    <a:pt x="19898" y="20673"/>
                  </a:lnTo>
                  <a:lnTo>
                    <a:pt x="20538" y="20538"/>
                  </a:lnTo>
                  <a:lnTo>
                    <a:pt x="20875" y="20505"/>
                  </a:lnTo>
                  <a:lnTo>
                    <a:pt x="21178" y="20505"/>
                  </a:lnTo>
                  <a:lnTo>
                    <a:pt x="21346" y="21043"/>
                  </a:lnTo>
                  <a:lnTo>
                    <a:pt x="20740" y="21144"/>
                  </a:lnTo>
                  <a:lnTo>
                    <a:pt x="20134" y="21279"/>
                  </a:lnTo>
                  <a:lnTo>
                    <a:pt x="18922" y="21582"/>
                  </a:lnTo>
                  <a:lnTo>
                    <a:pt x="16498" y="22256"/>
                  </a:lnTo>
                  <a:lnTo>
                    <a:pt x="15252" y="22592"/>
                  </a:lnTo>
                  <a:lnTo>
                    <a:pt x="14007" y="22963"/>
                  </a:lnTo>
                  <a:lnTo>
                    <a:pt x="12761" y="23400"/>
                  </a:lnTo>
                  <a:lnTo>
                    <a:pt x="11549" y="23838"/>
                  </a:lnTo>
                  <a:lnTo>
                    <a:pt x="11515" y="23872"/>
                  </a:lnTo>
                  <a:lnTo>
                    <a:pt x="11515" y="23905"/>
                  </a:lnTo>
                  <a:lnTo>
                    <a:pt x="11549" y="23973"/>
                  </a:lnTo>
                  <a:lnTo>
                    <a:pt x="11582" y="23973"/>
                  </a:lnTo>
                  <a:lnTo>
                    <a:pt x="12188" y="23872"/>
                  </a:lnTo>
                  <a:lnTo>
                    <a:pt x="12794" y="23737"/>
                  </a:lnTo>
                  <a:lnTo>
                    <a:pt x="13367" y="23569"/>
                  </a:lnTo>
                  <a:lnTo>
                    <a:pt x="13973" y="23333"/>
                  </a:lnTo>
                  <a:lnTo>
                    <a:pt x="15151" y="22929"/>
                  </a:lnTo>
                  <a:lnTo>
                    <a:pt x="15724" y="22727"/>
                  </a:lnTo>
                  <a:lnTo>
                    <a:pt x="16330" y="22559"/>
                  </a:lnTo>
                  <a:lnTo>
                    <a:pt x="17575" y="22222"/>
                  </a:lnTo>
                  <a:lnTo>
                    <a:pt x="18855" y="21851"/>
                  </a:lnTo>
                  <a:lnTo>
                    <a:pt x="20134" y="21548"/>
                  </a:lnTo>
                  <a:lnTo>
                    <a:pt x="20774" y="21414"/>
                  </a:lnTo>
                  <a:lnTo>
                    <a:pt x="21414" y="21279"/>
                  </a:lnTo>
                  <a:lnTo>
                    <a:pt x="21750" y="22155"/>
                  </a:lnTo>
                  <a:lnTo>
                    <a:pt x="21919" y="22592"/>
                  </a:lnTo>
                  <a:lnTo>
                    <a:pt x="22154" y="22996"/>
                  </a:lnTo>
                  <a:lnTo>
                    <a:pt x="22188" y="23064"/>
                  </a:lnTo>
                  <a:lnTo>
                    <a:pt x="22255" y="23064"/>
                  </a:lnTo>
                  <a:lnTo>
                    <a:pt x="22356" y="23030"/>
                  </a:lnTo>
                  <a:lnTo>
                    <a:pt x="22390" y="22963"/>
                  </a:lnTo>
                  <a:lnTo>
                    <a:pt x="22525" y="22525"/>
                  </a:lnTo>
                  <a:lnTo>
                    <a:pt x="22592" y="22323"/>
                  </a:lnTo>
                  <a:lnTo>
                    <a:pt x="22659" y="22121"/>
                  </a:lnTo>
                  <a:lnTo>
                    <a:pt x="22760" y="22222"/>
                  </a:lnTo>
                  <a:lnTo>
                    <a:pt x="22861" y="22289"/>
                  </a:lnTo>
                  <a:lnTo>
                    <a:pt x="23131" y="22390"/>
                  </a:lnTo>
                  <a:lnTo>
                    <a:pt x="23164" y="22491"/>
                  </a:lnTo>
                  <a:lnTo>
                    <a:pt x="23198" y="22525"/>
                  </a:lnTo>
                  <a:lnTo>
                    <a:pt x="23232" y="22559"/>
                  </a:lnTo>
                  <a:lnTo>
                    <a:pt x="23333" y="22559"/>
                  </a:lnTo>
                  <a:lnTo>
                    <a:pt x="23400" y="22525"/>
                  </a:lnTo>
                  <a:lnTo>
                    <a:pt x="23434" y="22458"/>
                  </a:lnTo>
                  <a:lnTo>
                    <a:pt x="23434" y="22424"/>
                  </a:lnTo>
                  <a:lnTo>
                    <a:pt x="23400" y="22357"/>
                  </a:lnTo>
                  <a:lnTo>
                    <a:pt x="23400" y="22256"/>
                  </a:lnTo>
                  <a:lnTo>
                    <a:pt x="23366" y="22188"/>
                  </a:lnTo>
                  <a:lnTo>
                    <a:pt x="22962" y="20841"/>
                  </a:lnTo>
                  <a:lnTo>
                    <a:pt x="22558" y="19495"/>
                  </a:lnTo>
                  <a:lnTo>
                    <a:pt x="22121" y="18114"/>
                  </a:lnTo>
                  <a:lnTo>
                    <a:pt x="21750" y="16768"/>
                  </a:lnTo>
                  <a:lnTo>
                    <a:pt x="21582" y="16061"/>
                  </a:lnTo>
                  <a:lnTo>
                    <a:pt x="21414" y="15320"/>
                  </a:lnTo>
                  <a:lnTo>
                    <a:pt x="21178" y="13872"/>
                  </a:lnTo>
                  <a:lnTo>
                    <a:pt x="20908" y="12424"/>
                  </a:lnTo>
                  <a:lnTo>
                    <a:pt x="20774" y="11717"/>
                  </a:lnTo>
                  <a:lnTo>
                    <a:pt x="20639" y="10977"/>
                  </a:lnTo>
                  <a:lnTo>
                    <a:pt x="20437" y="10337"/>
                  </a:lnTo>
                  <a:lnTo>
                    <a:pt x="20269" y="9664"/>
                  </a:lnTo>
                  <a:lnTo>
                    <a:pt x="19898" y="8384"/>
                  </a:lnTo>
                  <a:lnTo>
                    <a:pt x="19528" y="6903"/>
                  </a:lnTo>
                  <a:lnTo>
                    <a:pt x="19360" y="6162"/>
                  </a:lnTo>
                  <a:lnTo>
                    <a:pt x="19158" y="5421"/>
                  </a:lnTo>
                  <a:lnTo>
                    <a:pt x="18855" y="4479"/>
                  </a:lnTo>
                  <a:lnTo>
                    <a:pt x="18552" y="3570"/>
                  </a:lnTo>
                  <a:lnTo>
                    <a:pt x="18451" y="3132"/>
                  </a:lnTo>
                  <a:lnTo>
                    <a:pt x="18350" y="2896"/>
                  </a:lnTo>
                  <a:lnTo>
                    <a:pt x="18282" y="2694"/>
                  </a:lnTo>
                  <a:lnTo>
                    <a:pt x="18518" y="2728"/>
                  </a:lnTo>
                  <a:lnTo>
                    <a:pt x="18821" y="2694"/>
                  </a:lnTo>
                  <a:lnTo>
                    <a:pt x="19494" y="2560"/>
                  </a:lnTo>
                  <a:lnTo>
                    <a:pt x="19494" y="2795"/>
                  </a:lnTo>
                  <a:lnTo>
                    <a:pt x="19528" y="3065"/>
                  </a:lnTo>
                  <a:lnTo>
                    <a:pt x="19629" y="3570"/>
                  </a:lnTo>
                  <a:lnTo>
                    <a:pt x="19764" y="4075"/>
                  </a:lnTo>
                  <a:lnTo>
                    <a:pt x="19932" y="4580"/>
                  </a:lnTo>
                  <a:lnTo>
                    <a:pt x="20100" y="5287"/>
                  </a:lnTo>
                  <a:lnTo>
                    <a:pt x="20269" y="5994"/>
                  </a:lnTo>
                  <a:lnTo>
                    <a:pt x="20572" y="7442"/>
                  </a:lnTo>
                  <a:lnTo>
                    <a:pt x="20740" y="8182"/>
                  </a:lnTo>
                  <a:lnTo>
                    <a:pt x="20908" y="8889"/>
                  </a:lnTo>
                  <a:lnTo>
                    <a:pt x="21312" y="10371"/>
                  </a:lnTo>
                  <a:lnTo>
                    <a:pt x="22154" y="13232"/>
                  </a:lnTo>
                  <a:lnTo>
                    <a:pt x="22962" y="16061"/>
                  </a:lnTo>
                  <a:lnTo>
                    <a:pt x="23366" y="17441"/>
                  </a:lnTo>
                  <a:lnTo>
                    <a:pt x="23737" y="18855"/>
                  </a:lnTo>
                  <a:lnTo>
                    <a:pt x="23972" y="19663"/>
                  </a:lnTo>
                  <a:lnTo>
                    <a:pt x="24275" y="20471"/>
                  </a:lnTo>
                  <a:lnTo>
                    <a:pt x="24275" y="19697"/>
                  </a:lnTo>
                  <a:lnTo>
                    <a:pt x="24107" y="19259"/>
                  </a:lnTo>
                  <a:lnTo>
                    <a:pt x="23972" y="18788"/>
                  </a:lnTo>
                  <a:lnTo>
                    <a:pt x="23602" y="17441"/>
                  </a:lnTo>
                  <a:lnTo>
                    <a:pt x="23232" y="16094"/>
                  </a:lnTo>
                  <a:lnTo>
                    <a:pt x="22457" y="13434"/>
                  </a:lnTo>
                  <a:lnTo>
                    <a:pt x="21649" y="10674"/>
                  </a:lnTo>
                  <a:lnTo>
                    <a:pt x="21245" y="9260"/>
                  </a:lnTo>
                  <a:lnTo>
                    <a:pt x="20875" y="7879"/>
                  </a:lnTo>
                  <a:lnTo>
                    <a:pt x="20605" y="6499"/>
                  </a:lnTo>
                  <a:lnTo>
                    <a:pt x="20302" y="5152"/>
                  </a:lnTo>
                  <a:lnTo>
                    <a:pt x="20134" y="4479"/>
                  </a:lnTo>
                  <a:lnTo>
                    <a:pt x="19932" y="3839"/>
                  </a:lnTo>
                  <a:lnTo>
                    <a:pt x="19764" y="3166"/>
                  </a:lnTo>
                  <a:lnTo>
                    <a:pt x="19629" y="2492"/>
                  </a:lnTo>
                  <a:lnTo>
                    <a:pt x="20504" y="2257"/>
                  </a:lnTo>
                  <a:lnTo>
                    <a:pt x="20976" y="2088"/>
                  </a:lnTo>
                  <a:lnTo>
                    <a:pt x="21818" y="1819"/>
                  </a:lnTo>
                  <a:lnTo>
                    <a:pt x="22626" y="1516"/>
                  </a:lnTo>
                  <a:lnTo>
                    <a:pt x="23434" y="1247"/>
                  </a:lnTo>
                  <a:lnTo>
                    <a:pt x="24275" y="1011"/>
                  </a:lnTo>
                  <a:lnTo>
                    <a:pt x="24275" y="742"/>
                  </a:lnTo>
                  <a:lnTo>
                    <a:pt x="24141" y="809"/>
                  </a:lnTo>
                  <a:lnTo>
                    <a:pt x="21851" y="1583"/>
                  </a:lnTo>
                  <a:lnTo>
                    <a:pt x="20706" y="1954"/>
                  </a:lnTo>
                  <a:lnTo>
                    <a:pt x="19595" y="2290"/>
                  </a:lnTo>
                  <a:lnTo>
                    <a:pt x="18922" y="2492"/>
                  </a:lnTo>
                  <a:lnTo>
                    <a:pt x="18518" y="2560"/>
                  </a:lnTo>
                  <a:lnTo>
                    <a:pt x="18350" y="2560"/>
                  </a:lnTo>
                  <a:lnTo>
                    <a:pt x="18215" y="2526"/>
                  </a:lnTo>
                  <a:lnTo>
                    <a:pt x="18181" y="2492"/>
                  </a:lnTo>
                  <a:lnTo>
                    <a:pt x="18047" y="2459"/>
                  </a:lnTo>
                  <a:lnTo>
                    <a:pt x="17609" y="2459"/>
                  </a:lnTo>
                  <a:lnTo>
                    <a:pt x="17340" y="2526"/>
                  </a:lnTo>
                  <a:lnTo>
                    <a:pt x="17205" y="2593"/>
                  </a:lnTo>
                  <a:lnTo>
                    <a:pt x="17104" y="2661"/>
                  </a:lnTo>
                  <a:lnTo>
                    <a:pt x="17003" y="2661"/>
                  </a:lnTo>
                  <a:lnTo>
                    <a:pt x="16969" y="2694"/>
                  </a:lnTo>
                  <a:lnTo>
                    <a:pt x="16969" y="2728"/>
                  </a:lnTo>
                  <a:lnTo>
                    <a:pt x="16969" y="2863"/>
                  </a:lnTo>
                  <a:lnTo>
                    <a:pt x="16969" y="2896"/>
                  </a:lnTo>
                  <a:lnTo>
                    <a:pt x="16296" y="3098"/>
                  </a:lnTo>
                  <a:lnTo>
                    <a:pt x="15623" y="3300"/>
                  </a:lnTo>
                  <a:lnTo>
                    <a:pt x="14242" y="3637"/>
                  </a:lnTo>
                  <a:lnTo>
                    <a:pt x="12862" y="3906"/>
                  </a:lnTo>
                  <a:lnTo>
                    <a:pt x="11481" y="4209"/>
                  </a:lnTo>
                  <a:lnTo>
                    <a:pt x="10707" y="4411"/>
                  </a:lnTo>
                  <a:lnTo>
                    <a:pt x="9933" y="4647"/>
                  </a:lnTo>
                  <a:lnTo>
                    <a:pt x="8418" y="5051"/>
                  </a:lnTo>
                  <a:lnTo>
                    <a:pt x="7812" y="5219"/>
                  </a:lnTo>
                  <a:lnTo>
                    <a:pt x="7239" y="5354"/>
                  </a:lnTo>
                  <a:lnTo>
                    <a:pt x="6869" y="5455"/>
                  </a:lnTo>
                  <a:lnTo>
                    <a:pt x="6667" y="5522"/>
                  </a:lnTo>
                  <a:lnTo>
                    <a:pt x="6532" y="5522"/>
                  </a:lnTo>
                  <a:lnTo>
                    <a:pt x="6532" y="5556"/>
                  </a:lnTo>
                  <a:lnTo>
                    <a:pt x="6532" y="5623"/>
                  </a:lnTo>
                  <a:lnTo>
                    <a:pt x="6095" y="5758"/>
                  </a:lnTo>
                  <a:lnTo>
                    <a:pt x="5859" y="5859"/>
                  </a:lnTo>
                  <a:lnTo>
                    <a:pt x="5657" y="5994"/>
                  </a:lnTo>
                  <a:lnTo>
                    <a:pt x="5489" y="6129"/>
                  </a:lnTo>
                  <a:lnTo>
                    <a:pt x="5320" y="6263"/>
                  </a:lnTo>
                  <a:lnTo>
                    <a:pt x="5186" y="6465"/>
                  </a:lnTo>
                  <a:lnTo>
                    <a:pt x="5085" y="6701"/>
                  </a:lnTo>
                  <a:lnTo>
                    <a:pt x="5017" y="6937"/>
                  </a:lnTo>
                  <a:lnTo>
                    <a:pt x="4984" y="7240"/>
                  </a:lnTo>
                  <a:lnTo>
                    <a:pt x="5017" y="7543"/>
                  </a:lnTo>
                  <a:lnTo>
                    <a:pt x="5051" y="7846"/>
                  </a:lnTo>
                  <a:lnTo>
                    <a:pt x="5219" y="8418"/>
                  </a:lnTo>
                  <a:lnTo>
                    <a:pt x="5354" y="8957"/>
                  </a:lnTo>
                  <a:lnTo>
                    <a:pt x="5691" y="10674"/>
                  </a:lnTo>
                  <a:lnTo>
                    <a:pt x="6095" y="12391"/>
                  </a:lnTo>
                  <a:lnTo>
                    <a:pt x="6229" y="12963"/>
                  </a:lnTo>
                  <a:lnTo>
                    <a:pt x="6398" y="13535"/>
                  </a:lnTo>
                  <a:lnTo>
                    <a:pt x="6768" y="14647"/>
                  </a:lnTo>
                  <a:lnTo>
                    <a:pt x="6330" y="14243"/>
                  </a:lnTo>
                  <a:lnTo>
                    <a:pt x="5893" y="13805"/>
                  </a:lnTo>
                  <a:lnTo>
                    <a:pt x="5792" y="13333"/>
                  </a:lnTo>
                  <a:lnTo>
                    <a:pt x="5691" y="12862"/>
                  </a:lnTo>
                  <a:lnTo>
                    <a:pt x="5421" y="11919"/>
                  </a:lnTo>
                  <a:lnTo>
                    <a:pt x="5118" y="10977"/>
                  </a:lnTo>
                  <a:lnTo>
                    <a:pt x="4815" y="10034"/>
                  </a:lnTo>
                  <a:lnTo>
                    <a:pt x="4579" y="9226"/>
                  </a:lnTo>
                  <a:lnTo>
                    <a:pt x="4310" y="8384"/>
                  </a:lnTo>
                  <a:lnTo>
                    <a:pt x="4209" y="8014"/>
                  </a:lnTo>
                  <a:lnTo>
                    <a:pt x="4142" y="7644"/>
                  </a:lnTo>
                  <a:lnTo>
                    <a:pt x="4007" y="6903"/>
                  </a:lnTo>
                  <a:lnTo>
                    <a:pt x="4041" y="6869"/>
                  </a:lnTo>
                  <a:lnTo>
                    <a:pt x="4041" y="6802"/>
                  </a:lnTo>
                  <a:lnTo>
                    <a:pt x="4007" y="6566"/>
                  </a:lnTo>
                  <a:lnTo>
                    <a:pt x="4041" y="6364"/>
                  </a:lnTo>
                  <a:lnTo>
                    <a:pt x="4108" y="6196"/>
                  </a:lnTo>
                  <a:lnTo>
                    <a:pt x="4243" y="6027"/>
                  </a:lnTo>
                  <a:lnTo>
                    <a:pt x="4411" y="5859"/>
                  </a:lnTo>
                  <a:lnTo>
                    <a:pt x="4579" y="5724"/>
                  </a:lnTo>
                  <a:lnTo>
                    <a:pt x="4815" y="5590"/>
                  </a:lnTo>
                  <a:lnTo>
                    <a:pt x="5051" y="5489"/>
                  </a:lnTo>
                  <a:lnTo>
                    <a:pt x="5556" y="5287"/>
                  </a:lnTo>
                  <a:lnTo>
                    <a:pt x="6095" y="5152"/>
                  </a:lnTo>
                  <a:lnTo>
                    <a:pt x="6903" y="4916"/>
                  </a:lnTo>
                  <a:lnTo>
                    <a:pt x="9663" y="4075"/>
                  </a:lnTo>
                  <a:lnTo>
                    <a:pt x="11077" y="3671"/>
                  </a:lnTo>
                  <a:lnTo>
                    <a:pt x="12458" y="3300"/>
                  </a:lnTo>
                  <a:lnTo>
                    <a:pt x="15421" y="2593"/>
                  </a:lnTo>
                  <a:lnTo>
                    <a:pt x="18383" y="1886"/>
                  </a:lnTo>
                  <a:lnTo>
                    <a:pt x="19865" y="1516"/>
                  </a:lnTo>
                  <a:lnTo>
                    <a:pt x="21346" y="1146"/>
                  </a:lnTo>
                  <a:lnTo>
                    <a:pt x="22828" y="742"/>
                  </a:lnTo>
                  <a:lnTo>
                    <a:pt x="24275" y="304"/>
                  </a:lnTo>
                  <a:lnTo>
                    <a:pt x="2427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5" name="Google Shape;235;p18"/>
            <p:cNvSpPr/>
            <p:nvPr/>
          </p:nvSpPr>
          <p:spPr>
            <a:xfrm>
              <a:off x="6823542" y="2472767"/>
              <a:ext cx="38614" cy="16769"/>
            </a:xfrm>
            <a:custGeom>
              <a:avLst/>
              <a:gdLst/>
              <a:ahLst/>
              <a:cxnLst/>
              <a:rect l="l" t="t" r="r" b="b"/>
              <a:pathLst>
                <a:path w="776" h="337" extrusionOk="0">
                  <a:moveTo>
                    <a:pt x="775" y="0"/>
                  </a:moveTo>
                  <a:lnTo>
                    <a:pt x="371" y="101"/>
                  </a:lnTo>
                  <a:lnTo>
                    <a:pt x="203" y="202"/>
                  </a:lnTo>
                  <a:lnTo>
                    <a:pt x="1" y="303"/>
                  </a:lnTo>
                  <a:lnTo>
                    <a:pt x="1" y="337"/>
                  </a:lnTo>
                  <a:lnTo>
                    <a:pt x="405" y="337"/>
                  </a:lnTo>
                  <a:lnTo>
                    <a:pt x="775" y="269"/>
                  </a:lnTo>
                  <a:lnTo>
                    <a:pt x="77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6" name="Google Shape;236;p18"/>
            <p:cNvSpPr/>
            <p:nvPr/>
          </p:nvSpPr>
          <p:spPr>
            <a:xfrm>
              <a:off x="6810156" y="2378920"/>
              <a:ext cx="51999" cy="28512"/>
            </a:xfrm>
            <a:custGeom>
              <a:avLst/>
              <a:gdLst/>
              <a:ahLst/>
              <a:cxnLst/>
              <a:rect l="l" t="t" r="r" b="b"/>
              <a:pathLst>
                <a:path w="1045" h="573" extrusionOk="0">
                  <a:moveTo>
                    <a:pt x="1044" y="1"/>
                  </a:moveTo>
                  <a:lnTo>
                    <a:pt x="573" y="236"/>
                  </a:lnTo>
                  <a:lnTo>
                    <a:pt x="337" y="304"/>
                  </a:lnTo>
                  <a:lnTo>
                    <a:pt x="68" y="371"/>
                  </a:lnTo>
                  <a:lnTo>
                    <a:pt x="1" y="405"/>
                  </a:lnTo>
                  <a:lnTo>
                    <a:pt x="1" y="472"/>
                  </a:lnTo>
                  <a:lnTo>
                    <a:pt x="34" y="506"/>
                  </a:lnTo>
                  <a:lnTo>
                    <a:pt x="68" y="573"/>
                  </a:lnTo>
                  <a:lnTo>
                    <a:pt x="304" y="573"/>
                  </a:lnTo>
                  <a:lnTo>
                    <a:pt x="573" y="539"/>
                  </a:lnTo>
                  <a:lnTo>
                    <a:pt x="809" y="438"/>
                  </a:lnTo>
                  <a:lnTo>
                    <a:pt x="1044" y="337"/>
                  </a:lnTo>
                  <a:lnTo>
                    <a:pt x="104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37" name="Google Shape;237;p18"/>
            <p:cNvSpPr/>
            <p:nvPr/>
          </p:nvSpPr>
          <p:spPr>
            <a:xfrm>
              <a:off x="6842003" y="2509590"/>
              <a:ext cx="20153" cy="16819"/>
            </a:xfrm>
            <a:custGeom>
              <a:avLst/>
              <a:gdLst/>
              <a:ahLst/>
              <a:cxnLst/>
              <a:rect l="l" t="t" r="r" b="b"/>
              <a:pathLst>
                <a:path w="405" h="338" extrusionOk="0">
                  <a:moveTo>
                    <a:pt x="404" y="1"/>
                  </a:moveTo>
                  <a:lnTo>
                    <a:pt x="236" y="68"/>
                  </a:lnTo>
                  <a:lnTo>
                    <a:pt x="68" y="135"/>
                  </a:lnTo>
                  <a:lnTo>
                    <a:pt x="0" y="203"/>
                  </a:lnTo>
                  <a:lnTo>
                    <a:pt x="0" y="270"/>
                  </a:lnTo>
                  <a:lnTo>
                    <a:pt x="34" y="304"/>
                  </a:lnTo>
                  <a:lnTo>
                    <a:pt x="101" y="337"/>
                  </a:lnTo>
                  <a:lnTo>
                    <a:pt x="270" y="337"/>
                  </a:lnTo>
                  <a:lnTo>
                    <a:pt x="404" y="304"/>
                  </a:lnTo>
                  <a:lnTo>
                    <a:pt x="4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238" name="Google Shape;238;p18"/>
          <p:cNvGrpSpPr/>
          <p:nvPr/>
        </p:nvGrpSpPr>
        <p:grpSpPr>
          <a:xfrm>
            <a:off x="8106707" y="3508074"/>
            <a:ext cx="1037098" cy="1476031"/>
            <a:chOff x="5825057" y="3508074"/>
            <a:chExt cx="1037098" cy="1476031"/>
          </a:xfrm>
        </p:grpSpPr>
        <p:sp>
          <p:nvSpPr>
            <p:cNvPr id="239" name="Google Shape;239;p18"/>
            <p:cNvSpPr/>
            <p:nvPr/>
          </p:nvSpPr>
          <p:spPr>
            <a:xfrm>
              <a:off x="5825057" y="3508074"/>
              <a:ext cx="1037098" cy="1476031"/>
            </a:xfrm>
            <a:custGeom>
              <a:avLst/>
              <a:gdLst/>
              <a:ahLst/>
              <a:cxnLst/>
              <a:rect l="l" t="t" r="r" b="b"/>
              <a:pathLst>
                <a:path w="20842" h="29663" extrusionOk="0">
                  <a:moveTo>
                    <a:pt x="19394" y="10707"/>
                  </a:moveTo>
                  <a:lnTo>
                    <a:pt x="19427" y="10876"/>
                  </a:lnTo>
                  <a:lnTo>
                    <a:pt x="19495" y="11044"/>
                  </a:lnTo>
                  <a:lnTo>
                    <a:pt x="19663" y="11347"/>
                  </a:lnTo>
                  <a:lnTo>
                    <a:pt x="19865" y="11616"/>
                  </a:lnTo>
                  <a:lnTo>
                    <a:pt x="19966" y="11717"/>
                  </a:lnTo>
                  <a:lnTo>
                    <a:pt x="20101" y="11818"/>
                  </a:lnTo>
                  <a:lnTo>
                    <a:pt x="19865" y="12458"/>
                  </a:lnTo>
                  <a:lnTo>
                    <a:pt x="19798" y="12357"/>
                  </a:lnTo>
                  <a:lnTo>
                    <a:pt x="19730" y="12222"/>
                  </a:lnTo>
                  <a:lnTo>
                    <a:pt x="19495" y="11785"/>
                  </a:lnTo>
                  <a:lnTo>
                    <a:pt x="19326" y="11549"/>
                  </a:lnTo>
                  <a:lnTo>
                    <a:pt x="19225" y="11414"/>
                  </a:lnTo>
                  <a:lnTo>
                    <a:pt x="19091" y="11347"/>
                  </a:lnTo>
                  <a:lnTo>
                    <a:pt x="19394" y="10707"/>
                  </a:lnTo>
                  <a:close/>
                  <a:moveTo>
                    <a:pt x="19023" y="11448"/>
                  </a:moveTo>
                  <a:lnTo>
                    <a:pt x="19225" y="11717"/>
                  </a:lnTo>
                  <a:lnTo>
                    <a:pt x="19394" y="12020"/>
                  </a:lnTo>
                  <a:lnTo>
                    <a:pt x="19528" y="12357"/>
                  </a:lnTo>
                  <a:lnTo>
                    <a:pt x="19629" y="12525"/>
                  </a:lnTo>
                  <a:lnTo>
                    <a:pt x="19764" y="12626"/>
                  </a:lnTo>
                  <a:lnTo>
                    <a:pt x="19798" y="12626"/>
                  </a:lnTo>
                  <a:lnTo>
                    <a:pt x="19629" y="13165"/>
                  </a:lnTo>
                  <a:lnTo>
                    <a:pt x="19394" y="12828"/>
                  </a:lnTo>
                  <a:lnTo>
                    <a:pt x="19192" y="12424"/>
                  </a:lnTo>
                  <a:lnTo>
                    <a:pt x="18990" y="12020"/>
                  </a:lnTo>
                  <a:lnTo>
                    <a:pt x="18956" y="12020"/>
                  </a:lnTo>
                  <a:lnTo>
                    <a:pt x="18922" y="12054"/>
                  </a:lnTo>
                  <a:lnTo>
                    <a:pt x="18956" y="12256"/>
                  </a:lnTo>
                  <a:lnTo>
                    <a:pt x="19023" y="12458"/>
                  </a:lnTo>
                  <a:lnTo>
                    <a:pt x="19192" y="12828"/>
                  </a:lnTo>
                  <a:lnTo>
                    <a:pt x="19360" y="13098"/>
                  </a:lnTo>
                  <a:lnTo>
                    <a:pt x="19427" y="13266"/>
                  </a:lnTo>
                  <a:lnTo>
                    <a:pt x="19562" y="13367"/>
                  </a:lnTo>
                  <a:lnTo>
                    <a:pt x="19259" y="14108"/>
                  </a:lnTo>
                  <a:lnTo>
                    <a:pt x="19192" y="13973"/>
                  </a:lnTo>
                  <a:lnTo>
                    <a:pt x="19091" y="13805"/>
                  </a:lnTo>
                  <a:lnTo>
                    <a:pt x="18922" y="13535"/>
                  </a:lnTo>
                  <a:lnTo>
                    <a:pt x="18687" y="13098"/>
                  </a:lnTo>
                  <a:lnTo>
                    <a:pt x="18417" y="12694"/>
                  </a:lnTo>
                  <a:lnTo>
                    <a:pt x="18821" y="11919"/>
                  </a:lnTo>
                  <a:lnTo>
                    <a:pt x="19023" y="11448"/>
                  </a:lnTo>
                  <a:close/>
                  <a:moveTo>
                    <a:pt x="18350" y="12828"/>
                  </a:moveTo>
                  <a:lnTo>
                    <a:pt x="18518" y="13199"/>
                  </a:lnTo>
                  <a:lnTo>
                    <a:pt x="18687" y="13535"/>
                  </a:lnTo>
                  <a:lnTo>
                    <a:pt x="18889" y="13939"/>
                  </a:lnTo>
                  <a:lnTo>
                    <a:pt x="19023" y="14142"/>
                  </a:lnTo>
                  <a:lnTo>
                    <a:pt x="19158" y="14276"/>
                  </a:lnTo>
                  <a:lnTo>
                    <a:pt x="19124" y="14377"/>
                  </a:lnTo>
                  <a:lnTo>
                    <a:pt x="18922" y="14781"/>
                  </a:lnTo>
                  <a:lnTo>
                    <a:pt x="18788" y="14512"/>
                  </a:lnTo>
                  <a:lnTo>
                    <a:pt x="18653" y="14310"/>
                  </a:lnTo>
                  <a:lnTo>
                    <a:pt x="18384" y="13805"/>
                  </a:lnTo>
                  <a:lnTo>
                    <a:pt x="18249" y="13535"/>
                  </a:lnTo>
                  <a:lnTo>
                    <a:pt x="18215" y="13401"/>
                  </a:lnTo>
                  <a:lnTo>
                    <a:pt x="18215" y="13266"/>
                  </a:lnTo>
                  <a:lnTo>
                    <a:pt x="18215" y="13232"/>
                  </a:lnTo>
                  <a:lnTo>
                    <a:pt x="18182" y="13266"/>
                  </a:lnTo>
                  <a:lnTo>
                    <a:pt x="18182" y="13266"/>
                  </a:lnTo>
                  <a:lnTo>
                    <a:pt x="18350" y="12828"/>
                  </a:lnTo>
                  <a:close/>
                  <a:moveTo>
                    <a:pt x="18182" y="13266"/>
                  </a:moveTo>
                  <a:lnTo>
                    <a:pt x="18148" y="13468"/>
                  </a:lnTo>
                  <a:lnTo>
                    <a:pt x="18148" y="13670"/>
                  </a:lnTo>
                  <a:lnTo>
                    <a:pt x="18215" y="13872"/>
                  </a:lnTo>
                  <a:lnTo>
                    <a:pt x="18316" y="14074"/>
                  </a:lnTo>
                  <a:lnTo>
                    <a:pt x="18518" y="14546"/>
                  </a:lnTo>
                  <a:lnTo>
                    <a:pt x="18653" y="14781"/>
                  </a:lnTo>
                  <a:lnTo>
                    <a:pt x="18788" y="15017"/>
                  </a:lnTo>
                  <a:lnTo>
                    <a:pt x="18619" y="15387"/>
                  </a:lnTo>
                  <a:lnTo>
                    <a:pt x="18552" y="15185"/>
                  </a:lnTo>
                  <a:lnTo>
                    <a:pt x="18451" y="14983"/>
                  </a:lnTo>
                  <a:lnTo>
                    <a:pt x="18249" y="14613"/>
                  </a:lnTo>
                  <a:lnTo>
                    <a:pt x="18081" y="14310"/>
                  </a:lnTo>
                  <a:lnTo>
                    <a:pt x="17980" y="14175"/>
                  </a:lnTo>
                  <a:lnTo>
                    <a:pt x="17845" y="14041"/>
                  </a:lnTo>
                  <a:lnTo>
                    <a:pt x="18182" y="13266"/>
                  </a:lnTo>
                  <a:close/>
                  <a:moveTo>
                    <a:pt x="17777" y="14209"/>
                  </a:moveTo>
                  <a:lnTo>
                    <a:pt x="17946" y="14512"/>
                  </a:lnTo>
                  <a:lnTo>
                    <a:pt x="18114" y="14781"/>
                  </a:lnTo>
                  <a:lnTo>
                    <a:pt x="18283" y="15185"/>
                  </a:lnTo>
                  <a:lnTo>
                    <a:pt x="18384" y="15387"/>
                  </a:lnTo>
                  <a:lnTo>
                    <a:pt x="18485" y="15589"/>
                  </a:lnTo>
                  <a:lnTo>
                    <a:pt x="18518" y="15589"/>
                  </a:lnTo>
                  <a:lnTo>
                    <a:pt x="18283" y="16094"/>
                  </a:lnTo>
                  <a:lnTo>
                    <a:pt x="18081" y="15758"/>
                  </a:lnTo>
                  <a:lnTo>
                    <a:pt x="17845" y="15286"/>
                  </a:lnTo>
                  <a:lnTo>
                    <a:pt x="17609" y="14815"/>
                  </a:lnTo>
                  <a:lnTo>
                    <a:pt x="17575" y="14781"/>
                  </a:lnTo>
                  <a:lnTo>
                    <a:pt x="17542" y="14781"/>
                  </a:lnTo>
                  <a:lnTo>
                    <a:pt x="17777" y="14209"/>
                  </a:lnTo>
                  <a:close/>
                  <a:moveTo>
                    <a:pt x="17508" y="14882"/>
                  </a:moveTo>
                  <a:lnTo>
                    <a:pt x="17575" y="15084"/>
                  </a:lnTo>
                  <a:lnTo>
                    <a:pt x="17643" y="15286"/>
                  </a:lnTo>
                  <a:lnTo>
                    <a:pt x="17811" y="15657"/>
                  </a:lnTo>
                  <a:lnTo>
                    <a:pt x="18148" y="16364"/>
                  </a:lnTo>
                  <a:lnTo>
                    <a:pt x="17878" y="16970"/>
                  </a:lnTo>
                  <a:lnTo>
                    <a:pt x="17643" y="16532"/>
                  </a:lnTo>
                  <a:lnTo>
                    <a:pt x="17407" y="16128"/>
                  </a:lnTo>
                  <a:lnTo>
                    <a:pt x="17205" y="15758"/>
                  </a:lnTo>
                  <a:lnTo>
                    <a:pt x="17508" y="14882"/>
                  </a:lnTo>
                  <a:close/>
                  <a:moveTo>
                    <a:pt x="17138" y="15892"/>
                  </a:moveTo>
                  <a:lnTo>
                    <a:pt x="17474" y="16633"/>
                  </a:lnTo>
                  <a:lnTo>
                    <a:pt x="17609" y="16902"/>
                  </a:lnTo>
                  <a:lnTo>
                    <a:pt x="17777" y="17205"/>
                  </a:lnTo>
                  <a:lnTo>
                    <a:pt x="17643" y="17441"/>
                  </a:lnTo>
                  <a:lnTo>
                    <a:pt x="17373" y="16936"/>
                  </a:lnTo>
                  <a:lnTo>
                    <a:pt x="17003" y="16229"/>
                  </a:lnTo>
                  <a:lnTo>
                    <a:pt x="17138" y="15892"/>
                  </a:lnTo>
                  <a:close/>
                  <a:moveTo>
                    <a:pt x="16936" y="16431"/>
                  </a:moveTo>
                  <a:lnTo>
                    <a:pt x="17037" y="16768"/>
                  </a:lnTo>
                  <a:lnTo>
                    <a:pt x="17171" y="17104"/>
                  </a:lnTo>
                  <a:lnTo>
                    <a:pt x="17340" y="17441"/>
                  </a:lnTo>
                  <a:lnTo>
                    <a:pt x="17441" y="17576"/>
                  </a:lnTo>
                  <a:lnTo>
                    <a:pt x="17542" y="17677"/>
                  </a:lnTo>
                  <a:lnTo>
                    <a:pt x="17340" y="18114"/>
                  </a:lnTo>
                  <a:lnTo>
                    <a:pt x="17104" y="17677"/>
                  </a:lnTo>
                  <a:lnTo>
                    <a:pt x="16936" y="17374"/>
                  </a:lnTo>
                  <a:lnTo>
                    <a:pt x="16700" y="17037"/>
                  </a:lnTo>
                  <a:lnTo>
                    <a:pt x="16936" y="16431"/>
                  </a:lnTo>
                  <a:close/>
                  <a:moveTo>
                    <a:pt x="16666" y="17172"/>
                  </a:moveTo>
                  <a:lnTo>
                    <a:pt x="16868" y="17542"/>
                  </a:lnTo>
                  <a:lnTo>
                    <a:pt x="17037" y="17912"/>
                  </a:lnTo>
                  <a:lnTo>
                    <a:pt x="17104" y="18148"/>
                  </a:lnTo>
                  <a:lnTo>
                    <a:pt x="17239" y="18384"/>
                  </a:lnTo>
                  <a:lnTo>
                    <a:pt x="16902" y="19124"/>
                  </a:lnTo>
                  <a:lnTo>
                    <a:pt x="16767" y="18922"/>
                  </a:lnTo>
                  <a:lnTo>
                    <a:pt x="16532" y="18316"/>
                  </a:lnTo>
                  <a:lnTo>
                    <a:pt x="16464" y="18148"/>
                  </a:lnTo>
                  <a:lnTo>
                    <a:pt x="16397" y="18081"/>
                  </a:lnTo>
                  <a:lnTo>
                    <a:pt x="16363" y="18013"/>
                  </a:lnTo>
                  <a:lnTo>
                    <a:pt x="16464" y="17744"/>
                  </a:lnTo>
                  <a:lnTo>
                    <a:pt x="16666" y="17172"/>
                  </a:lnTo>
                  <a:close/>
                  <a:moveTo>
                    <a:pt x="6499" y="8654"/>
                  </a:moveTo>
                  <a:lnTo>
                    <a:pt x="9428" y="9866"/>
                  </a:lnTo>
                  <a:lnTo>
                    <a:pt x="10876" y="10472"/>
                  </a:lnTo>
                  <a:lnTo>
                    <a:pt x="12323" y="11111"/>
                  </a:lnTo>
                  <a:lnTo>
                    <a:pt x="13030" y="11414"/>
                  </a:lnTo>
                  <a:lnTo>
                    <a:pt x="13771" y="11684"/>
                  </a:lnTo>
                  <a:lnTo>
                    <a:pt x="14478" y="11987"/>
                  </a:lnTo>
                  <a:lnTo>
                    <a:pt x="15185" y="12290"/>
                  </a:lnTo>
                  <a:lnTo>
                    <a:pt x="16464" y="12963"/>
                  </a:lnTo>
                  <a:lnTo>
                    <a:pt x="17104" y="13232"/>
                  </a:lnTo>
                  <a:lnTo>
                    <a:pt x="17441" y="13367"/>
                  </a:lnTo>
                  <a:lnTo>
                    <a:pt x="17811" y="13468"/>
                  </a:lnTo>
                  <a:lnTo>
                    <a:pt x="17138" y="15084"/>
                  </a:lnTo>
                  <a:lnTo>
                    <a:pt x="16801" y="15892"/>
                  </a:lnTo>
                  <a:lnTo>
                    <a:pt x="16532" y="16734"/>
                  </a:lnTo>
                  <a:lnTo>
                    <a:pt x="16027" y="18047"/>
                  </a:lnTo>
                  <a:lnTo>
                    <a:pt x="15488" y="19326"/>
                  </a:lnTo>
                  <a:lnTo>
                    <a:pt x="14882" y="19023"/>
                  </a:lnTo>
                  <a:lnTo>
                    <a:pt x="14276" y="18788"/>
                  </a:lnTo>
                  <a:lnTo>
                    <a:pt x="13030" y="18316"/>
                  </a:lnTo>
                  <a:lnTo>
                    <a:pt x="12290" y="17980"/>
                  </a:lnTo>
                  <a:lnTo>
                    <a:pt x="11583" y="17643"/>
                  </a:lnTo>
                  <a:lnTo>
                    <a:pt x="10876" y="17273"/>
                  </a:lnTo>
                  <a:lnTo>
                    <a:pt x="10135" y="16970"/>
                  </a:lnTo>
                  <a:lnTo>
                    <a:pt x="8586" y="16330"/>
                  </a:lnTo>
                  <a:lnTo>
                    <a:pt x="7037" y="15657"/>
                  </a:lnTo>
                  <a:lnTo>
                    <a:pt x="5455" y="14983"/>
                  </a:lnTo>
                  <a:lnTo>
                    <a:pt x="4681" y="14680"/>
                  </a:lnTo>
                  <a:lnTo>
                    <a:pt x="3873" y="14377"/>
                  </a:lnTo>
                  <a:lnTo>
                    <a:pt x="3906" y="14310"/>
                  </a:lnTo>
                  <a:lnTo>
                    <a:pt x="4815" y="12290"/>
                  </a:lnTo>
                  <a:lnTo>
                    <a:pt x="5724" y="10303"/>
                  </a:lnTo>
                  <a:lnTo>
                    <a:pt x="6499" y="8654"/>
                  </a:lnTo>
                  <a:close/>
                  <a:moveTo>
                    <a:pt x="16262" y="18215"/>
                  </a:moveTo>
                  <a:lnTo>
                    <a:pt x="16330" y="18485"/>
                  </a:lnTo>
                  <a:lnTo>
                    <a:pt x="16431" y="18821"/>
                  </a:lnTo>
                  <a:lnTo>
                    <a:pt x="16599" y="19158"/>
                  </a:lnTo>
                  <a:lnTo>
                    <a:pt x="16767" y="19427"/>
                  </a:lnTo>
                  <a:lnTo>
                    <a:pt x="16599" y="19730"/>
                  </a:lnTo>
                  <a:lnTo>
                    <a:pt x="16397" y="19192"/>
                  </a:lnTo>
                  <a:lnTo>
                    <a:pt x="16229" y="18922"/>
                  </a:lnTo>
                  <a:lnTo>
                    <a:pt x="16060" y="18720"/>
                  </a:lnTo>
                  <a:lnTo>
                    <a:pt x="16262" y="18215"/>
                  </a:lnTo>
                  <a:close/>
                  <a:moveTo>
                    <a:pt x="15993" y="18855"/>
                  </a:moveTo>
                  <a:lnTo>
                    <a:pt x="16229" y="19427"/>
                  </a:lnTo>
                  <a:lnTo>
                    <a:pt x="16363" y="19730"/>
                  </a:lnTo>
                  <a:lnTo>
                    <a:pt x="16498" y="20000"/>
                  </a:lnTo>
                  <a:lnTo>
                    <a:pt x="16363" y="20303"/>
                  </a:lnTo>
                  <a:lnTo>
                    <a:pt x="16195" y="20000"/>
                  </a:lnTo>
                  <a:lnTo>
                    <a:pt x="16027" y="19596"/>
                  </a:lnTo>
                  <a:lnTo>
                    <a:pt x="15892" y="19158"/>
                  </a:lnTo>
                  <a:lnTo>
                    <a:pt x="15993" y="18855"/>
                  </a:lnTo>
                  <a:close/>
                  <a:moveTo>
                    <a:pt x="15791" y="19394"/>
                  </a:moveTo>
                  <a:lnTo>
                    <a:pt x="15858" y="19764"/>
                  </a:lnTo>
                  <a:lnTo>
                    <a:pt x="15926" y="20067"/>
                  </a:lnTo>
                  <a:lnTo>
                    <a:pt x="16027" y="20370"/>
                  </a:lnTo>
                  <a:lnTo>
                    <a:pt x="16094" y="20505"/>
                  </a:lnTo>
                  <a:lnTo>
                    <a:pt x="16195" y="20639"/>
                  </a:lnTo>
                  <a:lnTo>
                    <a:pt x="16060" y="20942"/>
                  </a:lnTo>
                  <a:lnTo>
                    <a:pt x="15858" y="20505"/>
                  </a:lnTo>
                  <a:lnTo>
                    <a:pt x="15724" y="20235"/>
                  </a:lnTo>
                  <a:lnTo>
                    <a:pt x="15589" y="19932"/>
                  </a:lnTo>
                  <a:lnTo>
                    <a:pt x="15791" y="19394"/>
                  </a:lnTo>
                  <a:close/>
                  <a:moveTo>
                    <a:pt x="15522" y="20067"/>
                  </a:moveTo>
                  <a:lnTo>
                    <a:pt x="15757" y="20740"/>
                  </a:lnTo>
                  <a:lnTo>
                    <a:pt x="15825" y="20976"/>
                  </a:lnTo>
                  <a:lnTo>
                    <a:pt x="15892" y="21111"/>
                  </a:lnTo>
                  <a:lnTo>
                    <a:pt x="15959" y="21212"/>
                  </a:lnTo>
                  <a:lnTo>
                    <a:pt x="15858" y="21447"/>
                  </a:lnTo>
                  <a:lnTo>
                    <a:pt x="15690" y="21144"/>
                  </a:lnTo>
                  <a:lnTo>
                    <a:pt x="15353" y="20437"/>
                  </a:lnTo>
                  <a:lnTo>
                    <a:pt x="15522" y="20067"/>
                  </a:lnTo>
                  <a:close/>
                  <a:moveTo>
                    <a:pt x="15286" y="20606"/>
                  </a:moveTo>
                  <a:lnTo>
                    <a:pt x="15488" y="21245"/>
                  </a:lnTo>
                  <a:lnTo>
                    <a:pt x="15589" y="21515"/>
                  </a:lnTo>
                  <a:lnTo>
                    <a:pt x="15724" y="21750"/>
                  </a:lnTo>
                  <a:lnTo>
                    <a:pt x="15555" y="22155"/>
                  </a:lnTo>
                  <a:lnTo>
                    <a:pt x="15454" y="21919"/>
                  </a:lnTo>
                  <a:lnTo>
                    <a:pt x="15353" y="21683"/>
                  </a:lnTo>
                  <a:lnTo>
                    <a:pt x="15219" y="21414"/>
                  </a:lnTo>
                  <a:lnTo>
                    <a:pt x="15084" y="21144"/>
                  </a:lnTo>
                  <a:lnTo>
                    <a:pt x="15286" y="20606"/>
                  </a:lnTo>
                  <a:close/>
                  <a:moveTo>
                    <a:pt x="15017" y="21279"/>
                  </a:moveTo>
                  <a:lnTo>
                    <a:pt x="15185" y="21750"/>
                  </a:lnTo>
                  <a:lnTo>
                    <a:pt x="15286" y="22087"/>
                  </a:lnTo>
                  <a:lnTo>
                    <a:pt x="15353" y="22222"/>
                  </a:lnTo>
                  <a:lnTo>
                    <a:pt x="15454" y="22357"/>
                  </a:lnTo>
                  <a:lnTo>
                    <a:pt x="15488" y="22357"/>
                  </a:lnTo>
                  <a:lnTo>
                    <a:pt x="15320" y="22794"/>
                  </a:lnTo>
                  <a:lnTo>
                    <a:pt x="15151" y="22525"/>
                  </a:lnTo>
                  <a:lnTo>
                    <a:pt x="14949" y="22188"/>
                  </a:lnTo>
                  <a:lnTo>
                    <a:pt x="14781" y="21885"/>
                  </a:lnTo>
                  <a:lnTo>
                    <a:pt x="15017" y="21279"/>
                  </a:lnTo>
                  <a:close/>
                  <a:moveTo>
                    <a:pt x="14747" y="21986"/>
                  </a:moveTo>
                  <a:lnTo>
                    <a:pt x="14815" y="22289"/>
                  </a:lnTo>
                  <a:lnTo>
                    <a:pt x="14949" y="22525"/>
                  </a:lnTo>
                  <a:lnTo>
                    <a:pt x="15050" y="22794"/>
                  </a:lnTo>
                  <a:lnTo>
                    <a:pt x="15219" y="23064"/>
                  </a:lnTo>
                  <a:lnTo>
                    <a:pt x="15050" y="23400"/>
                  </a:lnTo>
                  <a:lnTo>
                    <a:pt x="14949" y="23198"/>
                  </a:lnTo>
                  <a:lnTo>
                    <a:pt x="14882" y="22996"/>
                  </a:lnTo>
                  <a:lnTo>
                    <a:pt x="14747" y="22693"/>
                  </a:lnTo>
                  <a:lnTo>
                    <a:pt x="14579" y="22390"/>
                  </a:lnTo>
                  <a:lnTo>
                    <a:pt x="14747" y="21986"/>
                  </a:lnTo>
                  <a:close/>
                  <a:moveTo>
                    <a:pt x="14545" y="22458"/>
                  </a:moveTo>
                  <a:lnTo>
                    <a:pt x="14680" y="23097"/>
                  </a:lnTo>
                  <a:lnTo>
                    <a:pt x="14815" y="23400"/>
                  </a:lnTo>
                  <a:lnTo>
                    <a:pt x="14882" y="23535"/>
                  </a:lnTo>
                  <a:lnTo>
                    <a:pt x="14983" y="23670"/>
                  </a:lnTo>
                  <a:lnTo>
                    <a:pt x="14815" y="24074"/>
                  </a:lnTo>
                  <a:lnTo>
                    <a:pt x="14680" y="23771"/>
                  </a:lnTo>
                  <a:lnTo>
                    <a:pt x="14478" y="23434"/>
                  </a:lnTo>
                  <a:lnTo>
                    <a:pt x="14377" y="23299"/>
                  </a:lnTo>
                  <a:lnTo>
                    <a:pt x="14276" y="23131"/>
                  </a:lnTo>
                  <a:lnTo>
                    <a:pt x="14545" y="22458"/>
                  </a:lnTo>
                  <a:close/>
                  <a:moveTo>
                    <a:pt x="14242" y="23198"/>
                  </a:moveTo>
                  <a:lnTo>
                    <a:pt x="14512" y="23905"/>
                  </a:lnTo>
                  <a:lnTo>
                    <a:pt x="14613" y="24141"/>
                  </a:lnTo>
                  <a:lnTo>
                    <a:pt x="14714" y="24343"/>
                  </a:lnTo>
                  <a:lnTo>
                    <a:pt x="14613" y="24713"/>
                  </a:lnTo>
                  <a:lnTo>
                    <a:pt x="14478" y="24444"/>
                  </a:lnTo>
                  <a:lnTo>
                    <a:pt x="14377" y="24175"/>
                  </a:lnTo>
                  <a:lnTo>
                    <a:pt x="14242" y="23905"/>
                  </a:lnTo>
                  <a:lnTo>
                    <a:pt x="14074" y="23670"/>
                  </a:lnTo>
                  <a:lnTo>
                    <a:pt x="14108" y="23569"/>
                  </a:lnTo>
                  <a:lnTo>
                    <a:pt x="14242" y="23198"/>
                  </a:lnTo>
                  <a:close/>
                  <a:moveTo>
                    <a:pt x="13973" y="23838"/>
                  </a:moveTo>
                  <a:lnTo>
                    <a:pt x="14007" y="23939"/>
                  </a:lnTo>
                  <a:lnTo>
                    <a:pt x="14242" y="24511"/>
                  </a:lnTo>
                  <a:lnTo>
                    <a:pt x="14343" y="24747"/>
                  </a:lnTo>
                  <a:lnTo>
                    <a:pt x="14411" y="24882"/>
                  </a:lnTo>
                  <a:lnTo>
                    <a:pt x="14478" y="25016"/>
                  </a:lnTo>
                  <a:lnTo>
                    <a:pt x="14343" y="25420"/>
                  </a:lnTo>
                  <a:lnTo>
                    <a:pt x="14276" y="25319"/>
                  </a:lnTo>
                  <a:lnTo>
                    <a:pt x="14209" y="25218"/>
                  </a:lnTo>
                  <a:lnTo>
                    <a:pt x="14141" y="25117"/>
                  </a:lnTo>
                  <a:lnTo>
                    <a:pt x="14040" y="24915"/>
                  </a:lnTo>
                  <a:lnTo>
                    <a:pt x="13939" y="24646"/>
                  </a:lnTo>
                  <a:lnTo>
                    <a:pt x="13838" y="24511"/>
                  </a:lnTo>
                  <a:lnTo>
                    <a:pt x="13737" y="24410"/>
                  </a:lnTo>
                  <a:lnTo>
                    <a:pt x="13973" y="23838"/>
                  </a:lnTo>
                  <a:close/>
                  <a:moveTo>
                    <a:pt x="13704" y="24511"/>
                  </a:moveTo>
                  <a:lnTo>
                    <a:pt x="13838" y="24848"/>
                  </a:lnTo>
                  <a:lnTo>
                    <a:pt x="13973" y="25185"/>
                  </a:lnTo>
                  <a:lnTo>
                    <a:pt x="14108" y="25387"/>
                  </a:lnTo>
                  <a:lnTo>
                    <a:pt x="14175" y="25521"/>
                  </a:lnTo>
                  <a:lnTo>
                    <a:pt x="14310" y="25555"/>
                  </a:lnTo>
                  <a:lnTo>
                    <a:pt x="14108" y="26127"/>
                  </a:lnTo>
                  <a:lnTo>
                    <a:pt x="14040" y="26026"/>
                  </a:lnTo>
                  <a:lnTo>
                    <a:pt x="13838" y="25521"/>
                  </a:lnTo>
                  <a:lnTo>
                    <a:pt x="13704" y="25218"/>
                  </a:lnTo>
                  <a:lnTo>
                    <a:pt x="13603" y="25084"/>
                  </a:lnTo>
                  <a:lnTo>
                    <a:pt x="13502" y="24983"/>
                  </a:lnTo>
                  <a:lnTo>
                    <a:pt x="13704" y="24511"/>
                  </a:lnTo>
                  <a:close/>
                  <a:moveTo>
                    <a:pt x="13468" y="25050"/>
                  </a:moveTo>
                  <a:lnTo>
                    <a:pt x="13569" y="25218"/>
                  </a:lnTo>
                  <a:lnTo>
                    <a:pt x="13636" y="25420"/>
                  </a:lnTo>
                  <a:lnTo>
                    <a:pt x="13737" y="25757"/>
                  </a:lnTo>
                  <a:lnTo>
                    <a:pt x="13838" y="26060"/>
                  </a:lnTo>
                  <a:lnTo>
                    <a:pt x="13906" y="26195"/>
                  </a:lnTo>
                  <a:lnTo>
                    <a:pt x="14007" y="26329"/>
                  </a:lnTo>
                  <a:lnTo>
                    <a:pt x="13838" y="26733"/>
                  </a:lnTo>
                  <a:lnTo>
                    <a:pt x="13670" y="26397"/>
                  </a:lnTo>
                  <a:lnTo>
                    <a:pt x="13569" y="26094"/>
                  </a:lnTo>
                  <a:lnTo>
                    <a:pt x="13468" y="25757"/>
                  </a:lnTo>
                  <a:lnTo>
                    <a:pt x="13333" y="25454"/>
                  </a:lnTo>
                  <a:lnTo>
                    <a:pt x="13300" y="25454"/>
                  </a:lnTo>
                  <a:lnTo>
                    <a:pt x="13468" y="25050"/>
                  </a:lnTo>
                  <a:close/>
                  <a:moveTo>
                    <a:pt x="13266" y="25521"/>
                  </a:moveTo>
                  <a:lnTo>
                    <a:pt x="13333" y="25892"/>
                  </a:lnTo>
                  <a:lnTo>
                    <a:pt x="13401" y="26262"/>
                  </a:lnTo>
                  <a:lnTo>
                    <a:pt x="13468" y="26430"/>
                  </a:lnTo>
                  <a:lnTo>
                    <a:pt x="13535" y="26599"/>
                  </a:lnTo>
                  <a:lnTo>
                    <a:pt x="13603" y="26767"/>
                  </a:lnTo>
                  <a:lnTo>
                    <a:pt x="13737" y="26902"/>
                  </a:lnTo>
                  <a:lnTo>
                    <a:pt x="13603" y="27238"/>
                  </a:lnTo>
                  <a:lnTo>
                    <a:pt x="13367" y="26834"/>
                  </a:lnTo>
                  <a:lnTo>
                    <a:pt x="13199" y="26498"/>
                  </a:lnTo>
                  <a:lnTo>
                    <a:pt x="12997" y="26195"/>
                  </a:lnTo>
                  <a:lnTo>
                    <a:pt x="13266" y="25521"/>
                  </a:lnTo>
                  <a:close/>
                  <a:moveTo>
                    <a:pt x="270" y="23400"/>
                  </a:moveTo>
                  <a:lnTo>
                    <a:pt x="405" y="23569"/>
                  </a:lnTo>
                  <a:lnTo>
                    <a:pt x="573" y="23703"/>
                  </a:lnTo>
                  <a:lnTo>
                    <a:pt x="741" y="23838"/>
                  </a:lnTo>
                  <a:lnTo>
                    <a:pt x="977" y="23939"/>
                  </a:lnTo>
                  <a:lnTo>
                    <a:pt x="1381" y="24141"/>
                  </a:lnTo>
                  <a:lnTo>
                    <a:pt x="1785" y="24276"/>
                  </a:lnTo>
                  <a:lnTo>
                    <a:pt x="3469" y="24949"/>
                  </a:lnTo>
                  <a:lnTo>
                    <a:pt x="4310" y="25286"/>
                  </a:lnTo>
                  <a:lnTo>
                    <a:pt x="5152" y="25589"/>
                  </a:lnTo>
                  <a:lnTo>
                    <a:pt x="6936" y="26262"/>
                  </a:lnTo>
                  <a:lnTo>
                    <a:pt x="8721" y="26969"/>
                  </a:lnTo>
                  <a:lnTo>
                    <a:pt x="9529" y="27339"/>
                  </a:lnTo>
                  <a:lnTo>
                    <a:pt x="9529" y="27339"/>
                  </a:lnTo>
                  <a:lnTo>
                    <a:pt x="7273" y="26531"/>
                  </a:lnTo>
                  <a:lnTo>
                    <a:pt x="5455" y="25892"/>
                  </a:lnTo>
                  <a:lnTo>
                    <a:pt x="4546" y="25555"/>
                  </a:lnTo>
                  <a:lnTo>
                    <a:pt x="3637" y="25218"/>
                  </a:lnTo>
                  <a:lnTo>
                    <a:pt x="3536" y="25185"/>
                  </a:lnTo>
                  <a:lnTo>
                    <a:pt x="2896" y="24915"/>
                  </a:lnTo>
                  <a:lnTo>
                    <a:pt x="2223" y="24612"/>
                  </a:lnTo>
                  <a:lnTo>
                    <a:pt x="1583" y="24276"/>
                  </a:lnTo>
                  <a:lnTo>
                    <a:pt x="910" y="23973"/>
                  </a:lnTo>
                  <a:lnTo>
                    <a:pt x="304" y="23602"/>
                  </a:lnTo>
                  <a:lnTo>
                    <a:pt x="236" y="23434"/>
                  </a:lnTo>
                  <a:lnTo>
                    <a:pt x="270" y="23400"/>
                  </a:lnTo>
                  <a:close/>
                  <a:moveTo>
                    <a:pt x="3940" y="14546"/>
                  </a:moveTo>
                  <a:lnTo>
                    <a:pt x="4041" y="14680"/>
                  </a:lnTo>
                  <a:lnTo>
                    <a:pt x="4512" y="14882"/>
                  </a:lnTo>
                  <a:lnTo>
                    <a:pt x="6431" y="15690"/>
                  </a:lnTo>
                  <a:lnTo>
                    <a:pt x="7879" y="16296"/>
                  </a:lnTo>
                  <a:lnTo>
                    <a:pt x="9360" y="16902"/>
                  </a:lnTo>
                  <a:lnTo>
                    <a:pt x="10135" y="17273"/>
                  </a:lnTo>
                  <a:lnTo>
                    <a:pt x="10909" y="17609"/>
                  </a:lnTo>
                  <a:lnTo>
                    <a:pt x="12458" y="18350"/>
                  </a:lnTo>
                  <a:lnTo>
                    <a:pt x="13199" y="18653"/>
                  </a:lnTo>
                  <a:lnTo>
                    <a:pt x="13939" y="18922"/>
                  </a:lnTo>
                  <a:lnTo>
                    <a:pt x="14680" y="19225"/>
                  </a:lnTo>
                  <a:lnTo>
                    <a:pt x="15050" y="19394"/>
                  </a:lnTo>
                  <a:lnTo>
                    <a:pt x="15387" y="19562"/>
                  </a:lnTo>
                  <a:lnTo>
                    <a:pt x="14781" y="21043"/>
                  </a:lnTo>
                  <a:lnTo>
                    <a:pt x="14478" y="21750"/>
                  </a:lnTo>
                  <a:lnTo>
                    <a:pt x="14175" y="22525"/>
                  </a:lnTo>
                  <a:lnTo>
                    <a:pt x="13603" y="24040"/>
                  </a:lnTo>
                  <a:lnTo>
                    <a:pt x="12963" y="25589"/>
                  </a:lnTo>
                  <a:lnTo>
                    <a:pt x="12727" y="26195"/>
                  </a:lnTo>
                  <a:lnTo>
                    <a:pt x="12492" y="26834"/>
                  </a:lnTo>
                  <a:lnTo>
                    <a:pt x="12357" y="27137"/>
                  </a:lnTo>
                  <a:lnTo>
                    <a:pt x="12189" y="27407"/>
                  </a:lnTo>
                  <a:lnTo>
                    <a:pt x="12020" y="27710"/>
                  </a:lnTo>
                  <a:lnTo>
                    <a:pt x="11818" y="27945"/>
                  </a:lnTo>
                  <a:lnTo>
                    <a:pt x="11212" y="27777"/>
                  </a:lnTo>
                  <a:lnTo>
                    <a:pt x="10640" y="27508"/>
                  </a:lnTo>
                  <a:lnTo>
                    <a:pt x="9495" y="27003"/>
                  </a:lnTo>
                  <a:lnTo>
                    <a:pt x="7845" y="26329"/>
                  </a:lnTo>
                  <a:lnTo>
                    <a:pt x="6196" y="25690"/>
                  </a:lnTo>
                  <a:lnTo>
                    <a:pt x="2829" y="24410"/>
                  </a:lnTo>
                  <a:lnTo>
                    <a:pt x="2189" y="24175"/>
                  </a:lnTo>
                  <a:lnTo>
                    <a:pt x="1550" y="23939"/>
                  </a:lnTo>
                  <a:lnTo>
                    <a:pt x="943" y="23636"/>
                  </a:lnTo>
                  <a:lnTo>
                    <a:pt x="640" y="23468"/>
                  </a:lnTo>
                  <a:lnTo>
                    <a:pt x="371" y="23266"/>
                  </a:lnTo>
                  <a:lnTo>
                    <a:pt x="371" y="23232"/>
                  </a:lnTo>
                  <a:lnTo>
                    <a:pt x="371" y="23198"/>
                  </a:lnTo>
                  <a:lnTo>
                    <a:pt x="405" y="23131"/>
                  </a:lnTo>
                  <a:lnTo>
                    <a:pt x="405" y="23064"/>
                  </a:lnTo>
                  <a:lnTo>
                    <a:pt x="472" y="22895"/>
                  </a:lnTo>
                  <a:lnTo>
                    <a:pt x="708" y="22155"/>
                  </a:lnTo>
                  <a:lnTo>
                    <a:pt x="1583" y="19932"/>
                  </a:lnTo>
                  <a:lnTo>
                    <a:pt x="2661" y="17239"/>
                  </a:lnTo>
                  <a:lnTo>
                    <a:pt x="3805" y="14579"/>
                  </a:lnTo>
                  <a:lnTo>
                    <a:pt x="3873" y="14579"/>
                  </a:lnTo>
                  <a:lnTo>
                    <a:pt x="3906" y="14546"/>
                  </a:lnTo>
                  <a:close/>
                  <a:moveTo>
                    <a:pt x="12963" y="26296"/>
                  </a:moveTo>
                  <a:lnTo>
                    <a:pt x="13199" y="26834"/>
                  </a:lnTo>
                  <a:lnTo>
                    <a:pt x="13333" y="27137"/>
                  </a:lnTo>
                  <a:lnTo>
                    <a:pt x="13502" y="27440"/>
                  </a:lnTo>
                  <a:lnTo>
                    <a:pt x="13266" y="27912"/>
                  </a:lnTo>
                  <a:lnTo>
                    <a:pt x="13232" y="27945"/>
                  </a:lnTo>
                  <a:lnTo>
                    <a:pt x="13165" y="27710"/>
                  </a:lnTo>
                  <a:lnTo>
                    <a:pt x="13098" y="27508"/>
                  </a:lnTo>
                  <a:lnTo>
                    <a:pt x="12963" y="27104"/>
                  </a:lnTo>
                  <a:lnTo>
                    <a:pt x="12795" y="26700"/>
                  </a:lnTo>
                  <a:lnTo>
                    <a:pt x="12929" y="26397"/>
                  </a:lnTo>
                  <a:lnTo>
                    <a:pt x="12963" y="26296"/>
                  </a:lnTo>
                  <a:close/>
                  <a:moveTo>
                    <a:pt x="12391" y="27609"/>
                  </a:moveTo>
                  <a:lnTo>
                    <a:pt x="12424" y="27777"/>
                  </a:lnTo>
                  <a:lnTo>
                    <a:pt x="12492" y="27912"/>
                  </a:lnTo>
                  <a:lnTo>
                    <a:pt x="12626" y="28248"/>
                  </a:lnTo>
                  <a:lnTo>
                    <a:pt x="12626" y="28248"/>
                  </a:lnTo>
                  <a:lnTo>
                    <a:pt x="12020" y="28080"/>
                  </a:lnTo>
                  <a:lnTo>
                    <a:pt x="12222" y="27844"/>
                  </a:lnTo>
                  <a:lnTo>
                    <a:pt x="12391" y="27609"/>
                  </a:lnTo>
                  <a:close/>
                  <a:moveTo>
                    <a:pt x="12727" y="26902"/>
                  </a:moveTo>
                  <a:lnTo>
                    <a:pt x="12862" y="27440"/>
                  </a:lnTo>
                  <a:lnTo>
                    <a:pt x="12963" y="27811"/>
                  </a:lnTo>
                  <a:lnTo>
                    <a:pt x="13030" y="28013"/>
                  </a:lnTo>
                  <a:lnTo>
                    <a:pt x="13131" y="28147"/>
                  </a:lnTo>
                  <a:lnTo>
                    <a:pt x="13030" y="28349"/>
                  </a:lnTo>
                  <a:lnTo>
                    <a:pt x="12997" y="28349"/>
                  </a:lnTo>
                  <a:lnTo>
                    <a:pt x="12997" y="28248"/>
                  </a:lnTo>
                  <a:lnTo>
                    <a:pt x="12963" y="28215"/>
                  </a:lnTo>
                  <a:lnTo>
                    <a:pt x="12929" y="28215"/>
                  </a:lnTo>
                  <a:lnTo>
                    <a:pt x="12896" y="28248"/>
                  </a:lnTo>
                  <a:lnTo>
                    <a:pt x="12660" y="27777"/>
                  </a:lnTo>
                  <a:lnTo>
                    <a:pt x="12593" y="27575"/>
                  </a:lnTo>
                  <a:lnTo>
                    <a:pt x="12525" y="27339"/>
                  </a:lnTo>
                  <a:lnTo>
                    <a:pt x="12727" y="26902"/>
                  </a:lnTo>
                  <a:close/>
                  <a:moveTo>
                    <a:pt x="19764" y="18788"/>
                  </a:moveTo>
                  <a:lnTo>
                    <a:pt x="19360" y="19697"/>
                  </a:lnTo>
                  <a:lnTo>
                    <a:pt x="19023" y="20606"/>
                  </a:lnTo>
                  <a:lnTo>
                    <a:pt x="18687" y="21548"/>
                  </a:lnTo>
                  <a:lnTo>
                    <a:pt x="18316" y="22491"/>
                  </a:lnTo>
                  <a:lnTo>
                    <a:pt x="17878" y="23468"/>
                  </a:lnTo>
                  <a:lnTo>
                    <a:pt x="17441" y="24410"/>
                  </a:lnTo>
                  <a:lnTo>
                    <a:pt x="16969" y="25387"/>
                  </a:lnTo>
                  <a:lnTo>
                    <a:pt x="16532" y="26329"/>
                  </a:lnTo>
                  <a:lnTo>
                    <a:pt x="16296" y="26834"/>
                  </a:lnTo>
                  <a:lnTo>
                    <a:pt x="16094" y="27373"/>
                  </a:lnTo>
                  <a:lnTo>
                    <a:pt x="15892" y="27878"/>
                  </a:lnTo>
                  <a:lnTo>
                    <a:pt x="15623" y="28383"/>
                  </a:lnTo>
                  <a:lnTo>
                    <a:pt x="15724" y="28147"/>
                  </a:lnTo>
                  <a:lnTo>
                    <a:pt x="16767" y="25723"/>
                  </a:lnTo>
                  <a:lnTo>
                    <a:pt x="17811" y="23333"/>
                  </a:lnTo>
                  <a:lnTo>
                    <a:pt x="18249" y="22188"/>
                  </a:lnTo>
                  <a:lnTo>
                    <a:pt x="18653" y="21043"/>
                  </a:lnTo>
                  <a:lnTo>
                    <a:pt x="18889" y="20437"/>
                  </a:lnTo>
                  <a:lnTo>
                    <a:pt x="19158" y="19899"/>
                  </a:lnTo>
                  <a:lnTo>
                    <a:pt x="19764" y="18788"/>
                  </a:lnTo>
                  <a:close/>
                  <a:moveTo>
                    <a:pt x="5489" y="26060"/>
                  </a:moveTo>
                  <a:lnTo>
                    <a:pt x="6532" y="26430"/>
                  </a:lnTo>
                  <a:lnTo>
                    <a:pt x="8451" y="27070"/>
                  </a:lnTo>
                  <a:lnTo>
                    <a:pt x="10371" y="27743"/>
                  </a:lnTo>
                  <a:lnTo>
                    <a:pt x="11145" y="28013"/>
                  </a:lnTo>
                  <a:lnTo>
                    <a:pt x="11650" y="28181"/>
                  </a:lnTo>
                  <a:lnTo>
                    <a:pt x="11616" y="28215"/>
                  </a:lnTo>
                  <a:lnTo>
                    <a:pt x="11549" y="28349"/>
                  </a:lnTo>
                  <a:lnTo>
                    <a:pt x="11515" y="28450"/>
                  </a:lnTo>
                  <a:lnTo>
                    <a:pt x="11111" y="28282"/>
                  </a:lnTo>
                  <a:lnTo>
                    <a:pt x="9327" y="27541"/>
                  </a:lnTo>
                  <a:lnTo>
                    <a:pt x="7509" y="26868"/>
                  </a:lnTo>
                  <a:lnTo>
                    <a:pt x="6499" y="26464"/>
                  </a:lnTo>
                  <a:lnTo>
                    <a:pt x="5489" y="26060"/>
                  </a:lnTo>
                  <a:close/>
                  <a:moveTo>
                    <a:pt x="12323" y="28316"/>
                  </a:moveTo>
                  <a:lnTo>
                    <a:pt x="12761" y="28450"/>
                  </a:lnTo>
                  <a:lnTo>
                    <a:pt x="12525" y="28417"/>
                  </a:lnTo>
                  <a:lnTo>
                    <a:pt x="12323" y="28316"/>
                  </a:lnTo>
                  <a:close/>
                  <a:moveTo>
                    <a:pt x="371" y="23905"/>
                  </a:moveTo>
                  <a:lnTo>
                    <a:pt x="741" y="24141"/>
                  </a:lnTo>
                  <a:lnTo>
                    <a:pt x="1145" y="24377"/>
                  </a:lnTo>
                  <a:lnTo>
                    <a:pt x="1550" y="24579"/>
                  </a:lnTo>
                  <a:lnTo>
                    <a:pt x="1987" y="24747"/>
                  </a:lnTo>
                  <a:lnTo>
                    <a:pt x="2829" y="25084"/>
                  </a:lnTo>
                  <a:lnTo>
                    <a:pt x="3704" y="25420"/>
                  </a:lnTo>
                  <a:lnTo>
                    <a:pt x="5691" y="26296"/>
                  </a:lnTo>
                  <a:lnTo>
                    <a:pt x="6701" y="26733"/>
                  </a:lnTo>
                  <a:lnTo>
                    <a:pt x="7711" y="27137"/>
                  </a:lnTo>
                  <a:lnTo>
                    <a:pt x="9630" y="27878"/>
                  </a:lnTo>
                  <a:lnTo>
                    <a:pt x="11515" y="28652"/>
                  </a:lnTo>
                  <a:lnTo>
                    <a:pt x="11515" y="28753"/>
                  </a:lnTo>
                  <a:lnTo>
                    <a:pt x="11381" y="28720"/>
                  </a:lnTo>
                  <a:lnTo>
                    <a:pt x="10640" y="28383"/>
                  </a:lnTo>
                  <a:lnTo>
                    <a:pt x="9866" y="28080"/>
                  </a:lnTo>
                  <a:lnTo>
                    <a:pt x="8317" y="27474"/>
                  </a:lnTo>
                  <a:lnTo>
                    <a:pt x="7340" y="27070"/>
                  </a:lnTo>
                  <a:lnTo>
                    <a:pt x="6364" y="26666"/>
                  </a:lnTo>
                  <a:lnTo>
                    <a:pt x="4411" y="25791"/>
                  </a:lnTo>
                  <a:lnTo>
                    <a:pt x="2459" y="24949"/>
                  </a:lnTo>
                  <a:lnTo>
                    <a:pt x="1482" y="24579"/>
                  </a:lnTo>
                  <a:lnTo>
                    <a:pt x="506" y="24208"/>
                  </a:lnTo>
                  <a:lnTo>
                    <a:pt x="506" y="24175"/>
                  </a:lnTo>
                  <a:lnTo>
                    <a:pt x="472" y="24141"/>
                  </a:lnTo>
                  <a:lnTo>
                    <a:pt x="371" y="23905"/>
                  </a:lnTo>
                  <a:close/>
                  <a:moveTo>
                    <a:pt x="11852" y="28349"/>
                  </a:moveTo>
                  <a:lnTo>
                    <a:pt x="11919" y="28417"/>
                  </a:lnTo>
                  <a:lnTo>
                    <a:pt x="12020" y="28484"/>
                  </a:lnTo>
                  <a:lnTo>
                    <a:pt x="12256" y="28585"/>
                  </a:lnTo>
                  <a:lnTo>
                    <a:pt x="12525" y="28686"/>
                  </a:lnTo>
                  <a:lnTo>
                    <a:pt x="12795" y="28753"/>
                  </a:lnTo>
                  <a:lnTo>
                    <a:pt x="12727" y="28888"/>
                  </a:lnTo>
                  <a:lnTo>
                    <a:pt x="12256" y="28753"/>
                  </a:lnTo>
                  <a:lnTo>
                    <a:pt x="11785" y="28551"/>
                  </a:lnTo>
                  <a:lnTo>
                    <a:pt x="11785" y="28349"/>
                  </a:lnTo>
                  <a:close/>
                  <a:moveTo>
                    <a:pt x="13064" y="28753"/>
                  </a:moveTo>
                  <a:lnTo>
                    <a:pt x="13098" y="28821"/>
                  </a:lnTo>
                  <a:lnTo>
                    <a:pt x="13165" y="28854"/>
                  </a:lnTo>
                  <a:lnTo>
                    <a:pt x="13401" y="28888"/>
                  </a:lnTo>
                  <a:lnTo>
                    <a:pt x="13636" y="28922"/>
                  </a:lnTo>
                  <a:lnTo>
                    <a:pt x="14074" y="29023"/>
                  </a:lnTo>
                  <a:lnTo>
                    <a:pt x="13805" y="29056"/>
                  </a:lnTo>
                  <a:lnTo>
                    <a:pt x="13502" y="29023"/>
                  </a:lnTo>
                  <a:lnTo>
                    <a:pt x="13232" y="28989"/>
                  </a:lnTo>
                  <a:lnTo>
                    <a:pt x="12929" y="28955"/>
                  </a:lnTo>
                  <a:lnTo>
                    <a:pt x="12963" y="28753"/>
                  </a:lnTo>
                  <a:close/>
                  <a:moveTo>
                    <a:pt x="11751" y="28753"/>
                  </a:moveTo>
                  <a:lnTo>
                    <a:pt x="11852" y="28787"/>
                  </a:lnTo>
                  <a:lnTo>
                    <a:pt x="12290" y="28955"/>
                  </a:lnTo>
                  <a:lnTo>
                    <a:pt x="12727" y="29090"/>
                  </a:lnTo>
                  <a:lnTo>
                    <a:pt x="12761" y="29292"/>
                  </a:lnTo>
                  <a:lnTo>
                    <a:pt x="12256" y="29090"/>
                  </a:lnTo>
                  <a:lnTo>
                    <a:pt x="11751" y="28888"/>
                  </a:lnTo>
                  <a:lnTo>
                    <a:pt x="11751" y="28753"/>
                  </a:lnTo>
                  <a:close/>
                  <a:moveTo>
                    <a:pt x="15084" y="28989"/>
                  </a:moveTo>
                  <a:lnTo>
                    <a:pt x="14916" y="29124"/>
                  </a:lnTo>
                  <a:lnTo>
                    <a:pt x="14714" y="29258"/>
                  </a:lnTo>
                  <a:lnTo>
                    <a:pt x="14512" y="29359"/>
                  </a:lnTo>
                  <a:lnTo>
                    <a:pt x="14310" y="29427"/>
                  </a:lnTo>
                  <a:lnTo>
                    <a:pt x="14074" y="29460"/>
                  </a:lnTo>
                  <a:lnTo>
                    <a:pt x="13872" y="29460"/>
                  </a:lnTo>
                  <a:lnTo>
                    <a:pt x="13401" y="29427"/>
                  </a:lnTo>
                  <a:lnTo>
                    <a:pt x="12963" y="29326"/>
                  </a:lnTo>
                  <a:lnTo>
                    <a:pt x="12997" y="29292"/>
                  </a:lnTo>
                  <a:lnTo>
                    <a:pt x="12963" y="29225"/>
                  </a:lnTo>
                  <a:lnTo>
                    <a:pt x="12963" y="29157"/>
                  </a:lnTo>
                  <a:lnTo>
                    <a:pt x="13502" y="29225"/>
                  </a:lnTo>
                  <a:lnTo>
                    <a:pt x="14276" y="29225"/>
                  </a:lnTo>
                  <a:lnTo>
                    <a:pt x="14545" y="29157"/>
                  </a:lnTo>
                  <a:lnTo>
                    <a:pt x="14815" y="29090"/>
                  </a:lnTo>
                  <a:lnTo>
                    <a:pt x="15084" y="28989"/>
                  </a:lnTo>
                  <a:close/>
                  <a:moveTo>
                    <a:pt x="9765" y="1"/>
                  </a:moveTo>
                  <a:lnTo>
                    <a:pt x="9731" y="35"/>
                  </a:lnTo>
                  <a:lnTo>
                    <a:pt x="9529" y="775"/>
                  </a:lnTo>
                  <a:lnTo>
                    <a:pt x="9327" y="1482"/>
                  </a:lnTo>
                  <a:lnTo>
                    <a:pt x="9057" y="2189"/>
                  </a:lnTo>
                  <a:lnTo>
                    <a:pt x="8788" y="2863"/>
                  </a:lnTo>
                  <a:lnTo>
                    <a:pt x="8216" y="4243"/>
                  </a:lnTo>
                  <a:lnTo>
                    <a:pt x="7576" y="5590"/>
                  </a:lnTo>
                  <a:lnTo>
                    <a:pt x="6398" y="8250"/>
                  </a:lnTo>
                  <a:lnTo>
                    <a:pt x="5825" y="9563"/>
                  </a:lnTo>
                  <a:lnTo>
                    <a:pt x="5186" y="10876"/>
                  </a:lnTo>
                  <a:lnTo>
                    <a:pt x="4714" y="11818"/>
                  </a:lnTo>
                  <a:lnTo>
                    <a:pt x="4277" y="12795"/>
                  </a:lnTo>
                  <a:lnTo>
                    <a:pt x="3469" y="14781"/>
                  </a:lnTo>
                  <a:lnTo>
                    <a:pt x="2257" y="17576"/>
                  </a:lnTo>
                  <a:lnTo>
                    <a:pt x="1078" y="20437"/>
                  </a:lnTo>
                  <a:lnTo>
                    <a:pt x="674" y="21481"/>
                  </a:lnTo>
                  <a:lnTo>
                    <a:pt x="270" y="22525"/>
                  </a:lnTo>
                  <a:lnTo>
                    <a:pt x="169" y="22828"/>
                  </a:lnTo>
                  <a:lnTo>
                    <a:pt x="102" y="23030"/>
                  </a:lnTo>
                  <a:lnTo>
                    <a:pt x="68" y="23198"/>
                  </a:lnTo>
                  <a:lnTo>
                    <a:pt x="34" y="23232"/>
                  </a:lnTo>
                  <a:lnTo>
                    <a:pt x="1" y="23299"/>
                  </a:lnTo>
                  <a:lnTo>
                    <a:pt x="102" y="23535"/>
                  </a:lnTo>
                  <a:lnTo>
                    <a:pt x="135" y="23771"/>
                  </a:lnTo>
                  <a:lnTo>
                    <a:pt x="203" y="24006"/>
                  </a:lnTo>
                  <a:lnTo>
                    <a:pt x="304" y="24242"/>
                  </a:lnTo>
                  <a:lnTo>
                    <a:pt x="337" y="24276"/>
                  </a:lnTo>
                  <a:lnTo>
                    <a:pt x="405" y="24276"/>
                  </a:lnTo>
                  <a:lnTo>
                    <a:pt x="2459" y="25252"/>
                  </a:lnTo>
                  <a:lnTo>
                    <a:pt x="4512" y="26161"/>
                  </a:lnTo>
                  <a:lnTo>
                    <a:pt x="6633" y="27036"/>
                  </a:lnTo>
                  <a:lnTo>
                    <a:pt x="8721" y="27878"/>
                  </a:lnTo>
                  <a:lnTo>
                    <a:pt x="10135" y="28450"/>
                  </a:lnTo>
                  <a:lnTo>
                    <a:pt x="11549" y="29056"/>
                  </a:lnTo>
                  <a:lnTo>
                    <a:pt x="11583" y="29090"/>
                  </a:lnTo>
                  <a:lnTo>
                    <a:pt x="11650" y="29090"/>
                  </a:lnTo>
                  <a:lnTo>
                    <a:pt x="12020" y="29258"/>
                  </a:lnTo>
                  <a:lnTo>
                    <a:pt x="12694" y="29494"/>
                  </a:lnTo>
                  <a:lnTo>
                    <a:pt x="13064" y="29595"/>
                  </a:lnTo>
                  <a:lnTo>
                    <a:pt x="13401" y="29662"/>
                  </a:lnTo>
                  <a:lnTo>
                    <a:pt x="14141" y="29662"/>
                  </a:lnTo>
                  <a:lnTo>
                    <a:pt x="14478" y="29595"/>
                  </a:lnTo>
                  <a:lnTo>
                    <a:pt x="14848" y="29460"/>
                  </a:lnTo>
                  <a:lnTo>
                    <a:pt x="15151" y="29292"/>
                  </a:lnTo>
                  <a:lnTo>
                    <a:pt x="15421" y="29090"/>
                  </a:lnTo>
                  <a:lnTo>
                    <a:pt x="15656" y="28821"/>
                  </a:lnTo>
                  <a:lnTo>
                    <a:pt x="15825" y="28518"/>
                  </a:lnTo>
                  <a:lnTo>
                    <a:pt x="15993" y="28181"/>
                  </a:lnTo>
                  <a:lnTo>
                    <a:pt x="16161" y="27844"/>
                  </a:lnTo>
                  <a:lnTo>
                    <a:pt x="16431" y="27205"/>
                  </a:lnTo>
                  <a:lnTo>
                    <a:pt x="16868" y="26127"/>
                  </a:lnTo>
                  <a:lnTo>
                    <a:pt x="17373" y="25117"/>
                  </a:lnTo>
                  <a:lnTo>
                    <a:pt x="17878" y="24074"/>
                  </a:lnTo>
                  <a:lnTo>
                    <a:pt x="18350" y="23030"/>
                  </a:lnTo>
                  <a:lnTo>
                    <a:pt x="18788" y="21952"/>
                  </a:lnTo>
                  <a:lnTo>
                    <a:pt x="19192" y="20841"/>
                  </a:lnTo>
                  <a:lnTo>
                    <a:pt x="19596" y="19730"/>
                  </a:lnTo>
                  <a:lnTo>
                    <a:pt x="20067" y="18653"/>
                  </a:lnTo>
                  <a:lnTo>
                    <a:pt x="20437" y="17946"/>
                  </a:lnTo>
                  <a:lnTo>
                    <a:pt x="20841" y="17273"/>
                  </a:lnTo>
                  <a:lnTo>
                    <a:pt x="20841" y="16902"/>
                  </a:lnTo>
                  <a:lnTo>
                    <a:pt x="20505" y="17407"/>
                  </a:lnTo>
                  <a:lnTo>
                    <a:pt x="20202" y="17879"/>
                  </a:lnTo>
                  <a:lnTo>
                    <a:pt x="20505" y="17172"/>
                  </a:lnTo>
                  <a:lnTo>
                    <a:pt x="20673" y="16835"/>
                  </a:lnTo>
                  <a:lnTo>
                    <a:pt x="20841" y="16498"/>
                  </a:lnTo>
                  <a:lnTo>
                    <a:pt x="20841" y="15960"/>
                  </a:lnTo>
                  <a:lnTo>
                    <a:pt x="20639" y="16296"/>
                  </a:lnTo>
                  <a:lnTo>
                    <a:pt x="20370" y="16768"/>
                  </a:lnTo>
                  <a:lnTo>
                    <a:pt x="20168" y="17273"/>
                  </a:lnTo>
                  <a:lnTo>
                    <a:pt x="19966" y="17744"/>
                  </a:lnTo>
                  <a:lnTo>
                    <a:pt x="19730" y="18249"/>
                  </a:lnTo>
                  <a:lnTo>
                    <a:pt x="19192" y="19259"/>
                  </a:lnTo>
                  <a:lnTo>
                    <a:pt x="18922" y="19764"/>
                  </a:lnTo>
                  <a:lnTo>
                    <a:pt x="18653" y="20303"/>
                  </a:lnTo>
                  <a:lnTo>
                    <a:pt x="18451" y="20841"/>
                  </a:lnTo>
                  <a:lnTo>
                    <a:pt x="18249" y="21414"/>
                  </a:lnTo>
                  <a:lnTo>
                    <a:pt x="18047" y="21986"/>
                  </a:lnTo>
                  <a:lnTo>
                    <a:pt x="17845" y="22559"/>
                  </a:lnTo>
                  <a:lnTo>
                    <a:pt x="17373" y="23670"/>
                  </a:lnTo>
                  <a:lnTo>
                    <a:pt x="16868" y="24781"/>
                  </a:lnTo>
                  <a:lnTo>
                    <a:pt x="16363" y="25892"/>
                  </a:lnTo>
                  <a:lnTo>
                    <a:pt x="15858" y="27003"/>
                  </a:lnTo>
                  <a:lnTo>
                    <a:pt x="15555" y="27844"/>
                  </a:lnTo>
                  <a:lnTo>
                    <a:pt x="15353" y="28248"/>
                  </a:lnTo>
                  <a:lnTo>
                    <a:pt x="15252" y="28417"/>
                  </a:lnTo>
                  <a:lnTo>
                    <a:pt x="15084" y="28585"/>
                  </a:lnTo>
                  <a:lnTo>
                    <a:pt x="14983" y="28686"/>
                  </a:lnTo>
                  <a:lnTo>
                    <a:pt x="14848" y="28753"/>
                  </a:lnTo>
                  <a:lnTo>
                    <a:pt x="14747" y="28787"/>
                  </a:lnTo>
                  <a:lnTo>
                    <a:pt x="14613" y="28821"/>
                  </a:lnTo>
                  <a:lnTo>
                    <a:pt x="14343" y="28821"/>
                  </a:lnTo>
                  <a:lnTo>
                    <a:pt x="14040" y="28753"/>
                  </a:lnTo>
                  <a:lnTo>
                    <a:pt x="13636" y="28585"/>
                  </a:lnTo>
                  <a:lnTo>
                    <a:pt x="13232" y="28417"/>
                  </a:lnTo>
                  <a:lnTo>
                    <a:pt x="13670" y="27575"/>
                  </a:lnTo>
                  <a:lnTo>
                    <a:pt x="13704" y="27541"/>
                  </a:lnTo>
                  <a:lnTo>
                    <a:pt x="13906" y="27137"/>
                  </a:lnTo>
                  <a:lnTo>
                    <a:pt x="14141" y="26666"/>
                  </a:lnTo>
                  <a:lnTo>
                    <a:pt x="14343" y="26161"/>
                  </a:lnTo>
                  <a:lnTo>
                    <a:pt x="14680" y="25117"/>
                  </a:lnTo>
                  <a:lnTo>
                    <a:pt x="14747" y="25117"/>
                  </a:lnTo>
                  <a:lnTo>
                    <a:pt x="14781" y="25050"/>
                  </a:lnTo>
                  <a:lnTo>
                    <a:pt x="14781" y="25016"/>
                  </a:lnTo>
                  <a:lnTo>
                    <a:pt x="14781" y="24983"/>
                  </a:lnTo>
                  <a:lnTo>
                    <a:pt x="14747" y="24949"/>
                  </a:lnTo>
                  <a:lnTo>
                    <a:pt x="14848" y="24646"/>
                  </a:lnTo>
                  <a:lnTo>
                    <a:pt x="14882" y="24545"/>
                  </a:lnTo>
                  <a:lnTo>
                    <a:pt x="14916" y="24545"/>
                  </a:lnTo>
                  <a:lnTo>
                    <a:pt x="14983" y="24579"/>
                  </a:lnTo>
                  <a:lnTo>
                    <a:pt x="15017" y="24545"/>
                  </a:lnTo>
                  <a:lnTo>
                    <a:pt x="15050" y="24511"/>
                  </a:lnTo>
                  <a:lnTo>
                    <a:pt x="15050" y="24478"/>
                  </a:lnTo>
                  <a:lnTo>
                    <a:pt x="14949" y="24309"/>
                  </a:lnTo>
                  <a:lnTo>
                    <a:pt x="15151" y="23771"/>
                  </a:lnTo>
                  <a:lnTo>
                    <a:pt x="15219" y="23737"/>
                  </a:lnTo>
                  <a:lnTo>
                    <a:pt x="15252" y="23703"/>
                  </a:lnTo>
                  <a:lnTo>
                    <a:pt x="15252" y="23636"/>
                  </a:lnTo>
                  <a:lnTo>
                    <a:pt x="15219" y="23602"/>
                  </a:lnTo>
                  <a:lnTo>
                    <a:pt x="15353" y="23232"/>
                  </a:lnTo>
                  <a:lnTo>
                    <a:pt x="15421" y="23232"/>
                  </a:lnTo>
                  <a:lnTo>
                    <a:pt x="15488" y="23198"/>
                  </a:lnTo>
                  <a:lnTo>
                    <a:pt x="15488" y="23165"/>
                  </a:lnTo>
                  <a:lnTo>
                    <a:pt x="15488" y="23097"/>
                  </a:lnTo>
                  <a:lnTo>
                    <a:pt x="15454" y="22996"/>
                  </a:lnTo>
                  <a:lnTo>
                    <a:pt x="15858" y="21952"/>
                  </a:lnTo>
                  <a:lnTo>
                    <a:pt x="15892" y="21986"/>
                  </a:lnTo>
                  <a:lnTo>
                    <a:pt x="15993" y="21986"/>
                  </a:lnTo>
                  <a:lnTo>
                    <a:pt x="16027" y="21952"/>
                  </a:lnTo>
                  <a:lnTo>
                    <a:pt x="16027" y="21919"/>
                  </a:lnTo>
                  <a:lnTo>
                    <a:pt x="15959" y="21717"/>
                  </a:lnTo>
                  <a:lnTo>
                    <a:pt x="16161" y="21313"/>
                  </a:lnTo>
                  <a:lnTo>
                    <a:pt x="16195" y="21245"/>
                  </a:lnTo>
                  <a:lnTo>
                    <a:pt x="16397" y="20808"/>
                  </a:lnTo>
                  <a:lnTo>
                    <a:pt x="16431" y="20808"/>
                  </a:lnTo>
                  <a:lnTo>
                    <a:pt x="16498" y="20774"/>
                  </a:lnTo>
                  <a:lnTo>
                    <a:pt x="16532" y="20774"/>
                  </a:lnTo>
                  <a:lnTo>
                    <a:pt x="16532" y="20707"/>
                  </a:lnTo>
                  <a:lnTo>
                    <a:pt x="16498" y="20572"/>
                  </a:lnTo>
                  <a:lnTo>
                    <a:pt x="16666" y="20202"/>
                  </a:lnTo>
                  <a:lnTo>
                    <a:pt x="16700" y="20202"/>
                  </a:lnTo>
                  <a:lnTo>
                    <a:pt x="16734" y="20168"/>
                  </a:lnTo>
                  <a:lnTo>
                    <a:pt x="16868" y="20235"/>
                  </a:lnTo>
                  <a:lnTo>
                    <a:pt x="17037" y="20269"/>
                  </a:lnTo>
                  <a:lnTo>
                    <a:pt x="17306" y="20370"/>
                  </a:lnTo>
                  <a:lnTo>
                    <a:pt x="17575" y="20471"/>
                  </a:lnTo>
                  <a:lnTo>
                    <a:pt x="17946" y="20673"/>
                  </a:lnTo>
                  <a:lnTo>
                    <a:pt x="18114" y="20774"/>
                  </a:lnTo>
                  <a:lnTo>
                    <a:pt x="18316" y="20808"/>
                  </a:lnTo>
                  <a:lnTo>
                    <a:pt x="18350" y="20808"/>
                  </a:lnTo>
                  <a:lnTo>
                    <a:pt x="18384" y="20774"/>
                  </a:lnTo>
                  <a:lnTo>
                    <a:pt x="18417" y="20707"/>
                  </a:lnTo>
                  <a:lnTo>
                    <a:pt x="18417" y="20673"/>
                  </a:lnTo>
                  <a:lnTo>
                    <a:pt x="18384" y="20572"/>
                  </a:lnTo>
                  <a:lnTo>
                    <a:pt x="18283" y="20505"/>
                  </a:lnTo>
                  <a:lnTo>
                    <a:pt x="18081" y="20370"/>
                  </a:lnTo>
                  <a:lnTo>
                    <a:pt x="17676" y="20202"/>
                  </a:lnTo>
                  <a:lnTo>
                    <a:pt x="17239" y="20033"/>
                  </a:lnTo>
                  <a:lnTo>
                    <a:pt x="16969" y="19966"/>
                  </a:lnTo>
                  <a:lnTo>
                    <a:pt x="16868" y="19966"/>
                  </a:lnTo>
                  <a:lnTo>
                    <a:pt x="16767" y="20000"/>
                  </a:lnTo>
                  <a:lnTo>
                    <a:pt x="16969" y="19562"/>
                  </a:lnTo>
                  <a:lnTo>
                    <a:pt x="17070" y="19562"/>
                  </a:lnTo>
                  <a:lnTo>
                    <a:pt x="17104" y="19495"/>
                  </a:lnTo>
                  <a:lnTo>
                    <a:pt x="17138" y="19461"/>
                  </a:lnTo>
                  <a:lnTo>
                    <a:pt x="17104" y="19394"/>
                  </a:lnTo>
                  <a:lnTo>
                    <a:pt x="17070" y="19360"/>
                  </a:lnTo>
                  <a:lnTo>
                    <a:pt x="17306" y="18855"/>
                  </a:lnTo>
                  <a:lnTo>
                    <a:pt x="17441" y="18552"/>
                  </a:lnTo>
                  <a:lnTo>
                    <a:pt x="17474" y="18518"/>
                  </a:lnTo>
                  <a:lnTo>
                    <a:pt x="17508" y="18451"/>
                  </a:lnTo>
                  <a:lnTo>
                    <a:pt x="17980" y="17441"/>
                  </a:lnTo>
                  <a:lnTo>
                    <a:pt x="18047" y="17441"/>
                  </a:lnTo>
                  <a:lnTo>
                    <a:pt x="18081" y="17374"/>
                  </a:lnTo>
                  <a:lnTo>
                    <a:pt x="18047" y="17273"/>
                  </a:lnTo>
                  <a:lnTo>
                    <a:pt x="18384" y="16566"/>
                  </a:lnTo>
                  <a:lnTo>
                    <a:pt x="18417" y="16532"/>
                  </a:lnTo>
                  <a:lnTo>
                    <a:pt x="18417" y="16498"/>
                  </a:lnTo>
                  <a:lnTo>
                    <a:pt x="19528" y="14108"/>
                  </a:lnTo>
                  <a:lnTo>
                    <a:pt x="19697" y="14243"/>
                  </a:lnTo>
                  <a:lnTo>
                    <a:pt x="19865" y="14310"/>
                  </a:lnTo>
                  <a:lnTo>
                    <a:pt x="20235" y="14445"/>
                  </a:lnTo>
                  <a:lnTo>
                    <a:pt x="20841" y="14714"/>
                  </a:lnTo>
                  <a:lnTo>
                    <a:pt x="20841" y="14445"/>
                  </a:lnTo>
                  <a:lnTo>
                    <a:pt x="20639" y="14377"/>
                  </a:lnTo>
                  <a:lnTo>
                    <a:pt x="20101" y="14142"/>
                  </a:lnTo>
                  <a:lnTo>
                    <a:pt x="19831" y="14074"/>
                  </a:lnTo>
                  <a:lnTo>
                    <a:pt x="19562" y="14041"/>
                  </a:lnTo>
                  <a:lnTo>
                    <a:pt x="19629" y="13872"/>
                  </a:lnTo>
                  <a:lnTo>
                    <a:pt x="19865" y="13266"/>
                  </a:lnTo>
                  <a:lnTo>
                    <a:pt x="20067" y="12660"/>
                  </a:lnTo>
                  <a:lnTo>
                    <a:pt x="20269" y="12088"/>
                  </a:lnTo>
                  <a:lnTo>
                    <a:pt x="20505" y="11482"/>
                  </a:lnTo>
                  <a:lnTo>
                    <a:pt x="20673" y="11145"/>
                  </a:lnTo>
                  <a:lnTo>
                    <a:pt x="20841" y="10842"/>
                  </a:lnTo>
                  <a:lnTo>
                    <a:pt x="20841" y="10371"/>
                  </a:lnTo>
                  <a:lnTo>
                    <a:pt x="20774" y="10472"/>
                  </a:lnTo>
                  <a:lnTo>
                    <a:pt x="20404" y="9798"/>
                  </a:lnTo>
                  <a:lnTo>
                    <a:pt x="20269" y="9462"/>
                  </a:lnTo>
                  <a:lnTo>
                    <a:pt x="20134" y="9091"/>
                  </a:lnTo>
                  <a:lnTo>
                    <a:pt x="20134" y="9058"/>
                  </a:lnTo>
                  <a:lnTo>
                    <a:pt x="20101" y="9091"/>
                  </a:lnTo>
                  <a:lnTo>
                    <a:pt x="20101" y="9293"/>
                  </a:lnTo>
                  <a:lnTo>
                    <a:pt x="20134" y="9529"/>
                  </a:lnTo>
                  <a:lnTo>
                    <a:pt x="20269" y="9933"/>
                  </a:lnTo>
                  <a:lnTo>
                    <a:pt x="20437" y="10337"/>
                  </a:lnTo>
                  <a:lnTo>
                    <a:pt x="20639" y="10707"/>
                  </a:lnTo>
                  <a:lnTo>
                    <a:pt x="20471" y="11044"/>
                  </a:lnTo>
                  <a:lnTo>
                    <a:pt x="20336" y="10876"/>
                  </a:lnTo>
                  <a:lnTo>
                    <a:pt x="20269" y="10707"/>
                  </a:lnTo>
                  <a:lnTo>
                    <a:pt x="20101" y="10371"/>
                  </a:lnTo>
                  <a:lnTo>
                    <a:pt x="20000" y="10202"/>
                  </a:lnTo>
                  <a:lnTo>
                    <a:pt x="19865" y="10068"/>
                  </a:lnTo>
                  <a:lnTo>
                    <a:pt x="19831" y="10068"/>
                  </a:lnTo>
                  <a:lnTo>
                    <a:pt x="19831" y="10101"/>
                  </a:lnTo>
                  <a:lnTo>
                    <a:pt x="19932" y="10303"/>
                  </a:lnTo>
                  <a:lnTo>
                    <a:pt x="20000" y="10505"/>
                  </a:lnTo>
                  <a:lnTo>
                    <a:pt x="20067" y="10707"/>
                  </a:lnTo>
                  <a:lnTo>
                    <a:pt x="20134" y="10909"/>
                  </a:lnTo>
                  <a:lnTo>
                    <a:pt x="20235" y="11078"/>
                  </a:lnTo>
                  <a:lnTo>
                    <a:pt x="20370" y="11246"/>
                  </a:lnTo>
                  <a:lnTo>
                    <a:pt x="20202" y="11583"/>
                  </a:lnTo>
                  <a:lnTo>
                    <a:pt x="20134" y="11549"/>
                  </a:lnTo>
                  <a:lnTo>
                    <a:pt x="19899" y="11280"/>
                  </a:lnTo>
                  <a:lnTo>
                    <a:pt x="19764" y="11111"/>
                  </a:lnTo>
                  <a:lnTo>
                    <a:pt x="19663" y="10909"/>
                  </a:lnTo>
                  <a:lnTo>
                    <a:pt x="19495" y="10539"/>
                  </a:lnTo>
                  <a:lnTo>
                    <a:pt x="19461" y="10505"/>
                  </a:lnTo>
                  <a:lnTo>
                    <a:pt x="20168" y="8923"/>
                  </a:lnTo>
                  <a:lnTo>
                    <a:pt x="20841" y="7341"/>
                  </a:lnTo>
                  <a:lnTo>
                    <a:pt x="20841" y="6667"/>
                  </a:lnTo>
                  <a:lnTo>
                    <a:pt x="20336" y="7846"/>
                  </a:lnTo>
                  <a:lnTo>
                    <a:pt x="19831" y="9024"/>
                  </a:lnTo>
                  <a:lnTo>
                    <a:pt x="19326" y="10202"/>
                  </a:lnTo>
                  <a:lnTo>
                    <a:pt x="18788" y="11347"/>
                  </a:lnTo>
                  <a:lnTo>
                    <a:pt x="18350" y="12290"/>
                  </a:lnTo>
                  <a:lnTo>
                    <a:pt x="17912" y="13232"/>
                  </a:lnTo>
                  <a:lnTo>
                    <a:pt x="17508" y="13131"/>
                  </a:lnTo>
                  <a:lnTo>
                    <a:pt x="17171" y="12997"/>
                  </a:lnTo>
                  <a:lnTo>
                    <a:pt x="16801" y="12862"/>
                  </a:lnTo>
                  <a:lnTo>
                    <a:pt x="16464" y="12694"/>
                  </a:lnTo>
                  <a:lnTo>
                    <a:pt x="15118" y="11953"/>
                  </a:lnTo>
                  <a:lnTo>
                    <a:pt x="14343" y="11616"/>
                  </a:lnTo>
                  <a:lnTo>
                    <a:pt x="13569" y="11313"/>
                  </a:lnTo>
                  <a:lnTo>
                    <a:pt x="12795" y="11010"/>
                  </a:lnTo>
                  <a:lnTo>
                    <a:pt x="12020" y="10707"/>
                  </a:lnTo>
                  <a:lnTo>
                    <a:pt x="10640" y="10101"/>
                  </a:lnTo>
                  <a:lnTo>
                    <a:pt x="9226" y="9495"/>
                  </a:lnTo>
                  <a:lnTo>
                    <a:pt x="8317" y="9159"/>
                  </a:lnTo>
                  <a:lnTo>
                    <a:pt x="7879" y="8990"/>
                  </a:lnTo>
                  <a:lnTo>
                    <a:pt x="7441" y="8788"/>
                  </a:lnTo>
                  <a:lnTo>
                    <a:pt x="7004" y="8620"/>
                  </a:lnTo>
                  <a:lnTo>
                    <a:pt x="6802" y="8553"/>
                  </a:lnTo>
                  <a:lnTo>
                    <a:pt x="6566" y="8485"/>
                  </a:lnTo>
                  <a:lnTo>
                    <a:pt x="8014" y="5253"/>
                  </a:lnTo>
                  <a:lnTo>
                    <a:pt x="8552" y="4007"/>
                  </a:lnTo>
                  <a:lnTo>
                    <a:pt x="9091" y="2762"/>
                  </a:lnTo>
                  <a:lnTo>
                    <a:pt x="9327" y="2122"/>
                  </a:lnTo>
                  <a:lnTo>
                    <a:pt x="9529" y="1482"/>
                  </a:lnTo>
                  <a:lnTo>
                    <a:pt x="9697" y="809"/>
                  </a:lnTo>
                  <a:lnTo>
                    <a:pt x="9866" y="169"/>
                  </a:lnTo>
                  <a:lnTo>
                    <a:pt x="9899" y="203"/>
                  </a:lnTo>
                  <a:lnTo>
                    <a:pt x="10371" y="371"/>
                  </a:lnTo>
                  <a:lnTo>
                    <a:pt x="10775" y="540"/>
                  </a:lnTo>
                  <a:lnTo>
                    <a:pt x="11650" y="977"/>
                  </a:lnTo>
                  <a:lnTo>
                    <a:pt x="12088" y="1146"/>
                  </a:lnTo>
                  <a:lnTo>
                    <a:pt x="12559" y="1280"/>
                  </a:lnTo>
                  <a:lnTo>
                    <a:pt x="13468" y="1583"/>
                  </a:lnTo>
                  <a:lnTo>
                    <a:pt x="14478" y="1920"/>
                  </a:lnTo>
                  <a:lnTo>
                    <a:pt x="15488" y="2358"/>
                  </a:lnTo>
                  <a:lnTo>
                    <a:pt x="17474" y="3233"/>
                  </a:lnTo>
                  <a:lnTo>
                    <a:pt x="18586" y="3671"/>
                  </a:lnTo>
                  <a:lnTo>
                    <a:pt x="19697" y="4108"/>
                  </a:lnTo>
                  <a:lnTo>
                    <a:pt x="20740" y="4546"/>
                  </a:lnTo>
                  <a:lnTo>
                    <a:pt x="20841" y="4580"/>
                  </a:lnTo>
                  <a:lnTo>
                    <a:pt x="20841" y="4243"/>
                  </a:lnTo>
                  <a:lnTo>
                    <a:pt x="20033" y="3940"/>
                  </a:lnTo>
                  <a:lnTo>
                    <a:pt x="18720" y="3435"/>
                  </a:lnTo>
                  <a:lnTo>
                    <a:pt x="17407" y="2896"/>
                  </a:lnTo>
                  <a:lnTo>
                    <a:pt x="15488" y="2055"/>
                  </a:lnTo>
                  <a:lnTo>
                    <a:pt x="14512" y="1651"/>
                  </a:lnTo>
                  <a:lnTo>
                    <a:pt x="13535" y="1314"/>
                  </a:lnTo>
                  <a:lnTo>
                    <a:pt x="12458" y="977"/>
                  </a:lnTo>
                  <a:lnTo>
                    <a:pt x="11919" y="775"/>
                  </a:lnTo>
                  <a:lnTo>
                    <a:pt x="11414" y="540"/>
                  </a:lnTo>
                  <a:lnTo>
                    <a:pt x="11044" y="371"/>
                  </a:lnTo>
                  <a:lnTo>
                    <a:pt x="10674" y="203"/>
                  </a:lnTo>
                  <a:lnTo>
                    <a:pt x="10337" y="102"/>
                  </a:lnTo>
                  <a:lnTo>
                    <a:pt x="9933" y="35"/>
                  </a:lnTo>
                  <a:lnTo>
                    <a:pt x="9899" y="35"/>
                  </a:lnTo>
                  <a:lnTo>
                    <a:pt x="9866" y="68"/>
                  </a:lnTo>
                  <a:lnTo>
                    <a:pt x="983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0" name="Google Shape;240;p18"/>
            <p:cNvSpPr/>
            <p:nvPr/>
          </p:nvSpPr>
          <p:spPr>
            <a:xfrm>
              <a:off x="6848670" y="3911827"/>
              <a:ext cx="13485" cy="28562"/>
            </a:xfrm>
            <a:custGeom>
              <a:avLst/>
              <a:gdLst/>
              <a:ahLst/>
              <a:cxnLst/>
              <a:rect l="l" t="t" r="r" b="b"/>
              <a:pathLst>
                <a:path w="271" h="574" extrusionOk="0">
                  <a:moveTo>
                    <a:pt x="68" y="1"/>
                  </a:moveTo>
                  <a:lnTo>
                    <a:pt x="35" y="35"/>
                  </a:lnTo>
                  <a:lnTo>
                    <a:pt x="1" y="68"/>
                  </a:lnTo>
                  <a:lnTo>
                    <a:pt x="1" y="102"/>
                  </a:lnTo>
                  <a:lnTo>
                    <a:pt x="136" y="338"/>
                  </a:lnTo>
                  <a:lnTo>
                    <a:pt x="270" y="573"/>
                  </a:lnTo>
                  <a:lnTo>
                    <a:pt x="270" y="169"/>
                  </a:lnTo>
                  <a:lnTo>
                    <a:pt x="136" y="35"/>
                  </a:lnTo>
                  <a:lnTo>
                    <a:pt x="6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1" name="Google Shape;241;p18"/>
            <p:cNvSpPr/>
            <p:nvPr/>
          </p:nvSpPr>
          <p:spPr>
            <a:xfrm>
              <a:off x="6845336" y="3940339"/>
              <a:ext cx="16819" cy="50307"/>
            </a:xfrm>
            <a:custGeom>
              <a:avLst/>
              <a:gdLst/>
              <a:ahLst/>
              <a:cxnLst/>
              <a:rect l="l" t="t" r="r" b="b"/>
              <a:pathLst>
                <a:path w="338" h="1011" extrusionOk="0">
                  <a:moveTo>
                    <a:pt x="68" y="0"/>
                  </a:moveTo>
                  <a:lnTo>
                    <a:pt x="34" y="34"/>
                  </a:lnTo>
                  <a:lnTo>
                    <a:pt x="1" y="101"/>
                  </a:lnTo>
                  <a:lnTo>
                    <a:pt x="1" y="202"/>
                  </a:lnTo>
                  <a:lnTo>
                    <a:pt x="34" y="371"/>
                  </a:lnTo>
                  <a:lnTo>
                    <a:pt x="102" y="539"/>
                  </a:lnTo>
                  <a:lnTo>
                    <a:pt x="169" y="707"/>
                  </a:lnTo>
                  <a:lnTo>
                    <a:pt x="337" y="1010"/>
                  </a:lnTo>
                  <a:lnTo>
                    <a:pt x="337" y="505"/>
                  </a:lnTo>
                  <a:lnTo>
                    <a:pt x="236" y="270"/>
                  </a:lnTo>
                  <a:lnTo>
                    <a:pt x="102" y="68"/>
                  </a:lnTo>
                  <a:lnTo>
                    <a:pt x="102" y="34"/>
                  </a:lnTo>
                  <a:lnTo>
                    <a:pt x="6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242" name="Google Shape;242;p18"/>
          <p:cNvGrpSpPr/>
          <p:nvPr/>
        </p:nvGrpSpPr>
        <p:grpSpPr>
          <a:xfrm>
            <a:off x="3462913" y="4724358"/>
            <a:ext cx="2218152" cy="422263"/>
            <a:chOff x="2330363" y="4724358"/>
            <a:chExt cx="2218152" cy="422263"/>
          </a:xfrm>
        </p:grpSpPr>
        <p:sp>
          <p:nvSpPr>
            <p:cNvPr id="243" name="Google Shape;243;p18"/>
            <p:cNvSpPr/>
            <p:nvPr/>
          </p:nvSpPr>
          <p:spPr>
            <a:xfrm>
              <a:off x="4117941" y="4942157"/>
              <a:ext cx="124002" cy="132411"/>
            </a:xfrm>
            <a:custGeom>
              <a:avLst/>
              <a:gdLst/>
              <a:ahLst/>
              <a:cxnLst/>
              <a:rect l="l" t="t" r="r" b="b"/>
              <a:pathLst>
                <a:path w="2492" h="2661" extrusionOk="0">
                  <a:moveTo>
                    <a:pt x="1885" y="135"/>
                  </a:moveTo>
                  <a:lnTo>
                    <a:pt x="2289" y="169"/>
                  </a:lnTo>
                  <a:lnTo>
                    <a:pt x="2323" y="203"/>
                  </a:lnTo>
                  <a:lnTo>
                    <a:pt x="2357" y="270"/>
                  </a:lnTo>
                  <a:lnTo>
                    <a:pt x="2357" y="539"/>
                  </a:lnTo>
                  <a:lnTo>
                    <a:pt x="2357" y="1011"/>
                  </a:lnTo>
                  <a:lnTo>
                    <a:pt x="2323" y="1617"/>
                  </a:lnTo>
                  <a:lnTo>
                    <a:pt x="2289" y="2223"/>
                  </a:lnTo>
                  <a:lnTo>
                    <a:pt x="2256" y="2324"/>
                  </a:lnTo>
                  <a:lnTo>
                    <a:pt x="2256" y="2391"/>
                  </a:lnTo>
                  <a:lnTo>
                    <a:pt x="2222" y="2425"/>
                  </a:lnTo>
                  <a:lnTo>
                    <a:pt x="2121" y="2425"/>
                  </a:lnTo>
                  <a:lnTo>
                    <a:pt x="1650" y="2492"/>
                  </a:lnTo>
                  <a:lnTo>
                    <a:pt x="741" y="2492"/>
                  </a:lnTo>
                  <a:lnTo>
                    <a:pt x="505" y="2425"/>
                  </a:lnTo>
                  <a:lnTo>
                    <a:pt x="404" y="2391"/>
                  </a:lnTo>
                  <a:lnTo>
                    <a:pt x="337" y="2324"/>
                  </a:lnTo>
                  <a:lnTo>
                    <a:pt x="236" y="2156"/>
                  </a:lnTo>
                  <a:lnTo>
                    <a:pt x="202" y="1920"/>
                  </a:lnTo>
                  <a:lnTo>
                    <a:pt x="135" y="1516"/>
                  </a:lnTo>
                  <a:lnTo>
                    <a:pt x="101" y="1112"/>
                  </a:lnTo>
                  <a:lnTo>
                    <a:pt x="135" y="674"/>
                  </a:lnTo>
                  <a:lnTo>
                    <a:pt x="202" y="270"/>
                  </a:lnTo>
                  <a:lnTo>
                    <a:pt x="236" y="270"/>
                  </a:lnTo>
                  <a:lnTo>
                    <a:pt x="269" y="236"/>
                  </a:lnTo>
                  <a:lnTo>
                    <a:pt x="875" y="203"/>
                  </a:lnTo>
                  <a:lnTo>
                    <a:pt x="1515" y="135"/>
                  </a:lnTo>
                  <a:close/>
                  <a:moveTo>
                    <a:pt x="1279" y="1"/>
                  </a:moveTo>
                  <a:lnTo>
                    <a:pt x="135" y="102"/>
                  </a:lnTo>
                  <a:lnTo>
                    <a:pt x="101" y="135"/>
                  </a:lnTo>
                  <a:lnTo>
                    <a:pt x="67" y="169"/>
                  </a:lnTo>
                  <a:lnTo>
                    <a:pt x="67" y="203"/>
                  </a:lnTo>
                  <a:lnTo>
                    <a:pt x="101" y="236"/>
                  </a:lnTo>
                  <a:lnTo>
                    <a:pt x="135" y="236"/>
                  </a:lnTo>
                  <a:lnTo>
                    <a:pt x="67" y="472"/>
                  </a:lnTo>
                  <a:lnTo>
                    <a:pt x="34" y="708"/>
                  </a:lnTo>
                  <a:lnTo>
                    <a:pt x="0" y="1213"/>
                  </a:lnTo>
                  <a:lnTo>
                    <a:pt x="34" y="1752"/>
                  </a:lnTo>
                  <a:lnTo>
                    <a:pt x="67" y="2088"/>
                  </a:lnTo>
                  <a:lnTo>
                    <a:pt x="135" y="2223"/>
                  </a:lnTo>
                  <a:lnTo>
                    <a:pt x="202" y="2391"/>
                  </a:lnTo>
                  <a:lnTo>
                    <a:pt x="236" y="2459"/>
                  </a:lnTo>
                  <a:lnTo>
                    <a:pt x="303" y="2526"/>
                  </a:lnTo>
                  <a:lnTo>
                    <a:pt x="438" y="2593"/>
                  </a:lnTo>
                  <a:lnTo>
                    <a:pt x="606" y="2627"/>
                  </a:lnTo>
                  <a:lnTo>
                    <a:pt x="741" y="2627"/>
                  </a:lnTo>
                  <a:lnTo>
                    <a:pt x="1212" y="2661"/>
                  </a:lnTo>
                  <a:lnTo>
                    <a:pt x="1683" y="2627"/>
                  </a:lnTo>
                  <a:lnTo>
                    <a:pt x="2020" y="2627"/>
                  </a:lnTo>
                  <a:lnTo>
                    <a:pt x="2222" y="2593"/>
                  </a:lnTo>
                  <a:lnTo>
                    <a:pt x="2289" y="2560"/>
                  </a:lnTo>
                  <a:lnTo>
                    <a:pt x="2357" y="2526"/>
                  </a:lnTo>
                  <a:lnTo>
                    <a:pt x="2424" y="2358"/>
                  </a:lnTo>
                  <a:lnTo>
                    <a:pt x="2458" y="2156"/>
                  </a:lnTo>
                  <a:lnTo>
                    <a:pt x="2458" y="1785"/>
                  </a:lnTo>
                  <a:lnTo>
                    <a:pt x="2491" y="943"/>
                  </a:lnTo>
                  <a:lnTo>
                    <a:pt x="2491" y="102"/>
                  </a:lnTo>
                  <a:lnTo>
                    <a:pt x="2491" y="68"/>
                  </a:lnTo>
                  <a:lnTo>
                    <a:pt x="2458" y="34"/>
                  </a:lnTo>
                  <a:lnTo>
                    <a:pt x="215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4" name="Google Shape;244;p18"/>
            <p:cNvSpPr/>
            <p:nvPr/>
          </p:nvSpPr>
          <p:spPr>
            <a:xfrm>
              <a:off x="4171533" y="4979029"/>
              <a:ext cx="33538" cy="35230"/>
            </a:xfrm>
            <a:custGeom>
              <a:avLst/>
              <a:gdLst/>
              <a:ahLst/>
              <a:cxnLst/>
              <a:rect l="l" t="t" r="r" b="b"/>
              <a:pathLst>
                <a:path w="674" h="708" extrusionOk="0">
                  <a:moveTo>
                    <a:pt x="169" y="0"/>
                  </a:moveTo>
                  <a:lnTo>
                    <a:pt x="135" y="101"/>
                  </a:lnTo>
                  <a:lnTo>
                    <a:pt x="135" y="202"/>
                  </a:lnTo>
                  <a:lnTo>
                    <a:pt x="68" y="202"/>
                  </a:lnTo>
                  <a:lnTo>
                    <a:pt x="0" y="236"/>
                  </a:lnTo>
                  <a:lnTo>
                    <a:pt x="0" y="303"/>
                  </a:lnTo>
                  <a:lnTo>
                    <a:pt x="34" y="337"/>
                  </a:lnTo>
                  <a:lnTo>
                    <a:pt x="135" y="337"/>
                  </a:lnTo>
                  <a:lnTo>
                    <a:pt x="135" y="505"/>
                  </a:lnTo>
                  <a:lnTo>
                    <a:pt x="135" y="674"/>
                  </a:lnTo>
                  <a:lnTo>
                    <a:pt x="169" y="708"/>
                  </a:lnTo>
                  <a:lnTo>
                    <a:pt x="236" y="708"/>
                  </a:lnTo>
                  <a:lnTo>
                    <a:pt x="270" y="674"/>
                  </a:lnTo>
                  <a:lnTo>
                    <a:pt x="270" y="505"/>
                  </a:lnTo>
                  <a:lnTo>
                    <a:pt x="270" y="303"/>
                  </a:lnTo>
                  <a:lnTo>
                    <a:pt x="337" y="303"/>
                  </a:lnTo>
                  <a:lnTo>
                    <a:pt x="505" y="337"/>
                  </a:lnTo>
                  <a:lnTo>
                    <a:pt x="640" y="337"/>
                  </a:lnTo>
                  <a:lnTo>
                    <a:pt x="674" y="303"/>
                  </a:lnTo>
                  <a:lnTo>
                    <a:pt x="674" y="270"/>
                  </a:lnTo>
                  <a:lnTo>
                    <a:pt x="674" y="202"/>
                  </a:lnTo>
                  <a:lnTo>
                    <a:pt x="606" y="169"/>
                  </a:lnTo>
                  <a:lnTo>
                    <a:pt x="270" y="169"/>
                  </a:lnTo>
                  <a:lnTo>
                    <a:pt x="270" y="68"/>
                  </a:lnTo>
                  <a:lnTo>
                    <a:pt x="23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5" name="Google Shape;245;p18"/>
            <p:cNvSpPr/>
            <p:nvPr/>
          </p:nvSpPr>
          <p:spPr>
            <a:xfrm>
              <a:off x="3876655" y="5019235"/>
              <a:ext cx="26870" cy="35230"/>
            </a:xfrm>
            <a:custGeom>
              <a:avLst/>
              <a:gdLst/>
              <a:ahLst/>
              <a:cxnLst/>
              <a:rect l="l" t="t" r="r" b="b"/>
              <a:pathLst>
                <a:path w="540" h="708" extrusionOk="0">
                  <a:moveTo>
                    <a:pt x="405" y="135"/>
                  </a:moveTo>
                  <a:lnTo>
                    <a:pt x="405" y="236"/>
                  </a:lnTo>
                  <a:lnTo>
                    <a:pt x="405" y="304"/>
                  </a:lnTo>
                  <a:lnTo>
                    <a:pt x="338" y="472"/>
                  </a:lnTo>
                  <a:lnTo>
                    <a:pt x="270" y="607"/>
                  </a:lnTo>
                  <a:lnTo>
                    <a:pt x="203" y="607"/>
                  </a:lnTo>
                  <a:lnTo>
                    <a:pt x="169" y="506"/>
                  </a:lnTo>
                  <a:lnTo>
                    <a:pt x="136" y="405"/>
                  </a:lnTo>
                  <a:lnTo>
                    <a:pt x="136" y="304"/>
                  </a:lnTo>
                  <a:lnTo>
                    <a:pt x="203" y="236"/>
                  </a:lnTo>
                  <a:lnTo>
                    <a:pt x="371" y="169"/>
                  </a:lnTo>
                  <a:lnTo>
                    <a:pt x="338" y="135"/>
                  </a:lnTo>
                  <a:close/>
                  <a:moveTo>
                    <a:pt x="371" y="1"/>
                  </a:moveTo>
                  <a:lnTo>
                    <a:pt x="270" y="34"/>
                  </a:lnTo>
                  <a:lnTo>
                    <a:pt x="203" y="102"/>
                  </a:lnTo>
                  <a:lnTo>
                    <a:pt x="136" y="169"/>
                  </a:lnTo>
                  <a:lnTo>
                    <a:pt x="68" y="236"/>
                  </a:lnTo>
                  <a:lnTo>
                    <a:pt x="1" y="337"/>
                  </a:lnTo>
                  <a:lnTo>
                    <a:pt x="1" y="405"/>
                  </a:lnTo>
                  <a:lnTo>
                    <a:pt x="68" y="607"/>
                  </a:lnTo>
                  <a:lnTo>
                    <a:pt x="136" y="674"/>
                  </a:lnTo>
                  <a:lnTo>
                    <a:pt x="203" y="708"/>
                  </a:lnTo>
                  <a:lnTo>
                    <a:pt x="270" y="708"/>
                  </a:lnTo>
                  <a:lnTo>
                    <a:pt x="371" y="674"/>
                  </a:lnTo>
                  <a:lnTo>
                    <a:pt x="439" y="607"/>
                  </a:lnTo>
                  <a:lnTo>
                    <a:pt x="472" y="539"/>
                  </a:lnTo>
                  <a:lnTo>
                    <a:pt x="506" y="337"/>
                  </a:lnTo>
                  <a:lnTo>
                    <a:pt x="540" y="169"/>
                  </a:lnTo>
                  <a:lnTo>
                    <a:pt x="506" y="68"/>
                  </a:lnTo>
                  <a:lnTo>
                    <a:pt x="439" y="34"/>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6" name="Google Shape;246;p18"/>
            <p:cNvSpPr/>
            <p:nvPr/>
          </p:nvSpPr>
          <p:spPr>
            <a:xfrm>
              <a:off x="2377237" y="4851694"/>
              <a:ext cx="134103" cy="77128"/>
            </a:xfrm>
            <a:custGeom>
              <a:avLst/>
              <a:gdLst/>
              <a:ahLst/>
              <a:cxnLst/>
              <a:rect l="l" t="t" r="r" b="b"/>
              <a:pathLst>
                <a:path w="2695" h="1550" extrusionOk="0">
                  <a:moveTo>
                    <a:pt x="2021" y="135"/>
                  </a:moveTo>
                  <a:lnTo>
                    <a:pt x="2358" y="169"/>
                  </a:lnTo>
                  <a:lnTo>
                    <a:pt x="2492" y="236"/>
                  </a:lnTo>
                  <a:lnTo>
                    <a:pt x="2560" y="304"/>
                  </a:lnTo>
                  <a:lnTo>
                    <a:pt x="2593" y="438"/>
                  </a:lnTo>
                  <a:lnTo>
                    <a:pt x="2593" y="573"/>
                  </a:lnTo>
                  <a:lnTo>
                    <a:pt x="2560" y="876"/>
                  </a:lnTo>
                  <a:lnTo>
                    <a:pt x="2492" y="1112"/>
                  </a:lnTo>
                  <a:lnTo>
                    <a:pt x="2459" y="1246"/>
                  </a:lnTo>
                  <a:lnTo>
                    <a:pt x="2391" y="1314"/>
                  </a:lnTo>
                  <a:lnTo>
                    <a:pt x="2324" y="1347"/>
                  </a:lnTo>
                  <a:lnTo>
                    <a:pt x="2223" y="1381"/>
                  </a:lnTo>
                  <a:lnTo>
                    <a:pt x="1617" y="1448"/>
                  </a:lnTo>
                  <a:lnTo>
                    <a:pt x="1146" y="1448"/>
                  </a:lnTo>
                  <a:lnTo>
                    <a:pt x="641" y="1415"/>
                  </a:lnTo>
                  <a:lnTo>
                    <a:pt x="270" y="1381"/>
                  </a:lnTo>
                  <a:lnTo>
                    <a:pt x="203" y="1381"/>
                  </a:lnTo>
                  <a:lnTo>
                    <a:pt x="169" y="1347"/>
                  </a:lnTo>
                  <a:lnTo>
                    <a:pt x="136" y="1246"/>
                  </a:lnTo>
                  <a:lnTo>
                    <a:pt x="102" y="1044"/>
                  </a:lnTo>
                  <a:lnTo>
                    <a:pt x="136" y="607"/>
                  </a:lnTo>
                  <a:lnTo>
                    <a:pt x="169" y="169"/>
                  </a:lnTo>
                  <a:lnTo>
                    <a:pt x="540" y="203"/>
                  </a:lnTo>
                  <a:lnTo>
                    <a:pt x="910" y="169"/>
                  </a:lnTo>
                  <a:lnTo>
                    <a:pt x="1651" y="135"/>
                  </a:lnTo>
                  <a:close/>
                  <a:moveTo>
                    <a:pt x="1785" y="1"/>
                  </a:moveTo>
                  <a:lnTo>
                    <a:pt x="1247" y="34"/>
                  </a:lnTo>
                  <a:lnTo>
                    <a:pt x="674" y="68"/>
                  </a:lnTo>
                  <a:lnTo>
                    <a:pt x="405" y="68"/>
                  </a:lnTo>
                  <a:lnTo>
                    <a:pt x="169" y="34"/>
                  </a:lnTo>
                  <a:lnTo>
                    <a:pt x="68" y="34"/>
                  </a:lnTo>
                  <a:lnTo>
                    <a:pt x="68" y="102"/>
                  </a:lnTo>
                  <a:lnTo>
                    <a:pt x="68" y="135"/>
                  </a:lnTo>
                  <a:lnTo>
                    <a:pt x="35" y="472"/>
                  </a:lnTo>
                  <a:lnTo>
                    <a:pt x="1" y="910"/>
                  </a:lnTo>
                  <a:lnTo>
                    <a:pt x="1" y="1145"/>
                  </a:lnTo>
                  <a:lnTo>
                    <a:pt x="35" y="1314"/>
                  </a:lnTo>
                  <a:lnTo>
                    <a:pt x="68" y="1448"/>
                  </a:lnTo>
                  <a:lnTo>
                    <a:pt x="136" y="1482"/>
                  </a:lnTo>
                  <a:lnTo>
                    <a:pt x="169" y="1516"/>
                  </a:lnTo>
                  <a:lnTo>
                    <a:pt x="775" y="1549"/>
                  </a:lnTo>
                  <a:lnTo>
                    <a:pt x="1348" y="1549"/>
                  </a:lnTo>
                  <a:lnTo>
                    <a:pt x="1920" y="1516"/>
                  </a:lnTo>
                  <a:lnTo>
                    <a:pt x="2492" y="1448"/>
                  </a:lnTo>
                  <a:lnTo>
                    <a:pt x="2526" y="1415"/>
                  </a:lnTo>
                  <a:lnTo>
                    <a:pt x="2526" y="1381"/>
                  </a:lnTo>
                  <a:lnTo>
                    <a:pt x="2627" y="1011"/>
                  </a:lnTo>
                  <a:lnTo>
                    <a:pt x="2661" y="809"/>
                  </a:lnTo>
                  <a:lnTo>
                    <a:pt x="2694" y="607"/>
                  </a:lnTo>
                  <a:lnTo>
                    <a:pt x="2694" y="405"/>
                  </a:lnTo>
                  <a:lnTo>
                    <a:pt x="2627" y="270"/>
                  </a:lnTo>
                  <a:lnTo>
                    <a:pt x="2593" y="169"/>
                  </a:lnTo>
                  <a:lnTo>
                    <a:pt x="2526" y="135"/>
                  </a:lnTo>
                  <a:lnTo>
                    <a:pt x="2425" y="68"/>
                  </a:lnTo>
                  <a:lnTo>
                    <a:pt x="2324" y="34"/>
                  </a:lnTo>
                  <a:lnTo>
                    <a:pt x="205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7" name="Google Shape;247;p18"/>
            <p:cNvSpPr/>
            <p:nvPr/>
          </p:nvSpPr>
          <p:spPr>
            <a:xfrm>
              <a:off x="4019068" y="5000824"/>
              <a:ext cx="31896" cy="8409"/>
            </a:xfrm>
            <a:custGeom>
              <a:avLst/>
              <a:gdLst/>
              <a:ahLst/>
              <a:cxnLst/>
              <a:rect l="l" t="t" r="r" b="b"/>
              <a:pathLst>
                <a:path w="641" h="169" extrusionOk="0">
                  <a:moveTo>
                    <a:pt x="34" y="0"/>
                  </a:moveTo>
                  <a:lnTo>
                    <a:pt x="1" y="34"/>
                  </a:lnTo>
                  <a:lnTo>
                    <a:pt x="1" y="101"/>
                  </a:lnTo>
                  <a:lnTo>
                    <a:pt x="135" y="135"/>
                  </a:lnTo>
                  <a:lnTo>
                    <a:pt x="270" y="169"/>
                  </a:lnTo>
                  <a:lnTo>
                    <a:pt x="573" y="169"/>
                  </a:lnTo>
                  <a:lnTo>
                    <a:pt x="607" y="135"/>
                  </a:lnTo>
                  <a:lnTo>
                    <a:pt x="640" y="101"/>
                  </a:lnTo>
                  <a:lnTo>
                    <a:pt x="640" y="67"/>
                  </a:lnTo>
                  <a:lnTo>
                    <a:pt x="607" y="34"/>
                  </a:lnTo>
                  <a:lnTo>
                    <a:pt x="47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8" name="Google Shape;248;p18"/>
            <p:cNvSpPr/>
            <p:nvPr/>
          </p:nvSpPr>
          <p:spPr>
            <a:xfrm>
              <a:off x="3962093" y="4940515"/>
              <a:ext cx="139129" cy="132362"/>
            </a:xfrm>
            <a:custGeom>
              <a:avLst/>
              <a:gdLst/>
              <a:ahLst/>
              <a:cxnLst/>
              <a:rect l="l" t="t" r="r" b="b"/>
              <a:pathLst>
                <a:path w="2796" h="2660" extrusionOk="0">
                  <a:moveTo>
                    <a:pt x="439" y="0"/>
                  </a:moveTo>
                  <a:lnTo>
                    <a:pt x="203" y="67"/>
                  </a:lnTo>
                  <a:lnTo>
                    <a:pt x="102" y="101"/>
                  </a:lnTo>
                  <a:lnTo>
                    <a:pt x="35" y="168"/>
                  </a:lnTo>
                  <a:lnTo>
                    <a:pt x="1" y="236"/>
                  </a:lnTo>
                  <a:lnTo>
                    <a:pt x="35" y="269"/>
                  </a:lnTo>
                  <a:lnTo>
                    <a:pt x="102" y="269"/>
                  </a:lnTo>
                  <a:lnTo>
                    <a:pt x="136" y="236"/>
                  </a:lnTo>
                  <a:lnTo>
                    <a:pt x="203" y="202"/>
                  </a:lnTo>
                  <a:lnTo>
                    <a:pt x="304" y="168"/>
                  </a:lnTo>
                  <a:lnTo>
                    <a:pt x="540" y="135"/>
                  </a:lnTo>
                  <a:lnTo>
                    <a:pt x="977" y="168"/>
                  </a:lnTo>
                  <a:lnTo>
                    <a:pt x="1920" y="202"/>
                  </a:lnTo>
                  <a:lnTo>
                    <a:pt x="2257" y="236"/>
                  </a:lnTo>
                  <a:lnTo>
                    <a:pt x="2391" y="269"/>
                  </a:lnTo>
                  <a:lnTo>
                    <a:pt x="2526" y="337"/>
                  </a:lnTo>
                  <a:lnTo>
                    <a:pt x="2593" y="370"/>
                  </a:lnTo>
                  <a:lnTo>
                    <a:pt x="2627" y="438"/>
                  </a:lnTo>
                  <a:lnTo>
                    <a:pt x="2661" y="606"/>
                  </a:lnTo>
                  <a:lnTo>
                    <a:pt x="2627" y="909"/>
                  </a:lnTo>
                  <a:lnTo>
                    <a:pt x="2661" y="1549"/>
                  </a:lnTo>
                  <a:lnTo>
                    <a:pt x="2627" y="2189"/>
                  </a:lnTo>
                  <a:lnTo>
                    <a:pt x="2593" y="2424"/>
                  </a:lnTo>
                  <a:lnTo>
                    <a:pt x="2593" y="2458"/>
                  </a:lnTo>
                  <a:lnTo>
                    <a:pt x="2526" y="2458"/>
                  </a:lnTo>
                  <a:lnTo>
                    <a:pt x="2425" y="2492"/>
                  </a:lnTo>
                  <a:lnTo>
                    <a:pt x="2156" y="2492"/>
                  </a:lnTo>
                  <a:lnTo>
                    <a:pt x="1449" y="2458"/>
                  </a:lnTo>
                  <a:lnTo>
                    <a:pt x="1146" y="2492"/>
                  </a:lnTo>
                  <a:lnTo>
                    <a:pt x="843" y="2525"/>
                  </a:lnTo>
                  <a:lnTo>
                    <a:pt x="708" y="2525"/>
                  </a:lnTo>
                  <a:lnTo>
                    <a:pt x="573" y="2458"/>
                  </a:lnTo>
                  <a:lnTo>
                    <a:pt x="472" y="2391"/>
                  </a:lnTo>
                  <a:lnTo>
                    <a:pt x="405" y="2256"/>
                  </a:lnTo>
                  <a:lnTo>
                    <a:pt x="338" y="2020"/>
                  </a:lnTo>
                  <a:lnTo>
                    <a:pt x="304" y="1785"/>
                  </a:lnTo>
                  <a:lnTo>
                    <a:pt x="304" y="1246"/>
                  </a:lnTo>
                  <a:lnTo>
                    <a:pt x="304" y="774"/>
                  </a:lnTo>
                  <a:lnTo>
                    <a:pt x="338" y="303"/>
                  </a:lnTo>
                  <a:lnTo>
                    <a:pt x="304" y="269"/>
                  </a:lnTo>
                  <a:lnTo>
                    <a:pt x="304" y="236"/>
                  </a:lnTo>
                  <a:lnTo>
                    <a:pt x="270" y="236"/>
                  </a:lnTo>
                  <a:lnTo>
                    <a:pt x="237" y="269"/>
                  </a:lnTo>
                  <a:lnTo>
                    <a:pt x="203" y="505"/>
                  </a:lnTo>
                  <a:lnTo>
                    <a:pt x="169" y="774"/>
                  </a:lnTo>
                  <a:lnTo>
                    <a:pt x="169" y="1246"/>
                  </a:lnTo>
                  <a:lnTo>
                    <a:pt x="203" y="1852"/>
                  </a:lnTo>
                  <a:lnTo>
                    <a:pt x="237" y="2121"/>
                  </a:lnTo>
                  <a:lnTo>
                    <a:pt x="270" y="2290"/>
                  </a:lnTo>
                  <a:lnTo>
                    <a:pt x="304" y="2391"/>
                  </a:lnTo>
                  <a:lnTo>
                    <a:pt x="371" y="2492"/>
                  </a:lnTo>
                  <a:lnTo>
                    <a:pt x="472" y="2559"/>
                  </a:lnTo>
                  <a:lnTo>
                    <a:pt x="540" y="2593"/>
                  </a:lnTo>
                  <a:lnTo>
                    <a:pt x="641" y="2626"/>
                  </a:lnTo>
                  <a:lnTo>
                    <a:pt x="843" y="2660"/>
                  </a:lnTo>
                  <a:lnTo>
                    <a:pt x="1078" y="2626"/>
                  </a:lnTo>
                  <a:lnTo>
                    <a:pt x="2290" y="2626"/>
                  </a:lnTo>
                  <a:lnTo>
                    <a:pt x="2694" y="2593"/>
                  </a:lnTo>
                  <a:lnTo>
                    <a:pt x="2728" y="2559"/>
                  </a:lnTo>
                  <a:lnTo>
                    <a:pt x="2728" y="2525"/>
                  </a:lnTo>
                  <a:lnTo>
                    <a:pt x="2762" y="2054"/>
                  </a:lnTo>
                  <a:lnTo>
                    <a:pt x="2795" y="1616"/>
                  </a:lnTo>
                  <a:lnTo>
                    <a:pt x="2762" y="707"/>
                  </a:lnTo>
                  <a:lnTo>
                    <a:pt x="2762" y="438"/>
                  </a:lnTo>
                  <a:lnTo>
                    <a:pt x="2728" y="370"/>
                  </a:lnTo>
                  <a:lnTo>
                    <a:pt x="2661" y="269"/>
                  </a:lnTo>
                  <a:lnTo>
                    <a:pt x="2593" y="236"/>
                  </a:lnTo>
                  <a:lnTo>
                    <a:pt x="2526" y="168"/>
                  </a:lnTo>
                  <a:lnTo>
                    <a:pt x="2257" y="101"/>
                  </a:lnTo>
                  <a:lnTo>
                    <a:pt x="1920" y="67"/>
                  </a:lnTo>
                  <a:lnTo>
                    <a:pt x="1583" y="67"/>
                  </a:lnTo>
                  <a:lnTo>
                    <a:pt x="910" y="34"/>
                  </a:lnTo>
                  <a:lnTo>
                    <a:pt x="67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49" name="Google Shape;249;p18"/>
            <p:cNvSpPr/>
            <p:nvPr/>
          </p:nvSpPr>
          <p:spPr>
            <a:xfrm>
              <a:off x="3581827" y="4848360"/>
              <a:ext cx="134053" cy="83796"/>
            </a:xfrm>
            <a:custGeom>
              <a:avLst/>
              <a:gdLst/>
              <a:ahLst/>
              <a:cxnLst/>
              <a:rect l="l" t="t" r="r" b="b"/>
              <a:pathLst>
                <a:path w="2694" h="1684" extrusionOk="0">
                  <a:moveTo>
                    <a:pt x="707" y="135"/>
                  </a:moveTo>
                  <a:lnTo>
                    <a:pt x="977" y="202"/>
                  </a:lnTo>
                  <a:lnTo>
                    <a:pt x="1212" y="202"/>
                  </a:lnTo>
                  <a:lnTo>
                    <a:pt x="1886"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6" y="1549"/>
                  </a:lnTo>
                  <a:lnTo>
                    <a:pt x="640" y="1515"/>
                  </a:lnTo>
                  <a:lnTo>
                    <a:pt x="438" y="1515"/>
                  </a:lnTo>
                  <a:lnTo>
                    <a:pt x="303" y="1448"/>
                  </a:lnTo>
                  <a:lnTo>
                    <a:pt x="270" y="1414"/>
                  </a:lnTo>
                  <a:lnTo>
                    <a:pt x="236" y="1381"/>
                  </a:lnTo>
                  <a:lnTo>
                    <a:pt x="202" y="606"/>
                  </a:lnTo>
                  <a:lnTo>
                    <a:pt x="202" y="303"/>
                  </a:lnTo>
                  <a:lnTo>
                    <a:pt x="202" y="236"/>
                  </a:lnTo>
                  <a:lnTo>
                    <a:pt x="169" y="270"/>
                  </a:lnTo>
                  <a:lnTo>
                    <a:pt x="135" y="236"/>
                  </a:lnTo>
                  <a:lnTo>
                    <a:pt x="169" y="236"/>
                  </a:lnTo>
                  <a:lnTo>
                    <a:pt x="169" y="202"/>
                  </a:lnTo>
                  <a:lnTo>
                    <a:pt x="169" y="169"/>
                  </a:lnTo>
                  <a:lnTo>
                    <a:pt x="438" y="135"/>
                  </a:lnTo>
                  <a:close/>
                  <a:moveTo>
                    <a:pt x="270" y="0"/>
                  </a:moveTo>
                  <a:lnTo>
                    <a:pt x="135" y="34"/>
                  </a:lnTo>
                  <a:lnTo>
                    <a:pt x="34" y="68"/>
                  </a:lnTo>
                  <a:lnTo>
                    <a:pt x="0" y="101"/>
                  </a:lnTo>
                  <a:lnTo>
                    <a:pt x="0" y="169"/>
                  </a:lnTo>
                  <a:lnTo>
                    <a:pt x="34" y="202"/>
                  </a:lnTo>
                  <a:lnTo>
                    <a:pt x="101" y="202"/>
                  </a:lnTo>
                  <a:lnTo>
                    <a:pt x="68" y="337"/>
                  </a:lnTo>
                  <a:lnTo>
                    <a:pt x="68" y="472"/>
                  </a:lnTo>
                  <a:lnTo>
                    <a:pt x="68" y="1010"/>
                  </a:lnTo>
                  <a:lnTo>
                    <a:pt x="101" y="1515"/>
                  </a:lnTo>
                  <a:lnTo>
                    <a:pt x="135" y="1549"/>
                  </a:lnTo>
                  <a:lnTo>
                    <a:pt x="169" y="1583"/>
                  </a:lnTo>
                  <a:lnTo>
                    <a:pt x="438" y="1650"/>
                  </a:lnTo>
                  <a:lnTo>
                    <a:pt x="707" y="1684"/>
                  </a:lnTo>
                  <a:lnTo>
                    <a:pt x="2121" y="1684"/>
                  </a:lnTo>
                  <a:lnTo>
                    <a:pt x="2391"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7" y="34"/>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0" name="Google Shape;250;p18"/>
            <p:cNvSpPr/>
            <p:nvPr/>
          </p:nvSpPr>
          <p:spPr>
            <a:xfrm>
              <a:off x="3539929" y="4942157"/>
              <a:ext cx="120668" cy="129077"/>
            </a:xfrm>
            <a:custGeom>
              <a:avLst/>
              <a:gdLst/>
              <a:ahLst/>
              <a:cxnLst/>
              <a:rect l="l" t="t" r="r" b="b"/>
              <a:pathLst>
                <a:path w="2425" h="2594" extrusionOk="0">
                  <a:moveTo>
                    <a:pt x="1044" y="1"/>
                  </a:moveTo>
                  <a:lnTo>
                    <a:pt x="640" y="34"/>
                  </a:lnTo>
                  <a:lnTo>
                    <a:pt x="371" y="68"/>
                  </a:lnTo>
                  <a:lnTo>
                    <a:pt x="270" y="102"/>
                  </a:lnTo>
                  <a:lnTo>
                    <a:pt x="135" y="169"/>
                  </a:lnTo>
                  <a:lnTo>
                    <a:pt x="102" y="270"/>
                  </a:lnTo>
                  <a:lnTo>
                    <a:pt x="68" y="371"/>
                  </a:lnTo>
                  <a:lnTo>
                    <a:pt x="68" y="607"/>
                  </a:lnTo>
                  <a:lnTo>
                    <a:pt x="34" y="1819"/>
                  </a:lnTo>
                  <a:lnTo>
                    <a:pt x="1" y="2122"/>
                  </a:lnTo>
                  <a:lnTo>
                    <a:pt x="34" y="2290"/>
                  </a:lnTo>
                  <a:lnTo>
                    <a:pt x="68" y="2358"/>
                  </a:lnTo>
                  <a:lnTo>
                    <a:pt x="102" y="2391"/>
                  </a:lnTo>
                  <a:lnTo>
                    <a:pt x="135" y="2391"/>
                  </a:lnTo>
                  <a:lnTo>
                    <a:pt x="135" y="2358"/>
                  </a:lnTo>
                  <a:lnTo>
                    <a:pt x="135" y="2257"/>
                  </a:lnTo>
                  <a:lnTo>
                    <a:pt x="135" y="2088"/>
                  </a:lnTo>
                  <a:lnTo>
                    <a:pt x="169" y="1819"/>
                  </a:lnTo>
                  <a:lnTo>
                    <a:pt x="203" y="842"/>
                  </a:lnTo>
                  <a:lnTo>
                    <a:pt x="203" y="539"/>
                  </a:lnTo>
                  <a:lnTo>
                    <a:pt x="236" y="371"/>
                  </a:lnTo>
                  <a:lnTo>
                    <a:pt x="270" y="304"/>
                  </a:lnTo>
                  <a:lnTo>
                    <a:pt x="337" y="236"/>
                  </a:lnTo>
                  <a:lnTo>
                    <a:pt x="539" y="169"/>
                  </a:lnTo>
                  <a:lnTo>
                    <a:pt x="775" y="135"/>
                  </a:lnTo>
                  <a:lnTo>
                    <a:pt x="1145" y="135"/>
                  </a:lnTo>
                  <a:lnTo>
                    <a:pt x="1549" y="169"/>
                  </a:lnTo>
                  <a:lnTo>
                    <a:pt x="1920" y="203"/>
                  </a:lnTo>
                  <a:lnTo>
                    <a:pt x="2290" y="304"/>
                  </a:lnTo>
                  <a:lnTo>
                    <a:pt x="2256" y="674"/>
                  </a:lnTo>
                  <a:lnTo>
                    <a:pt x="2290" y="1044"/>
                  </a:lnTo>
                  <a:lnTo>
                    <a:pt x="2223" y="1651"/>
                  </a:lnTo>
                  <a:lnTo>
                    <a:pt x="2189" y="2290"/>
                  </a:lnTo>
                  <a:lnTo>
                    <a:pt x="1886" y="2358"/>
                  </a:lnTo>
                  <a:lnTo>
                    <a:pt x="1549" y="2358"/>
                  </a:lnTo>
                  <a:lnTo>
                    <a:pt x="910" y="2290"/>
                  </a:lnTo>
                  <a:lnTo>
                    <a:pt x="438" y="2290"/>
                  </a:lnTo>
                  <a:lnTo>
                    <a:pt x="236" y="2358"/>
                  </a:lnTo>
                  <a:lnTo>
                    <a:pt x="135" y="2391"/>
                  </a:lnTo>
                  <a:lnTo>
                    <a:pt x="68" y="2492"/>
                  </a:lnTo>
                  <a:lnTo>
                    <a:pt x="68" y="2526"/>
                  </a:lnTo>
                  <a:lnTo>
                    <a:pt x="169" y="2526"/>
                  </a:lnTo>
                  <a:lnTo>
                    <a:pt x="304" y="2492"/>
                  </a:lnTo>
                  <a:lnTo>
                    <a:pt x="506" y="2459"/>
                  </a:lnTo>
                  <a:lnTo>
                    <a:pt x="809" y="2459"/>
                  </a:lnTo>
                  <a:lnTo>
                    <a:pt x="1112" y="2492"/>
                  </a:lnTo>
                  <a:lnTo>
                    <a:pt x="1650" y="2526"/>
                  </a:lnTo>
                  <a:lnTo>
                    <a:pt x="1920" y="2526"/>
                  </a:lnTo>
                  <a:lnTo>
                    <a:pt x="2189" y="2459"/>
                  </a:lnTo>
                  <a:lnTo>
                    <a:pt x="2189" y="2526"/>
                  </a:lnTo>
                  <a:lnTo>
                    <a:pt x="2223" y="2560"/>
                  </a:lnTo>
                  <a:lnTo>
                    <a:pt x="2256" y="2593"/>
                  </a:lnTo>
                  <a:lnTo>
                    <a:pt x="2290" y="2593"/>
                  </a:lnTo>
                  <a:lnTo>
                    <a:pt x="2324" y="2560"/>
                  </a:lnTo>
                  <a:lnTo>
                    <a:pt x="2357" y="2358"/>
                  </a:lnTo>
                  <a:lnTo>
                    <a:pt x="2357" y="2156"/>
                  </a:lnTo>
                  <a:lnTo>
                    <a:pt x="2391" y="1752"/>
                  </a:lnTo>
                  <a:lnTo>
                    <a:pt x="2391" y="1381"/>
                  </a:lnTo>
                  <a:lnTo>
                    <a:pt x="2425" y="977"/>
                  </a:lnTo>
                  <a:lnTo>
                    <a:pt x="2391" y="438"/>
                  </a:lnTo>
                  <a:lnTo>
                    <a:pt x="2391" y="304"/>
                  </a:lnTo>
                  <a:lnTo>
                    <a:pt x="2425" y="304"/>
                  </a:lnTo>
                  <a:lnTo>
                    <a:pt x="2425" y="236"/>
                  </a:lnTo>
                  <a:lnTo>
                    <a:pt x="2425" y="203"/>
                  </a:lnTo>
                  <a:lnTo>
                    <a:pt x="2391" y="169"/>
                  </a:lnTo>
                  <a:lnTo>
                    <a:pt x="2357" y="169"/>
                  </a:lnTo>
                  <a:lnTo>
                    <a:pt x="1953" y="68"/>
                  </a:lnTo>
                  <a:lnTo>
                    <a:pt x="151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1" name="Google Shape;251;p18"/>
            <p:cNvSpPr/>
            <p:nvPr/>
          </p:nvSpPr>
          <p:spPr>
            <a:xfrm>
              <a:off x="4193327" y="5087904"/>
              <a:ext cx="122310" cy="58717"/>
            </a:xfrm>
            <a:custGeom>
              <a:avLst/>
              <a:gdLst/>
              <a:ahLst/>
              <a:cxnLst/>
              <a:rect l="l" t="t" r="r" b="b"/>
              <a:pathLst>
                <a:path w="2458" h="1180" extrusionOk="0">
                  <a:moveTo>
                    <a:pt x="1616" y="1"/>
                  </a:moveTo>
                  <a:lnTo>
                    <a:pt x="1178" y="68"/>
                  </a:lnTo>
                  <a:lnTo>
                    <a:pt x="909" y="102"/>
                  </a:lnTo>
                  <a:lnTo>
                    <a:pt x="640" y="68"/>
                  </a:lnTo>
                  <a:lnTo>
                    <a:pt x="404" y="68"/>
                  </a:lnTo>
                  <a:lnTo>
                    <a:pt x="168" y="136"/>
                  </a:lnTo>
                  <a:lnTo>
                    <a:pt x="168" y="102"/>
                  </a:lnTo>
                  <a:lnTo>
                    <a:pt x="135" y="68"/>
                  </a:lnTo>
                  <a:lnTo>
                    <a:pt x="101" y="68"/>
                  </a:lnTo>
                  <a:lnTo>
                    <a:pt x="67" y="102"/>
                  </a:lnTo>
                  <a:lnTo>
                    <a:pt x="34" y="371"/>
                  </a:lnTo>
                  <a:lnTo>
                    <a:pt x="34" y="641"/>
                  </a:lnTo>
                  <a:lnTo>
                    <a:pt x="0" y="1179"/>
                  </a:lnTo>
                  <a:lnTo>
                    <a:pt x="135" y="1179"/>
                  </a:lnTo>
                  <a:lnTo>
                    <a:pt x="168" y="742"/>
                  </a:lnTo>
                  <a:lnTo>
                    <a:pt x="135" y="270"/>
                  </a:lnTo>
                  <a:lnTo>
                    <a:pt x="404" y="237"/>
                  </a:lnTo>
                  <a:lnTo>
                    <a:pt x="673" y="203"/>
                  </a:lnTo>
                  <a:lnTo>
                    <a:pt x="1414" y="203"/>
                  </a:lnTo>
                  <a:lnTo>
                    <a:pt x="1616" y="169"/>
                  </a:lnTo>
                  <a:lnTo>
                    <a:pt x="1852" y="136"/>
                  </a:lnTo>
                  <a:lnTo>
                    <a:pt x="2054" y="136"/>
                  </a:lnTo>
                  <a:lnTo>
                    <a:pt x="2189" y="203"/>
                  </a:lnTo>
                  <a:lnTo>
                    <a:pt x="2256" y="304"/>
                  </a:lnTo>
                  <a:lnTo>
                    <a:pt x="2323" y="405"/>
                  </a:lnTo>
                  <a:lnTo>
                    <a:pt x="2357" y="573"/>
                  </a:lnTo>
                  <a:lnTo>
                    <a:pt x="2357" y="876"/>
                  </a:lnTo>
                  <a:lnTo>
                    <a:pt x="2357" y="1179"/>
                  </a:lnTo>
                  <a:lnTo>
                    <a:pt x="2458" y="1179"/>
                  </a:lnTo>
                  <a:lnTo>
                    <a:pt x="2458" y="843"/>
                  </a:lnTo>
                  <a:lnTo>
                    <a:pt x="2424" y="472"/>
                  </a:lnTo>
                  <a:lnTo>
                    <a:pt x="2391" y="338"/>
                  </a:lnTo>
                  <a:lnTo>
                    <a:pt x="2290" y="203"/>
                  </a:lnTo>
                  <a:lnTo>
                    <a:pt x="2189" y="68"/>
                  </a:lnTo>
                  <a:lnTo>
                    <a:pt x="202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2" name="Google Shape;252;p18"/>
            <p:cNvSpPr/>
            <p:nvPr/>
          </p:nvSpPr>
          <p:spPr>
            <a:xfrm>
              <a:off x="4339075" y="5086262"/>
              <a:ext cx="129028" cy="60359"/>
            </a:xfrm>
            <a:custGeom>
              <a:avLst/>
              <a:gdLst/>
              <a:ahLst/>
              <a:cxnLst/>
              <a:rect l="l" t="t" r="r" b="b"/>
              <a:pathLst>
                <a:path w="2593" h="1213" extrusionOk="0">
                  <a:moveTo>
                    <a:pt x="472" y="0"/>
                  </a:moveTo>
                  <a:lnTo>
                    <a:pt x="101" y="101"/>
                  </a:lnTo>
                  <a:lnTo>
                    <a:pt x="68" y="135"/>
                  </a:lnTo>
                  <a:lnTo>
                    <a:pt x="68" y="169"/>
                  </a:lnTo>
                  <a:lnTo>
                    <a:pt x="0" y="674"/>
                  </a:lnTo>
                  <a:lnTo>
                    <a:pt x="0" y="1212"/>
                  </a:lnTo>
                  <a:lnTo>
                    <a:pt x="135" y="1212"/>
                  </a:lnTo>
                  <a:lnTo>
                    <a:pt x="135" y="741"/>
                  </a:lnTo>
                  <a:lnTo>
                    <a:pt x="169" y="472"/>
                  </a:lnTo>
                  <a:lnTo>
                    <a:pt x="169" y="337"/>
                  </a:lnTo>
                  <a:lnTo>
                    <a:pt x="135" y="202"/>
                  </a:lnTo>
                  <a:lnTo>
                    <a:pt x="438" y="169"/>
                  </a:lnTo>
                  <a:lnTo>
                    <a:pt x="741" y="135"/>
                  </a:lnTo>
                  <a:lnTo>
                    <a:pt x="2088" y="135"/>
                  </a:lnTo>
                  <a:lnTo>
                    <a:pt x="2222" y="169"/>
                  </a:lnTo>
                  <a:lnTo>
                    <a:pt x="2323" y="236"/>
                  </a:lnTo>
                  <a:lnTo>
                    <a:pt x="2391" y="337"/>
                  </a:lnTo>
                  <a:lnTo>
                    <a:pt x="2458" y="539"/>
                  </a:lnTo>
                  <a:lnTo>
                    <a:pt x="2458" y="741"/>
                  </a:lnTo>
                  <a:lnTo>
                    <a:pt x="2458" y="1179"/>
                  </a:lnTo>
                  <a:lnTo>
                    <a:pt x="2458" y="1212"/>
                  </a:lnTo>
                  <a:lnTo>
                    <a:pt x="2593" y="1212"/>
                  </a:lnTo>
                  <a:lnTo>
                    <a:pt x="2593" y="707"/>
                  </a:lnTo>
                  <a:lnTo>
                    <a:pt x="2593" y="438"/>
                  </a:lnTo>
                  <a:lnTo>
                    <a:pt x="2559" y="337"/>
                  </a:lnTo>
                  <a:lnTo>
                    <a:pt x="2492" y="236"/>
                  </a:lnTo>
                  <a:lnTo>
                    <a:pt x="2424" y="135"/>
                  </a:lnTo>
                  <a:lnTo>
                    <a:pt x="2323" y="68"/>
                  </a:lnTo>
                  <a:lnTo>
                    <a:pt x="2222" y="34"/>
                  </a:lnTo>
                  <a:lnTo>
                    <a:pt x="21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3" name="Google Shape;253;p18"/>
            <p:cNvSpPr/>
            <p:nvPr/>
          </p:nvSpPr>
          <p:spPr>
            <a:xfrm>
              <a:off x="2424160" y="5041030"/>
              <a:ext cx="26870" cy="6718"/>
            </a:xfrm>
            <a:custGeom>
              <a:avLst/>
              <a:gdLst/>
              <a:ahLst/>
              <a:cxnLst/>
              <a:rect l="l" t="t" r="r" b="b"/>
              <a:pathLst>
                <a:path w="540" h="135" extrusionOk="0">
                  <a:moveTo>
                    <a:pt x="270" y="0"/>
                  </a:moveTo>
                  <a:lnTo>
                    <a:pt x="135" y="34"/>
                  </a:lnTo>
                  <a:lnTo>
                    <a:pt x="68" y="68"/>
                  </a:lnTo>
                  <a:lnTo>
                    <a:pt x="1" y="68"/>
                  </a:lnTo>
                  <a:lnTo>
                    <a:pt x="1" y="101"/>
                  </a:lnTo>
                  <a:lnTo>
                    <a:pt x="34" y="135"/>
                  </a:lnTo>
                  <a:lnTo>
                    <a:pt x="236" y="135"/>
                  </a:lnTo>
                  <a:lnTo>
                    <a:pt x="472" y="101"/>
                  </a:lnTo>
                  <a:lnTo>
                    <a:pt x="506" y="68"/>
                  </a:lnTo>
                  <a:lnTo>
                    <a:pt x="539" y="68"/>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4" name="Google Shape;254;p18"/>
            <p:cNvSpPr/>
            <p:nvPr/>
          </p:nvSpPr>
          <p:spPr>
            <a:xfrm>
              <a:off x="3826397" y="4948875"/>
              <a:ext cx="129077" cy="127386"/>
            </a:xfrm>
            <a:custGeom>
              <a:avLst/>
              <a:gdLst/>
              <a:ahLst/>
              <a:cxnLst/>
              <a:rect l="l" t="t" r="r" b="b"/>
              <a:pathLst>
                <a:path w="2594" h="2560" extrusionOk="0">
                  <a:moveTo>
                    <a:pt x="2290" y="101"/>
                  </a:moveTo>
                  <a:lnTo>
                    <a:pt x="2425" y="135"/>
                  </a:lnTo>
                  <a:lnTo>
                    <a:pt x="2459" y="169"/>
                  </a:lnTo>
                  <a:lnTo>
                    <a:pt x="2492" y="808"/>
                  </a:lnTo>
                  <a:lnTo>
                    <a:pt x="2492" y="1448"/>
                  </a:lnTo>
                  <a:lnTo>
                    <a:pt x="2459" y="1751"/>
                  </a:lnTo>
                  <a:lnTo>
                    <a:pt x="2425" y="2054"/>
                  </a:lnTo>
                  <a:lnTo>
                    <a:pt x="2358" y="2189"/>
                  </a:lnTo>
                  <a:lnTo>
                    <a:pt x="2290" y="2290"/>
                  </a:lnTo>
                  <a:lnTo>
                    <a:pt x="2189" y="2391"/>
                  </a:lnTo>
                  <a:lnTo>
                    <a:pt x="2055" y="2425"/>
                  </a:lnTo>
                  <a:lnTo>
                    <a:pt x="1550" y="2425"/>
                  </a:lnTo>
                  <a:lnTo>
                    <a:pt x="1045" y="2391"/>
                  </a:lnTo>
                  <a:lnTo>
                    <a:pt x="741" y="2391"/>
                  </a:lnTo>
                  <a:lnTo>
                    <a:pt x="573" y="2357"/>
                  </a:lnTo>
                  <a:lnTo>
                    <a:pt x="438" y="2324"/>
                  </a:lnTo>
                  <a:lnTo>
                    <a:pt x="337" y="2256"/>
                  </a:lnTo>
                  <a:lnTo>
                    <a:pt x="236" y="2189"/>
                  </a:lnTo>
                  <a:lnTo>
                    <a:pt x="169" y="2054"/>
                  </a:lnTo>
                  <a:lnTo>
                    <a:pt x="135" y="1886"/>
                  </a:lnTo>
                  <a:lnTo>
                    <a:pt x="135" y="1684"/>
                  </a:lnTo>
                  <a:lnTo>
                    <a:pt x="169" y="1482"/>
                  </a:lnTo>
                  <a:lnTo>
                    <a:pt x="203" y="1111"/>
                  </a:lnTo>
                  <a:lnTo>
                    <a:pt x="203" y="876"/>
                  </a:lnTo>
                  <a:lnTo>
                    <a:pt x="169" y="640"/>
                  </a:lnTo>
                  <a:lnTo>
                    <a:pt x="169" y="404"/>
                  </a:lnTo>
                  <a:lnTo>
                    <a:pt x="169" y="169"/>
                  </a:lnTo>
                  <a:lnTo>
                    <a:pt x="1314" y="135"/>
                  </a:lnTo>
                  <a:lnTo>
                    <a:pt x="1954" y="101"/>
                  </a:lnTo>
                  <a:close/>
                  <a:moveTo>
                    <a:pt x="1348" y="0"/>
                  </a:moveTo>
                  <a:lnTo>
                    <a:pt x="169" y="34"/>
                  </a:lnTo>
                  <a:lnTo>
                    <a:pt x="135" y="68"/>
                  </a:lnTo>
                  <a:lnTo>
                    <a:pt x="102" y="68"/>
                  </a:lnTo>
                  <a:lnTo>
                    <a:pt x="34" y="270"/>
                  </a:lnTo>
                  <a:lnTo>
                    <a:pt x="34" y="472"/>
                  </a:lnTo>
                  <a:lnTo>
                    <a:pt x="68" y="909"/>
                  </a:lnTo>
                  <a:lnTo>
                    <a:pt x="68" y="1145"/>
                  </a:lnTo>
                  <a:lnTo>
                    <a:pt x="68" y="1347"/>
                  </a:lnTo>
                  <a:lnTo>
                    <a:pt x="1" y="1819"/>
                  </a:lnTo>
                  <a:lnTo>
                    <a:pt x="34" y="2021"/>
                  </a:lnTo>
                  <a:lnTo>
                    <a:pt x="68" y="2189"/>
                  </a:lnTo>
                  <a:lnTo>
                    <a:pt x="169" y="2290"/>
                  </a:lnTo>
                  <a:lnTo>
                    <a:pt x="270" y="2391"/>
                  </a:lnTo>
                  <a:lnTo>
                    <a:pt x="405" y="2458"/>
                  </a:lnTo>
                  <a:lnTo>
                    <a:pt x="573" y="2492"/>
                  </a:lnTo>
                  <a:lnTo>
                    <a:pt x="944" y="2526"/>
                  </a:lnTo>
                  <a:lnTo>
                    <a:pt x="1482" y="2559"/>
                  </a:lnTo>
                  <a:lnTo>
                    <a:pt x="2055" y="2559"/>
                  </a:lnTo>
                  <a:lnTo>
                    <a:pt x="2189" y="2526"/>
                  </a:lnTo>
                  <a:lnTo>
                    <a:pt x="2324" y="2492"/>
                  </a:lnTo>
                  <a:lnTo>
                    <a:pt x="2459" y="2425"/>
                  </a:lnTo>
                  <a:lnTo>
                    <a:pt x="2492" y="2357"/>
                  </a:lnTo>
                  <a:lnTo>
                    <a:pt x="2526" y="2324"/>
                  </a:lnTo>
                  <a:lnTo>
                    <a:pt x="2560" y="2021"/>
                  </a:lnTo>
                  <a:lnTo>
                    <a:pt x="2593" y="1751"/>
                  </a:lnTo>
                  <a:lnTo>
                    <a:pt x="2593" y="1179"/>
                  </a:lnTo>
                  <a:lnTo>
                    <a:pt x="2560" y="606"/>
                  </a:lnTo>
                  <a:lnTo>
                    <a:pt x="2560" y="34"/>
                  </a:lnTo>
                  <a:lnTo>
                    <a:pt x="256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5" name="Google Shape;255;p18"/>
            <p:cNvSpPr/>
            <p:nvPr/>
          </p:nvSpPr>
          <p:spPr>
            <a:xfrm>
              <a:off x="2375595" y="4948875"/>
              <a:ext cx="125694" cy="125694"/>
            </a:xfrm>
            <a:custGeom>
              <a:avLst/>
              <a:gdLst/>
              <a:ahLst/>
              <a:cxnLst/>
              <a:rect l="l" t="t" r="r" b="b"/>
              <a:pathLst>
                <a:path w="2526" h="2526" extrusionOk="0">
                  <a:moveTo>
                    <a:pt x="2323" y="135"/>
                  </a:moveTo>
                  <a:lnTo>
                    <a:pt x="2323" y="606"/>
                  </a:lnTo>
                  <a:lnTo>
                    <a:pt x="2290" y="1078"/>
                  </a:lnTo>
                  <a:lnTo>
                    <a:pt x="2323" y="1381"/>
                  </a:lnTo>
                  <a:lnTo>
                    <a:pt x="2357" y="1684"/>
                  </a:lnTo>
                  <a:lnTo>
                    <a:pt x="2391" y="1852"/>
                  </a:lnTo>
                  <a:lnTo>
                    <a:pt x="2391" y="2054"/>
                  </a:lnTo>
                  <a:lnTo>
                    <a:pt x="2357" y="2223"/>
                  </a:lnTo>
                  <a:lnTo>
                    <a:pt x="2290" y="2290"/>
                  </a:lnTo>
                  <a:lnTo>
                    <a:pt x="2222" y="2324"/>
                  </a:lnTo>
                  <a:lnTo>
                    <a:pt x="2054" y="2357"/>
                  </a:lnTo>
                  <a:lnTo>
                    <a:pt x="1886" y="2391"/>
                  </a:lnTo>
                  <a:lnTo>
                    <a:pt x="1010" y="2391"/>
                  </a:lnTo>
                  <a:lnTo>
                    <a:pt x="775" y="2357"/>
                  </a:lnTo>
                  <a:lnTo>
                    <a:pt x="539" y="2324"/>
                  </a:lnTo>
                  <a:lnTo>
                    <a:pt x="236" y="2324"/>
                  </a:lnTo>
                  <a:lnTo>
                    <a:pt x="202" y="2290"/>
                  </a:lnTo>
                  <a:lnTo>
                    <a:pt x="169" y="2256"/>
                  </a:lnTo>
                  <a:lnTo>
                    <a:pt x="135" y="2088"/>
                  </a:lnTo>
                  <a:lnTo>
                    <a:pt x="135" y="1617"/>
                  </a:lnTo>
                  <a:lnTo>
                    <a:pt x="202" y="1145"/>
                  </a:lnTo>
                  <a:lnTo>
                    <a:pt x="202" y="640"/>
                  </a:lnTo>
                  <a:lnTo>
                    <a:pt x="169" y="438"/>
                  </a:lnTo>
                  <a:lnTo>
                    <a:pt x="135" y="202"/>
                  </a:lnTo>
                  <a:lnTo>
                    <a:pt x="674" y="169"/>
                  </a:lnTo>
                  <a:lnTo>
                    <a:pt x="1212" y="202"/>
                  </a:lnTo>
                  <a:lnTo>
                    <a:pt x="1785" y="169"/>
                  </a:lnTo>
                  <a:lnTo>
                    <a:pt x="2323" y="135"/>
                  </a:lnTo>
                  <a:close/>
                  <a:moveTo>
                    <a:pt x="2357" y="0"/>
                  </a:moveTo>
                  <a:lnTo>
                    <a:pt x="2088" y="34"/>
                  </a:lnTo>
                  <a:lnTo>
                    <a:pt x="1785" y="68"/>
                  </a:lnTo>
                  <a:lnTo>
                    <a:pt x="1212" y="68"/>
                  </a:lnTo>
                  <a:lnTo>
                    <a:pt x="640" y="34"/>
                  </a:lnTo>
                  <a:lnTo>
                    <a:pt x="68" y="68"/>
                  </a:lnTo>
                  <a:lnTo>
                    <a:pt x="0" y="101"/>
                  </a:lnTo>
                  <a:lnTo>
                    <a:pt x="0" y="135"/>
                  </a:lnTo>
                  <a:lnTo>
                    <a:pt x="0" y="202"/>
                  </a:lnTo>
                  <a:lnTo>
                    <a:pt x="68" y="202"/>
                  </a:lnTo>
                  <a:lnTo>
                    <a:pt x="34" y="741"/>
                  </a:lnTo>
                  <a:lnTo>
                    <a:pt x="34" y="1280"/>
                  </a:lnTo>
                  <a:lnTo>
                    <a:pt x="0" y="1852"/>
                  </a:lnTo>
                  <a:lnTo>
                    <a:pt x="0" y="2122"/>
                  </a:lnTo>
                  <a:lnTo>
                    <a:pt x="34" y="2391"/>
                  </a:lnTo>
                  <a:lnTo>
                    <a:pt x="34" y="2458"/>
                  </a:lnTo>
                  <a:lnTo>
                    <a:pt x="438" y="2458"/>
                  </a:lnTo>
                  <a:lnTo>
                    <a:pt x="775" y="2492"/>
                  </a:lnTo>
                  <a:lnTo>
                    <a:pt x="1448" y="2526"/>
                  </a:lnTo>
                  <a:lnTo>
                    <a:pt x="1953" y="2526"/>
                  </a:lnTo>
                  <a:lnTo>
                    <a:pt x="2189" y="2492"/>
                  </a:lnTo>
                  <a:lnTo>
                    <a:pt x="2290" y="2458"/>
                  </a:lnTo>
                  <a:lnTo>
                    <a:pt x="2391" y="2391"/>
                  </a:lnTo>
                  <a:lnTo>
                    <a:pt x="2458" y="2324"/>
                  </a:lnTo>
                  <a:lnTo>
                    <a:pt x="2492" y="2223"/>
                  </a:lnTo>
                  <a:lnTo>
                    <a:pt x="2525" y="2021"/>
                  </a:lnTo>
                  <a:lnTo>
                    <a:pt x="2525" y="1819"/>
                  </a:lnTo>
                  <a:lnTo>
                    <a:pt x="2492" y="1617"/>
                  </a:lnTo>
                  <a:lnTo>
                    <a:pt x="2458" y="1347"/>
                  </a:lnTo>
                  <a:lnTo>
                    <a:pt x="2424" y="1078"/>
                  </a:lnTo>
                  <a:lnTo>
                    <a:pt x="2458" y="573"/>
                  </a:lnTo>
                  <a:lnTo>
                    <a:pt x="2458" y="337"/>
                  </a:lnTo>
                  <a:lnTo>
                    <a:pt x="2458" y="68"/>
                  </a:lnTo>
                  <a:lnTo>
                    <a:pt x="2424" y="34"/>
                  </a:lnTo>
                  <a:lnTo>
                    <a:pt x="235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6" name="Google Shape;256;p18"/>
            <p:cNvSpPr/>
            <p:nvPr/>
          </p:nvSpPr>
          <p:spPr>
            <a:xfrm>
              <a:off x="3684034" y="4945541"/>
              <a:ext cx="129028" cy="129028"/>
            </a:xfrm>
            <a:custGeom>
              <a:avLst/>
              <a:gdLst/>
              <a:ahLst/>
              <a:cxnLst/>
              <a:rect l="l" t="t" r="r" b="b"/>
              <a:pathLst>
                <a:path w="2593" h="2593" extrusionOk="0">
                  <a:moveTo>
                    <a:pt x="606" y="101"/>
                  </a:moveTo>
                  <a:lnTo>
                    <a:pt x="1111" y="135"/>
                  </a:lnTo>
                  <a:lnTo>
                    <a:pt x="1616" y="168"/>
                  </a:lnTo>
                  <a:lnTo>
                    <a:pt x="2121" y="202"/>
                  </a:lnTo>
                  <a:lnTo>
                    <a:pt x="2256" y="236"/>
                  </a:lnTo>
                  <a:lnTo>
                    <a:pt x="2357" y="269"/>
                  </a:lnTo>
                  <a:lnTo>
                    <a:pt x="2390" y="370"/>
                  </a:lnTo>
                  <a:lnTo>
                    <a:pt x="2424" y="471"/>
                  </a:lnTo>
                  <a:lnTo>
                    <a:pt x="2458" y="707"/>
                  </a:lnTo>
                  <a:lnTo>
                    <a:pt x="2458" y="943"/>
                  </a:lnTo>
                  <a:lnTo>
                    <a:pt x="2424" y="1482"/>
                  </a:lnTo>
                  <a:lnTo>
                    <a:pt x="2390" y="2020"/>
                  </a:lnTo>
                  <a:lnTo>
                    <a:pt x="2357" y="2189"/>
                  </a:lnTo>
                  <a:lnTo>
                    <a:pt x="2289" y="2290"/>
                  </a:lnTo>
                  <a:lnTo>
                    <a:pt x="2188" y="2391"/>
                  </a:lnTo>
                  <a:lnTo>
                    <a:pt x="2087" y="2424"/>
                  </a:lnTo>
                  <a:lnTo>
                    <a:pt x="1953" y="2458"/>
                  </a:lnTo>
                  <a:lnTo>
                    <a:pt x="1818" y="2458"/>
                  </a:lnTo>
                  <a:lnTo>
                    <a:pt x="1549" y="2424"/>
                  </a:lnTo>
                  <a:lnTo>
                    <a:pt x="943" y="2391"/>
                  </a:lnTo>
                  <a:lnTo>
                    <a:pt x="539" y="2357"/>
                  </a:lnTo>
                  <a:lnTo>
                    <a:pt x="337" y="2323"/>
                  </a:lnTo>
                  <a:lnTo>
                    <a:pt x="236" y="2256"/>
                  </a:lnTo>
                  <a:lnTo>
                    <a:pt x="202" y="2189"/>
                  </a:lnTo>
                  <a:lnTo>
                    <a:pt x="135" y="1953"/>
                  </a:lnTo>
                  <a:lnTo>
                    <a:pt x="101" y="1717"/>
                  </a:lnTo>
                  <a:lnTo>
                    <a:pt x="101" y="1212"/>
                  </a:lnTo>
                  <a:lnTo>
                    <a:pt x="135" y="707"/>
                  </a:lnTo>
                  <a:lnTo>
                    <a:pt x="135" y="202"/>
                  </a:lnTo>
                  <a:lnTo>
                    <a:pt x="370" y="135"/>
                  </a:lnTo>
                  <a:lnTo>
                    <a:pt x="606" y="101"/>
                  </a:lnTo>
                  <a:close/>
                  <a:moveTo>
                    <a:pt x="438" y="0"/>
                  </a:moveTo>
                  <a:lnTo>
                    <a:pt x="67" y="67"/>
                  </a:lnTo>
                  <a:lnTo>
                    <a:pt x="34" y="101"/>
                  </a:lnTo>
                  <a:lnTo>
                    <a:pt x="34" y="135"/>
                  </a:lnTo>
                  <a:lnTo>
                    <a:pt x="34" y="168"/>
                  </a:lnTo>
                  <a:lnTo>
                    <a:pt x="0" y="842"/>
                  </a:lnTo>
                  <a:lnTo>
                    <a:pt x="0" y="1515"/>
                  </a:lnTo>
                  <a:lnTo>
                    <a:pt x="0" y="1717"/>
                  </a:lnTo>
                  <a:lnTo>
                    <a:pt x="0" y="1987"/>
                  </a:lnTo>
                  <a:lnTo>
                    <a:pt x="34" y="2121"/>
                  </a:lnTo>
                  <a:lnTo>
                    <a:pt x="67" y="2256"/>
                  </a:lnTo>
                  <a:lnTo>
                    <a:pt x="135" y="2357"/>
                  </a:lnTo>
                  <a:lnTo>
                    <a:pt x="236" y="2424"/>
                  </a:lnTo>
                  <a:lnTo>
                    <a:pt x="337" y="2458"/>
                  </a:lnTo>
                  <a:lnTo>
                    <a:pt x="438" y="2492"/>
                  </a:lnTo>
                  <a:lnTo>
                    <a:pt x="673" y="2492"/>
                  </a:lnTo>
                  <a:lnTo>
                    <a:pt x="1178" y="2559"/>
                  </a:lnTo>
                  <a:lnTo>
                    <a:pt x="1650" y="2559"/>
                  </a:lnTo>
                  <a:lnTo>
                    <a:pt x="1885" y="2593"/>
                  </a:lnTo>
                  <a:lnTo>
                    <a:pt x="2121" y="2559"/>
                  </a:lnTo>
                  <a:lnTo>
                    <a:pt x="2222" y="2525"/>
                  </a:lnTo>
                  <a:lnTo>
                    <a:pt x="2323" y="2492"/>
                  </a:lnTo>
                  <a:lnTo>
                    <a:pt x="2390" y="2391"/>
                  </a:lnTo>
                  <a:lnTo>
                    <a:pt x="2458" y="2290"/>
                  </a:lnTo>
                  <a:lnTo>
                    <a:pt x="2525" y="1987"/>
                  </a:lnTo>
                  <a:lnTo>
                    <a:pt x="2559" y="1684"/>
                  </a:lnTo>
                  <a:lnTo>
                    <a:pt x="2559" y="1044"/>
                  </a:lnTo>
                  <a:lnTo>
                    <a:pt x="2592" y="572"/>
                  </a:lnTo>
                  <a:lnTo>
                    <a:pt x="2559" y="370"/>
                  </a:lnTo>
                  <a:lnTo>
                    <a:pt x="2525" y="236"/>
                  </a:lnTo>
                  <a:lnTo>
                    <a:pt x="2458" y="168"/>
                  </a:lnTo>
                  <a:lnTo>
                    <a:pt x="2357" y="101"/>
                  </a:lnTo>
                  <a:lnTo>
                    <a:pt x="2256" y="67"/>
                  </a:lnTo>
                  <a:lnTo>
                    <a:pt x="1986" y="34"/>
                  </a:lnTo>
                  <a:lnTo>
                    <a:pt x="1481" y="34"/>
                  </a:lnTo>
                  <a:lnTo>
                    <a:pt x="77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7" name="Google Shape;257;p18"/>
            <p:cNvSpPr/>
            <p:nvPr/>
          </p:nvSpPr>
          <p:spPr>
            <a:xfrm>
              <a:off x="3735934" y="5022569"/>
              <a:ext cx="25179" cy="31896"/>
            </a:xfrm>
            <a:custGeom>
              <a:avLst/>
              <a:gdLst/>
              <a:ahLst/>
              <a:cxnLst/>
              <a:rect l="l" t="t" r="r" b="b"/>
              <a:pathLst>
                <a:path w="506" h="641" extrusionOk="0">
                  <a:moveTo>
                    <a:pt x="270" y="136"/>
                  </a:moveTo>
                  <a:lnTo>
                    <a:pt x="371" y="169"/>
                  </a:lnTo>
                  <a:lnTo>
                    <a:pt x="304" y="237"/>
                  </a:lnTo>
                  <a:lnTo>
                    <a:pt x="270" y="270"/>
                  </a:lnTo>
                  <a:lnTo>
                    <a:pt x="169" y="270"/>
                  </a:lnTo>
                  <a:lnTo>
                    <a:pt x="135" y="203"/>
                  </a:lnTo>
                  <a:lnTo>
                    <a:pt x="135" y="136"/>
                  </a:lnTo>
                  <a:close/>
                  <a:moveTo>
                    <a:pt x="203" y="1"/>
                  </a:moveTo>
                  <a:lnTo>
                    <a:pt x="135" y="35"/>
                  </a:lnTo>
                  <a:lnTo>
                    <a:pt x="68" y="68"/>
                  </a:lnTo>
                  <a:lnTo>
                    <a:pt x="34" y="102"/>
                  </a:lnTo>
                  <a:lnTo>
                    <a:pt x="1" y="169"/>
                  </a:lnTo>
                  <a:lnTo>
                    <a:pt x="1" y="237"/>
                  </a:lnTo>
                  <a:lnTo>
                    <a:pt x="68" y="338"/>
                  </a:lnTo>
                  <a:lnTo>
                    <a:pt x="203" y="405"/>
                  </a:lnTo>
                  <a:lnTo>
                    <a:pt x="304" y="405"/>
                  </a:lnTo>
                  <a:lnTo>
                    <a:pt x="270" y="439"/>
                  </a:lnTo>
                  <a:lnTo>
                    <a:pt x="236" y="506"/>
                  </a:lnTo>
                  <a:lnTo>
                    <a:pt x="203" y="472"/>
                  </a:lnTo>
                  <a:lnTo>
                    <a:pt x="135" y="472"/>
                  </a:lnTo>
                  <a:lnTo>
                    <a:pt x="135" y="573"/>
                  </a:lnTo>
                  <a:lnTo>
                    <a:pt x="169" y="641"/>
                  </a:lnTo>
                  <a:lnTo>
                    <a:pt x="236" y="641"/>
                  </a:lnTo>
                  <a:lnTo>
                    <a:pt x="304" y="607"/>
                  </a:lnTo>
                  <a:lnTo>
                    <a:pt x="371" y="540"/>
                  </a:lnTo>
                  <a:lnTo>
                    <a:pt x="438" y="439"/>
                  </a:lnTo>
                  <a:lnTo>
                    <a:pt x="472" y="304"/>
                  </a:lnTo>
                  <a:lnTo>
                    <a:pt x="506" y="203"/>
                  </a:lnTo>
                  <a:lnTo>
                    <a:pt x="472" y="169"/>
                  </a:lnTo>
                  <a:lnTo>
                    <a:pt x="405" y="136"/>
                  </a:lnTo>
                  <a:lnTo>
                    <a:pt x="371" y="68"/>
                  </a:lnTo>
                  <a:lnTo>
                    <a:pt x="304" y="35"/>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8" name="Google Shape;258;p18"/>
            <p:cNvSpPr/>
            <p:nvPr/>
          </p:nvSpPr>
          <p:spPr>
            <a:xfrm>
              <a:off x="2422469" y="5014210"/>
              <a:ext cx="25179" cy="20153"/>
            </a:xfrm>
            <a:custGeom>
              <a:avLst/>
              <a:gdLst/>
              <a:ahLst/>
              <a:cxnLst/>
              <a:rect l="l" t="t" r="r" b="b"/>
              <a:pathLst>
                <a:path w="506" h="405" extrusionOk="0">
                  <a:moveTo>
                    <a:pt x="203" y="102"/>
                  </a:moveTo>
                  <a:lnTo>
                    <a:pt x="203" y="135"/>
                  </a:lnTo>
                  <a:lnTo>
                    <a:pt x="237" y="169"/>
                  </a:lnTo>
                  <a:lnTo>
                    <a:pt x="338" y="135"/>
                  </a:lnTo>
                  <a:lnTo>
                    <a:pt x="203" y="270"/>
                  </a:lnTo>
                  <a:lnTo>
                    <a:pt x="136" y="304"/>
                  </a:lnTo>
                  <a:lnTo>
                    <a:pt x="102" y="304"/>
                  </a:lnTo>
                  <a:lnTo>
                    <a:pt x="136" y="203"/>
                  </a:lnTo>
                  <a:lnTo>
                    <a:pt x="169" y="135"/>
                  </a:lnTo>
                  <a:lnTo>
                    <a:pt x="203" y="102"/>
                  </a:lnTo>
                  <a:close/>
                  <a:moveTo>
                    <a:pt x="169" y="1"/>
                  </a:moveTo>
                  <a:lnTo>
                    <a:pt x="102" y="68"/>
                  </a:lnTo>
                  <a:lnTo>
                    <a:pt x="35" y="102"/>
                  </a:lnTo>
                  <a:lnTo>
                    <a:pt x="1" y="270"/>
                  </a:lnTo>
                  <a:lnTo>
                    <a:pt x="1" y="371"/>
                  </a:lnTo>
                  <a:lnTo>
                    <a:pt x="68" y="405"/>
                  </a:lnTo>
                  <a:lnTo>
                    <a:pt x="237" y="405"/>
                  </a:lnTo>
                  <a:lnTo>
                    <a:pt x="371" y="304"/>
                  </a:lnTo>
                  <a:lnTo>
                    <a:pt x="439" y="236"/>
                  </a:lnTo>
                  <a:lnTo>
                    <a:pt x="506" y="169"/>
                  </a:lnTo>
                  <a:lnTo>
                    <a:pt x="506" y="102"/>
                  </a:lnTo>
                  <a:lnTo>
                    <a:pt x="472" y="34"/>
                  </a:lnTo>
                  <a:lnTo>
                    <a:pt x="439" y="34"/>
                  </a:lnTo>
                  <a:lnTo>
                    <a:pt x="3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59" name="Google Shape;259;p18"/>
            <p:cNvSpPr/>
            <p:nvPr/>
          </p:nvSpPr>
          <p:spPr>
            <a:xfrm>
              <a:off x="3898450" y="5089596"/>
              <a:ext cx="134053" cy="57025"/>
            </a:xfrm>
            <a:custGeom>
              <a:avLst/>
              <a:gdLst/>
              <a:ahLst/>
              <a:cxnLst/>
              <a:rect l="l" t="t" r="r" b="b"/>
              <a:pathLst>
                <a:path w="2694" h="1146" extrusionOk="0">
                  <a:moveTo>
                    <a:pt x="1549" y="1"/>
                  </a:moveTo>
                  <a:lnTo>
                    <a:pt x="1112" y="34"/>
                  </a:lnTo>
                  <a:lnTo>
                    <a:pt x="337" y="34"/>
                  </a:lnTo>
                  <a:lnTo>
                    <a:pt x="102" y="68"/>
                  </a:lnTo>
                  <a:lnTo>
                    <a:pt x="34" y="102"/>
                  </a:lnTo>
                  <a:lnTo>
                    <a:pt x="34" y="169"/>
                  </a:lnTo>
                  <a:lnTo>
                    <a:pt x="1" y="304"/>
                  </a:lnTo>
                  <a:lnTo>
                    <a:pt x="1" y="438"/>
                  </a:lnTo>
                  <a:lnTo>
                    <a:pt x="1" y="741"/>
                  </a:lnTo>
                  <a:lnTo>
                    <a:pt x="1" y="1145"/>
                  </a:lnTo>
                  <a:lnTo>
                    <a:pt x="135" y="1145"/>
                  </a:lnTo>
                  <a:lnTo>
                    <a:pt x="135" y="741"/>
                  </a:lnTo>
                  <a:lnTo>
                    <a:pt x="135" y="337"/>
                  </a:lnTo>
                  <a:lnTo>
                    <a:pt x="135" y="203"/>
                  </a:lnTo>
                  <a:lnTo>
                    <a:pt x="506" y="169"/>
                  </a:lnTo>
                  <a:lnTo>
                    <a:pt x="876" y="135"/>
                  </a:lnTo>
                  <a:lnTo>
                    <a:pt x="1246" y="169"/>
                  </a:lnTo>
                  <a:lnTo>
                    <a:pt x="1583" y="135"/>
                  </a:lnTo>
                  <a:lnTo>
                    <a:pt x="1953" y="135"/>
                  </a:lnTo>
                  <a:lnTo>
                    <a:pt x="2155" y="169"/>
                  </a:lnTo>
                  <a:lnTo>
                    <a:pt x="2324" y="203"/>
                  </a:lnTo>
                  <a:lnTo>
                    <a:pt x="2425" y="236"/>
                  </a:lnTo>
                  <a:lnTo>
                    <a:pt x="2492" y="304"/>
                  </a:lnTo>
                  <a:lnTo>
                    <a:pt x="2526" y="405"/>
                  </a:lnTo>
                  <a:lnTo>
                    <a:pt x="2559" y="506"/>
                  </a:lnTo>
                  <a:lnTo>
                    <a:pt x="2559" y="741"/>
                  </a:lnTo>
                  <a:lnTo>
                    <a:pt x="2559" y="943"/>
                  </a:lnTo>
                  <a:lnTo>
                    <a:pt x="2526" y="1145"/>
                  </a:lnTo>
                  <a:lnTo>
                    <a:pt x="2660" y="1145"/>
                  </a:lnTo>
                  <a:lnTo>
                    <a:pt x="2694" y="876"/>
                  </a:lnTo>
                  <a:lnTo>
                    <a:pt x="2694" y="539"/>
                  </a:lnTo>
                  <a:lnTo>
                    <a:pt x="2660" y="337"/>
                  </a:lnTo>
                  <a:lnTo>
                    <a:pt x="2593" y="203"/>
                  </a:lnTo>
                  <a:lnTo>
                    <a:pt x="2458" y="102"/>
                  </a:lnTo>
                  <a:lnTo>
                    <a:pt x="2324" y="68"/>
                  </a:lnTo>
                  <a:lnTo>
                    <a:pt x="2155" y="34"/>
                  </a:lnTo>
                  <a:lnTo>
                    <a:pt x="198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0" name="Google Shape;260;p18"/>
            <p:cNvSpPr/>
            <p:nvPr/>
          </p:nvSpPr>
          <p:spPr>
            <a:xfrm>
              <a:off x="2714012" y="5019235"/>
              <a:ext cx="28512" cy="31896"/>
            </a:xfrm>
            <a:custGeom>
              <a:avLst/>
              <a:gdLst/>
              <a:ahLst/>
              <a:cxnLst/>
              <a:rect l="l" t="t" r="r" b="b"/>
              <a:pathLst>
                <a:path w="573" h="641" extrusionOk="0">
                  <a:moveTo>
                    <a:pt x="303" y="1"/>
                  </a:moveTo>
                  <a:lnTo>
                    <a:pt x="169" y="68"/>
                  </a:lnTo>
                  <a:lnTo>
                    <a:pt x="68" y="169"/>
                  </a:lnTo>
                  <a:lnTo>
                    <a:pt x="68" y="203"/>
                  </a:lnTo>
                  <a:lnTo>
                    <a:pt x="68" y="236"/>
                  </a:lnTo>
                  <a:lnTo>
                    <a:pt x="135" y="236"/>
                  </a:lnTo>
                  <a:lnTo>
                    <a:pt x="270" y="135"/>
                  </a:lnTo>
                  <a:lnTo>
                    <a:pt x="371" y="102"/>
                  </a:lnTo>
                  <a:lnTo>
                    <a:pt x="438" y="135"/>
                  </a:lnTo>
                  <a:lnTo>
                    <a:pt x="202" y="337"/>
                  </a:lnTo>
                  <a:lnTo>
                    <a:pt x="34" y="506"/>
                  </a:lnTo>
                  <a:lnTo>
                    <a:pt x="0" y="539"/>
                  </a:lnTo>
                  <a:lnTo>
                    <a:pt x="0" y="607"/>
                  </a:lnTo>
                  <a:lnTo>
                    <a:pt x="34" y="607"/>
                  </a:lnTo>
                  <a:lnTo>
                    <a:pt x="101" y="640"/>
                  </a:lnTo>
                  <a:lnTo>
                    <a:pt x="404" y="573"/>
                  </a:lnTo>
                  <a:lnTo>
                    <a:pt x="539" y="573"/>
                  </a:lnTo>
                  <a:lnTo>
                    <a:pt x="573" y="539"/>
                  </a:lnTo>
                  <a:lnTo>
                    <a:pt x="573" y="472"/>
                  </a:lnTo>
                  <a:lnTo>
                    <a:pt x="539" y="438"/>
                  </a:lnTo>
                  <a:lnTo>
                    <a:pt x="404" y="438"/>
                  </a:lnTo>
                  <a:lnTo>
                    <a:pt x="270" y="472"/>
                  </a:lnTo>
                  <a:lnTo>
                    <a:pt x="539" y="203"/>
                  </a:lnTo>
                  <a:lnTo>
                    <a:pt x="573" y="169"/>
                  </a:lnTo>
                  <a:lnTo>
                    <a:pt x="573" y="135"/>
                  </a:lnTo>
                  <a:lnTo>
                    <a:pt x="539" y="68"/>
                  </a:lnTo>
                  <a:lnTo>
                    <a:pt x="47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1" name="Google Shape;261;p18"/>
            <p:cNvSpPr/>
            <p:nvPr/>
          </p:nvSpPr>
          <p:spPr>
            <a:xfrm>
              <a:off x="2978686" y="4853385"/>
              <a:ext cx="132411" cy="82154"/>
            </a:xfrm>
            <a:custGeom>
              <a:avLst/>
              <a:gdLst/>
              <a:ahLst/>
              <a:cxnLst/>
              <a:rect l="l" t="t" r="r" b="b"/>
              <a:pathLst>
                <a:path w="2661" h="1651" extrusionOk="0">
                  <a:moveTo>
                    <a:pt x="943"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8" y="1482"/>
                  </a:lnTo>
                  <a:lnTo>
                    <a:pt x="203" y="1414"/>
                  </a:lnTo>
                  <a:lnTo>
                    <a:pt x="169" y="1381"/>
                  </a:lnTo>
                  <a:lnTo>
                    <a:pt x="135" y="1347"/>
                  </a:lnTo>
                  <a:lnTo>
                    <a:pt x="135" y="1179"/>
                  </a:lnTo>
                  <a:lnTo>
                    <a:pt x="135" y="909"/>
                  </a:lnTo>
                  <a:lnTo>
                    <a:pt x="135" y="573"/>
                  </a:lnTo>
                  <a:lnTo>
                    <a:pt x="102" y="236"/>
                  </a:lnTo>
                  <a:lnTo>
                    <a:pt x="135" y="236"/>
                  </a:lnTo>
                  <a:lnTo>
                    <a:pt x="236" y="169"/>
                  </a:lnTo>
                  <a:lnTo>
                    <a:pt x="337" y="135"/>
                  </a:lnTo>
                  <a:close/>
                  <a:moveTo>
                    <a:pt x="304" y="0"/>
                  </a:moveTo>
                  <a:lnTo>
                    <a:pt x="203" y="34"/>
                  </a:lnTo>
                  <a:lnTo>
                    <a:pt x="102" y="101"/>
                  </a:lnTo>
                  <a:lnTo>
                    <a:pt x="102" y="34"/>
                  </a:lnTo>
                  <a:lnTo>
                    <a:pt x="34" y="34"/>
                  </a:lnTo>
                  <a:lnTo>
                    <a:pt x="1" y="337"/>
                  </a:lnTo>
                  <a:lnTo>
                    <a:pt x="1" y="640"/>
                  </a:lnTo>
                  <a:lnTo>
                    <a:pt x="1" y="1246"/>
                  </a:lnTo>
                  <a:lnTo>
                    <a:pt x="34" y="1347"/>
                  </a:lnTo>
                  <a:lnTo>
                    <a:pt x="68" y="1448"/>
                  </a:lnTo>
                  <a:lnTo>
                    <a:pt x="135" y="1515"/>
                  </a:lnTo>
                  <a:lnTo>
                    <a:pt x="236" y="1583"/>
                  </a:lnTo>
                  <a:lnTo>
                    <a:pt x="472" y="1616"/>
                  </a:lnTo>
                  <a:lnTo>
                    <a:pt x="741"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2" name="Google Shape;262;p18"/>
            <p:cNvSpPr/>
            <p:nvPr/>
          </p:nvSpPr>
          <p:spPr>
            <a:xfrm>
              <a:off x="3611981" y="5086262"/>
              <a:ext cx="129028" cy="60359"/>
            </a:xfrm>
            <a:custGeom>
              <a:avLst/>
              <a:gdLst/>
              <a:ahLst/>
              <a:cxnLst/>
              <a:rect l="l" t="t" r="r" b="b"/>
              <a:pathLst>
                <a:path w="2593" h="1213" extrusionOk="0">
                  <a:moveTo>
                    <a:pt x="1852" y="0"/>
                  </a:moveTo>
                  <a:lnTo>
                    <a:pt x="1347" y="34"/>
                  </a:lnTo>
                  <a:lnTo>
                    <a:pt x="842" y="68"/>
                  </a:lnTo>
                  <a:lnTo>
                    <a:pt x="68" y="68"/>
                  </a:lnTo>
                  <a:lnTo>
                    <a:pt x="34" y="101"/>
                  </a:lnTo>
                  <a:lnTo>
                    <a:pt x="0" y="135"/>
                  </a:lnTo>
                  <a:lnTo>
                    <a:pt x="0" y="169"/>
                  </a:lnTo>
                  <a:lnTo>
                    <a:pt x="34" y="202"/>
                  </a:lnTo>
                  <a:lnTo>
                    <a:pt x="0" y="404"/>
                  </a:lnTo>
                  <a:lnTo>
                    <a:pt x="0" y="640"/>
                  </a:lnTo>
                  <a:lnTo>
                    <a:pt x="34" y="1078"/>
                  </a:lnTo>
                  <a:lnTo>
                    <a:pt x="34" y="1212"/>
                  </a:lnTo>
                  <a:lnTo>
                    <a:pt x="169" y="1212"/>
                  </a:lnTo>
                  <a:lnTo>
                    <a:pt x="169" y="741"/>
                  </a:lnTo>
                  <a:lnTo>
                    <a:pt x="135" y="472"/>
                  </a:lnTo>
                  <a:lnTo>
                    <a:pt x="135" y="236"/>
                  </a:lnTo>
                  <a:lnTo>
                    <a:pt x="909" y="202"/>
                  </a:lnTo>
                  <a:lnTo>
                    <a:pt x="1684" y="135"/>
                  </a:lnTo>
                  <a:lnTo>
                    <a:pt x="1953" y="135"/>
                  </a:lnTo>
                  <a:lnTo>
                    <a:pt x="2189" y="169"/>
                  </a:lnTo>
                  <a:lnTo>
                    <a:pt x="2323" y="202"/>
                  </a:lnTo>
                  <a:lnTo>
                    <a:pt x="2391" y="303"/>
                  </a:lnTo>
                  <a:lnTo>
                    <a:pt x="2424" y="404"/>
                  </a:lnTo>
                  <a:lnTo>
                    <a:pt x="2458" y="539"/>
                  </a:lnTo>
                  <a:lnTo>
                    <a:pt x="2458" y="876"/>
                  </a:lnTo>
                  <a:lnTo>
                    <a:pt x="2424" y="1212"/>
                  </a:lnTo>
                  <a:lnTo>
                    <a:pt x="2525" y="1212"/>
                  </a:lnTo>
                  <a:lnTo>
                    <a:pt x="2593" y="842"/>
                  </a:lnTo>
                  <a:lnTo>
                    <a:pt x="2593" y="505"/>
                  </a:lnTo>
                  <a:lnTo>
                    <a:pt x="2559" y="303"/>
                  </a:lnTo>
                  <a:lnTo>
                    <a:pt x="2492" y="169"/>
                  </a:lnTo>
                  <a:lnTo>
                    <a:pt x="2357" y="68"/>
                  </a:lnTo>
                  <a:lnTo>
                    <a:pt x="2189" y="34"/>
                  </a:lnTo>
                  <a:lnTo>
                    <a:pt x="202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3" name="Google Shape;263;p18"/>
            <p:cNvSpPr/>
            <p:nvPr/>
          </p:nvSpPr>
          <p:spPr>
            <a:xfrm>
              <a:off x="3427670" y="4851694"/>
              <a:ext cx="137437" cy="82154"/>
            </a:xfrm>
            <a:custGeom>
              <a:avLst/>
              <a:gdLst/>
              <a:ahLst/>
              <a:cxnLst/>
              <a:rect l="l" t="t" r="r" b="b"/>
              <a:pathLst>
                <a:path w="2762" h="1651" extrusionOk="0">
                  <a:moveTo>
                    <a:pt x="2593" y="135"/>
                  </a:moveTo>
                  <a:lnTo>
                    <a:pt x="2627" y="169"/>
                  </a:lnTo>
                  <a:lnTo>
                    <a:pt x="2661" y="169"/>
                  </a:lnTo>
                  <a:lnTo>
                    <a:pt x="2661" y="270"/>
                  </a:lnTo>
                  <a:lnTo>
                    <a:pt x="2627" y="573"/>
                  </a:lnTo>
                  <a:lnTo>
                    <a:pt x="2526" y="1145"/>
                  </a:lnTo>
                  <a:lnTo>
                    <a:pt x="2492" y="1314"/>
                  </a:lnTo>
                  <a:lnTo>
                    <a:pt x="2425" y="1415"/>
                  </a:lnTo>
                  <a:lnTo>
                    <a:pt x="2324" y="1448"/>
                  </a:lnTo>
                  <a:lnTo>
                    <a:pt x="2122" y="1482"/>
                  </a:lnTo>
                  <a:lnTo>
                    <a:pt x="1785" y="1516"/>
                  </a:lnTo>
                  <a:lnTo>
                    <a:pt x="1415" y="1482"/>
                  </a:lnTo>
                  <a:lnTo>
                    <a:pt x="843" y="1448"/>
                  </a:lnTo>
                  <a:lnTo>
                    <a:pt x="506" y="1448"/>
                  </a:lnTo>
                  <a:lnTo>
                    <a:pt x="337" y="1415"/>
                  </a:lnTo>
                  <a:lnTo>
                    <a:pt x="270" y="1381"/>
                  </a:lnTo>
                  <a:lnTo>
                    <a:pt x="203" y="1314"/>
                  </a:lnTo>
                  <a:lnTo>
                    <a:pt x="169" y="1246"/>
                  </a:lnTo>
                  <a:lnTo>
                    <a:pt x="135" y="1145"/>
                  </a:lnTo>
                  <a:lnTo>
                    <a:pt x="135" y="910"/>
                  </a:lnTo>
                  <a:lnTo>
                    <a:pt x="135" y="539"/>
                  </a:lnTo>
                  <a:lnTo>
                    <a:pt x="203" y="203"/>
                  </a:lnTo>
                  <a:lnTo>
                    <a:pt x="438" y="169"/>
                  </a:lnTo>
                  <a:lnTo>
                    <a:pt x="742" y="169"/>
                  </a:lnTo>
                  <a:lnTo>
                    <a:pt x="1213" y="135"/>
                  </a:lnTo>
                  <a:close/>
                  <a:moveTo>
                    <a:pt x="742" y="1"/>
                  </a:moveTo>
                  <a:lnTo>
                    <a:pt x="472" y="34"/>
                  </a:lnTo>
                  <a:lnTo>
                    <a:pt x="203" y="68"/>
                  </a:lnTo>
                  <a:lnTo>
                    <a:pt x="169" y="34"/>
                  </a:lnTo>
                  <a:lnTo>
                    <a:pt x="135" y="34"/>
                  </a:lnTo>
                  <a:lnTo>
                    <a:pt x="102" y="68"/>
                  </a:lnTo>
                  <a:lnTo>
                    <a:pt x="102" y="102"/>
                  </a:lnTo>
                  <a:lnTo>
                    <a:pt x="68" y="135"/>
                  </a:lnTo>
                  <a:lnTo>
                    <a:pt x="34" y="203"/>
                  </a:lnTo>
                  <a:lnTo>
                    <a:pt x="34" y="236"/>
                  </a:lnTo>
                  <a:lnTo>
                    <a:pt x="68" y="270"/>
                  </a:lnTo>
                  <a:lnTo>
                    <a:pt x="1" y="708"/>
                  </a:lnTo>
                  <a:lnTo>
                    <a:pt x="1" y="1145"/>
                  </a:lnTo>
                  <a:lnTo>
                    <a:pt x="34" y="1280"/>
                  </a:lnTo>
                  <a:lnTo>
                    <a:pt x="68" y="1381"/>
                  </a:lnTo>
                  <a:lnTo>
                    <a:pt x="135" y="1448"/>
                  </a:lnTo>
                  <a:lnTo>
                    <a:pt x="203" y="1516"/>
                  </a:lnTo>
                  <a:lnTo>
                    <a:pt x="472" y="1583"/>
                  </a:lnTo>
                  <a:lnTo>
                    <a:pt x="742" y="1617"/>
                  </a:lnTo>
                  <a:lnTo>
                    <a:pt x="1314" y="1650"/>
                  </a:lnTo>
                  <a:lnTo>
                    <a:pt x="1954" y="1650"/>
                  </a:lnTo>
                  <a:lnTo>
                    <a:pt x="2257" y="1617"/>
                  </a:lnTo>
                  <a:lnTo>
                    <a:pt x="2593" y="1549"/>
                  </a:lnTo>
                  <a:lnTo>
                    <a:pt x="2627" y="1516"/>
                  </a:lnTo>
                  <a:lnTo>
                    <a:pt x="2627" y="1482"/>
                  </a:lnTo>
                  <a:lnTo>
                    <a:pt x="2661" y="1145"/>
                  </a:lnTo>
                  <a:lnTo>
                    <a:pt x="2694" y="809"/>
                  </a:lnTo>
                  <a:lnTo>
                    <a:pt x="2728" y="472"/>
                  </a:lnTo>
                  <a:lnTo>
                    <a:pt x="2762" y="102"/>
                  </a:lnTo>
                  <a:lnTo>
                    <a:pt x="2762" y="68"/>
                  </a:lnTo>
                  <a:lnTo>
                    <a:pt x="2728" y="68"/>
                  </a:lnTo>
                  <a:lnTo>
                    <a:pt x="2324" y="34"/>
                  </a:lnTo>
                  <a:lnTo>
                    <a:pt x="1954" y="1"/>
                  </a:lnTo>
                  <a:lnTo>
                    <a:pt x="1146" y="34"/>
                  </a:lnTo>
                  <a:lnTo>
                    <a:pt x="74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4" name="Google Shape;264;p18"/>
            <p:cNvSpPr/>
            <p:nvPr/>
          </p:nvSpPr>
          <p:spPr>
            <a:xfrm>
              <a:off x="2523034" y="4848360"/>
              <a:ext cx="134053" cy="83796"/>
            </a:xfrm>
            <a:custGeom>
              <a:avLst/>
              <a:gdLst/>
              <a:ahLst/>
              <a:cxnLst/>
              <a:rect l="l" t="t" r="r" b="b"/>
              <a:pathLst>
                <a:path w="2694" h="1684" extrusionOk="0">
                  <a:moveTo>
                    <a:pt x="707" y="135"/>
                  </a:moveTo>
                  <a:lnTo>
                    <a:pt x="976" y="202"/>
                  </a:lnTo>
                  <a:lnTo>
                    <a:pt x="1212" y="202"/>
                  </a:lnTo>
                  <a:lnTo>
                    <a:pt x="1885" y="236"/>
                  </a:lnTo>
                  <a:lnTo>
                    <a:pt x="2222" y="236"/>
                  </a:lnTo>
                  <a:lnTo>
                    <a:pt x="2559" y="202"/>
                  </a:lnTo>
                  <a:lnTo>
                    <a:pt x="2559" y="202"/>
                  </a:lnTo>
                  <a:lnTo>
                    <a:pt x="2492" y="707"/>
                  </a:lnTo>
                  <a:lnTo>
                    <a:pt x="2492" y="1179"/>
                  </a:lnTo>
                  <a:lnTo>
                    <a:pt x="2458" y="1313"/>
                  </a:lnTo>
                  <a:lnTo>
                    <a:pt x="2458" y="1414"/>
                  </a:lnTo>
                  <a:lnTo>
                    <a:pt x="2357" y="1482"/>
                  </a:lnTo>
                  <a:lnTo>
                    <a:pt x="2256" y="1482"/>
                  </a:lnTo>
                  <a:lnTo>
                    <a:pt x="1616" y="1515"/>
                  </a:lnTo>
                  <a:lnTo>
                    <a:pt x="1313" y="1515"/>
                  </a:lnTo>
                  <a:lnTo>
                    <a:pt x="875" y="1549"/>
                  </a:lnTo>
                  <a:lnTo>
                    <a:pt x="640" y="1515"/>
                  </a:lnTo>
                  <a:lnTo>
                    <a:pt x="438" y="1515"/>
                  </a:lnTo>
                  <a:lnTo>
                    <a:pt x="303" y="1448"/>
                  </a:lnTo>
                  <a:lnTo>
                    <a:pt x="269" y="1414"/>
                  </a:lnTo>
                  <a:lnTo>
                    <a:pt x="236" y="1381"/>
                  </a:lnTo>
                  <a:lnTo>
                    <a:pt x="202" y="606"/>
                  </a:lnTo>
                  <a:lnTo>
                    <a:pt x="202" y="303"/>
                  </a:lnTo>
                  <a:lnTo>
                    <a:pt x="202" y="236"/>
                  </a:lnTo>
                  <a:lnTo>
                    <a:pt x="168" y="270"/>
                  </a:lnTo>
                  <a:lnTo>
                    <a:pt x="135" y="236"/>
                  </a:lnTo>
                  <a:lnTo>
                    <a:pt x="168" y="236"/>
                  </a:lnTo>
                  <a:lnTo>
                    <a:pt x="168" y="202"/>
                  </a:lnTo>
                  <a:lnTo>
                    <a:pt x="168" y="169"/>
                  </a:lnTo>
                  <a:lnTo>
                    <a:pt x="438" y="135"/>
                  </a:lnTo>
                  <a:close/>
                  <a:moveTo>
                    <a:pt x="269" y="0"/>
                  </a:moveTo>
                  <a:lnTo>
                    <a:pt x="135" y="34"/>
                  </a:lnTo>
                  <a:lnTo>
                    <a:pt x="34" y="68"/>
                  </a:lnTo>
                  <a:lnTo>
                    <a:pt x="0" y="101"/>
                  </a:lnTo>
                  <a:lnTo>
                    <a:pt x="0" y="169"/>
                  </a:lnTo>
                  <a:lnTo>
                    <a:pt x="34" y="202"/>
                  </a:lnTo>
                  <a:lnTo>
                    <a:pt x="101" y="202"/>
                  </a:lnTo>
                  <a:lnTo>
                    <a:pt x="67" y="337"/>
                  </a:lnTo>
                  <a:lnTo>
                    <a:pt x="67" y="472"/>
                  </a:lnTo>
                  <a:lnTo>
                    <a:pt x="67" y="1010"/>
                  </a:lnTo>
                  <a:lnTo>
                    <a:pt x="101" y="1515"/>
                  </a:lnTo>
                  <a:lnTo>
                    <a:pt x="135" y="1549"/>
                  </a:lnTo>
                  <a:lnTo>
                    <a:pt x="168" y="1583"/>
                  </a:lnTo>
                  <a:lnTo>
                    <a:pt x="438" y="1650"/>
                  </a:lnTo>
                  <a:lnTo>
                    <a:pt x="707" y="1684"/>
                  </a:lnTo>
                  <a:lnTo>
                    <a:pt x="2121" y="1684"/>
                  </a:lnTo>
                  <a:lnTo>
                    <a:pt x="2390" y="1650"/>
                  </a:lnTo>
                  <a:lnTo>
                    <a:pt x="2492" y="1616"/>
                  </a:lnTo>
                  <a:lnTo>
                    <a:pt x="2559" y="1549"/>
                  </a:lnTo>
                  <a:lnTo>
                    <a:pt x="2593" y="1482"/>
                  </a:lnTo>
                  <a:lnTo>
                    <a:pt x="2626" y="1381"/>
                  </a:lnTo>
                  <a:lnTo>
                    <a:pt x="2626" y="775"/>
                  </a:lnTo>
                  <a:lnTo>
                    <a:pt x="2660" y="472"/>
                  </a:lnTo>
                  <a:lnTo>
                    <a:pt x="2694" y="169"/>
                  </a:lnTo>
                  <a:lnTo>
                    <a:pt x="2660" y="101"/>
                  </a:lnTo>
                  <a:lnTo>
                    <a:pt x="2593" y="68"/>
                  </a:lnTo>
                  <a:lnTo>
                    <a:pt x="2222" y="101"/>
                  </a:lnTo>
                  <a:lnTo>
                    <a:pt x="1818" y="101"/>
                  </a:lnTo>
                  <a:lnTo>
                    <a:pt x="976" y="34"/>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5" name="Google Shape;265;p18"/>
            <p:cNvSpPr/>
            <p:nvPr/>
          </p:nvSpPr>
          <p:spPr>
            <a:xfrm>
              <a:off x="4178250" y="4846668"/>
              <a:ext cx="139079" cy="87180"/>
            </a:xfrm>
            <a:custGeom>
              <a:avLst/>
              <a:gdLst/>
              <a:ahLst/>
              <a:cxnLst/>
              <a:rect l="l" t="t" r="r" b="b"/>
              <a:pathLst>
                <a:path w="2795" h="1752" extrusionOk="0">
                  <a:moveTo>
                    <a:pt x="505" y="102"/>
                  </a:moveTo>
                  <a:lnTo>
                    <a:pt x="909" y="135"/>
                  </a:lnTo>
                  <a:lnTo>
                    <a:pt x="1380" y="169"/>
                  </a:lnTo>
                  <a:lnTo>
                    <a:pt x="1818" y="203"/>
                  </a:lnTo>
                  <a:lnTo>
                    <a:pt x="2155" y="236"/>
                  </a:lnTo>
                  <a:lnTo>
                    <a:pt x="2492" y="236"/>
                  </a:lnTo>
                  <a:lnTo>
                    <a:pt x="2559" y="270"/>
                  </a:lnTo>
                  <a:lnTo>
                    <a:pt x="2593" y="337"/>
                  </a:lnTo>
                  <a:lnTo>
                    <a:pt x="2660" y="607"/>
                  </a:lnTo>
                  <a:lnTo>
                    <a:pt x="2660" y="876"/>
                  </a:lnTo>
                  <a:lnTo>
                    <a:pt x="2660" y="1078"/>
                  </a:lnTo>
                  <a:lnTo>
                    <a:pt x="2660" y="1246"/>
                  </a:lnTo>
                  <a:lnTo>
                    <a:pt x="2626" y="1448"/>
                  </a:lnTo>
                  <a:lnTo>
                    <a:pt x="2593" y="1516"/>
                  </a:lnTo>
                  <a:lnTo>
                    <a:pt x="2559" y="1549"/>
                  </a:lnTo>
                  <a:lnTo>
                    <a:pt x="2424" y="1617"/>
                  </a:lnTo>
                  <a:lnTo>
                    <a:pt x="2155" y="1617"/>
                  </a:lnTo>
                  <a:lnTo>
                    <a:pt x="1717" y="1583"/>
                  </a:lnTo>
                  <a:lnTo>
                    <a:pt x="1481" y="1549"/>
                  </a:lnTo>
                  <a:lnTo>
                    <a:pt x="1279" y="1549"/>
                  </a:lnTo>
                  <a:lnTo>
                    <a:pt x="707" y="1617"/>
                  </a:lnTo>
                  <a:lnTo>
                    <a:pt x="471" y="1583"/>
                  </a:lnTo>
                  <a:lnTo>
                    <a:pt x="404" y="1583"/>
                  </a:lnTo>
                  <a:lnTo>
                    <a:pt x="370" y="1549"/>
                  </a:lnTo>
                  <a:lnTo>
                    <a:pt x="337" y="1482"/>
                  </a:lnTo>
                  <a:lnTo>
                    <a:pt x="303" y="1280"/>
                  </a:lnTo>
                  <a:lnTo>
                    <a:pt x="303" y="741"/>
                  </a:lnTo>
                  <a:lnTo>
                    <a:pt x="303" y="203"/>
                  </a:lnTo>
                  <a:lnTo>
                    <a:pt x="303" y="169"/>
                  </a:lnTo>
                  <a:lnTo>
                    <a:pt x="269" y="135"/>
                  </a:lnTo>
                  <a:lnTo>
                    <a:pt x="505" y="102"/>
                  </a:lnTo>
                  <a:close/>
                  <a:moveTo>
                    <a:pt x="337" y="1"/>
                  </a:moveTo>
                  <a:lnTo>
                    <a:pt x="168" y="34"/>
                  </a:lnTo>
                  <a:lnTo>
                    <a:pt x="34" y="135"/>
                  </a:lnTo>
                  <a:lnTo>
                    <a:pt x="0" y="169"/>
                  </a:lnTo>
                  <a:lnTo>
                    <a:pt x="34" y="203"/>
                  </a:lnTo>
                  <a:lnTo>
                    <a:pt x="67" y="236"/>
                  </a:lnTo>
                  <a:lnTo>
                    <a:pt x="101" y="203"/>
                  </a:lnTo>
                  <a:lnTo>
                    <a:pt x="202" y="169"/>
                  </a:lnTo>
                  <a:lnTo>
                    <a:pt x="236" y="152"/>
                  </a:lnTo>
                  <a:lnTo>
                    <a:pt x="236" y="169"/>
                  </a:lnTo>
                  <a:lnTo>
                    <a:pt x="168" y="506"/>
                  </a:lnTo>
                  <a:lnTo>
                    <a:pt x="135" y="809"/>
                  </a:lnTo>
                  <a:lnTo>
                    <a:pt x="135" y="1011"/>
                  </a:lnTo>
                  <a:lnTo>
                    <a:pt x="168" y="1213"/>
                  </a:lnTo>
                  <a:lnTo>
                    <a:pt x="168" y="1415"/>
                  </a:lnTo>
                  <a:lnTo>
                    <a:pt x="168" y="1617"/>
                  </a:lnTo>
                  <a:lnTo>
                    <a:pt x="202" y="1684"/>
                  </a:lnTo>
                  <a:lnTo>
                    <a:pt x="236" y="1684"/>
                  </a:lnTo>
                  <a:lnTo>
                    <a:pt x="539" y="1718"/>
                  </a:lnTo>
                  <a:lnTo>
                    <a:pt x="842" y="1718"/>
                  </a:lnTo>
                  <a:lnTo>
                    <a:pt x="1481" y="1684"/>
                  </a:lnTo>
                  <a:lnTo>
                    <a:pt x="1717" y="1718"/>
                  </a:lnTo>
                  <a:lnTo>
                    <a:pt x="1953" y="1751"/>
                  </a:lnTo>
                  <a:lnTo>
                    <a:pt x="2458" y="1751"/>
                  </a:lnTo>
                  <a:lnTo>
                    <a:pt x="2593" y="1684"/>
                  </a:lnTo>
                  <a:lnTo>
                    <a:pt x="2727" y="1583"/>
                  </a:lnTo>
                  <a:lnTo>
                    <a:pt x="2761" y="1415"/>
                  </a:lnTo>
                  <a:lnTo>
                    <a:pt x="2795" y="1213"/>
                  </a:lnTo>
                  <a:lnTo>
                    <a:pt x="2795" y="842"/>
                  </a:lnTo>
                  <a:lnTo>
                    <a:pt x="2761" y="506"/>
                  </a:lnTo>
                  <a:lnTo>
                    <a:pt x="2694" y="304"/>
                  </a:lnTo>
                  <a:lnTo>
                    <a:pt x="2626" y="203"/>
                  </a:lnTo>
                  <a:lnTo>
                    <a:pt x="2559" y="135"/>
                  </a:lnTo>
                  <a:lnTo>
                    <a:pt x="2391" y="102"/>
                  </a:lnTo>
                  <a:lnTo>
                    <a:pt x="2222" y="135"/>
                  </a:lnTo>
                  <a:lnTo>
                    <a:pt x="2088" y="135"/>
                  </a:lnTo>
                  <a:lnTo>
                    <a:pt x="1919" y="102"/>
                  </a:lnTo>
                  <a:lnTo>
                    <a:pt x="1616" y="68"/>
                  </a:lnTo>
                  <a:lnTo>
                    <a:pt x="1145" y="34"/>
                  </a:lnTo>
                  <a:lnTo>
                    <a:pt x="67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6" name="Google Shape;266;p18"/>
            <p:cNvSpPr/>
            <p:nvPr/>
          </p:nvSpPr>
          <p:spPr>
            <a:xfrm>
              <a:off x="3727574" y="4851694"/>
              <a:ext cx="139079" cy="80462"/>
            </a:xfrm>
            <a:custGeom>
              <a:avLst/>
              <a:gdLst/>
              <a:ahLst/>
              <a:cxnLst/>
              <a:rect l="l" t="t" r="r" b="b"/>
              <a:pathLst>
                <a:path w="2795" h="1617" extrusionOk="0">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7" name="Google Shape;267;p18"/>
            <p:cNvSpPr/>
            <p:nvPr/>
          </p:nvSpPr>
          <p:spPr>
            <a:xfrm>
              <a:off x="2667089" y="4943849"/>
              <a:ext cx="129028" cy="130720"/>
            </a:xfrm>
            <a:custGeom>
              <a:avLst/>
              <a:gdLst/>
              <a:ahLst/>
              <a:cxnLst/>
              <a:rect l="l" t="t" r="r" b="b"/>
              <a:pathLst>
                <a:path w="2593" h="2627" extrusionOk="0">
                  <a:moveTo>
                    <a:pt x="1953" y="135"/>
                  </a:moveTo>
                  <a:lnTo>
                    <a:pt x="2189" y="169"/>
                  </a:lnTo>
                  <a:lnTo>
                    <a:pt x="2324" y="202"/>
                  </a:lnTo>
                  <a:lnTo>
                    <a:pt x="2391" y="270"/>
                  </a:lnTo>
                  <a:lnTo>
                    <a:pt x="2425" y="404"/>
                  </a:lnTo>
                  <a:lnTo>
                    <a:pt x="2458" y="539"/>
                  </a:lnTo>
                  <a:lnTo>
                    <a:pt x="2458" y="775"/>
                  </a:lnTo>
                  <a:lnTo>
                    <a:pt x="2425" y="1010"/>
                  </a:lnTo>
                  <a:lnTo>
                    <a:pt x="2357" y="1516"/>
                  </a:lnTo>
                  <a:lnTo>
                    <a:pt x="2357" y="1751"/>
                  </a:lnTo>
                  <a:lnTo>
                    <a:pt x="2357" y="2088"/>
                  </a:lnTo>
                  <a:lnTo>
                    <a:pt x="2357" y="2223"/>
                  </a:lnTo>
                  <a:lnTo>
                    <a:pt x="2324" y="2357"/>
                  </a:lnTo>
                  <a:lnTo>
                    <a:pt x="2223" y="2425"/>
                  </a:lnTo>
                  <a:lnTo>
                    <a:pt x="2122" y="2458"/>
                  </a:lnTo>
                  <a:lnTo>
                    <a:pt x="1987" y="2458"/>
                  </a:lnTo>
                  <a:lnTo>
                    <a:pt x="1852" y="2425"/>
                  </a:lnTo>
                  <a:lnTo>
                    <a:pt x="1617" y="2357"/>
                  </a:lnTo>
                  <a:lnTo>
                    <a:pt x="1246" y="2357"/>
                  </a:lnTo>
                  <a:lnTo>
                    <a:pt x="910" y="2391"/>
                  </a:lnTo>
                  <a:lnTo>
                    <a:pt x="708" y="2425"/>
                  </a:lnTo>
                  <a:lnTo>
                    <a:pt x="472" y="2425"/>
                  </a:lnTo>
                  <a:lnTo>
                    <a:pt x="337" y="2391"/>
                  </a:lnTo>
                  <a:lnTo>
                    <a:pt x="270" y="2357"/>
                  </a:lnTo>
                  <a:lnTo>
                    <a:pt x="169" y="2290"/>
                  </a:lnTo>
                  <a:lnTo>
                    <a:pt x="135" y="2189"/>
                  </a:lnTo>
                  <a:lnTo>
                    <a:pt x="135" y="1819"/>
                  </a:lnTo>
                  <a:lnTo>
                    <a:pt x="135" y="1415"/>
                  </a:lnTo>
                  <a:lnTo>
                    <a:pt x="169" y="1078"/>
                  </a:lnTo>
                  <a:lnTo>
                    <a:pt x="135" y="741"/>
                  </a:lnTo>
                  <a:lnTo>
                    <a:pt x="135" y="472"/>
                  </a:lnTo>
                  <a:lnTo>
                    <a:pt x="135" y="202"/>
                  </a:lnTo>
                  <a:lnTo>
                    <a:pt x="910" y="202"/>
                  </a:lnTo>
                  <a:lnTo>
                    <a:pt x="1684" y="135"/>
                  </a:lnTo>
                  <a:close/>
                  <a:moveTo>
                    <a:pt x="1852" y="0"/>
                  </a:moveTo>
                  <a:lnTo>
                    <a:pt x="1347" y="34"/>
                  </a:lnTo>
                  <a:lnTo>
                    <a:pt x="842" y="68"/>
                  </a:lnTo>
                  <a:lnTo>
                    <a:pt x="68" y="68"/>
                  </a:lnTo>
                  <a:lnTo>
                    <a:pt x="34" y="101"/>
                  </a:lnTo>
                  <a:lnTo>
                    <a:pt x="1" y="135"/>
                  </a:lnTo>
                  <a:lnTo>
                    <a:pt x="1" y="169"/>
                  </a:lnTo>
                  <a:lnTo>
                    <a:pt x="34" y="202"/>
                  </a:lnTo>
                  <a:lnTo>
                    <a:pt x="1" y="404"/>
                  </a:lnTo>
                  <a:lnTo>
                    <a:pt x="1" y="640"/>
                  </a:lnTo>
                  <a:lnTo>
                    <a:pt x="34" y="1078"/>
                  </a:lnTo>
                  <a:lnTo>
                    <a:pt x="1" y="1751"/>
                  </a:lnTo>
                  <a:lnTo>
                    <a:pt x="1" y="2088"/>
                  </a:lnTo>
                  <a:lnTo>
                    <a:pt x="34" y="2425"/>
                  </a:lnTo>
                  <a:lnTo>
                    <a:pt x="68" y="2458"/>
                  </a:lnTo>
                  <a:lnTo>
                    <a:pt x="102" y="2492"/>
                  </a:lnTo>
                  <a:lnTo>
                    <a:pt x="438" y="2526"/>
                  </a:lnTo>
                  <a:lnTo>
                    <a:pt x="775" y="2559"/>
                  </a:lnTo>
                  <a:lnTo>
                    <a:pt x="1482" y="2492"/>
                  </a:lnTo>
                  <a:lnTo>
                    <a:pt x="1684" y="2526"/>
                  </a:lnTo>
                  <a:lnTo>
                    <a:pt x="1920" y="2593"/>
                  </a:lnTo>
                  <a:lnTo>
                    <a:pt x="2189" y="2627"/>
                  </a:lnTo>
                  <a:lnTo>
                    <a:pt x="2290" y="2593"/>
                  </a:lnTo>
                  <a:lnTo>
                    <a:pt x="2357" y="2559"/>
                  </a:lnTo>
                  <a:lnTo>
                    <a:pt x="2425" y="2458"/>
                  </a:lnTo>
                  <a:lnTo>
                    <a:pt x="2458" y="2391"/>
                  </a:lnTo>
                  <a:lnTo>
                    <a:pt x="2492" y="2189"/>
                  </a:lnTo>
                  <a:lnTo>
                    <a:pt x="2492" y="1785"/>
                  </a:lnTo>
                  <a:lnTo>
                    <a:pt x="2492" y="1549"/>
                  </a:lnTo>
                  <a:lnTo>
                    <a:pt x="2526" y="1314"/>
                  </a:lnTo>
                  <a:lnTo>
                    <a:pt x="2559" y="842"/>
                  </a:lnTo>
                  <a:lnTo>
                    <a:pt x="2593" y="505"/>
                  </a:lnTo>
                  <a:lnTo>
                    <a:pt x="2559" y="303"/>
                  </a:lnTo>
                  <a:lnTo>
                    <a:pt x="2492" y="169"/>
                  </a:lnTo>
                  <a:lnTo>
                    <a:pt x="2357" y="68"/>
                  </a:lnTo>
                  <a:lnTo>
                    <a:pt x="2189" y="34"/>
                  </a:lnTo>
                  <a:lnTo>
                    <a:pt x="202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8" name="Google Shape;268;p18"/>
            <p:cNvSpPr/>
            <p:nvPr/>
          </p:nvSpPr>
          <p:spPr>
            <a:xfrm>
              <a:off x="2668781" y="4851694"/>
              <a:ext cx="139079" cy="80462"/>
            </a:xfrm>
            <a:custGeom>
              <a:avLst/>
              <a:gdLst/>
              <a:ahLst/>
              <a:cxnLst/>
              <a:rect l="l" t="t" r="r" b="b"/>
              <a:pathLst>
                <a:path w="2795" h="1617" extrusionOk="0">
                  <a:moveTo>
                    <a:pt x="2660" y="169"/>
                  </a:moveTo>
                  <a:lnTo>
                    <a:pt x="2593" y="1415"/>
                  </a:lnTo>
                  <a:lnTo>
                    <a:pt x="2020" y="1448"/>
                  </a:lnTo>
                  <a:lnTo>
                    <a:pt x="1448" y="1415"/>
                  </a:lnTo>
                  <a:lnTo>
                    <a:pt x="876" y="1415"/>
                  </a:lnTo>
                  <a:lnTo>
                    <a:pt x="303" y="1448"/>
                  </a:lnTo>
                  <a:lnTo>
                    <a:pt x="202" y="1145"/>
                  </a:lnTo>
                  <a:lnTo>
                    <a:pt x="169" y="809"/>
                  </a:lnTo>
                  <a:lnTo>
                    <a:pt x="135" y="506"/>
                  </a:lnTo>
                  <a:lnTo>
                    <a:pt x="202" y="203"/>
                  </a:lnTo>
                  <a:lnTo>
                    <a:pt x="303" y="169"/>
                  </a:lnTo>
                  <a:lnTo>
                    <a:pt x="404" y="169"/>
                  </a:lnTo>
                  <a:lnTo>
                    <a:pt x="606" y="203"/>
                  </a:lnTo>
                  <a:lnTo>
                    <a:pt x="1111" y="236"/>
                  </a:lnTo>
                  <a:lnTo>
                    <a:pt x="1886" y="236"/>
                  </a:lnTo>
                  <a:lnTo>
                    <a:pt x="2660" y="169"/>
                  </a:lnTo>
                  <a:close/>
                  <a:moveTo>
                    <a:pt x="404" y="1"/>
                  </a:moveTo>
                  <a:lnTo>
                    <a:pt x="202" y="34"/>
                  </a:lnTo>
                  <a:lnTo>
                    <a:pt x="169" y="34"/>
                  </a:lnTo>
                  <a:lnTo>
                    <a:pt x="135" y="68"/>
                  </a:lnTo>
                  <a:lnTo>
                    <a:pt x="101" y="68"/>
                  </a:lnTo>
                  <a:lnTo>
                    <a:pt x="68" y="135"/>
                  </a:lnTo>
                  <a:lnTo>
                    <a:pt x="101" y="169"/>
                  </a:lnTo>
                  <a:lnTo>
                    <a:pt x="34" y="337"/>
                  </a:lnTo>
                  <a:lnTo>
                    <a:pt x="0" y="506"/>
                  </a:lnTo>
                  <a:lnTo>
                    <a:pt x="0" y="876"/>
                  </a:lnTo>
                  <a:lnTo>
                    <a:pt x="68" y="1246"/>
                  </a:lnTo>
                  <a:lnTo>
                    <a:pt x="169" y="1549"/>
                  </a:lnTo>
                  <a:lnTo>
                    <a:pt x="202" y="1583"/>
                  </a:lnTo>
                  <a:lnTo>
                    <a:pt x="270" y="1617"/>
                  </a:lnTo>
                  <a:lnTo>
                    <a:pt x="573" y="1583"/>
                  </a:lnTo>
                  <a:lnTo>
                    <a:pt x="876" y="1549"/>
                  </a:lnTo>
                  <a:lnTo>
                    <a:pt x="1482" y="1583"/>
                  </a:lnTo>
                  <a:lnTo>
                    <a:pt x="2088" y="1617"/>
                  </a:lnTo>
                  <a:lnTo>
                    <a:pt x="2694" y="1583"/>
                  </a:lnTo>
                  <a:lnTo>
                    <a:pt x="2727" y="1549"/>
                  </a:lnTo>
                  <a:lnTo>
                    <a:pt x="2761" y="1516"/>
                  </a:lnTo>
                  <a:lnTo>
                    <a:pt x="2761" y="809"/>
                  </a:lnTo>
                  <a:lnTo>
                    <a:pt x="2795" y="102"/>
                  </a:lnTo>
                  <a:lnTo>
                    <a:pt x="2795" y="34"/>
                  </a:lnTo>
                  <a:lnTo>
                    <a:pt x="2727" y="1"/>
                  </a:lnTo>
                  <a:lnTo>
                    <a:pt x="1886" y="68"/>
                  </a:lnTo>
                  <a:lnTo>
                    <a:pt x="1482" y="102"/>
                  </a:lnTo>
                  <a:lnTo>
                    <a:pt x="1044" y="68"/>
                  </a:lnTo>
                  <a:lnTo>
                    <a:pt x="640" y="34"/>
                  </a:lnTo>
                  <a:lnTo>
                    <a:pt x="40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69" name="Google Shape;269;p18"/>
            <p:cNvSpPr/>
            <p:nvPr/>
          </p:nvSpPr>
          <p:spPr>
            <a:xfrm>
              <a:off x="2737449" y="5089596"/>
              <a:ext cx="118976" cy="57025"/>
            </a:xfrm>
            <a:custGeom>
              <a:avLst/>
              <a:gdLst/>
              <a:ahLst/>
              <a:cxnLst/>
              <a:rect l="l" t="t" r="r" b="b"/>
              <a:pathLst>
                <a:path w="2391" h="1146" extrusionOk="0">
                  <a:moveTo>
                    <a:pt x="1011" y="1"/>
                  </a:moveTo>
                  <a:lnTo>
                    <a:pt x="607" y="34"/>
                  </a:lnTo>
                  <a:lnTo>
                    <a:pt x="337" y="68"/>
                  </a:lnTo>
                  <a:lnTo>
                    <a:pt x="236" y="102"/>
                  </a:lnTo>
                  <a:lnTo>
                    <a:pt x="102" y="169"/>
                  </a:lnTo>
                  <a:lnTo>
                    <a:pt x="68" y="270"/>
                  </a:lnTo>
                  <a:lnTo>
                    <a:pt x="34" y="371"/>
                  </a:lnTo>
                  <a:lnTo>
                    <a:pt x="34" y="607"/>
                  </a:lnTo>
                  <a:lnTo>
                    <a:pt x="1" y="1145"/>
                  </a:lnTo>
                  <a:lnTo>
                    <a:pt x="135" y="1145"/>
                  </a:lnTo>
                  <a:lnTo>
                    <a:pt x="169" y="842"/>
                  </a:lnTo>
                  <a:lnTo>
                    <a:pt x="169" y="539"/>
                  </a:lnTo>
                  <a:lnTo>
                    <a:pt x="203" y="371"/>
                  </a:lnTo>
                  <a:lnTo>
                    <a:pt x="236" y="304"/>
                  </a:lnTo>
                  <a:lnTo>
                    <a:pt x="304" y="236"/>
                  </a:lnTo>
                  <a:lnTo>
                    <a:pt x="506" y="169"/>
                  </a:lnTo>
                  <a:lnTo>
                    <a:pt x="741" y="135"/>
                  </a:lnTo>
                  <a:lnTo>
                    <a:pt x="1112" y="135"/>
                  </a:lnTo>
                  <a:lnTo>
                    <a:pt x="1516" y="169"/>
                  </a:lnTo>
                  <a:lnTo>
                    <a:pt x="1886" y="203"/>
                  </a:lnTo>
                  <a:lnTo>
                    <a:pt x="2256" y="304"/>
                  </a:lnTo>
                  <a:lnTo>
                    <a:pt x="2223" y="674"/>
                  </a:lnTo>
                  <a:lnTo>
                    <a:pt x="2256" y="1044"/>
                  </a:lnTo>
                  <a:lnTo>
                    <a:pt x="2223" y="1145"/>
                  </a:lnTo>
                  <a:lnTo>
                    <a:pt x="2391" y="1145"/>
                  </a:lnTo>
                  <a:lnTo>
                    <a:pt x="2391" y="977"/>
                  </a:lnTo>
                  <a:lnTo>
                    <a:pt x="2357" y="438"/>
                  </a:lnTo>
                  <a:lnTo>
                    <a:pt x="2357" y="304"/>
                  </a:lnTo>
                  <a:lnTo>
                    <a:pt x="2391" y="304"/>
                  </a:lnTo>
                  <a:lnTo>
                    <a:pt x="2391" y="236"/>
                  </a:lnTo>
                  <a:lnTo>
                    <a:pt x="2391" y="203"/>
                  </a:lnTo>
                  <a:lnTo>
                    <a:pt x="2357" y="169"/>
                  </a:lnTo>
                  <a:lnTo>
                    <a:pt x="2324" y="169"/>
                  </a:lnTo>
                  <a:lnTo>
                    <a:pt x="1920" y="68"/>
                  </a:lnTo>
                  <a:lnTo>
                    <a:pt x="148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0" name="Google Shape;270;p18"/>
            <p:cNvSpPr/>
            <p:nvPr/>
          </p:nvSpPr>
          <p:spPr>
            <a:xfrm>
              <a:off x="3756037" y="5086262"/>
              <a:ext cx="122360" cy="60359"/>
            </a:xfrm>
            <a:custGeom>
              <a:avLst/>
              <a:gdLst/>
              <a:ahLst/>
              <a:cxnLst/>
              <a:rect l="l" t="t" r="r" b="b"/>
              <a:pathLst>
                <a:path w="2459" h="1213" extrusionOk="0">
                  <a:moveTo>
                    <a:pt x="2391" y="0"/>
                  </a:moveTo>
                  <a:lnTo>
                    <a:pt x="2021" y="34"/>
                  </a:lnTo>
                  <a:lnTo>
                    <a:pt x="1650" y="68"/>
                  </a:lnTo>
                  <a:lnTo>
                    <a:pt x="1280" y="101"/>
                  </a:lnTo>
                  <a:lnTo>
                    <a:pt x="304" y="101"/>
                  </a:lnTo>
                  <a:lnTo>
                    <a:pt x="169" y="68"/>
                  </a:lnTo>
                  <a:lnTo>
                    <a:pt x="34" y="101"/>
                  </a:lnTo>
                  <a:lnTo>
                    <a:pt x="1" y="169"/>
                  </a:lnTo>
                  <a:lnTo>
                    <a:pt x="1" y="202"/>
                  </a:lnTo>
                  <a:lnTo>
                    <a:pt x="34" y="236"/>
                  </a:lnTo>
                  <a:lnTo>
                    <a:pt x="34" y="404"/>
                  </a:lnTo>
                  <a:lnTo>
                    <a:pt x="34" y="573"/>
                  </a:lnTo>
                  <a:lnTo>
                    <a:pt x="68" y="876"/>
                  </a:lnTo>
                  <a:lnTo>
                    <a:pt x="68" y="1212"/>
                  </a:lnTo>
                  <a:lnTo>
                    <a:pt x="203" y="1212"/>
                  </a:lnTo>
                  <a:lnTo>
                    <a:pt x="203" y="1010"/>
                  </a:lnTo>
                  <a:lnTo>
                    <a:pt x="203" y="808"/>
                  </a:lnTo>
                  <a:lnTo>
                    <a:pt x="169" y="606"/>
                  </a:lnTo>
                  <a:lnTo>
                    <a:pt x="135" y="404"/>
                  </a:lnTo>
                  <a:lnTo>
                    <a:pt x="169" y="202"/>
                  </a:lnTo>
                  <a:lnTo>
                    <a:pt x="270" y="236"/>
                  </a:lnTo>
                  <a:lnTo>
                    <a:pt x="506" y="270"/>
                  </a:lnTo>
                  <a:lnTo>
                    <a:pt x="1145" y="236"/>
                  </a:lnTo>
                  <a:lnTo>
                    <a:pt x="2324" y="169"/>
                  </a:lnTo>
                  <a:lnTo>
                    <a:pt x="2324" y="674"/>
                  </a:lnTo>
                  <a:lnTo>
                    <a:pt x="2290" y="1212"/>
                  </a:lnTo>
                  <a:lnTo>
                    <a:pt x="2459" y="1212"/>
                  </a:lnTo>
                  <a:lnTo>
                    <a:pt x="2459" y="640"/>
                  </a:lnTo>
                  <a:lnTo>
                    <a:pt x="2459" y="68"/>
                  </a:lnTo>
                  <a:lnTo>
                    <a:pt x="2425" y="34"/>
                  </a:lnTo>
                  <a:lnTo>
                    <a:pt x="239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1" name="Google Shape;271;p18"/>
            <p:cNvSpPr/>
            <p:nvPr/>
          </p:nvSpPr>
          <p:spPr>
            <a:xfrm>
              <a:off x="2821195" y="4848360"/>
              <a:ext cx="135795" cy="83796"/>
            </a:xfrm>
            <a:custGeom>
              <a:avLst/>
              <a:gdLst/>
              <a:ahLst/>
              <a:cxnLst/>
              <a:rect l="l" t="t" r="r" b="b"/>
              <a:pathLst>
                <a:path w="2729" h="1684" extrusionOk="0">
                  <a:moveTo>
                    <a:pt x="1853" y="101"/>
                  </a:moveTo>
                  <a:lnTo>
                    <a:pt x="2324" y="135"/>
                  </a:lnTo>
                  <a:lnTo>
                    <a:pt x="2391" y="169"/>
                  </a:lnTo>
                  <a:lnTo>
                    <a:pt x="2459" y="169"/>
                  </a:lnTo>
                  <a:lnTo>
                    <a:pt x="2492" y="202"/>
                  </a:lnTo>
                  <a:lnTo>
                    <a:pt x="2492" y="270"/>
                  </a:lnTo>
                  <a:lnTo>
                    <a:pt x="2526" y="404"/>
                  </a:lnTo>
                  <a:lnTo>
                    <a:pt x="2492" y="539"/>
                  </a:lnTo>
                  <a:lnTo>
                    <a:pt x="2492" y="1010"/>
                  </a:lnTo>
                  <a:lnTo>
                    <a:pt x="2526" y="1246"/>
                  </a:lnTo>
                  <a:lnTo>
                    <a:pt x="2560" y="1448"/>
                  </a:lnTo>
                  <a:lnTo>
                    <a:pt x="1449" y="1515"/>
                  </a:lnTo>
                  <a:lnTo>
                    <a:pt x="304" y="1515"/>
                  </a:lnTo>
                  <a:lnTo>
                    <a:pt x="237" y="707"/>
                  </a:lnTo>
                  <a:lnTo>
                    <a:pt x="237" y="303"/>
                  </a:lnTo>
                  <a:lnTo>
                    <a:pt x="237" y="236"/>
                  </a:lnTo>
                  <a:lnTo>
                    <a:pt x="641" y="202"/>
                  </a:lnTo>
                  <a:lnTo>
                    <a:pt x="1045" y="169"/>
                  </a:lnTo>
                  <a:lnTo>
                    <a:pt x="1449" y="135"/>
                  </a:lnTo>
                  <a:lnTo>
                    <a:pt x="1853" y="101"/>
                  </a:lnTo>
                  <a:close/>
                  <a:moveTo>
                    <a:pt x="1146" y="0"/>
                  </a:moveTo>
                  <a:lnTo>
                    <a:pt x="708" y="68"/>
                  </a:lnTo>
                  <a:lnTo>
                    <a:pt x="237" y="101"/>
                  </a:lnTo>
                  <a:lnTo>
                    <a:pt x="237" y="34"/>
                  </a:lnTo>
                  <a:lnTo>
                    <a:pt x="169" y="34"/>
                  </a:lnTo>
                  <a:lnTo>
                    <a:pt x="169" y="101"/>
                  </a:lnTo>
                  <a:lnTo>
                    <a:pt x="35" y="101"/>
                  </a:lnTo>
                  <a:lnTo>
                    <a:pt x="1" y="169"/>
                  </a:lnTo>
                  <a:lnTo>
                    <a:pt x="35" y="202"/>
                  </a:lnTo>
                  <a:lnTo>
                    <a:pt x="68" y="236"/>
                  </a:lnTo>
                  <a:lnTo>
                    <a:pt x="136" y="236"/>
                  </a:lnTo>
                  <a:lnTo>
                    <a:pt x="102" y="573"/>
                  </a:lnTo>
                  <a:lnTo>
                    <a:pt x="102" y="909"/>
                  </a:lnTo>
                  <a:lnTo>
                    <a:pt x="169" y="1583"/>
                  </a:lnTo>
                  <a:lnTo>
                    <a:pt x="203" y="1650"/>
                  </a:lnTo>
                  <a:lnTo>
                    <a:pt x="237" y="1684"/>
                  </a:lnTo>
                  <a:lnTo>
                    <a:pt x="1449" y="1684"/>
                  </a:lnTo>
                  <a:lnTo>
                    <a:pt x="2661" y="1583"/>
                  </a:lnTo>
                  <a:lnTo>
                    <a:pt x="2694" y="1583"/>
                  </a:lnTo>
                  <a:lnTo>
                    <a:pt x="2728" y="1515"/>
                  </a:lnTo>
                  <a:lnTo>
                    <a:pt x="2661" y="1145"/>
                  </a:lnTo>
                  <a:lnTo>
                    <a:pt x="2627" y="808"/>
                  </a:lnTo>
                  <a:lnTo>
                    <a:pt x="2627" y="438"/>
                  </a:lnTo>
                  <a:lnTo>
                    <a:pt x="2627" y="101"/>
                  </a:lnTo>
                  <a:lnTo>
                    <a:pt x="2593" y="34"/>
                  </a:lnTo>
                  <a:lnTo>
                    <a:pt x="2560" y="34"/>
                  </a:lnTo>
                  <a:lnTo>
                    <a:pt x="185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2" name="Google Shape;272;p18"/>
            <p:cNvSpPr/>
            <p:nvPr/>
          </p:nvSpPr>
          <p:spPr>
            <a:xfrm>
              <a:off x="3880039" y="4848360"/>
              <a:ext cx="135745" cy="83796"/>
            </a:xfrm>
            <a:custGeom>
              <a:avLst/>
              <a:gdLst/>
              <a:ahLst/>
              <a:cxnLst/>
              <a:rect l="l" t="t" r="r" b="b"/>
              <a:pathLst>
                <a:path w="2728" h="1684" extrusionOk="0">
                  <a:moveTo>
                    <a:pt x="1852" y="101"/>
                  </a:moveTo>
                  <a:lnTo>
                    <a:pt x="2323" y="135"/>
                  </a:lnTo>
                  <a:lnTo>
                    <a:pt x="2391" y="169"/>
                  </a:lnTo>
                  <a:lnTo>
                    <a:pt x="2458" y="169"/>
                  </a:lnTo>
                  <a:lnTo>
                    <a:pt x="2492" y="202"/>
                  </a:lnTo>
                  <a:lnTo>
                    <a:pt x="2492" y="270"/>
                  </a:lnTo>
                  <a:lnTo>
                    <a:pt x="2525" y="404"/>
                  </a:lnTo>
                  <a:lnTo>
                    <a:pt x="2492" y="539"/>
                  </a:lnTo>
                  <a:lnTo>
                    <a:pt x="2492" y="1010"/>
                  </a:lnTo>
                  <a:lnTo>
                    <a:pt x="2525" y="1246"/>
                  </a:lnTo>
                  <a:lnTo>
                    <a:pt x="2559" y="1448"/>
                  </a:lnTo>
                  <a:lnTo>
                    <a:pt x="1448" y="1515"/>
                  </a:lnTo>
                  <a:lnTo>
                    <a:pt x="303" y="1515"/>
                  </a:lnTo>
                  <a:lnTo>
                    <a:pt x="236" y="707"/>
                  </a:lnTo>
                  <a:lnTo>
                    <a:pt x="236" y="303"/>
                  </a:lnTo>
                  <a:lnTo>
                    <a:pt x="236" y="236"/>
                  </a:lnTo>
                  <a:lnTo>
                    <a:pt x="640" y="202"/>
                  </a:lnTo>
                  <a:lnTo>
                    <a:pt x="1044" y="169"/>
                  </a:lnTo>
                  <a:lnTo>
                    <a:pt x="1448" y="135"/>
                  </a:lnTo>
                  <a:lnTo>
                    <a:pt x="1852" y="101"/>
                  </a:lnTo>
                  <a:close/>
                  <a:moveTo>
                    <a:pt x="1145" y="0"/>
                  </a:moveTo>
                  <a:lnTo>
                    <a:pt x="707" y="68"/>
                  </a:lnTo>
                  <a:lnTo>
                    <a:pt x="236" y="101"/>
                  </a:lnTo>
                  <a:lnTo>
                    <a:pt x="236" y="34"/>
                  </a:lnTo>
                  <a:lnTo>
                    <a:pt x="169" y="34"/>
                  </a:lnTo>
                  <a:lnTo>
                    <a:pt x="169" y="101"/>
                  </a:lnTo>
                  <a:lnTo>
                    <a:pt x="34" y="101"/>
                  </a:lnTo>
                  <a:lnTo>
                    <a:pt x="0" y="169"/>
                  </a:lnTo>
                  <a:lnTo>
                    <a:pt x="34" y="202"/>
                  </a:lnTo>
                  <a:lnTo>
                    <a:pt x="68" y="236"/>
                  </a:lnTo>
                  <a:lnTo>
                    <a:pt x="135" y="236"/>
                  </a:lnTo>
                  <a:lnTo>
                    <a:pt x="101" y="573"/>
                  </a:lnTo>
                  <a:lnTo>
                    <a:pt x="101" y="909"/>
                  </a:lnTo>
                  <a:lnTo>
                    <a:pt x="169" y="1583"/>
                  </a:lnTo>
                  <a:lnTo>
                    <a:pt x="202" y="1650"/>
                  </a:lnTo>
                  <a:lnTo>
                    <a:pt x="236" y="1684"/>
                  </a:lnTo>
                  <a:lnTo>
                    <a:pt x="1448" y="1684"/>
                  </a:lnTo>
                  <a:lnTo>
                    <a:pt x="2660" y="1583"/>
                  </a:lnTo>
                  <a:lnTo>
                    <a:pt x="2694" y="1583"/>
                  </a:lnTo>
                  <a:lnTo>
                    <a:pt x="2727" y="1515"/>
                  </a:lnTo>
                  <a:lnTo>
                    <a:pt x="2660" y="1145"/>
                  </a:lnTo>
                  <a:lnTo>
                    <a:pt x="2626" y="808"/>
                  </a:lnTo>
                  <a:lnTo>
                    <a:pt x="2626" y="438"/>
                  </a:lnTo>
                  <a:lnTo>
                    <a:pt x="2626" y="101"/>
                  </a:lnTo>
                  <a:lnTo>
                    <a:pt x="2593" y="34"/>
                  </a:lnTo>
                  <a:lnTo>
                    <a:pt x="2559" y="34"/>
                  </a:lnTo>
                  <a:lnTo>
                    <a:pt x="185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3" name="Google Shape;273;p18"/>
            <p:cNvSpPr/>
            <p:nvPr/>
          </p:nvSpPr>
          <p:spPr>
            <a:xfrm>
              <a:off x="4397692" y="5030979"/>
              <a:ext cx="48616" cy="23487"/>
            </a:xfrm>
            <a:custGeom>
              <a:avLst/>
              <a:gdLst/>
              <a:ahLst/>
              <a:cxnLst/>
              <a:rect l="l" t="t" r="r" b="b"/>
              <a:pathLst>
                <a:path w="977" h="472" extrusionOk="0">
                  <a:moveTo>
                    <a:pt x="371" y="0"/>
                  </a:moveTo>
                  <a:lnTo>
                    <a:pt x="270" y="34"/>
                  </a:lnTo>
                  <a:lnTo>
                    <a:pt x="169" y="101"/>
                  </a:lnTo>
                  <a:lnTo>
                    <a:pt x="68" y="135"/>
                  </a:lnTo>
                  <a:lnTo>
                    <a:pt x="1" y="202"/>
                  </a:lnTo>
                  <a:lnTo>
                    <a:pt x="1" y="236"/>
                  </a:lnTo>
                  <a:lnTo>
                    <a:pt x="1" y="303"/>
                  </a:lnTo>
                  <a:lnTo>
                    <a:pt x="34" y="371"/>
                  </a:lnTo>
                  <a:lnTo>
                    <a:pt x="102" y="404"/>
                  </a:lnTo>
                  <a:lnTo>
                    <a:pt x="270" y="472"/>
                  </a:lnTo>
                  <a:lnTo>
                    <a:pt x="337" y="472"/>
                  </a:lnTo>
                  <a:lnTo>
                    <a:pt x="371" y="438"/>
                  </a:lnTo>
                  <a:lnTo>
                    <a:pt x="337" y="371"/>
                  </a:lnTo>
                  <a:lnTo>
                    <a:pt x="304" y="337"/>
                  </a:lnTo>
                  <a:lnTo>
                    <a:pt x="708" y="337"/>
                  </a:lnTo>
                  <a:lnTo>
                    <a:pt x="910" y="303"/>
                  </a:lnTo>
                  <a:lnTo>
                    <a:pt x="943" y="270"/>
                  </a:lnTo>
                  <a:lnTo>
                    <a:pt x="977" y="236"/>
                  </a:lnTo>
                  <a:lnTo>
                    <a:pt x="943" y="202"/>
                  </a:lnTo>
                  <a:lnTo>
                    <a:pt x="910" y="169"/>
                  </a:lnTo>
                  <a:lnTo>
                    <a:pt x="506" y="202"/>
                  </a:lnTo>
                  <a:lnTo>
                    <a:pt x="236" y="202"/>
                  </a:lnTo>
                  <a:lnTo>
                    <a:pt x="304" y="169"/>
                  </a:lnTo>
                  <a:lnTo>
                    <a:pt x="405" y="101"/>
                  </a:lnTo>
                  <a:lnTo>
                    <a:pt x="438" y="68"/>
                  </a:lnTo>
                  <a:lnTo>
                    <a:pt x="438" y="34"/>
                  </a:lnTo>
                  <a:lnTo>
                    <a:pt x="4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4" name="Google Shape;274;p18"/>
            <p:cNvSpPr/>
            <p:nvPr/>
          </p:nvSpPr>
          <p:spPr>
            <a:xfrm>
              <a:off x="4332357" y="4850051"/>
              <a:ext cx="135745" cy="83796"/>
            </a:xfrm>
            <a:custGeom>
              <a:avLst/>
              <a:gdLst/>
              <a:ahLst/>
              <a:cxnLst/>
              <a:rect l="l" t="t" r="r" b="b"/>
              <a:pathLst>
                <a:path w="2728" h="1684" extrusionOk="0">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7" y="1549"/>
                  </a:lnTo>
                  <a:lnTo>
                    <a:pt x="910" y="1481"/>
                  </a:lnTo>
                  <a:lnTo>
                    <a:pt x="472" y="1448"/>
                  </a:lnTo>
                  <a:lnTo>
                    <a:pt x="371" y="1414"/>
                  </a:lnTo>
                  <a:lnTo>
                    <a:pt x="304" y="1313"/>
                  </a:lnTo>
                  <a:lnTo>
                    <a:pt x="236" y="1178"/>
                  </a:lnTo>
                  <a:lnTo>
                    <a:pt x="236" y="1044"/>
                  </a:lnTo>
                  <a:lnTo>
                    <a:pt x="203" y="707"/>
                  </a:lnTo>
                  <a:lnTo>
                    <a:pt x="203" y="438"/>
                  </a:lnTo>
                  <a:lnTo>
                    <a:pt x="236" y="303"/>
                  </a:lnTo>
                  <a:lnTo>
                    <a:pt x="203" y="135"/>
                  </a:lnTo>
                  <a:close/>
                  <a:moveTo>
                    <a:pt x="236" y="0"/>
                  </a:moveTo>
                  <a:lnTo>
                    <a:pt x="34" y="34"/>
                  </a:lnTo>
                  <a:lnTo>
                    <a:pt x="1" y="67"/>
                  </a:lnTo>
                  <a:lnTo>
                    <a:pt x="1" y="101"/>
                  </a:lnTo>
                  <a:lnTo>
                    <a:pt x="1" y="135"/>
                  </a:lnTo>
                  <a:lnTo>
                    <a:pt x="34" y="168"/>
                  </a:lnTo>
                  <a:lnTo>
                    <a:pt x="102" y="168"/>
                  </a:lnTo>
                  <a:lnTo>
                    <a:pt x="102" y="202"/>
                  </a:lnTo>
                  <a:lnTo>
                    <a:pt x="102" y="303"/>
                  </a:lnTo>
                  <a:lnTo>
                    <a:pt x="68" y="471"/>
                  </a:lnTo>
                  <a:lnTo>
                    <a:pt x="68" y="673"/>
                  </a:lnTo>
                  <a:lnTo>
                    <a:pt x="102" y="1111"/>
                  </a:lnTo>
                  <a:lnTo>
                    <a:pt x="203" y="1549"/>
                  </a:lnTo>
                  <a:lnTo>
                    <a:pt x="236" y="1582"/>
                  </a:lnTo>
                  <a:lnTo>
                    <a:pt x="573" y="1582"/>
                  </a:lnTo>
                  <a:lnTo>
                    <a:pt x="876" y="1616"/>
                  </a:lnTo>
                  <a:lnTo>
                    <a:pt x="1482" y="1683"/>
                  </a:lnTo>
                  <a:lnTo>
                    <a:pt x="2357" y="1683"/>
                  </a:lnTo>
                  <a:lnTo>
                    <a:pt x="2660" y="1616"/>
                  </a:lnTo>
                  <a:lnTo>
                    <a:pt x="2694" y="1582"/>
                  </a:lnTo>
                  <a:lnTo>
                    <a:pt x="2728" y="1549"/>
                  </a:lnTo>
                  <a:lnTo>
                    <a:pt x="2728" y="909"/>
                  </a:lnTo>
                  <a:lnTo>
                    <a:pt x="2728" y="572"/>
                  </a:lnTo>
                  <a:lnTo>
                    <a:pt x="2660" y="269"/>
                  </a:lnTo>
                  <a:lnTo>
                    <a:pt x="2627" y="168"/>
                  </a:lnTo>
                  <a:lnTo>
                    <a:pt x="2526" y="135"/>
                  </a:lnTo>
                  <a:lnTo>
                    <a:pt x="2425" y="101"/>
                  </a:lnTo>
                  <a:lnTo>
                    <a:pt x="1650" y="101"/>
                  </a:lnTo>
                  <a:lnTo>
                    <a:pt x="977" y="34"/>
                  </a:lnTo>
                  <a:lnTo>
                    <a:pt x="50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5" name="Google Shape;275;p18"/>
            <p:cNvSpPr/>
            <p:nvPr/>
          </p:nvSpPr>
          <p:spPr>
            <a:xfrm>
              <a:off x="4260304" y="4945541"/>
              <a:ext cx="206106" cy="129028"/>
            </a:xfrm>
            <a:custGeom>
              <a:avLst/>
              <a:gdLst/>
              <a:ahLst/>
              <a:cxnLst/>
              <a:rect l="l" t="t" r="r" b="b"/>
              <a:pathLst>
                <a:path w="4142" h="2593" extrusionOk="0">
                  <a:moveTo>
                    <a:pt x="2661" y="135"/>
                  </a:moveTo>
                  <a:lnTo>
                    <a:pt x="3772" y="168"/>
                  </a:lnTo>
                  <a:lnTo>
                    <a:pt x="3873" y="168"/>
                  </a:lnTo>
                  <a:lnTo>
                    <a:pt x="3940" y="269"/>
                  </a:lnTo>
                  <a:lnTo>
                    <a:pt x="3974" y="404"/>
                  </a:lnTo>
                  <a:lnTo>
                    <a:pt x="4007" y="539"/>
                  </a:lnTo>
                  <a:lnTo>
                    <a:pt x="4007" y="842"/>
                  </a:lnTo>
                  <a:lnTo>
                    <a:pt x="4007" y="1044"/>
                  </a:lnTo>
                  <a:lnTo>
                    <a:pt x="4007" y="1751"/>
                  </a:lnTo>
                  <a:lnTo>
                    <a:pt x="3974" y="2189"/>
                  </a:lnTo>
                  <a:lnTo>
                    <a:pt x="3940" y="2323"/>
                  </a:lnTo>
                  <a:lnTo>
                    <a:pt x="3873" y="2357"/>
                  </a:lnTo>
                  <a:lnTo>
                    <a:pt x="3267" y="2424"/>
                  </a:lnTo>
                  <a:lnTo>
                    <a:pt x="2021" y="2424"/>
                  </a:lnTo>
                  <a:lnTo>
                    <a:pt x="1415" y="2357"/>
                  </a:lnTo>
                  <a:lnTo>
                    <a:pt x="809" y="2323"/>
                  </a:lnTo>
                  <a:lnTo>
                    <a:pt x="506" y="2323"/>
                  </a:lnTo>
                  <a:lnTo>
                    <a:pt x="203" y="2357"/>
                  </a:lnTo>
                  <a:lnTo>
                    <a:pt x="169" y="1616"/>
                  </a:lnTo>
                  <a:lnTo>
                    <a:pt x="135" y="875"/>
                  </a:lnTo>
                  <a:lnTo>
                    <a:pt x="203" y="539"/>
                  </a:lnTo>
                  <a:lnTo>
                    <a:pt x="203" y="370"/>
                  </a:lnTo>
                  <a:lnTo>
                    <a:pt x="203" y="202"/>
                  </a:lnTo>
                  <a:lnTo>
                    <a:pt x="270" y="202"/>
                  </a:lnTo>
                  <a:lnTo>
                    <a:pt x="371" y="168"/>
                  </a:lnTo>
                  <a:lnTo>
                    <a:pt x="775" y="168"/>
                  </a:lnTo>
                  <a:lnTo>
                    <a:pt x="1415" y="135"/>
                  </a:lnTo>
                  <a:close/>
                  <a:moveTo>
                    <a:pt x="540" y="0"/>
                  </a:moveTo>
                  <a:lnTo>
                    <a:pt x="371" y="34"/>
                  </a:lnTo>
                  <a:lnTo>
                    <a:pt x="203" y="67"/>
                  </a:lnTo>
                  <a:lnTo>
                    <a:pt x="169" y="101"/>
                  </a:lnTo>
                  <a:lnTo>
                    <a:pt x="135" y="101"/>
                  </a:lnTo>
                  <a:lnTo>
                    <a:pt x="102" y="135"/>
                  </a:lnTo>
                  <a:lnTo>
                    <a:pt x="102" y="168"/>
                  </a:lnTo>
                  <a:lnTo>
                    <a:pt x="135" y="202"/>
                  </a:lnTo>
                  <a:lnTo>
                    <a:pt x="169" y="202"/>
                  </a:lnTo>
                  <a:lnTo>
                    <a:pt x="102" y="269"/>
                  </a:lnTo>
                  <a:lnTo>
                    <a:pt x="68" y="337"/>
                  </a:lnTo>
                  <a:lnTo>
                    <a:pt x="34" y="572"/>
                  </a:lnTo>
                  <a:lnTo>
                    <a:pt x="1" y="1010"/>
                  </a:lnTo>
                  <a:lnTo>
                    <a:pt x="1" y="1717"/>
                  </a:lnTo>
                  <a:lnTo>
                    <a:pt x="68" y="2458"/>
                  </a:lnTo>
                  <a:lnTo>
                    <a:pt x="102" y="2492"/>
                  </a:lnTo>
                  <a:lnTo>
                    <a:pt x="169" y="2525"/>
                  </a:lnTo>
                  <a:lnTo>
                    <a:pt x="641" y="2492"/>
                  </a:lnTo>
                  <a:lnTo>
                    <a:pt x="1146" y="2492"/>
                  </a:lnTo>
                  <a:lnTo>
                    <a:pt x="2122" y="2559"/>
                  </a:lnTo>
                  <a:lnTo>
                    <a:pt x="2593" y="2593"/>
                  </a:lnTo>
                  <a:lnTo>
                    <a:pt x="3065" y="2559"/>
                  </a:lnTo>
                  <a:lnTo>
                    <a:pt x="4007" y="2492"/>
                  </a:lnTo>
                  <a:lnTo>
                    <a:pt x="4041" y="2458"/>
                  </a:lnTo>
                  <a:lnTo>
                    <a:pt x="4075" y="2424"/>
                  </a:lnTo>
                  <a:lnTo>
                    <a:pt x="4108" y="1987"/>
                  </a:lnTo>
                  <a:lnTo>
                    <a:pt x="4142" y="1515"/>
                  </a:lnTo>
                  <a:lnTo>
                    <a:pt x="4142" y="606"/>
                  </a:lnTo>
                  <a:lnTo>
                    <a:pt x="4108" y="404"/>
                  </a:lnTo>
                  <a:lnTo>
                    <a:pt x="4041" y="236"/>
                  </a:lnTo>
                  <a:lnTo>
                    <a:pt x="4007" y="135"/>
                  </a:lnTo>
                  <a:lnTo>
                    <a:pt x="3940" y="101"/>
                  </a:lnTo>
                  <a:lnTo>
                    <a:pt x="3873" y="34"/>
                  </a:lnTo>
                  <a:lnTo>
                    <a:pt x="3772" y="34"/>
                  </a:lnTo>
                  <a:lnTo>
                    <a:pt x="2863" y="0"/>
                  </a:lnTo>
                  <a:lnTo>
                    <a:pt x="1920" y="0"/>
                  </a:lnTo>
                  <a:lnTo>
                    <a:pt x="910" y="34"/>
                  </a:lnTo>
                  <a:lnTo>
                    <a:pt x="540"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6" name="Google Shape;276;p18"/>
            <p:cNvSpPr/>
            <p:nvPr/>
          </p:nvSpPr>
          <p:spPr>
            <a:xfrm>
              <a:off x="2576625" y="5015902"/>
              <a:ext cx="18461" cy="35230"/>
            </a:xfrm>
            <a:custGeom>
              <a:avLst/>
              <a:gdLst/>
              <a:ahLst/>
              <a:cxnLst/>
              <a:rect l="l" t="t" r="r" b="b"/>
              <a:pathLst>
                <a:path w="371" h="708" extrusionOk="0">
                  <a:moveTo>
                    <a:pt x="303" y="0"/>
                  </a:moveTo>
                  <a:lnTo>
                    <a:pt x="270" y="34"/>
                  </a:lnTo>
                  <a:lnTo>
                    <a:pt x="135" y="135"/>
                  </a:lnTo>
                  <a:lnTo>
                    <a:pt x="0" y="270"/>
                  </a:lnTo>
                  <a:lnTo>
                    <a:pt x="0" y="337"/>
                  </a:lnTo>
                  <a:lnTo>
                    <a:pt x="34" y="371"/>
                  </a:lnTo>
                  <a:lnTo>
                    <a:pt x="68" y="371"/>
                  </a:lnTo>
                  <a:lnTo>
                    <a:pt x="202" y="270"/>
                  </a:lnTo>
                  <a:lnTo>
                    <a:pt x="202" y="270"/>
                  </a:lnTo>
                  <a:lnTo>
                    <a:pt x="169" y="640"/>
                  </a:lnTo>
                  <a:lnTo>
                    <a:pt x="202" y="674"/>
                  </a:lnTo>
                  <a:lnTo>
                    <a:pt x="236" y="707"/>
                  </a:lnTo>
                  <a:lnTo>
                    <a:pt x="303" y="674"/>
                  </a:lnTo>
                  <a:lnTo>
                    <a:pt x="303" y="640"/>
                  </a:lnTo>
                  <a:lnTo>
                    <a:pt x="337" y="371"/>
                  </a:lnTo>
                  <a:lnTo>
                    <a:pt x="371" y="101"/>
                  </a:lnTo>
                  <a:lnTo>
                    <a:pt x="371" y="34"/>
                  </a:lnTo>
                  <a:lnTo>
                    <a:pt x="33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7" name="Google Shape;277;p18"/>
            <p:cNvSpPr/>
            <p:nvPr/>
          </p:nvSpPr>
          <p:spPr>
            <a:xfrm>
              <a:off x="4037479" y="4853385"/>
              <a:ext cx="132411" cy="82154"/>
            </a:xfrm>
            <a:custGeom>
              <a:avLst/>
              <a:gdLst/>
              <a:ahLst/>
              <a:cxnLst/>
              <a:rect l="l" t="t" r="r" b="b"/>
              <a:pathLst>
                <a:path w="2661" h="1651" extrusionOk="0">
                  <a:moveTo>
                    <a:pt x="944" y="135"/>
                  </a:moveTo>
                  <a:lnTo>
                    <a:pt x="1954" y="169"/>
                  </a:lnTo>
                  <a:lnTo>
                    <a:pt x="2257" y="169"/>
                  </a:lnTo>
                  <a:lnTo>
                    <a:pt x="2358" y="202"/>
                  </a:lnTo>
                  <a:lnTo>
                    <a:pt x="2425" y="236"/>
                  </a:lnTo>
                  <a:lnTo>
                    <a:pt x="2459" y="303"/>
                  </a:lnTo>
                  <a:lnTo>
                    <a:pt x="2459" y="438"/>
                  </a:lnTo>
                  <a:lnTo>
                    <a:pt x="2459" y="573"/>
                  </a:lnTo>
                  <a:lnTo>
                    <a:pt x="2425" y="808"/>
                  </a:lnTo>
                  <a:lnTo>
                    <a:pt x="2425" y="1111"/>
                  </a:lnTo>
                  <a:lnTo>
                    <a:pt x="2459" y="1246"/>
                  </a:lnTo>
                  <a:lnTo>
                    <a:pt x="2492" y="1381"/>
                  </a:lnTo>
                  <a:lnTo>
                    <a:pt x="2021" y="1414"/>
                  </a:lnTo>
                  <a:lnTo>
                    <a:pt x="1516" y="1414"/>
                  </a:lnTo>
                  <a:lnTo>
                    <a:pt x="1112" y="1448"/>
                  </a:lnTo>
                  <a:lnTo>
                    <a:pt x="674" y="1515"/>
                  </a:lnTo>
                  <a:lnTo>
                    <a:pt x="439" y="1482"/>
                  </a:lnTo>
                  <a:lnTo>
                    <a:pt x="203" y="1414"/>
                  </a:lnTo>
                  <a:lnTo>
                    <a:pt x="169" y="1381"/>
                  </a:lnTo>
                  <a:lnTo>
                    <a:pt x="136" y="1347"/>
                  </a:lnTo>
                  <a:lnTo>
                    <a:pt x="136" y="1179"/>
                  </a:lnTo>
                  <a:lnTo>
                    <a:pt x="136" y="909"/>
                  </a:lnTo>
                  <a:lnTo>
                    <a:pt x="136" y="573"/>
                  </a:lnTo>
                  <a:lnTo>
                    <a:pt x="102" y="236"/>
                  </a:lnTo>
                  <a:lnTo>
                    <a:pt x="136" y="236"/>
                  </a:lnTo>
                  <a:lnTo>
                    <a:pt x="237" y="169"/>
                  </a:lnTo>
                  <a:lnTo>
                    <a:pt x="338" y="135"/>
                  </a:lnTo>
                  <a:close/>
                  <a:moveTo>
                    <a:pt x="304" y="0"/>
                  </a:moveTo>
                  <a:lnTo>
                    <a:pt x="203" y="34"/>
                  </a:lnTo>
                  <a:lnTo>
                    <a:pt x="102" y="101"/>
                  </a:lnTo>
                  <a:lnTo>
                    <a:pt x="102" y="34"/>
                  </a:lnTo>
                  <a:lnTo>
                    <a:pt x="35" y="34"/>
                  </a:lnTo>
                  <a:lnTo>
                    <a:pt x="1" y="337"/>
                  </a:lnTo>
                  <a:lnTo>
                    <a:pt x="1" y="640"/>
                  </a:lnTo>
                  <a:lnTo>
                    <a:pt x="1" y="1246"/>
                  </a:lnTo>
                  <a:lnTo>
                    <a:pt x="35" y="1347"/>
                  </a:lnTo>
                  <a:lnTo>
                    <a:pt x="68" y="1448"/>
                  </a:lnTo>
                  <a:lnTo>
                    <a:pt x="136" y="1515"/>
                  </a:lnTo>
                  <a:lnTo>
                    <a:pt x="237" y="1583"/>
                  </a:lnTo>
                  <a:lnTo>
                    <a:pt x="472" y="1616"/>
                  </a:lnTo>
                  <a:lnTo>
                    <a:pt x="742" y="1650"/>
                  </a:lnTo>
                  <a:lnTo>
                    <a:pt x="1280" y="1583"/>
                  </a:lnTo>
                  <a:lnTo>
                    <a:pt x="1617" y="1549"/>
                  </a:lnTo>
                  <a:lnTo>
                    <a:pt x="2257" y="1549"/>
                  </a:lnTo>
                  <a:lnTo>
                    <a:pt x="2593" y="1515"/>
                  </a:lnTo>
                  <a:lnTo>
                    <a:pt x="2661" y="1482"/>
                  </a:lnTo>
                  <a:lnTo>
                    <a:pt x="2661" y="1448"/>
                  </a:lnTo>
                  <a:lnTo>
                    <a:pt x="2661" y="1414"/>
                  </a:lnTo>
                  <a:lnTo>
                    <a:pt x="2593" y="1246"/>
                  </a:lnTo>
                  <a:lnTo>
                    <a:pt x="2560" y="1078"/>
                  </a:lnTo>
                  <a:lnTo>
                    <a:pt x="2560" y="741"/>
                  </a:lnTo>
                  <a:lnTo>
                    <a:pt x="2593" y="539"/>
                  </a:lnTo>
                  <a:lnTo>
                    <a:pt x="2593" y="371"/>
                  </a:lnTo>
                  <a:lnTo>
                    <a:pt x="2560" y="202"/>
                  </a:lnTo>
                  <a:lnTo>
                    <a:pt x="2459" y="34"/>
                  </a:lnTo>
                  <a:lnTo>
                    <a:pt x="2425" y="34"/>
                  </a:lnTo>
                  <a:lnTo>
                    <a:pt x="2391" y="0"/>
                  </a:lnTo>
                  <a:lnTo>
                    <a:pt x="2055" y="34"/>
                  </a:lnTo>
                  <a:lnTo>
                    <a:pt x="1718" y="34"/>
                  </a:lnTo>
                  <a:lnTo>
                    <a:pt x="101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8" name="Google Shape;278;p18"/>
            <p:cNvSpPr/>
            <p:nvPr/>
          </p:nvSpPr>
          <p:spPr>
            <a:xfrm>
              <a:off x="2590011" y="5091288"/>
              <a:ext cx="129077" cy="55333"/>
            </a:xfrm>
            <a:custGeom>
              <a:avLst/>
              <a:gdLst/>
              <a:ahLst/>
              <a:cxnLst/>
              <a:rect l="l" t="t" r="r" b="b"/>
              <a:pathLst>
                <a:path w="2594" h="1112" extrusionOk="0">
                  <a:moveTo>
                    <a:pt x="472" y="0"/>
                  </a:moveTo>
                  <a:lnTo>
                    <a:pt x="102" y="68"/>
                  </a:lnTo>
                  <a:lnTo>
                    <a:pt x="102" y="101"/>
                  </a:lnTo>
                  <a:lnTo>
                    <a:pt x="68" y="101"/>
                  </a:lnTo>
                  <a:lnTo>
                    <a:pt x="34" y="135"/>
                  </a:lnTo>
                  <a:lnTo>
                    <a:pt x="1" y="640"/>
                  </a:lnTo>
                  <a:lnTo>
                    <a:pt x="1" y="1111"/>
                  </a:lnTo>
                  <a:lnTo>
                    <a:pt x="135" y="1111"/>
                  </a:lnTo>
                  <a:lnTo>
                    <a:pt x="135" y="741"/>
                  </a:lnTo>
                  <a:lnTo>
                    <a:pt x="169" y="472"/>
                  </a:lnTo>
                  <a:lnTo>
                    <a:pt x="135" y="337"/>
                  </a:lnTo>
                  <a:lnTo>
                    <a:pt x="102" y="202"/>
                  </a:lnTo>
                  <a:lnTo>
                    <a:pt x="135" y="202"/>
                  </a:lnTo>
                  <a:lnTo>
                    <a:pt x="438" y="169"/>
                  </a:lnTo>
                  <a:lnTo>
                    <a:pt x="741" y="135"/>
                  </a:lnTo>
                  <a:lnTo>
                    <a:pt x="2088" y="135"/>
                  </a:lnTo>
                  <a:lnTo>
                    <a:pt x="2223" y="169"/>
                  </a:lnTo>
                  <a:lnTo>
                    <a:pt x="2324" y="236"/>
                  </a:lnTo>
                  <a:lnTo>
                    <a:pt x="2391" y="337"/>
                  </a:lnTo>
                  <a:lnTo>
                    <a:pt x="2459" y="505"/>
                  </a:lnTo>
                  <a:lnTo>
                    <a:pt x="2459" y="707"/>
                  </a:lnTo>
                  <a:lnTo>
                    <a:pt x="2459" y="1111"/>
                  </a:lnTo>
                  <a:lnTo>
                    <a:pt x="2593" y="1111"/>
                  </a:lnTo>
                  <a:lnTo>
                    <a:pt x="2593" y="640"/>
                  </a:lnTo>
                  <a:lnTo>
                    <a:pt x="2560" y="404"/>
                  </a:lnTo>
                  <a:lnTo>
                    <a:pt x="2492" y="202"/>
                  </a:lnTo>
                  <a:lnTo>
                    <a:pt x="2425" y="135"/>
                  </a:lnTo>
                  <a:lnTo>
                    <a:pt x="2324" y="68"/>
                  </a:lnTo>
                  <a:lnTo>
                    <a:pt x="2223" y="34"/>
                  </a:lnTo>
                  <a:lnTo>
                    <a:pt x="2122"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79" name="Google Shape;279;p18"/>
            <p:cNvSpPr/>
            <p:nvPr/>
          </p:nvSpPr>
          <p:spPr>
            <a:xfrm>
              <a:off x="2518008" y="4947183"/>
              <a:ext cx="124002" cy="129077"/>
            </a:xfrm>
            <a:custGeom>
              <a:avLst/>
              <a:gdLst/>
              <a:ahLst/>
              <a:cxnLst/>
              <a:rect l="l" t="t" r="r" b="b"/>
              <a:pathLst>
                <a:path w="2492" h="2594" extrusionOk="0">
                  <a:moveTo>
                    <a:pt x="2222" y="135"/>
                  </a:moveTo>
                  <a:lnTo>
                    <a:pt x="2289" y="169"/>
                  </a:lnTo>
                  <a:lnTo>
                    <a:pt x="2323" y="203"/>
                  </a:lnTo>
                  <a:lnTo>
                    <a:pt x="2357" y="236"/>
                  </a:lnTo>
                  <a:lnTo>
                    <a:pt x="2357" y="337"/>
                  </a:lnTo>
                  <a:lnTo>
                    <a:pt x="2357" y="842"/>
                  </a:lnTo>
                  <a:lnTo>
                    <a:pt x="2323" y="1348"/>
                  </a:lnTo>
                  <a:lnTo>
                    <a:pt x="2323" y="1853"/>
                  </a:lnTo>
                  <a:lnTo>
                    <a:pt x="2357" y="2358"/>
                  </a:lnTo>
                  <a:lnTo>
                    <a:pt x="2087" y="2425"/>
                  </a:lnTo>
                  <a:lnTo>
                    <a:pt x="1818" y="2459"/>
                  </a:lnTo>
                  <a:lnTo>
                    <a:pt x="1246" y="2425"/>
                  </a:lnTo>
                  <a:lnTo>
                    <a:pt x="707" y="2391"/>
                  </a:lnTo>
                  <a:lnTo>
                    <a:pt x="438" y="2358"/>
                  </a:lnTo>
                  <a:lnTo>
                    <a:pt x="269" y="2324"/>
                  </a:lnTo>
                  <a:lnTo>
                    <a:pt x="202" y="2257"/>
                  </a:lnTo>
                  <a:lnTo>
                    <a:pt x="135" y="2021"/>
                  </a:lnTo>
                  <a:lnTo>
                    <a:pt x="135" y="1752"/>
                  </a:lnTo>
                  <a:lnTo>
                    <a:pt x="135" y="1247"/>
                  </a:lnTo>
                  <a:lnTo>
                    <a:pt x="168" y="708"/>
                  </a:lnTo>
                  <a:lnTo>
                    <a:pt x="202" y="169"/>
                  </a:lnTo>
                  <a:lnTo>
                    <a:pt x="1279" y="169"/>
                  </a:lnTo>
                  <a:lnTo>
                    <a:pt x="1919" y="135"/>
                  </a:lnTo>
                  <a:close/>
                  <a:moveTo>
                    <a:pt x="135" y="1"/>
                  </a:moveTo>
                  <a:lnTo>
                    <a:pt x="101" y="34"/>
                  </a:lnTo>
                  <a:lnTo>
                    <a:pt x="67" y="68"/>
                  </a:lnTo>
                  <a:lnTo>
                    <a:pt x="67" y="102"/>
                  </a:lnTo>
                  <a:lnTo>
                    <a:pt x="101" y="135"/>
                  </a:lnTo>
                  <a:lnTo>
                    <a:pt x="34" y="438"/>
                  </a:lnTo>
                  <a:lnTo>
                    <a:pt x="0" y="741"/>
                  </a:lnTo>
                  <a:lnTo>
                    <a:pt x="0" y="1348"/>
                  </a:lnTo>
                  <a:lnTo>
                    <a:pt x="34" y="2021"/>
                  </a:lnTo>
                  <a:lnTo>
                    <a:pt x="34" y="2189"/>
                  </a:lnTo>
                  <a:lnTo>
                    <a:pt x="67" y="2290"/>
                  </a:lnTo>
                  <a:lnTo>
                    <a:pt x="101" y="2358"/>
                  </a:lnTo>
                  <a:lnTo>
                    <a:pt x="135" y="2391"/>
                  </a:lnTo>
                  <a:lnTo>
                    <a:pt x="168" y="2425"/>
                  </a:lnTo>
                  <a:lnTo>
                    <a:pt x="303" y="2459"/>
                  </a:lnTo>
                  <a:lnTo>
                    <a:pt x="673" y="2492"/>
                  </a:lnTo>
                  <a:lnTo>
                    <a:pt x="1044" y="2560"/>
                  </a:lnTo>
                  <a:lnTo>
                    <a:pt x="1751" y="2593"/>
                  </a:lnTo>
                  <a:lnTo>
                    <a:pt x="2121" y="2560"/>
                  </a:lnTo>
                  <a:lnTo>
                    <a:pt x="2289" y="2526"/>
                  </a:lnTo>
                  <a:lnTo>
                    <a:pt x="2458" y="2492"/>
                  </a:lnTo>
                  <a:lnTo>
                    <a:pt x="2491" y="2459"/>
                  </a:lnTo>
                  <a:lnTo>
                    <a:pt x="2491" y="2391"/>
                  </a:lnTo>
                  <a:lnTo>
                    <a:pt x="2458" y="2122"/>
                  </a:lnTo>
                  <a:lnTo>
                    <a:pt x="2458" y="1819"/>
                  </a:lnTo>
                  <a:lnTo>
                    <a:pt x="2458" y="1247"/>
                  </a:lnTo>
                  <a:lnTo>
                    <a:pt x="2491" y="674"/>
                  </a:lnTo>
                  <a:lnTo>
                    <a:pt x="2491" y="102"/>
                  </a:lnTo>
                  <a:lnTo>
                    <a:pt x="2491" y="68"/>
                  </a:lnTo>
                  <a:lnTo>
                    <a:pt x="2424" y="34"/>
                  </a:lnTo>
                  <a:lnTo>
                    <a:pt x="1852" y="1"/>
                  </a:lnTo>
                  <a:lnTo>
                    <a:pt x="1279" y="1"/>
                  </a:lnTo>
                  <a:lnTo>
                    <a:pt x="707"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0" name="Google Shape;280;p18"/>
            <p:cNvSpPr/>
            <p:nvPr/>
          </p:nvSpPr>
          <p:spPr>
            <a:xfrm>
              <a:off x="3462851" y="5089596"/>
              <a:ext cx="124052" cy="57025"/>
            </a:xfrm>
            <a:custGeom>
              <a:avLst/>
              <a:gdLst/>
              <a:ahLst/>
              <a:cxnLst/>
              <a:rect l="l" t="t" r="r" b="b"/>
              <a:pathLst>
                <a:path w="2493" h="1146" extrusionOk="0">
                  <a:moveTo>
                    <a:pt x="169" y="1"/>
                  </a:moveTo>
                  <a:lnTo>
                    <a:pt x="102" y="34"/>
                  </a:lnTo>
                  <a:lnTo>
                    <a:pt x="102" y="68"/>
                  </a:lnTo>
                  <a:lnTo>
                    <a:pt x="102" y="102"/>
                  </a:lnTo>
                  <a:lnTo>
                    <a:pt x="102" y="135"/>
                  </a:lnTo>
                  <a:lnTo>
                    <a:pt x="68" y="371"/>
                  </a:lnTo>
                  <a:lnTo>
                    <a:pt x="35" y="640"/>
                  </a:lnTo>
                  <a:lnTo>
                    <a:pt x="1" y="1145"/>
                  </a:lnTo>
                  <a:lnTo>
                    <a:pt x="136" y="1145"/>
                  </a:lnTo>
                  <a:lnTo>
                    <a:pt x="203" y="169"/>
                  </a:lnTo>
                  <a:lnTo>
                    <a:pt x="1314" y="169"/>
                  </a:lnTo>
                  <a:lnTo>
                    <a:pt x="1920" y="135"/>
                  </a:lnTo>
                  <a:lnTo>
                    <a:pt x="2223" y="135"/>
                  </a:lnTo>
                  <a:lnTo>
                    <a:pt x="2290" y="169"/>
                  </a:lnTo>
                  <a:lnTo>
                    <a:pt x="2324" y="203"/>
                  </a:lnTo>
                  <a:lnTo>
                    <a:pt x="2358" y="236"/>
                  </a:lnTo>
                  <a:lnTo>
                    <a:pt x="2391" y="337"/>
                  </a:lnTo>
                  <a:lnTo>
                    <a:pt x="2358" y="1145"/>
                  </a:lnTo>
                  <a:lnTo>
                    <a:pt x="2459" y="1145"/>
                  </a:lnTo>
                  <a:lnTo>
                    <a:pt x="2492" y="640"/>
                  </a:lnTo>
                  <a:lnTo>
                    <a:pt x="2492" y="102"/>
                  </a:lnTo>
                  <a:lnTo>
                    <a:pt x="2492" y="68"/>
                  </a:lnTo>
                  <a:lnTo>
                    <a:pt x="2459" y="34"/>
                  </a:lnTo>
                  <a:lnTo>
                    <a:pt x="1886" y="1"/>
                  </a:lnTo>
                  <a:lnTo>
                    <a:pt x="1314" y="34"/>
                  </a:lnTo>
                  <a:lnTo>
                    <a:pt x="742" y="34"/>
                  </a:lnTo>
                  <a:lnTo>
                    <a:pt x="1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1" name="Google Shape;281;p18"/>
            <p:cNvSpPr/>
            <p:nvPr/>
          </p:nvSpPr>
          <p:spPr>
            <a:xfrm>
              <a:off x="2370569" y="5084570"/>
              <a:ext cx="211132" cy="62051"/>
            </a:xfrm>
            <a:custGeom>
              <a:avLst/>
              <a:gdLst/>
              <a:ahLst/>
              <a:cxnLst/>
              <a:rect l="l" t="t" r="r" b="b"/>
              <a:pathLst>
                <a:path w="4243" h="1247" extrusionOk="0">
                  <a:moveTo>
                    <a:pt x="3333" y="1"/>
                  </a:moveTo>
                  <a:lnTo>
                    <a:pt x="3098" y="34"/>
                  </a:lnTo>
                  <a:lnTo>
                    <a:pt x="2727" y="68"/>
                  </a:lnTo>
                  <a:lnTo>
                    <a:pt x="2155" y="102"/>
                  </a:lnTo>
                  <a:lnTo>
                    <a:pt x="1044" y="102"/>
                  </a:lnTo>
                  <a:lnTo>
                    <a:pt x="505" y="135"/>
                  </a:lnTo>
                  <a:lnTo>
                    <a:pt x="303" y="169"/>
                  </a:lnTo>
                  <a:lnTo>
                    <a:pt x="202" y="236"/>
                  </a:lnTo>
                  <a:lnTo>
                    <a:pt x="101" y="371"/>
                  </a:lnTo>
                  <a:lnTo>
                    <a:pt x="34" y="506"/>
                  </a:lnTo>
                  <a:lnTo>
                    <a:pt x="0" y="708"/>
                  </a:lnTo>
                  <a:lnTo>
                    <a:pt x="0" y="876"/>
                  </a:lnTo>
                  <a:lnTo>
                    <a:pt x="0" y="1246"/>
                  </a:lnTo>
                  <a:lnTo>
                    <a:pt x="169" y="1246"/>
                  </a:lnTo>
                  <a:lnTo>
                    <a:pt x="169" y="842"/>
                  </a:lnTo>
                  <a:lnTo>
                    <a:pt x="202" y="573"/>
                  </a:lnTo>
                  <a:lnTo>
                    <a:pt x="236" y="438"/>
                  </a:lnTo>
                  <a:lnTo>
                    <a:pt x="303" y="337"/>
                  </a:lnTo>
                  <a:lnTo>
                    <a:pt x="371" y="304"/>
                  </a:lnTo>
                  <a:lnTo>
                    <a:pt x="505" y="270"/>
                  </a:lnTo>
                  <a:lnTo>
                    <a:pt x="1650" y="270"/>
                  </a:lnTo>
                  <a:lnTo>
                    <a:pt x="2593" y="236"/>
                  </a:lnTo>
                  <a:lnTo>
                    <a:pt x="2963" y="203"/>
                  </a:lnTo>
                  <a:lnTo>
                    <a:pt x="3434" y="169"/>
                  </a:lnTo>
                  <a:lnTo>
                    <a:pt x="3636" y="203"/>
                  </a:lnTo>
                  <a:lnTo>
                    <a:pt x="3838" y="270"/>
                  </a:lnTo>
                  <a:lnTo>
                    <a:pt x="3973" y="371"/>
                  </a:lnTo>
                  <a:lnTo>
                    <a:pt x="4007" y="438"/>
                  </a:lnTo>
                  <a:lnTo>
                    <a:pt x="4040" y="539"/>
                  </a:lnTo>
                  <a:lnTo>
                    <a:pt x="4074" y="876"/>
                  </a:lnTo>
                  <a:lnTo>
                    <a:pt x="4040" y="1246"/>
                  </a:lnTo>
                  <a:lnTo>
                    <a:pt x="4242" y="1246"/>
                  </a:lnTo>
                  <a:lnTo>
                    <a:pt x="4242" y="842"/>
                  </a:lnTo>
                  <a:lnTo>
                    <a:pt x="4175" y="438"/>
                  </a:lnTo>
                  <a:lnTo>
                    <a:pt x="4175" y="337"/>
                  </a:lnTo>
                  <a:lnTo>
                    <a:pt x="4108" y="270"/>
                  </a:lnTo>
                  <a:lnTo>
                    <a:pt x="3973" y="135"/>
                  </a:lnTo>
                  <a:lnTo>
                    <a:pt x="3771" y="68"/>
                  </a:lnTo>
                  <a:lnTo>
                    <a:pt x="3569" y="34"/>
                  </a:lnTo>
                  <a:lnTo>
                    <a:pt x="333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2" name="Google Shape;282;p18"/>
            <p:cNvSpPr/>
            <p:nvPr/>
          </p:nvSpPr>
          <p:spPr>
            <a:xfrm>
              <a:off x="3586853" y="5024261"/>
              <a:ext cx="23487" cy="26870"/>
            </a:xfrm>
            <a:custGeom>
              <a:avLst/>
              <a:gdLst/>
              <a:ahLst/>
              <a:cxnLst/>
              <a:rect l="l" t="t" r="r" b="b"/>
              <a:pathLst>
                <a:path w="472" h="540" extrusionOk="0">
                  <a:moveTo>
                    <a:pt x="303" y="102"/>
                  </a:moveTo>
                  <a:lnTo>
                    <a:pt x="337" y="169"/>
                  </a:lnTo>
                  <a:lnTo>
                    <a:pt x="303" y="203"/>
                  </a:lnTo>
                  <a:lnTo>
                    <a:pt x="169" y="135"/>
                  </a:lnTo>
                  <a:lnTo>
                    <a:pt x="236" y="102"/>
                  </a:lnTo>
                  <a:close/>
                  <a:moveTo>
                    <a:pt x="169" y="1"/>
                  </a:moveTo>
                  <a:lnTo>
                    <a:pt x="68" y="34"/>
                  </a:lnTo>
                  <a:lnTo>
                    <a:pt x="0" y="135"/>
                  </a:lnTo>
                  <a:lnTo>
                    <a:pt x="0" y="203"/>
                  </a:lnTo>
                  <a:lnTo>
                    <a:pt x="34" y="236"/>
                  </a:lnTo>
                  <a:lnTo>
                    <a:pt x="202" y="270"/>
                  </a:lnTo>
                  <a:lnTo>
                    <a:pt x="202" y="304"/>
                  </a:lnTo>
                  <a:lnTo>
                    <a:pt x="270" y="304"/>
                  </a:lnTo>
                  <a:lnTo>
                    <a:pt x="169" y="337"/>
                  </a:lnTo>
                  <a:lnTo>
                    <a:pt x="101" y="405"/>
                  </a:lnTo>
                  <a:lnTo>
                    <a:pt x="68" y="438"/>
                  </a:lnTo>
                  <a:lnTo>
                    <a:pt x="101" y="506"/>
                  </a:lnTo>
                  <a:lnTo>
                    <a:pt x="270" y="539"/>
                  </a:lnTo>
                  <a:lnTo>
                    <a:pt x="404" y="506"/>
                  </a:lnTo>
                  <a:lnTo>
                    <a:pt x="438" y="506"/>
                  </a:lnTo>
                  <a:lnTo>
                    <a:pt x="472" y="472"/>
                  </a:lnTo>
                  <a:lnTo>
                    <a:pt x="438" y="337"/>
                  </a:lnTo>
                  <a:lnTo>
                    <a:pt x="371" y="236"/>
                  </a:lnTo>
                  <a:lnTo>
                    <a:pt x="438" y="203"/>
                  </a:lnTo>
                  <a:lnTo>
                    <a:pt x="438" y="102"/>
                  </a:lnTo>
                  <a:lnTo>
                    <a:pt x="371" y="34"/>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3" name="Google Shape;283;p18"/>
            <p:cNvSpPr/>
            <p:nvPr/>
          </p:nvSpPr>
          <p:spPr>
            <a:xfrm>
              <a:off x="3313770" y="5089596"/>
              <a:ext cx="124002" cy="57025"/>
            </a:xfrm>
            <a:custGeom>
              <a:avLst/>
              <a:gdLst/>
              <a:ahLst/>
              <a:cxnLst/>
              <a:rect l="l" t="t" r="r" b="b"/>
              <a:pathLst>
                <a:path w="2492" h="1146" extrusionOk="0">
                  <a:moveTo>
                    <a:pt x="1280" y="1"/>
                  </a:moveTo>
                  <a:lnTo>
                    <a:pt x="135" y="102"/>
                  </a:lnTo>
                  <a:lnTo>
                    <a:pt x="101" y="135"/>
                  </a:lnTo>
                  <a:lnTo>
                    <a:pt x="68" y="169"/>
                  </a:lnTo>
                  <a:lnTo>
                    <a:pt x="68" y="203"/>
                  </a:lnTo>
                  <a:lnTo>
                    <a:pt x="101" y="236"/>
                  </a:lnTo>
                  <a:lnTo>
                    <a:pt x="135" y="236"/>
                  </a:lnTo>
                  <a:lnTo>
                    <a:pt x="68" y="472"/>
                  </a:lnTo>
                  <a:lnTo>
                    <a:pt x="34" y="708"/>
                  </a:lnTo>
                  <a:lnTo>
                    <a:pt x="0" y="1145"/>
                  </a:lnTo>
                  <a:lnTo>
                    <a:pt x="135" y="1145"/>
                  </a:lnTo>
                  <a:lnTo>
                    <a:pt x="135" y="708"/>
                  </a:lnTo>
                  <a:lnTo>
                    <a:pt x="202" y="270"/>
                  </a:lnTo>
                  <a:lnTo>
                    <a:pt x="236" y="270"/>
                  </a:lnTo>
                  <a:lnTo>
                    <a:pt x="270" y="236"/>
                  </a:lnTo>
                  <a:lnTo>
                    <a:pt x="876" y="203"/>
                  </a:lnTo>
                  <a:lnTo>
                    <a:pt x="1515" y="135"/>
                  </a:lnTo>
                  <a:lnTo>
                    <a:pt x="1886" y="135"/>
                  </a:lnTo>
                  <a:lnTo>
                    <a:pt x="2290" y="169"/>
                  </a:lnTo>
                  <a:lnTo>
                    <a:pt x="2323" y="203"/>
                  </a:lnTo>
                  <a:lnTo>
                    <a:pt x="2357" y="270"/>
                  </a:lnTo>
                  <a:lnTo>
                    <a:pt x="2357" y="539"/>
                  </a:lnTo>
                  <a:lnTo>
                    <a:pt x="2357" y="1011"/>
                  </a:lnTo>
                  <a:lnTo>
                    <a:pt x="2357" y="1145"/>
                  </a:lnTo>
                  <a:lnTo>
                    <a:pt x="2492" y="1145"/>
                  </a:lnTo>
                  <a:lnTo>
                    <a:pt x="2492" y="102"/>
                  </a:lnTo>
                  <a:lnTo>
                    <a:pt x="2492" y="68"/>
                  </a:lnTo>
                  <a:lnTo>
                    <a:pt x="2458" y="34"/>
                  </a:lnTo>
                  <a:lnTo>
                    <a:pt x="215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4" name="Google Shape;284;p18"/>
            <p:cNvSpPr/>
            <p:nvPr/>
          </p:nvSpPr>
          <p:spPr>
            <a:xfrm>
              <a:off x="3444439" y="5022569"/>
              <a:ext cx="18461" cy="30204"/>
            </a:xfrm>
            <a:custGeom>
              <a:avLst/>
              <a:gdLst/>
              <a:ahLst/>
              <a:cxnLst/>
              <a:rect l="l" t="t" r="r" b="b"/>
              <a:pathLst>
                <a:path w="371" h="607" extrusionOk="0">
                  <a:moveTo>
                    <a:pt x="169" y="1"/>
                  </a:moveTo>
                  <a:lnTo>
                    <a:pt x="0" y="68"/>
                  </a:lnTo>
                  <a:lnTo>
                    <a:pt x="0" y="102"/>
                  </a:lnTo>
                  <a:lnTo>
                    <a:pt x="34" y="136"/>
                  </a:lnTo>
                  <a:lnTo>
                    <a:pt x="236" y="136"/>
                  </a:lnTo>
                  <a:lnTo>
                    <a:pt x="68" y="439"/>
                  </a:lnTo>
                  <a:lnTo>
                    <a:pt x="34" y="573"/>
                  </a:lnTo>
                  <a:lnTo>
                    <a:pt x="68" y="607"/>
                  </a:lnTo>
                  <a:lnTo>
                    <a:pt x="169" y="607"/>
                  </a:lnTo>
                  <a:lnTo>
                    <a:pt x="202" y="540"/>
                  </a:lnTo>
                  <a:lnTo>
                    <a:pt x="236" y="439"/>
                  </a:lnTo>
                  <a:lnTo>
                    <a:pt x="303" y="270"/>
                  </a:lnTo>
                  <a:lnTo>
                    <a:pt x="371" y="68"/>
                  </a:lnTo>
                  <a:lnTo>
                    <a:pt x="371" y="35"/>
                  </a:lnTo>
                  <a:lnTo>
                    <a:pt x="3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5" name="Google Shape;285;p18"/>
            <p:cNvSpPr/>
            <p:nvPr/>
          </p:nvSpPr>
          <p:spPr>
            <a:xfrm>
              <a:off x="2866477" y="5020927"/>
              <a:ext cx="25179" cy="31846"/>
            </a:xfrm>
            <a:custGeom>
              <a:avLst/>
              <a:gdLst/>
              <a:ahLst/>
              <a:cxnLst/>
              <a:rect l="l" t="t" r="r" b="b"/>
              <a:pathLst>
                <a:path w="506" h="640" extrusionOk="0">
                  <a:moveTo>
                    <a:pt x="202" y="0"/>
                  </a:moveTo>
                  <a:lnTo>
                    <a:pt x="34" y="135"/>
                  </a:lnTo>
                  <a:lnTo>
                    <a:pt x="0" y="169"/>
                  </a:lnTo>
                  <a:lnTo>
                    <a:pt x="135" y="169"/>
                  </a:lnTo>
                  <a:lnTo>
                    <a:pt x="202" y="135"/>
                  </a:lnTo>
                  <a:lnTo>
                    <a:pt x="236" y="169"/>
                  </a:lnTo>
                  <a:lnTo>
                    <a:pt x="135" y="236"/>
                  </a:lnTo>
                  <a:lnTo>
                    <a:pt x="34" y="303"/>
                  </a:lnTo>
                  <a:lnTo>
                    <a:pt x="0" y="337"/>
                  </a:lnTo>
                  <a:lnTo>
                    <a:pt x="0" y="404"/>
                  </a:lnTo>
                  <a:lnTo>
                    <a:pt x="34" y="438"/>
                  </a:lnTo>
                  <a:lnTo>
                    <a:pt x="67" y="438"/>
                  </a:lnTo>
                  <a:lnTo>
                    <a:pt x="202" y="404"/>
                  </a:lnTo>
                  <a:lnTo>
                    <a:pt x="337" y="404"/>
                  </a:lnTo>
                  <a:lnTo>
                    <a:pt x="269" y="472"/>
                  </a:lnTo>
                  <a:lnTo>
                    <a:pt x="135" y="505"/>
                  </a:lnTo>
                  <a:lnTo>
                    <a:pt x="101" y="539"/>
                  </a:lnTo>
                  <a:lnTo>
                    <a:pt x="67" y="573"/>
                  </a:lnTo>
                  <a:lnTo>
                    <a:pt x="101" y="606"/>
                  </a:lnTo>
                  <a:lnTo>
                    <a:pt x="135" y="640"/>
                  </a:lnTo>
                  <a:lnTo>
                    <a:pt x="269" y="606"/>
                  </a:lnTo>
                  <a:lnTo>
                    <a:pt x="337" y="573"/>
                  </a:lnTo>
                  <a:lnTo>
                    <a:pt x="438" y="505"/>
                  </a:lnTo>
                  <a:lnTo>
                    <a:pt x="505" y="438"/>
                  </a:lnTo>
                  <a:lnTo>
                    <a:pt x="505" y="371"/>
                  </a:lnTo>
                  <a:lnTo>
                    <a:pt x="471" y="337"/>
                  </a:lnTo>
                  <a:lnTo>
                    <a:pt x="370" y="303"/>
                  </a:lnTo>
                  <a:lnTo>
                    <a:pt x="269" y="270"/>
                  </a:lnTo>
                  <a:lnTo>
                    <a:pt x="337" y="202"/>
                  </a:lnTo>
                  <a:lnTo>
                    <a:pt x="370" y="169"/>
                  </a:lnTo>
                  <a:lnTo>
                    <a:pt x="269" y="34"/>
                  </a:lnTo>
                  <a:lnTo>
                    <a:pt x="269"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6" name="Google Shape;286;p18"/>
            <p:cNvSpPr/>
            <p:nvPr/>
          </p:nvSpPr>
          <p:spPr>
            <a:xfrm>
              <a:off x="2811144" y="4943849"/>
              <a:ext cx="122360" cy="127386"/>
            </a:xfrm>
            <a:custGeom>
              <a:avLst/>
              <a:gdLst/>
              <a:ahLst/>
              <a:cxnLst/>
              <a:rect l="l" t="t" r="r" b="b"/>
              <a:pathLst>
                <a:path w="2459" h="2560" extrusionOk="0">
                  <a:moveTo>
                    <a:pt x="2324" y="135"/>
                  </a:moveTo>
                  <a:lnTo>
                    <a:pt x="2324" y="707"/>
                  </a:lnTo>
                  <a:lnTo>
                    <a:pt x="2290" y="1280"/>
                  </a:lnTo>
                  <a:lnTo>
                    <a:pt x="2257" y="1819"/>
                  </a:lnTo>
                  <a:lnTo>
                    <a:pt x="2290" y="2391"/>
                  </a:lnTo>
                  <a:lnTo>
                    <a:pt x="1213" y="2391"/>
                  </a:lnTo>
                  <a:lnTo>
                    <a:pt x="169" y="2425"/>
                  </a:lnTo>
                  <a:lnTo>
                    <a:pt x="169" y="2054"/>
                  </a:lnTo>
                  <a:lnTo>
                    <a:pt x="169" y="1718"/>
                  </a:lnTo>
                  <a:lnTo>
                    <a:pt x="203" y="1010"/>
                  </a:lnTo>
                  <a:lnTo>
                    <a:pt x="203" y="808"/>
                  </a:lnTo>
                  <a:lnTo>
                    <a:pt x="169" y="606"/>
                  </a:lnTo>
                  <a:lnTo>
                    <a:pt x="136" y="404"/>
                  </a:lnTo>
                  <a:lnTo>
                    <a:pt x="136" y="202"/>
                  </a:lnTo>
                  <a:lnTo>
                    <a:pt x="270" y="236"/>
                  </a:lnTo>
                  <a:lnTo>
                    <a:pt x="1146" y="236"/>
                  </a:lnTo>
                  <a:lnTo>
                    <a:pt x="2324" y="135"/>
                  </a:lnTo>
                  <a:close/>
                  <a:moveTo>
                    <a:pt x="2391" y="0"/>
                  </a:moveTo>
                  <a:lnTo>
                    <a:pt x="2021" y="34"/>
                  </a:lnTo>
                  <a:lnTo>
                    <a:pt x="1651" y="34"/>
                  </a:lnTo>
                  <a:lnTo>
                    <a:pt x="1280" y="68"/>
                  </a:lnTo>
                  <a:lnTo>
                    <a:pt x="910" y="101"/>
                  </a:lnTo>
                  <a:lnTo>
                    <a:pt x="304" y="101"/>
                  </a:lnTo>
                  <a:lnTo>
                    <a:pt x="169" y="68"/>
                  </a:lnTo>
                  <a:lnTo>
                    <a:pt x="35" y="101"/>
                  </a:lnTo>
                  <a:lnTo>
                    <a:pt x="1" y="169"/>
                  </a:lnTo>
                  <a:lnTo>
                    <a:pt x="1" y="202"/>
                  </a:lnTo>
                  <a:lnTo>
                    <a:pt x="35" y="236"/>
                  </a:lnTo>
                  <a:lnTo>
                    <a:pt x="35" y="404"/>
                  </a:lnTo>
                  <a:lnTo>
                    <a:pt x="35" y="573"/>
                  </a:lnTo>
                  <a:lnTo>
                    <a:pt x="68" y="876"/>
                  </a:lnTo>
                  <a:lnTo>
                    <a:pt x="68" y="1280"/>
                  </a:lnTo>
                  <a:lnTo>
                    <a:pt x="35" y="1684"/>
                  </a:lnTo>
                  <a:lnTo>
                    <a:pt x="35" y="2088"/>
                  </a:lnTo>
                  <a:lnTo>
                    <a:pt x="35" y="2492"/>
                  </a:lnTo>
                  <a:lnTo>
                    <a:pt x="35" y="2526"/>
                  </a:lnTo>
                  <a:lnTo>
                    <a:pt x="102" y="2559"/>
                  </a:lnTo>
                  <a:lnTo>
                    <a:pt x="1247" y="2526"/>
                  </a:lnTo>
                  <a:lnTo>
                    <a:pt x="2391" y="2526"/>
                  </a:lnTo>
                  <a:lnTo>
                    <a:pt x="2425" y="2492"/>
                  </a:lnTo>
                  <a:lnTo>
                    <a:pt x="2459" y="2425"/>
                  </a:lnTo>
                  <a:lnTo>
                    <a:pt x="2425" y="2155"/>
                  </a:lnTo>
                  <a:lnTo>
                    <a:pt x="2425" y="1852"/>
                  </a:lnTo>
                  <a:lnTo>
                    <a:pt x="2425" y="1246"/>
                  </a:lnTo>
                  <a:lnTo>
                    <a:pt x="2459" y="674"/>
                  </a:lnTo>
                  <a:lnTo>
                    <a:pt x="2459" y="371"/>
                  </a:lnTo>
                  <a:lnTo>
                    <a:pt x="2459" y="68"/>
                  </a:lnTo>
                  <a:lnTo>
                    <a:pt x="2425" y="34"/>
                  </a:lnTo>
                  <a:lnTo>
                    <a:pt x="2391"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7" name="Google Shape;287;p18"/>
            <p:cNvSpPr/>
            <p:nvPr/>
          </p:nvSpPr>
          <p:spPr>
            <a:xfrm>
              <a:off x="2951915" y="4947183"/>
              <a:ext cx="135745" cy="127386"/>
            </a:xfrm>
            <a:custGeom>
              <a:avLst/>
              <a:gdLst/>
              <a:ahLst/>
              <a:cxnLst/>
              <a:rect l="l" t="t" r="r" b="b"/>
              <a:pathLst>
                <a:path w="2728" h="2560" extrusionOk="0">
                  <a:moveTo>
                    <a:pt x="2189" y="135"/>
                  </a:moveTo>
                  <a:lnTo>
                    <a:pt x="2357" y="203"/>
                  </a:lnTo>
                  <a:lnTo>
                    <a:pt x="2458" y="236"/>
                  </a:lnTo>
                  <a:lnTo>
                    <a:pt x="2525" y="304"/>
                  </a:lnTo>
                  <a:lnTo>
                    <a:pt x="2559" y="405"/>
                  </a:lnTo>
                  <a:lnTo>
                    <a:pt x="2593" y="506"/>
                  </a:lnTo>
                  <a:lnTo>
                    <a:pt x="2593" y="741"/>
                  </a:lnTo>
                  <a:lnTo>
                    <a:pt x="2559" y="943"/>
                  </a:lnTo>
                  <a:lnTo>
                    <a:pt x="2525" y="1314"/>
                  </a:lnTo>
                  <a:lnTo>
                    <a:pt x="2458" y="1718"/>
                  </a:lnTo>
                  <a:lnTo>
                    <a:pt x="2458" y="1920"/>
                  </a:lnTo>
                  <a:lnTo>
                    <a:pt x="2424" y="2156"/>
                  </a:lnTo>
                  <a:lnTo>
                    <a:pt x="2391" y="2257"/>
                  </a:lnTo>
                  <a:lnTo>
                    <a:pt x="2357" y="2324"/>
                  </a:lnTo>
                  <a:lnTo>
                    <a:pt x="2256" y="2391"/>
                  </a:lnTo>
                  <a:lnTo>
                    <a:pt x="2121" y="2391"/>
                  </a:lnTo>
                  <a:lnTo>
                    <a:pt x="1212" y="2324"/>
                  </a:lnTo>
                  <a:lnTo>
                    <a:pt x="303" y="2324"/>
                  </a:lnTo>
                  <a:lnTo>
                    <a:pt x="269" y="1920"/>
                  </a:lnTo>
                  <a:lnTo>
                    <a:pt x="236" y="1550"/>
                  </a:lnTo>
                  <a:lnTo>
                    <a:pt x="168" y="1145"/>
                  </a:lnTo>
                  <a:lnTo>
                    <a:pt x="168" y="741"/>
                  </a:lnTo>
                  <a:lnTo>
                    <a:pt x="168" y="304"/>
                  </a:lnTo>
                  <a:lnTo>
                    <a:pt x="168" y="203"/>
                  </a:lnTo>
                  <a:lnTo>
                    <a:pt x="505" y="169"/>
                  </a:lnTo>
                  <a:lnTo>
                    <a:pt x="875" y="135"/>
                  </a:lnTo>
                  <a:close/>
                  <a:moveTo>
                    <a:pt x="1582" y="1"/>
                  </a:moveTo>
                  <a:lnTo>
                    <a:pt x="1145" y="34"/>
                  </a:lnTo>
                  <a:lnTo>
                    <a:pt x="370" y="34"/>
                  </a:lnTo>
                  <a:lnTo>
                    <a:pt x="101" y="68"/>
                  </a:lnTo>
                  <a:lnTo>
                    <a:pt x="67" y="102"/>
                  </a:lnTo>
                  <a:lnTo>
                    <a:pt x="67" y="135"/>
                  </a:lnTo>
                  <a:lnTo>
                    <a:pt x="34" y="270"/>
                  </a:lnTo>
                  <a:lnTo>
                    <a:pt x="0" y="438"/>
                  </a:lnTo>
                  <a:lnTo>
                    <a:pt x="34" y="741"/>
                  </a:lnTo>
                  <a:lnTo>
                    <a:pt x="34" y="1179"/>
                  </a:lnTo>
                  <a:lnTo>
                    <a:pt x="101" y="1583"/>
                  </a:lnTo>
                  <a:lnTo>
                    <a:pt x="135" y="1987"/>
                  </a:lnTo>
                  <a:lnTo>
                    <a:pt x="168" y="2425"/>
                  </a:lnTo>
                  <a:lnTo>
                    <a:pt x="202" y="2459"/>
                  </a:lnTo>
                  <a:lnTo>
                    <a:pt x="236" y="2492"/>
                  </a:lnTo>
                  <a:lnTo>
                    <a:pt x="606" y="2459"/>
                  </a:lnTo>
                  <a:lnTo>
                    <a:pt x="943" y="2459"/>
                  </a:lnTo>
                  <a:lnTo>
                    <a:pt x="1650" y="2492"/>
                  </a:lnTo>
                  <a:lnTo>
                    <a:pt x="2054" y="2560"/>
                  </a:lnTo>
                  <a:lnTo>
                    <a:pt x="2256" y="2560"/>
                  </a:lnTo>
                  <a:lnTo>
                    <a:pt x="2323" y="2526"/>
                  </a:lnTo>
                  <a:lnTo>
                    <a:pt x="2424" y="2492"/>
                  </a:lnTo>
                  <a:lnTo>
                    <a:pt x="2492" y="2425"/>
                  </a:lnTo>
                  <a:lnTo>
                    <a:pt x="2525" y="2358"/>
                  </a:lnTo>
                  <a:lnTo>
                    <a:pt x="2593" y="2189"/>
                  </a:lnTo>
                  <a:lnTo>
                    <a:pt x="2593" y="1853"/>
                  </a:lnTo>
                  <a:lnTo>
                    <a:pt x="2660" y="1348"/>
                  </a:lnTo>
                  <a:lnTo>
                    <a:pt x="2727" y="842"/>
                  </a:lnTo>
                  <a:lnTo>
                    <a:pt x="2727" y="506"/>
                  </a:lnTo>
                  <a:lnTo>
                    <a:pt x="2694" y="337"/>
                  </a:lnTo>
                  <a:lnTo>
                    <a:pt x="2626" y="203"/>
                  </a:lnTo>
                  <a:lnTo>
                    <a:pt x="2492" y="102"/>
                  </a:lnTo>
                  <a:lnTo>
                    <a:pt x="2323" y="34"/>
                  </a:lnTo>
                  <a:lnTo>
                    <a:pt x="218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8" name="Google Shape;288;p18"/>
            <p:cNvSpPr/>
            <p:nvPr/>
          </p:nvSpPr>
          <p:spPr>
            <a:xfrm>
              <a:off x="3007198" y="5024261"/>
              <a:ext cx="28512" cy="31896"/>
            </a:xfrm>
            <a:custGeom>
              <a:avLst/>
              <a:gdLst/>
              <a:ahLst/>
              <a:cxnLst/>
              <a:rect l="l" t="t" r="r" b="b"/>
              <a:pathLst>
                <a:path w="573" h="641" extrusionOk="0">
                  <a:moveTo>
                    <a:pt x="337" y="1"/>
                  </a:moveTo>
                  <a:lnTo>
                    <a:pt x="269" y="68"/>
                  </a:lnTo>
                  <a:lnTo>
                    <a:pt x="202" y="135"/>
                  </a:lnTo>
                  <a:lnTo>
                    <a:pt x="34" y="337"/>
                  </a:lnTo>
                  <a:lnTo>
                    <a:pt x="0" y="371"/>
                  </a:lnTo>
                  <a:lnTo>
                    <a:pt x="0" y="405"/>
                  </a:lnTo>
                  <a:lnTo>
                    <a:pt x="34" y="438"/>
                  </a:lnTo>
                  <a:lnTo>
                    <a:pt x="236" y="438"/>
                  </a:lnTo>
                  <a:lnTo>
                    <a:pt x="404" y="405"/>
                  </a:lnTo>
                  <a:lnTo>
                    <a:pt x="404" y="573"/>
                  </a:lnTo>
                  <a:lnTo>
                    <a:pt x="404" y="607"/>
                  </a:lnTo>
                  <a:lnTo>
                    <a:pt x="438" y="640"/>
                  </a:lnTo>
                  <a:lnTo>
                    <a:pt x="471" y="640"/>
                  </a:lnTo>
                  <a:lnTo>
                    <a:pt x="505" y="607"/>
                  </a:lnTo>
                  <a:lnTo>
                    <a:pt x="505" y="573"/>
                  </a:lnTo>
                  <a:lnTo>
                    <a:pt x="572" y="573"/>
                  </a:lnTo>
                  <a:lnTo>
                    <a:pt x="539" y="506"/>
                  </a:lnTo>
                  <a:lnTo>
                    <a:pt x="572" y="304"/>
                  </a:lnTo>
                  <a:lnTo>
                    <a:pt x="572" y="270"/>
                  </a:lnTo>
                  <a:lnTo>
                    <a:pt x="539" y="236"/>
                  </a:lnTo>
                  <a:lnTo>
                    <a:pt x="505" y="203"/>
                  </a:lnTo>
                  <a:lnTo>
                    <a:pt x="471" y="236"/>
                  </a:lnTo>
                  <a:lnTo>
                    <a:pt x="337" y="304"/>
                  </a:lnTo>
                  <a:lnTo>
                    <a:pt x="168" y="304"/>
                  </a:lnTo>
                  <a:lnTo>
                    <a:pt x="337" y="135"/>
                  </a:lnTo>
                  <a:lnTo>
                    <a:pt x="370" y="68"/>
                  </a:lnTo>
                  <a:lnTo>
                    <a:pt x="3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89" name="Google Shape;289;p18"/>
            <p:cNvSpPr/>
            <p:nvPr/>
          </p:nvSpPr>
          <p:spPr>
            <a:xfrm>
              <a:off x="3166331" y="5099648"/>
              <a:ext cx="8409" cy="46973"/>
            </a:xfrm>
            <a:custGeom>
              <a:avLst/>
              <a:gdLst/>
              <a:ahLst/>
              <a:cxnLst/>
              <a:rect l="l" t="t" r="r" b="b"/>
              <a:pathLst>
                <a:path w="169" h="944" extrusionOk="0">
                  <a:moveTo>
                    <a:pt x="102" y="1"/>
                  </a:moveTo>
                  <a:lnTo>
                    <a:pt x="68" y="34"/>
                  </a:lnTo>
                  <a:lnTo>
                    <a:pt x="34" y="270"/>
                  </a:lnTo>
                  <a:lnTo>
                    <a:pt x="1" y="472"/>
                  </a:lnTo>
                  <a:lnTo>
                    <a:pt x="1" y="943"/>
                  </a:lnTo>
                  <a:lnTo>
                    <a:pt x="135" y="943"/>
                  </a:lnTo>
                  <a:lnTo>
                    <a:pt x="135" y="506"/>
                  </a:lnTo>
                  <a:lnTo>
                    <a:pt x="169" y="68"/>
                  </a:lnTo>
                  <a:lnTo>
                    <a:pt x="135"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90" name="Google Shape;290;p18"/>
            <p:cNvSpPr/>
            <p:nvPr/>
          </p:nvSpPr>
          <p:spPr>
            <a:xfrm>
              <a:off x="2879863" y="5092930"/>
              <a:ext cx="129028" cy="53691"/>
            </a:xfrm>
            <a:custGeom>
              <a:avLst/>
              <a:gdLst/>
              <a:ahLst/>
              <a:cxnLst/>
              <a:rect l="l" t="t" r="r" b="b"/>
              <a:pathLst>
                <a:path w="2593" h="1079" extrusionOk="0">
                  <a:moveTo>
                    <a:pt x="438" y="1"/>
                  </a:moveTo>
                  <a:lnTo>
                    <a:pt x="68" y="68"/>
                  </a:lnTo>
                  <a:lnTo>
                    <a:pt x="34" y="102"/>
                  </a:lnTo>
                  <a:lnTo>
                    <a:pt x="34" y="136"/>
                  </a:lnTo>
                  <a:lnTo>
                    <a:pt x="34" y="169"/>
                  </a:lnTo>
                  <a:lnTo>
                    <a:pt x="0" y="1078"/>
                  </a:lnTo>
                  <a:lnTo>
                    <a:pt x="101" y="1078"/>
                  </a:lnTo>
                  <a:lnTo>
                    <a:pt x="135" y="641"/>
                  </a:lnTo>
                  <a:lnTo>
                    <a:pt x="135" y="203"/>
                  </a:lnTo>
                  <a:lnTo>
                    <a:pt x="371" y="136"/>
                  </a:lnTo>
                  <a:lnTo>
                    <a:pt x="606" y="102"/>
                  </a:lnTo>
                  <a:lnTo>
                    <a:pt x="1111" y="136"/>
                  </a:lnTo>
                  <a:lnTo>
                    <a:pt x="1616" y="169"/>
                  </a:lnTo>
                  <a:lnTo>
                    <a:pt x="2121" y="203"/>
                  </a:lnTo>
                  <a:lnTo>
                    <a:pt x="2256" y="237"/>
                  </a:lnTo>
                  <a:lnTo>
                    <a:pt x="2357" y="270"/>
                  </a:lnTo>
                  <a:lnTo>
                    <a:pt x="2391" y="371"/>
                  </a:lnTo>
                  <a:lnTo>
                    <a:pt x="2424" y="472"/>
                  </a:lnTo>
                  <a:lnTo>
                    <a:pt x="2458" y="708"/>
                  </a:lnTo>
                  <a:lnTo>
                    <a:pt x="2458" y="944"/>
                  </a:lnTo>
                  <a:lnTo>
                    <a:pt x="2458" y="1078"/>
                  </a:lnTo>
                  <a:lnTo>
                    <a:pt x="2559" y="1078"/>
                  </a:lnTo>
                  <a:lnTo>
                    <a:pt x="2559" y="1045"/>
                  </a:lnTo>
                  <a:lnTo>
                    <a:pt x="2593" y="573"/>
                  </a:lnTo>
                  <a:lnTo>
                    <a:pt x="2559" y="371"/>
                  </a:lnTo>
                  <a:lnTo>
                    <a:pt x="2525" y="237"/>
                  </a:lnTo>
                  <a:lnTo>
                    <a:pt x="2458" y="169"/>
                  </a:lnTo>
                  <a:lnTo>
                    <a:pt x="2357" y="102"/>
                  </a:lnTo>
                  <a:lnTo>
                    <a:pt x="2256" y="68"/>
                  </a:lnTo>
                  <a:lnTo>
                    <a:pt x="1987" y="35"/>
                  </a:lnTo>
                  <a:lnTo>
                    <a:pt x="1482" y="35"/>
                  </a:lnTo>
                  <a:lnTo>
                    <a:pt x="77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91" name="Google Shape;291;p18"/>
            <p:cNvSpPr/>
            <p:nvPr/>
          </p:nvSpPr>
          <p:spPr>
            <a:xfrm>
              <a:off x="3099304" y="4943849"/>
              <a:ext cx="125694" cy="135745"/>
            </a:xfrm>
            <a:custGeom>
              <a:avLst/>
              <a:gdLst/>
              <a:ahLst/>
              <a:cxnLst/>
              <a:rect l="l" t="t" r="r" b="b"/>
              <a:pathLst>
                <a:path w="2526" h="2728" extrusionOk="0">
                  <a:moveTo>
                    <a:pt x="439" y="135"/>
                  </a:moveTo>
                  <a:lnTo>
                    <a:pt x="708" y="169"/>
                  </a:lnTo>
                  <a:lnTo>
                    <a:pt x="1516" y="202"/>
                  </a:lnTo>
                  <a:lnTo>
                    <a:pt x="2189" y="202"/>
                  </a:lnTo>
                  <a:lnTo>
                    <a:pt x="2257" y="236"/>
                  </a:lnTo>
                  <a:lnTo>
                    <a:pt x="2290" y="270"/>
                  </a:lnTo>
                  <a:lnTo>
                    <a:pt x="2358" y="404"/>
                  </a:lnTo>
                  <a:lnTo>
                    <a:pt x="2391" y="606"/>
                  </a:lnTo>
                  <a:lnTo>
                    <a:pt x="2391" y="808"/>
                  </a:lnTo>
                  <a:lnTo>
                    <a:pt x="2358" y="1280"/>
                  </a:lnTo>
                  <a:lnTo>
                    <a:pt x="2358" y="1583"/>
                  </a:lnTo>
                  <a:lnTo>
                    <a:pt x="2324" y="1987"/>
                  </a:lnTo>
                  <a:lnTo>
                    <a:pt x="2290" y="2189"/>
                  </a:lnTo>
                  <a:lnTo>
                    <a:pt x="2189" y="2391"/>
                  </a:lnTo>
                  <a:lnTo>
                    <a:pt x="2156" y="2458"/>
                  </a:lnTo>
                  <a:lnTo>
                    <a:pt x="2122" y="2492"/>
                  </a:lnTo>
                  <a:lnTo>
                    <a:pt x="1987" y="2526"/>
                  </a:lnTo>
                  <a:lnTo>
                    <a:pt x="1684" y="2559"/>
                  </a:lnTo>
                  <a:lnTo>
                    <a:pt x="1112" y="2559"/>
                  </a:lnTo>
                  <a:lnTo>
                    <a:pt x="843" y="2526"/>
                  </a:lnTo>
                  <a:lnTo>
                    <a:pt x="540" y="2458"/>
                  </a:lnTo>
                  <a:lnTo>
                    <a:pt x="405" y="2391"/>
                  </a:lnTo>
                  <a:lnTo>
                    <a:pt x="304" y="2324"/>
                  </a:lnTo>
                  <a:lnTo>
                    <a:pt x="237" y="2189"/>
                  </a:lnTo>
                  <a:lnTo>
                    <a:pt x="203" y="2054"/>
                  </a:lnTo>
                  <a:lnTo>
                    <a:pt x="203" y="1718"/>
                  </a:lnTo>
                  <a:lnTo>
                    <a:pt x="237" y="1415"/>
                  </a:lnTo>
                  <a:lnTo>
                    <a:pt x="270" y="1111"/>
                  </a:lnTo>
                  <a:lnTo>
                    <a:pt x="237" y="775"/>
                  </a:lnTo>
                  <a:lnTo>
                    <a:pt x="169" y="135"/>
                  </a:lnTo>
                  <a:close/>
                  <a:moveTo>
                    <a:pt x="102" y="0"/>
                  </a:moveTo>
                  <a:lnTo>
                    <a:pt x="35" y="68"/>
                  </a:lnTo>
                  <a:lnTo>
                    <a:pt x="1" y="101"/>
                  </a:lnTo>
                  <a:lnTo>
                    <a:pt x="1" y="135"/>
                  </a:lnTo>
                  <a:lnTo>
                    <a:pt x="35" y="169"/>
                  </a:lnTo>
                  <a:lnTo>
                    <a:pt x="102" y="202"/>
                  </a:lnTo>
                  <a:lnTo>
                    <a:pt x="68" y="404"/>
                  </a:lnTo>
                  <a:lnTo>
                    <a:pt x="68" y="573"/>
                  </a:lnTo>
                  <a:lnTo>
                    <a:pt x="102" y="977"/>
                  </a:lnTo>
                  <a:lnTo>
                    <a:pt x="102" y="1381"/>
                  </a:lnTo>
                  <a:lnTo>
                    <a:pt x="68" y="1751"/>
                  </a:lnTo>
                  <a:lnTo>
                    <a:pt x="35" y="2054"/>
                  </a:lnTo>
                  <a:lnTo>
                    <a:pt x="68" y="2189"/>
                  </a:lnTo>
                  <a:lnTo>
                    <a:pt x="102" y="2290"/>
                  </a:lnTo>
                  <a:lnTo>
                    <a:pt x="169" y="2391"/>
                  </a:lnTo>
                  <a:lnTo>
                    <a:pt x="270" y="2492"/>
                  </a:lnTo>
                  <a:lnTo>
                    <a:pt x="371" y="2559"/>
                  </a:lnTo>
                  <a:lnTo>
                    <a:pt x="506" y="2627"/>
                  </a:lnTo>
                  <a:lnTo>
                    <a:pt x="876" y="2694"/>
                  </a:lnTo>
                  <a:lnTo>
                    <a:pt x="1213" y="2728"/>
                  </a:lnTo>
                  <a:lnTo>
                    <a:pt x="1583" y="2728"/>
                  </a:lnTo>
                  <a:lnTo>
                    <a:pt x="1954" y="2660"/>
                  </a:lnTo>
                  <a:lnTo>
                    <a:pt x="2088" y="2660"/>
                  </a:lnTo>
                  <a:lnTo>
                    <a:pt x="2189" y="2593"/>
                  </a:lnTo>
                  <a:lnTo>
                    <a:pt x="2290" y="2526"/>
                  </a:lnTo>
                  <a:lnTo>
                    <a:pt x="2358" y="2425"/>
                  </a:lnTo>
                  <a:lnTo>
                    <a:pt x="2459" y="2223"/>
                  </a:lnTo>
                  <a:lnTo>
                    <a:pt x="2492" y="1953"/>
                  </a:lnTo>
                  <a:lnTo>
                    <a:pt x="2526" y="1684"/>
                  </a:lnTo>
                  <a:lnTo>
                    <a:pt x="2526" y="1448"/>
                  </a:lnTo>
                  <a:lnTo>
                    <a:pt x="2526" y="977"/>
                  </a:lnTo>
                  <a:lnTo>
                    <a:pt x="2526" y="606"/>
                  </a:lnTo>
                  <a:lnTo>
                    <a:pt x="2526" y="404"/>
                  </a:lnTo>
                  <a:lnTo>
                    <a:pt x="2459" y="236"/>
                  </a:lnTo>
                  <a:lnTo>
                    <a:pt x="2391" y="135"/>
                  </a:lnTo>
                  <a:lnTo>
                    <a:pt x="2324" y="101"/>
                  </a:lnTo>
                  <a:lnTo>
                    <a:pt x="2223" y="68"/>
                  </a:lnTo>
                  <a:lnTo>
                    <a:pt x="2122" y="34"/>
                  </a:lnTo>
                  <a:lnTo>
                    <a:pt x="1718" y="34"/>
                  </a:lnTo>
                  <a:lnTo>
                    <a:pt x="57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92" name="Google Shape;292;p18"/>
            <p:cNvSpPr/>
            <p:nvPr/>
          </p:nvSpPr>
          <p:spPr>
            <a:xfrm>
              <a:off x="3295359" y="5022569"/>
              <a:ext cx="28512" cy="30204"/>
            </a:xfrm>
            <a:custGeom>
              <a:avLst/>
              <a:gdLst/>
              <a:ahLst/>
              <a:cxnLst/>
              <a:rect l="l" t="t" r="r" b="b"/>
              <a:pathLst>
                <a:path w="573" h="607" extrusionOk="0">
                  <a:moveTo>
                    <a:pt x="370" y="371"/>
                  </a:moveTo>
                  <a:lnTo>
                    <a:pt x="438" y="405"/>
                  </a:lnTo>
                  <a:lnTo>
                    <a:pt x="438" y="439"/>
                  </a:lnTo>
                  <a:lnTo>
                    <a:pt x="370" y="472"/>
                  </a:lnTo>
                  <a:lnTo>
                    <a:pt x="303" y="472"/>
                  </a:lnTo>
                  <a:lnTo>
                    <a:pt x="236" y="439"/>
                  </a:lnTo>
                  <a:lnTo>
                    <a:pt x="202" y="439"/>
                  </a:lnTo>
                  <a:lnTo>
                    <a:pt x="337" y="371"/>
                  </a:lnTo>
                  <a:close/>
                  <a:moveTo>
                    <a:pt x="337" y="1"/>
                  </a:moveTo>
                  <a:lnTo>
                    <a:pt x="168" y="68"/>
                  </a:lnTo>
                  <a:lnTo>
                    <a:pt x="67" y="203"/>
                  </a:lnTo>
                  <a:lnTo>
                    <a:pt x="0" y="270"/>
                  </a:lnTo>
                  <a:lnTo>
                    <a:pt x="0" y="338"/>
                  </a:lnTo>
                  <a:lnTo>
                    <a:pt x="0" y="405"/>
                  </a:lnTo>
                  <a:lnTo>
                    <a:pt x="34" y="439"/>
                  </a:lnTo>
                  <a:lnTo>
                    <a:pt x="0" y="472"/>
                  </a:lnTo>
                  <a:lnTo>
                    <a:pt x="0" y="506"/>
                  </a:lnTo>
                  <a:lnTo>
                    <a:pt x="34" y="540"/>
                  </a:lnTo>
                  <a:lnTo>
                    <a:pt x="67" y="573"/>
                  </a:lnTo>
                  <a:lnTo>
                    <a:pt x="135" y="540"/>
                  </a:lnTo>
                  <a:lnTo>
                    <a:pt x="236" y="607"/>
                  </a:lnTo>
                  <a:lnTo>
                    <a:pt x="438" y="607"/>
                  </a:lnTo>
                  <a:lnTo>
                    <a:pt x="505" y="573"/>
                  </a:lnTo>
                  <a:lnTo>
                    <a:pt x="572" y="506"/>
                  </a:lnTo>
                  <a:lnTo>
                    <a:pt x="572" y="439"/>
                  </a:lnTo>
                  <a:lnTo>
                    <a:pt x="572" y="371"/>
                  </a:lnTo>
                  <a:lnTo>
                    <a:pt x="539" y="304"/>
                  </a:lnTo>
                  <a:lnTo>
                    <a:pt x="438" y="270"/>
                  </a:lnTo>
                  <a:lnTo>
                    <a:pt x="337" y="237"/>
                  </a:lnTo>
                  <a:lnTo>
                    <a:pt x="236" y="270"/>
                  </a:lnTo>
                  <a:lnTo>
                    <a:pt x="135" y="338"/>
                  </a:lnTo>
                  <a:lnTo>
                    <a:pt x="135" y="270"/>
                  </a:lnTo>
                  <a:lnTo>
                    <a:pt x="202" y="203"/>
                  </a:lnTo>
                  <a:lnTo>
                    <a:pt x="269" y="136"/>
                  </a:lnTo>
                  <a:lnTo>
                    <a:pt x="370" y="102"/>
                  </a:lnTo>
                  <a:lnTo>
                    <a:pt x="471" y="102"/>
                  </a:lnTo>
                  <a:lnTo>
                    <a:pt x="505" y="68"/>
                  </a:lnTo>
                  <a:lnTo>
                    <a:pt x="47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93" name="Google Shape;293;p18"/>
            <p:cNvSpPr/>
            <p:nvPr/>
          </p:nvSpPr>
          <p:spPr>
            <a:xfrm>
              <a:off x="3273564" y="4850051"/>
              <a:ext cx="135745" cy="83796"/>
            </a:xfrm>
            <a:custGeom>
              <a:avLst/>
              <a:gdLst/>
              <a:ahLst/>
              <a:cxnLst/>
              <a:rect l="l" t="t" r="r" b="b"/>
              <a:pathLst>
                <a:path w="2728" h="1684" extrusionOk="0">
                  <a:moveTo>
                    <a:pt x="236" y="135"/>
                  </a:moveTo>
                  <a:lnTo>
                    <a:pt x="640" y="168"/>
                  </a:lnTo>
                  <a:lnTo>
                    <a:pt x="1785" y="202"/>
                  </a:lnTo>
                  <a:lnTo>
                    <a:pt x="2189" y="202"/>
                  </a:lnTo>
                  <a:lnTo>
                    <a:pt x="2391" y="236"/>
                  </a:lnTo>
                  <a:lnTo>
                    <a:pt x="2492" y="236"/>
                  </a:lnTo>
                  <a:lnTo>
                    <a:pt x="2559" y="269"/>
                  </a:lnTo>
                  <a:lnTo>
                    <a:pt x="2593" y="404"/>
                  </a:lnTo>
                  <a:lnTo>
                    <a:pt x="2593" y="539"/>
                  </a:lnTo>
                  <a:lnTo>
                    <a:pt x="2593" y="808"/>
                  </a:lnTo>
                  <a:lnTo>
                    <a:pt x="2593" y="1414"/>
                  </a:lnTo>
                  <a:lnTo>
                    <a:pt x="2559" y="1448"/>
                  </a:lnTo>
                  <a:lnTo>
                    <a:pt x="2492" y="1515"/>
                  </a:lnTo>
                  <a:lnTo>
                    <a:pt x="2290" y="1549"/>
                  </a:lnTo>
                  <a:lnTo>
                    <a:pt x="1616" y="1549"/>
                  </a:lnTo>
                  <a:lnTo>
                    <a:pt x="909" y="1481"/>
                  </a:lnTo>
                  <a:lnTo>
                    <a:pt x="472" y="1448"/>
                  </a:lnTo>
                  <a:lnTo>
                    <a:pt x="371" y="1414"/>
                  </a:lnTo>
                  <a:lnTo>
                    <a:pt x="303" y="1313"/>
                  </a:lnTo>
                  <a:lnTo>
                    <a:pt x="236" y="1178"/>
                  </a:lnTo>
                  <a:lnTo>
                    <a:pt x="236" y="1044"/>
                  </a:lnTo>
                  <a:lnTo>
                    <a:pt x="202" y="707"/>
                  </a:lnTo>
                  <a:lnTo>
                    <a:pt x="202" y="438"/>
                  </a:lnTo>
                  <a:lnTo>
                    <a:pt x="236" y="303"/>
                  </a:lnTo>
                  <a:lnTo>
                    <a:pt x="202" y="135"/>
                  </a:lnTo>
                  <a:close/>
                  <a:moveTo>
                    <a:pt x="236" y="0"/>
                  </a:moveTo>
                  <a:lnTo>
                    <a:pt x="34" y="34"/>
                  </a:lnTo>
                  <a:lnTo>
                    <a:pt x="0" y="67"/>
                  </a:lnTo>
                  <a:lnTo>
                    <a:pt x="0" y="101"/>
                  </a:lnTo>
                  <a:lnTo>
                    <a:pt x="0" y="135"/>
                  </a:lnTo>
                  <a:lnTo>
                    <a:pt x="34" y="168"/>
                  </a:lnTo>
                  <a:lnTo>
                    <a:pt x="101" y="168"/>
                  </a:lnTo>
                  <a:lnTo>
                    <a:pt x="101" y="202"/>
                  </a:lnTo>
                  <a:lnTo>
                    <a:pt x="101" y="303"/>
                  </a:lnTo>
                  <a:lnTo>
                    <a:pt x="68" y="471"/>
                  </a:lnTo>
                  <a:lnTo>
                    <a:pt x="68" y="673"/>
                  </a:lnTo>
                  <a:lnTo>
                    <a:pt x="101" y="1111"/>
                  </a:lnTo>
                  <a:lnTo>
                    <a:pt x="202" y="1549"/>
                  </a:lnTo>
                  <a:lnTo>
                    <a:pt x="236" y="1582"/>
                  </a:lnTo>
                  <a:lnTo>
                    <a:pt x="573" y="1582"/>
                  </a:lnTo>
                  <a:lnTo>
                    <a:pt x="876" y="1616"/>
                  </a:lnTo>
                  <a:lnTo>
                    <a:pt x="1482" y="1683"/>
                  </a:lnTo>
                  <a:lnTo>
                    <a:pt x="2357" y="1683"/>
                  </a:lnTo>
                  <a:lnTo>
                    <a:pt x="2660" y="1616"/>
                  </a:lnTo>
                  <a:lnTo>
                    <a:pt x="2694" y="1582"/>
                  </a:lnTo>
                  <a:lnTo>
                    <a:pt x="2727" y="1549"/>
                  </a:lnTo>
                  <a:lnTo>
                    <a:pt x="2727" y="909"/>
                  </a:lnTo>
                  <a:lnTo>
                    <a:pt x="2727" y="572"/>
                  </a:lnTo>
                  <a:lnTo>
                    <a:pt x="2660" y="269"/>
                  </a:lnTo>
                  <a:lnTo>
                    <a:pt x="2626" y="168"/>
                  </a:lnTo>
                  <a:lnTo>
                    <a:pt x="2525" y="135"/>
                  </a:lnTo>
                  <a:lnTo>
                    <a:pt x="2424" y="101"/>
                  </a:lnTo>
                  <a:lnTo>
                    <a:pt x="1650" y="101"/>
                  </a:lnTo>
                  <a:lnTo>
                    <a:pt x="977" y="34"/>
                  </a:lnTo>
                  <a:lnTo>
                    <a:pt x="50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94" name="Google Shape;294;p18"/>
            <p:cNvSpPr/>
            <p:nvPr/>
          </p:nvSpPr>
          <p:spPr>
            <a:xfrm>
              <a:off x="3157971" y="5087904"/>
              <a:ext cx="137437" cy="58717"/>
            </a:xfrm>
            <a:custGeom>
              <a:avLst/>
              <a:gdLst/>
              <a:ahLst/>
              <a:cxnLst/>
              <a:rect l="l" t="t" r="r" b="b"/>
              <a:pathLst>
                <a:path w="2762" h="1180" extrusionOk="0">
                  <a:moveTo>
                    <a:pt x="438" y="1"/>
                  </a:moveTo>
                  <a:lnTo>
                    <a:pt x="202" y="68"/>
                  </a:lnTo>
                  <a:lnTo>
                    <a:pt x="101" y="102"/>
                  </a:lnTo>
                  <a:lnTo>
                    <a:pt x="34" y="169"/>
                  </a:lnTo>
                  <a:lnTo>
                    <a:pt x="0" y="237"/>
                  </a:lnTo>
                  <a:lnTo>
                    <a:pt x="34" y="270"/>
                  </a:lnTo>
                  <a:lnTo>
                    <a:pt x="101" y="270"/>
                  </a:lnTo>
                  <a:lnTo>
                    <a:pt x="135" y="237"/>
                  </a:lnTo>
                  <a:lnTo>
                    <a:pt x="202" y="203"/>
                  </a:lnTo>
                  <a:lnTo>
                    <a:pt x="303" y="169"/>
                  </a:lnTo>
                  <a:lnTo>
                    <a:pt x="539" y="136"/>
                  </a:lnTo>
                  <a:lnTo>
                    <a:pt x="977" y="169"/>
                  </a:lnTo>
                  <a:lnTo>
                    <a:pt x="1919" y="203"/>
                  </a:lnTo>
                  <a:lnTo>
                    <a:pt x="2256" y="237"/>
                  </a:lnTo>
                  <a:lnTo>
                    <a:pt x="2391" y="270"/>
                  </a:lnTo>
                  <a:lnTo>
                    <a:pt x="2525" y="338"/>
                  </a:lnTo>
                  <a:lnTo>
                    <a:pt x="2593" y="371"/>
                  </a:lnTo>
                  <a:lnTo>
                    <a:pt x="2626" y="439"/>
                  </a:lnTo>
                  <a:lnTo>
                    <a:pt x="2660" y="607"/>
                  </a:lnTo>
                  <a:lnTo>
                    <a:pt x="2626" y="910"/>
                  </a:lnTo>
                  <a:lnTo>
                    <a:pt x="2660" y="1179"/>
                  </a:lnTo>
                  <a:lnTo>
                    <a:pt x="2761" y="1179"/>
                  </a:lnTo>
                  <a:lnTo>
                    <a:pt x="2761" y="708"/>
                  </a:lnTo>
                  <a:lnTo>
                    <a:pt x="2761" y="439"/>
                  </a:lnTo>
                  <a:lnTo>
                    <a:pt x="2727" y="371"/>
                  </a:lnTo>
                  <a:lnTo>
                    <a:pt x="2660" y="270"/>
                  </a:lnTo>
                  <a:lnTo>
                    <a:pt x="2593" y="237"/>
                  </a:lnTo>
                  <a:lnTo>
                    <a:pt x="2525" y="169"/>
                  </a:lnTo>
                  <a:lnTo>
                    <a:pt x="2256" y="102"/>
                  </a:lnTo>
                  <a:lnTo>
                    <a:pt x="1919" y="68"/>
                  </a:lnTo>
                  <a:lnTo>
                    <a:pt x="1583" y="68"/>
                  </a:lnTo>
                  <a:lnTo>
                    <a:pt x="909" y="35"/>
                  </a:lnTo>
                  <a:lnTo>
                    <a:pt x="67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95" name="Google Shape;295;p18"/>
            <p:cNvSpPr/>
            <p:nvPr/>
          </p:nvSpPr>
          <p:spPr>
            <a:xfrm>
              <a:off x="3392490" y="4943849"/>
              <a:ext cx="130720" cy="132411"/>
            </a:xfrm>
            <a:custGeom>
              <a:avLst/>
              <a:gdLst/>
              <a:ahLst/>
              <a:cxnLst/>
              <a:rect l="l" t="t" r="r" b="b"/>
              <a:pathLst>
                <a:path w="2627" h="2661" extrusionOk="0">
                  <a:moveTo>
                    <a:pt x="2122" y="135"/>
                  </a:moveTo>
                  <a:lnTo>
                    <a:pt x="2257" y="169"/>
                  </a:lnTo>
                  <a:lnTo>
                    <a:pt x="2358" y="236"/>
                  </a:lnTo>
                  <a:lnTo>
                    <a:pt x="2425" y="337"/>
                  </a:lnTo>
                  <a:lnTo>
                    <a:pt x="2492" y="539"/>
                  </a:lnTo>
                  <a:lnTo>
                    <a:pt x="2492" y="741"/>
                  </a:lnTo>
                  <a:lnTo>
                    <a:pt x="2492" y="1179"/>
                  </a:lnTo>
                  <a:lnTo>
                    <a:pt x="2425" y="1718"/>
                  </a:lnTo>
                  <a:lnTo>
                    <a:pt x="2391" y="1953"/>
                  </a:lnTo>
                  <a:lnTo>
                    <a:pt x="2290" y="2223"/>
                  </a:lnTo>
                  <a:lnTo>
                    <a:pt x="2223" y="2324"/>
                  </a:lnTo>
                  <a:lnTo>
                    <a:pt x="2156" y="2391"/>
                  </a:lnTo>
                  <a:lnTo>
                    <a:pt x="2021" y="2458"/>
                  </a:lnTo>
                  <a:lnTo>
                    <a:pt x="1920" y="2492"/>
                  </a:lnTo>
                  <a:lnTo>
                    <a:pt x="1381" y="2492"/>
                  </a:lnTo>
                  <a:lnTo>
                    <a:pt x="472" y="2458"/>
                  </a:lnTo>
                  <a:lnTo>
                    <a:pt x="337" y="2425"/>
                  </a:lnTo>
                  <a:lnTo>
                    <a:pt x="236" y="2324"/>
                  </a:lnTo>
                  <a:lnTo>
                    <a:pt x="169" y="2223"/>
                  </a:lnTo>
                  <a:lnTo>
                    <a:pt x="135" y="2088"/>
                  </a:lnTo>
                  <a:lnTo>
                    <a:pt x="135" y="1785"/>
                  </a:lnTo>
                  <a:lnTo>
                    <a:pt x="169" y="1516"/>
                  </a:lnTo>
                  <a:lnTo>
                    <a:pt x="169" y="741"/>
                  </a:lnTo>
                  <a:lnTo>
                    <a:pt x="203" y="472"/>
                  </a:lnTo>
                  <a:lnTo>
                    <a:pt x="169" y="337"/>
                  </a:lnTo>
                  <a:lnTo>
                    <a:pt x="135" y="202"/>
                  </a:lnTo>
                  <a:lnTo>
                    <a:pt x="169" y="202"/>
                  </a:lnTo>
                  <a:lnTo>
                    <a:pt x="472" y="169"/>
                  </a:lnTo>
                  <a:lnTo>
                    <a:pt x="775" y="135"/>
                  </a:lnTo>
                  <a:close/>
                  <a:moveTo>
                    <a:pt x="506" y="0"/>
                  </a:moveTo>
                  <a:lnTo>
                    <a:pt x="135" y="68"/>
                  </a:lnTo>
                  <a:lnTo>
                    <a:pt x="135" y="101"/>
                  </a:lnTo>
                  <a:lnTo>
                    <a:pt x="102" y="101"/>
                  </a:lnTo>
                  <a:lnTo>
                    <a:pt x="68" y="135"/>
                  </a:lnTo>
                  <a:lnTo>
                    <a:pt x="34" y="573"/>
                  </a:lnTo>
                  <a:lnTo>
                    <a:pt x="34" y="1010"/>
                  </a:lnTo>
                  <a:lnTo>
                    <a:pt x="34" y="1852"/>
                  </a:lnTo>
                  <a:lnTo>
                    <a:pt x="1" y="2088"/>
                  </a:lnTo>
                  <a:lnTo>
                    <a:pt x="34" y="2290"/>
                  </a:lnTo>
                  <a:lnTo>
                    <a:pt x="68" y="2357"/>
                  </a:lnTo>
                  <a:lnTo>
                    <a:pt x="102" y="2458"/>
                  </a:lnTo>
                  <a:lnTo>
                    <a:pt x="169" y="2526"/>
                  </a:lnTo>
                  <a:lnTo>
                    <a:pt x="270" y="2559"/>
                  </a:lnTo>
                  <a:lnTo>
                    <a:pt x="573" y="2627"/>
                  </a:lnTo>
                  <a:lnTo>
                    <a:pt x="876" y="2660"/>
                  </a:lnTo>
                  <a:lnTo>
                    <a:pt x="1482" y="2627"/>
                  </a:lnTo>
                  <a:lnTo>
                    <a:pt x="1718" y="2627"/>
                  </a:lnTo>
                  <a:lnTo>
                    <a:pt x="1987" y="2593"/>
                  </a:lnTo>
                  <a:lnTo>
                    <a:pt x="2122" y="2559"/>
                  </a:lnTo>
                  <a:lnTo>
                    <a:pt x="2223" y="2526"/>
                  </a:lnTo>
                  <a:lnTo>
                    <a:pt x="2324" y="2458"/>
                  </a:lnTo>
                  <a:lnTo>
                    <a:pt x="2391" y="2357"/>
                  </a:lnTo>
                  <a:lnTo>
                    <a:pt x="2526" y="2088"/>
                  </a:lnTo>
                  <a:lnTo>
                    <a:pt x="2560" y="1819"/>
                  </a:lnTo>
                  <a:lnTo>
                    <a:pt x="2593" y="1246"/>
                  </a:lnTo>
                  <a:lnTo>
                    <a:pt x="2627" y="707"/>
                  </a:lnTo>
                  <a:lnTo>
                    <a:pt x="2627" y="438"/>
                  </a:lnTo>
                  <a:lnTo>
                    <a:pt x="2593" y="337"/>
                  </a:lnTo>
                  <a:lnTo>
                    <a:pt x="2526" y="202"/>
                  </a:lnTo>
                  <a:lnTo>
                    <a:pt x="2459" y="135"/>
                  </a:lnTo>
                  <a:lnTo>
                    <a:pt x="2358" y="68"/>
                  </a:lnTo>
                  <a:lnTo>
                    <a:pt x="2257" y="34"/>
                  </a:lnTo>
                  <a:lnTo>
                    <a:pt x="215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96" name="Google Shape;296;p18"/>
            <p:cNvSpPr/>
            <p:nvPr/>
          </p:nvSpPr>
          <p:spPr>
            <a:xfrm>
              <a:off x="3154587" y="5027595"/>
              <a:ext cx="20153" cy="26870"/>
            </a:xfrm>
            <a:custGeom>
              <a:avLst/>
              <a:gdLst/>
              <a:ahLst/>
              <a:cxnLst/>
              <a:rect l="l" t="t" r="r" b="b"/>
              <a:pathLst>
                <a:path w="405" h="540" extrusionOk="0">
                  <a:moveTo>
                    <a:pt x="1" y="1"/>
                  </a:moveTo>
                  <a:lnTo>
                    <a:pt x="1" y="68"/>
                  </a:lnTo>
                  <a:lnTo>
                    <a:pt x="1" y="169"/>
                  </a:lnTo>
                  <a:lnTo>
                    <a:pt x="35" y="237"/>
                  </a:lnTo>
                  <a:lnTo>
                    <a:pt x="68" y="270"/>
                  </a:lnTo>
                  <a:lnTo>
                    <a:pt x="237" y="270"/>
                  </a:lnTo>
                  <a:lnTo>
                    <a:pt x="270" y="338"/>
                  </a:lnTo>
                  <a:lnTo>
                    <a:pt x="270" y="405"/>
                  </a:lnTo>
                  <a:lnTo>
                    <a:pt x="102" y="405"/>
                  </a:lnTo>
                  <a:lnTo>
                    <a:pt x="68" y="371"/>
                  </a:lnTo>
                  <a:lnTo>
                    <a:pt x="35" y="405"/>
                  </a:lnTo>
                  <a:lnTo>
                    <a:pt x="1" y="439"/>
                  </a:lnTo>
                  <a:lnTo>
                    <a:pt x="1" y="506"/>
                  </a:lnTo>
                  <a:lnTo>
                    <a:pt x="35" y="540"/>
                  </a:lnTo>
                  <a:lnTo>
                    <a:pt x="304" y="540"/>
                  </a:lnTo>
                  <a:lnTo>
                    <a:pt x="338" y="506"/>
                  </a:lnTo>
                  <a:lnTo>
                    <a:pt x="371" y="472"/>
                  </a:lnTo>
                  <a:lnTo>
                    <a:pt x="405" y="371"/>
                  </a:lnTo>
                  <a:lnTo>
                    <a:pt x="405" y="270"/>
                  </a:lnTo>
                  <a:lnTo>
                    <a:pt x="371" y="203"/>
                  </a:lnTo>
                  <a:lnTo>
                    <a:pt x="304" y="169"/>
                  </a:lnTo>
                  <a:lnTo>
                    <a:pt x="237" y="136"/>
                  </a:lnTo>
                  <a:lnTo>
                    <a:pt x="136" y="136"/>
                  </a:lnTo>
                  <a:lnTo>
                    <a:pt x="136" y="102"/>
                  </a:lnTo>
                  <a:lnTo>
                    <a:pt x="237" y="102"/>
                  </a:lnTo>
                  <a:lnTo>
                    <a:pt x="304" y="68"/>
                  </a:lnTo>
                  <a:lnTo>
                    <a:pt x="405" y="35"/>
                  </a:lnTo>
                  <a:lnTo>
                    <a:pt x="4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97" name="Google Shape;297;p18"/>
            <p:cNvSpPr/>
            <p:nvPr/>
          </p:nvSpPr>
          <p:spPr>
            <a:xfrm>
              <a:off x="3245051" y="4945541"/>
              <a:ext cx="125744" cy="132362"/>
            </a:xfrm>
            <a:custGeom>
              <a:avLst/>
              <a:gdLst/>
              <a:ahLst/>
              <a:cxnLst/>
              <a:rect l="l" t="t" r="r" b="b"/>
              <a:pathLst>
                <a:path w="2527" h="2660" extrusionOk="0">
                  <a:moveTo>
                    <a:pt x="2122" y="135"/>
                  </a:moveTo>
                  <a:lnTo>
                    <a:pt x="2257" y="202"/>
                  </a:lnTo>
                  <a:lnTo>
                    <a:pt x="2324" y="337"/>
                  </a:lnTo>
                  <a:lnTo>
                    <a:pt x="2391" y="471"/>
                  </a:lnTo>
                  <a:lnTo>
                    <a:pt x="2425" y="673"/>
                  </a:lnTo>
                  <a:lnTo>
                    <a:pt x="2425" y="1044"/>
                  </a:lnTo>
                  <a:lnTo>
                    <a:pt x="2391" y="1347"/>
                  </a:lnTo>
                  <a:lnTo>
                    <a:pt x="2391" y="1818"/>
                  </a:lnTo>
                  <a:lnTo>
                    <a:pt x="2391" y="2054"/>
                  </a:lnTo>
                  <a:lnTo>
                    <a:pt x="2358" y="2290"/>
                  </a:lnTo>
                  <a:lnTo>
                    <a:pt x="2290" y="2424"/>
                  </a:lnTo>
                  <a:lnTo>
                    <a:pt x="2189" y="2492"/>
                  </a:lnTo>
                  <a:lnTo>
                    <a:pt x="1886" y="2492"/>
                  </a:lnTo>
                  <a:lnTo>
                    <a:pt x="1550" y="2458"/>
                  </a:lnTo>
                  <a:lnTo>
                    <a:pt x="1280" y="2424"/>
                  </a:lnTo>
                  <a:lnTo>
                    <a:pt x="674" y="2424"/>
                  </a:lnTo>
                  <a:lnTo>
                    <a:pt x="371" y="2458"/>
                  </a:lnTo>
                  <a:lnTo>
                    <a:pt x="203" y="2424"/>
                  </a:lnTo>
                  <a:lnTo>
                    <a:pt x="136" y="2391"/>
                  </a:lnTo>
                  <a:lnTo>
                    <a:pt x="136" y="2323"/>
                  </a:lnTo>
                  <a:lnTo>
                    <a:pt x="136" y="2054"/>
                  </a:lnTo>
                  <a:lnTo>
                    <a:pt x="136" y="1785"/>
                  </a:lnTo>
                  <a:lnTo>
                    <a:pt x="203" y="1246"/>
                  </a:lnTo>
                  <a:lnTo>
                    <a:pt x="237" y="774"/>
                  </a:lnTo>
                  <a:lnTo>
                    <a:pt x="203" y="269"/>
                  </a:lnTo>
                  <a:lnTo>
                    <a:pt x="472" y="202"/>
                  </a:lnTo>
                  <a:lnTo>
                    <a:pt x="1449" y="202"/>
                  </a:lnTo>
                  <a:lnTo>
                    <a:pt x="1684" y="135"/>
                  </a:lnTo>
                  <a:close/>
                  <a:moveTo>
                    <a:pt x="1684" y="0"/>
                  </a:moveTo>
                  <a:lnTo>
                    <a:pt x="1247" y="67"/>
                  </a:lnTo>
                  <a:lnTo>
                    <a:pt x="472" y="67"/>
                  </a:lnTo>
                  <a:lnTo>
                    <a:pt x="237" y="135"/>
                  </a:lnTo>
                  <a:lnTo>
                    <a:pt x="237" y="101"/>
                  </a:lnTo>
                  <a:lnTo>
                    <a:pt x="203" y="67"/>
                  </a:lnTo>
                  <a:lnTo>
                    <a:pt x="169" y="67"/>
                  </a:lnTo>
                  <a:lnTo>
                    <a:pt x="136" y="101"/>
                  </a:lnTo>
                  <a:lnTo>
                    <a:pt x="102" y="404"/>
                  </a:lnTo>
                  <a:lnTo>
                    <a:pt x="68" y="741"/>
                  </a:lnTo>
                  <a:lnTo>
                    <a:pt x="68" y="1044"/>
                  </a:lnTo>
                  <a:lnTo>
                    <a:pt x="68" y="1347"/>
                  </a:lnTo>
                  <a:lnTo>
                    <a:pt x="1" y="1953"/>
                  </a:lnTo>
                  <a:lnTo>
                    <a:pt x="1" y="2222"/>
                  </a:lnTo>
                  <a:lnTo>
                    <a:pt x="1" y="2525"/>
                  </a:lnTo>
                  <a:lnTo>
                    <a:pt x="35" y="2559"/>
                  </a:lnTo>
                  <a:lnTo>
                    <a:pt x="68" y="2593"/>
                  </a:lnTo>
                  <a:lnTo>
                    <a:pt x="674" y="2593"/>
                  </a:lnTo>
                  <a:lnTo>
                    <a:pt x="1280" y="2559"/>
                  </a:lnTo>
                  <a:lnTo>
                    <a:pt x="1516" y="2593"/>
                  </a:lnTo>
                  <a:lnTo>
                    <a:pt x="1752" y="2626"/>
                  </a:lnTo>
                  <a:lnTo>
                    <a:pt x="1987" y="2660"/>
                  </a:lnTo>
                  <a:lnTo>
                    <a:pt x="2223" y="2660"/>
                  </a:lnTo>
                  <a:lnTo>
                    <a:pt x="2290" y="2626"/>
                  </a:lnTo>
                  <a:lnTo>
                    <a:pt x="2358" y="2593"/>
                  </a:lnTo>
                  <a:lnTo>
                    <a:pt x="2459" y="2458"/>
                  </a:lnTo>
                  <a:lnTo>
                    <a:pt x="2526" y="2290"/>
                  </a:lnTo>
                  <a:lnTo>
                    <a:pt x="2526" y="2088"/>
                  </a:lnTo>
                  <a:lnTo>
                    <a:pt x="2526" y="1650"/>
                  </a:lnTo>
                  <a:lnTo>
                    <a:pt x="2526" y="1347"/>
                  </a:lnTo>
                  <a:lnTo>
                    <a:pt x="2526" y="976"/>
                  </a:lnTo>
                  <a:lnTo>
                    <a:pt x="2526" y="572"/>
                  </a:lnTo>
                  <a:lnTo>
                    <a:pt x="2459" y="370"/>
                  </a:lnTo>
                  <a:lnTo>
                    <a:pt x="2391" y="202"/>
                  </a:lnTo>
                  <a:lnTo>
                    <a:pt x="2257" y="101"/>
                  </a:lnTo>
                  <a:lnTo>
                    <a:pt x="2088"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98" name="Google Shape;298;p18"/>
            <p:cNvSpPr/>
            <p:nvPr/>
          </p:nvSpPr>
          <p:spPr>
            <a:xfrm>
              <a:off x="3119407" y="4846668"/>
              <a:ext cx="139129" cy="87180"/>
            </a:xfrm>
            <a:custGeom>
              <a:avLst/>
              <a:gdLst/>
              <a:ahLst/>
              <a:cxnLst/>
              <a:rect l="l" t="t" r="r" b="b"/>
              <a:pathLst>
                <a:path w="2796" h="1752" extrusionOk="0">
                  <a:moveTo>
                    <a:pt x="506" y="102"/>
                  </a:moveTo>
                  <a:lnTo>
                    <a:pt x="910" y="135"/>
                  </a:lnTo>
                  <a:lnTo>
                    <a:pt x="1381" y="169"/>
                  </a:lnTo>
                  <a:lnTo>
                    <a:pt x="1819" y="203"/>
                  </a:lnTo>
                  <a:lnTo>
                    <a:pt x="2156" y="236"/>
                  </a:lnTo>
                  <a:lnTo>
                    <a:pt x="2492" y="236"/>
                  </a:lnTo>
                  <a:lnTo>
                    <a:pt x="2560" y="270"/>
                  </a:lnTo>
                  <a:lnTo>
                    <a:pt x="2593" y="337"/>
                  </a:lnTo>
                  <a:lnTo>
                    <a:pt x="2661" y="607"/>
                  </a:lnTo>
                  <a:lnTo>
                    <a:pt x="2661" y="876"/>
                  </a:lnTo>
                  <a:lnTo>
                    <a:pt x="2661" y="1078"/>
                  </a:lnTo>
                  <a:lnTo>
                    <a:pt x="2661" y="1246"/>
                  </a:lnTo>
                  <a:lnTo>
                    <a:pt x="2627" y="1448"/>
                  </a:lnTo>
                  <a:lnTo>
                    <a:pt x="2593" y="1516"/>
                  </a:lnTo>
                  <a:lnTo>
                    <a:pt x="2560" y="1549"/>
                  </a:lnTo>
                  <a:lnTo>
                    <a:pt x="2425" y="1617"/>
                  </a:lnTo>
                  <a:lnTo>
                    <a:pt x="2156" y="1617"/>
                  </a:lnTo>
                  <a:lnTo>
                    <a:pt x="1718" y="1583"/>
                  </a:lnTo>
                  <a:lnTo>
                    <a:pt x="1482" y="1549"/>
                  </a:lnTo>
                  <a:lnTo>
                    <a:pt x="1280" y="1549"/>
                  </a:lnTo>
                  <a:lnTo>
                    <a:pt x="708" y="1617"/>
                  </a:lnTo>
                  <a:lnTo>
                    <a:pt x="472" y="1583"/>
                  </a:lnTo>
                  <a:lnTo>
                    <a:pt x="405" y="1583"/>
                  </a:lnTo>
                  <a:lnTo>
                    <a:pt x="371" y="1549"/>
                  </a:lnTo>
                  <a:lnTo>
                    <a:pt x="338" y="1482"/>
                  </a:lnTo>
                  <a:lnTo>
                    <a:pt x="304" y="1280"/>
                  </a:lnTo>
                  <a:lnTo>
                    <a:pt x="304" y="741"/>
                  </a:lnTo>
                  <a:lnTo>
                    <a:pt x="304" y="203"/>
                  </a:lnTo>
                  <a:lnTo>
                    <a:pt x="304" y="169"/>
                  </a:lnTo>
                  <a:lnTo>
                    <a:pt x="270" y="135"/>
                  </a:lnTo>
                  <a:lnTo>
                    <a:pt x="506" y="102"/>
                  </a:lnTo>
                  <a:close/>
                  <a:moveTo>
                    <a:pt x="338" y="1"/>
                  </a:moveTo>
                  <a:lnTo>
                    <a:pt x="169" y="34"/>
                  </a:lnTo>
                  <a:lnTo>
                    <a:pt x="35" y="135"/>
                  </a:lnTo>
                  <a:lnTo>
                    <a:pt x="1" y="169"/>
                  </a:lnTo>
                  <a:lnTo>
                    <a:pt x="35" y="203"/>
                  </a:lnTo>
                  <a:lnTo>
                    <a:pt x="68" y="236"/>
                  </a:lnTo>
                  <a:lnTo>
                    <a:pt x="102" y="203"/>
                  </a:lnTo>
                  <a:lnTo>
                    <a:pt x="203" y="169"/>
                  </a:lnTo>
                  <a:lnTo>
                    <a:pt x="237" y="152"/>
                  </a:lnTo>
                  <a:lnTo>
                    <a:pt x="237" y="152"/>
                  </a:lnTo>
                  <a:lnTo>
                    <a:pt x="237" y="169"/>
                  </a:lnTo>
                  <a:lnTo>
                    <a:pt x="169" y="506"/>
                  </a:lnTo>
                  <a:lnTo>
                    <a:pt x="136" y="809"/>
                  </a:lnTo>
                  <a:lnTo>
                    <a:pt x="136" y="1011"/>
                  </a:lnTo>
                  <a:lnTo>
                    <a:pt x="169" y="1213"/>
                  </a:lnTo>
                  <a:lnTo>
                    <a:pt x="169" y="1415"/>
                  </a:lnTo>
                  <a:lnTo>
                    <a:pt x="169" y="1617"/>
                  </a:lnTo>
                  <a:lnTo>
                    <a:pt x="203" y="1684"/>
                  </a:lnTo>
                  <a:lnTo>
                    <a:pt x="237" y="1684"/>
                  </a:lnTo>
                  <a:lnTo>
                    <a:pt x="540" y="1718"/>
                  </a:lnTo>
                  <a:lnTo>
                    <a:pt x="843" y="1718"/>
                  </a:lnTo>
                  <a:lnTo>
                    <a:pt x="1482" y="1684"/>
                  </a:lnTo>
                  <a:lnTo>
                    <a:pt x="1718" y="1718"/>
                  </a:lnTo>
                  <a:lnTo>
                    <a:pt x="1954" y="1751"/>
                  </a:lnTo>
                  <a:lnTo>
                    <a:pt x="2459" y="1751"/>
                  </a:lnTo>
                  <a:lnTo>
                    <a:pt x="2593" y="1684"/>
                  </a:lnTo>
                  <a:lnTo>
                    <a:pt x="2728" y="1583"/>
                  </a:lnTo>
                  <a:lnTo>
                    <a:pt x="2762" y="1415"/>
                  </a:lnTo>
                  <a:lnTo>
                    <a:pt x="2795" y="1213"/>
                  </a:lnTo>
                  <a:lnTo>
                    <a:pt x="2795" y="842"/>
                  </a:lnTo>
                  <a:lnTo>
                    <a:pt x="2762" y="506"/>
                  </a:lnTo>
                  <a:lnTo>
                    <a:pt x="2694" y="304"/>
                  </a:lnTo>
                  <a:lnTo>
                    <a:pt x="2627" y="203"/>
                  </a:lnTo>
                  <a:lnTo>
                    <a:pt x="2560" y="135"/>
                  </a:lnTo>
                  <a:lnTo>
                    <a:pt x="2391" y="102"/>
                  </a:lnTo>
                  <a:lnTo>
                    <a:pt x="2223" y="135"/>
                  </a:lnTo>
                  <a:lnTo>
                    <a:pt x="2088" y="135"/>
                  </a:lnTo>
                  <a:lnTo>
                    <a:pt x="1920" y="102"/>
                  </a:lnTo>
                  <a:lnTo>
                    <a:pt x="1617" y="68"/>
                  </a:lnTo>
                  <a:lnTo>
                    <a:pt x="1146" y="34"/>
                  </a:lnTo>
                  <a:lnTo>
                    <a:pt x="674"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299" name="Google Shape;299;p18"/>
            <p:cNvSpPr/>
            <p:nvPr/>
          </p:nvSpPr>
          <p:spPr>
            <a:xfrm>
              <a:off x="3023918" y="5096314"/>
              <a:ext cx="127386" cy="50307"/>
            </a:xfrm>
            <a:custGeom>
              <a:avLst/>
              <a:gdLst/>
              <a:ahLst/>
              <a:cxnLst/>
              <a:rect l="l" t="t" r="r" b="b"/>
              <a:pathLst>
                <a:path w="2560" h="1011" extrusionOk="0">
                  <a:moveTo>
                    <a:pt x="1314" y="0"/>
                  </a:moveTo>
                  <a:lnTo>
                    <a:pt x="135" y="34"/>
                  </a:lnTo>
                  <a:lnTo>
                    <a:pt x="102" y="68"/>
                  </a:lnTo>
                  <a:lnTo>
                    <a:pt x="68" y="68"/>
                  </a:lnTo>
                  <a:lnTo>
                    <a:pt x="1" y="270"/>
                  </a:lnTo>
                  <a:lnTo>
                    <a:pt x="1" y="472"/>
                  </a:lnTo>
                  <a:lnTo>
                    <a:pt x="34" y="909"/>
                  </a:lnTo>
                  <a:lnTo>
                    <a:pt x="34" y="1010"/>
                  </a:lnTo>
                  <a:lnTo>
                    <a:pt x="169" y="1010"/>
                  </a:lnTo>
                  <a:lnTo>
                    <a:pt x="135" y="606"/>
                  </a:lnTo>
                  <a:lnTo>
                    <a:pt x="102" y="371"/>
                  </a:lnTo>
                  <a:lnTo>
                    <a:pt x="135" y="169"/>
                  </a:lnTo>
                  <a:lnTo>
                    <a:pt x="1280" y="135"/>
                  </a:lnTo>
                  <a:lnTo>
                    <a:pt x="1920" y="101"/>
                  </a:lnTo>
                  <a:lnTo>
                    <a:pt x="2257" y="101"/>
                  </a:lnTo>
                  <a:lnTo>
                    <a:pt x="2391" y="135"/>
                  </a:lnTo>
                  <a:lnTo>
                    <a:pt x="2425" y="169"/>
                  </a:lnTo>
                  <a:lnTo>
                    <a:pt x="2459" y="1010"/>
                  </a:lnTo>
                  <a:lnTo>
                    <a:pt x="2560" y="1010"/>
                  </a:lnTo>
                  <a:lnTo>
                    <a:pt x="2526" y="34"/>
                  </a:lnTo>
                  <a:lnTo>
                    <a:pt x="2526"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00" name="Google Shape;300;p18"/>
            <p:cNvSpPr/>
            <p:nvPr/>
          </p:nvSpPr>
          <p:spPr>
            <a:xfrm>
              <a:off x="2330363" y="4724358"/>
              <a:ext cx="2218152" cy="422263"/>
            </a:xfrm>
            <a:custGeom>
              <a:avLst/>
              <a:gdLst/>
              <a:ahLst/>
              <a:cxnLst/>
              <a:rect l="l" t="t" r="r" b="b"/>
              <a:pathLst>
                <a:path w="44577" h="8486" extrusionOk="0">
                  <a:moveTo>
                    <a:pt x="2222" y="1"/>
                  </a:moveTo>
                  <a:lnTo>
                    <a:pt x="1583" y="35"/>
                  </a:lnTo>
                  <a:lnTo>
                    <a:pt x="1280" y="35"/>
                  </a:lnTo>
                  <a:lnTo>
                    <a:pt x="943" y="68"/>
                  </a:lnTo>
                  <a:lnTo>
                    <a:pt x="606" y="169"/>
                  </a:lnTo>
                  <a:lnTo>
                    <a:pt x="472" y="203"/>
                  </a:lnTo>
                  <a:lnTo>
                    <a:pt x="337" y="304"/>
                  </a:lnTo>
                  <a:lnTo>
                    <a:pt x="303" y="371"/>
                  </a:lnTo>
                  <a:lnTo>
                    <a:pt x="236" y="439"/>
                  </a:lnTo>
                  <a:lnTo>
                    <a:pt x="202" y="607"/>
                  </a:lnTo>
                  <a:lnTo>
                    <a:pt x="236" y="977"/>
                  </a:lnTo>
                  <a:lnTo>
                    <a:pt x="169" y="1583"/>
                  </a:lnTo>
                  <a:lnTo>
                    <a:pt x="135" y="2156"/>
                  </a:lnTo>
                  <a:lnTo>
                    <a:pt x="68" y="2762"/>
                  </a:lnTo>
                  <a:lnTo>
                    <a:pt x="34" y="3368"/>
                  </a:lnTo>
                  <a:lnTo>
                    <a:pt x="0" y="5927"/>
                  </a:lnTo>
                  <a:lnTo>
                    <a:pt x="0" y="7206"/>
                  </a:lnTo>
                  <a:lnTo>
                    <a:pt x="68" y="8485"/>
                  </a:lnTo>
                  <a:lnTo>
                    <a:pt x="202" y="8485"/>
                  </a:lnTo>
                  <a:lnTo>
                    <a:pt x="202" y="7475"/>
                  </a:lnTo>
                  <a:lnTo>
                    <a:pt x="236" y="6432"/>
                  </a:lnTo>
                  <a:lnTo>
                    <a:pt x="202" y="4378"/>
                  </a:lnTo>
                  <a:lnTo>
                    <a:pt x="236" y="3435"/>
                  </a:lnTo>
                  <a:lnTo>
                    <a:pt x="303" y="2492"/>
                  </a:lnTo>
                  <a:lnTo>
                    <a:pt x="371" y="1550"/>
                  </a:lnTo>
                  <a:lnTo>
                    <a:pt x="404" y="607"/>
                  </a:lnTo>
                  <a:lnTo>
                    <a:pt x="404" y="540"/>
                  </a:lnTo>
                  <a:lnTo>
                    <a:pt x="438" y="472"/>
                  </a:lnTo>
                  <a:lnTo>
                    <a:pt x="573" y="371"/>
                  </a:lnTo>
                  <a:lnTo>
                    <a:pt x="741" y="304"/>
                  </a:lnTo>
                  <a:lnTo>
                    <a:pt x="977" y="237"/>
                  </a:lnTo>
                  <a:lnTo>
                    <a:pt x="1280" y="169"/>
                  </a:lnTo>
                  <a:lnTo>
                    <a:pt x="1616" y="169"/>
                  </a:lnTo>
                  <a:lnTo>
                    <a:pt x="2323" y="136"/>
                  </a:lnTo>
                  <a:lnTo>
                    <a:pt x="3064" y="136"/>
                  </a:lnTo>
                  <a:lnTo>
                    <a:pt x="3737" y="169"/>
                  </a:lnTo>
                  <a:lnTo>
                    <a:pt x="4613" y="203"/>
                  </a:lnTo>
                  <a:lnTo>
                    <a:pt x="7475" y="270"/>
                  </a:lnTo>
                  <a:lnTo>
                    <a:pt x="8687" y="304"/>
                  </a:lnTo>
                  <a:lnTo>
                    <a:pt x="9192" y="270"/>
                  </a:lnTo>
                  <a:lnTo>
                    <a:pt x="19528" y="270"/>
                  </a:lnTo>
                  <a:lnTo>
                    <a:pt x="25588" y="304"/>
                  </a:lnTo>
                  <a:lnTo>
                    <a:pt x="31648" y="371"/>
                  </a:lnTo>
                  <a:lnTo>
                    <a:pt x="37675" y="439"/>
                  </a:lnTo>
                  <a:lnTo>
                    <a:pt x="43735" y="472"/>
                  </a:lnTo>
                  <a:lnTo>
                    <a:pt x="43870" y="573"/>
                  </a:lnTo>
                  <a:lnTo>
                    <a:pt x="44004" y="708"/>
                  </a:lnTo>
                  <a:lnTo>
                    <a:pt x="44105" y="843"/>
                  </a:lnTo>
                  <a:lnTo>
                    <a:pt x="44173" y="1045"/>
                  </a:lnTo>
                  <a:lnTo>
                    <a:pt x="44307" y="1449"/>
                  </a:lnTo>
                  <a:lnTo>
                    <a:pt x="44341" y="1920"/>
                  </a:lnTo>
                  <a:lnTo>
                    <a:pt x="44341" y="2391"/>
                  </a:lnTo>
                  <a:lnTo>
                    <a:pt x="44341" y="2829"/>
                  </a:lnTo>
                  <a:lnTo>
                    <a:pt x="44307" y="3570"/>
                  </a:lnTo>
                  <a:lnTo>
                    <a:pt x="44274" y="4815"/>
                  </a:lnTo>
                  <a:lnTo>
                    <a:pt x="44240" y="6061"/>
                  </a:lnTo>
                  <a:lnTo>
                    <a:pt x="44173" y="7273"/>
                  </a:lnTo>
                  <a:lnTo>
                    <a:pt x="44173" y="7879"/>
                  </a:lnTo>
                  <a:lnTo>
                    <a:pt x="44173" y="8485"/>
                  </a:lnTo>
                  <a:lnTo>
                    <a:pt x="44408" y="8485"/>
                  </a:lnTo>
                  <a:lnTo>
                    <a:pt x="44408" y="7644"/>
                  </a:lnTo>
                  <a:lnTo>
                    <a:pt x="44408" y="5792"/>
                  </a:lnTo>
                  <a:lnTo>
                    <a:pt x="44476" y="4411"/>
                  </a:lnTo>
                  <a:lnTo>
                    <a:pt x="44543" y="3031"/>
                  </a:lnTo>
                  <a:lnTo>
                    <a:pt x="44577" y="2391"/>
                  </a:lnTo>
                  <a:lnTo>
                    <a:pt x="44543" y="1987"/>
                  </a:lnTo>
                  <a:lnTo>
                    <a:pt x="44509" y="1583"/>
                  </a:lnTo>
                  <a:lnTo>
                    <a:pt x="44442" y="1213"/>
                  </a:lnTo>
                  <a:lnTo>
                    <a:pt x="44341" y="843"/>
                  </a:lnTo>
                  <a:lnTo>
                    <a:pt x="44240" y="708"/>
                  </a:lnTo>
                  <a:lnTo>
                    <a:pt x="44139" y="573"/>
                  </a:lnTo>
                  <a:lnTo>
                    <a:pt x="44038" y="439"/>
                  </a:lnTo>
                  <a:lnTo>
                    <a:pt x="43903" y="371"/>
                  </a:lnTo>
                  <a:lnTo>
                    <a:pt x="43870" y="270"/>
                  </a:lnTo>
                  <a:lnTo>
                    <a:pt x="43836" y="237"/>
                  </a:lnTo>
                  <a:lnTo>
                    <a:pt x="43802" y="237"/>
                  </a:lnTo>
                  <a:lnTo>
                    <a:pt x="37944" y="203"/>
                  </a:lnTo>
                  <a:lnTo>
                    <a:pt x="32052" y="136"/>
                  </a:lnTo>
                  <a:lnTo>
                    <a:pt x="26194" y="68"/>
                  </a:lnTo>
                  <a:lnTo>
                    <a:pt x="20336" y="35"/>
                  </a:lnTo>
                  <a:lnTo>
                    <a:pt x="6532" y="35"/>
                  </a:lnTo>
                  <a:lnTo>
                    <a:pt x="5151" y="68"/>
                  </a:lnTo>
                  <a:lnTo>
                    <a:pt x="4108" y="35"/>
                  </a:lnTo>
                  <a:lnTo>
                    <a:pt x="2828"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01" name="Google Shape;301;p18"/>
            <p:cNvSpPr/>
            <p:nvPr/>
          </p:nvSpPr>
          <p:spPr>
            <a:xfrm>
              <a:off x="4044197" y="5086262"/>
              <a:ext cx="127386" cy="60359"/>
            </a:xfrm>
            <a:custGeom>
              <a:avLst/>
              <a:gdLst/>
              <a:ahLst/>
              <a:cxnLst/>
              <a:rect l="l" t="t" r="r" b="b"/>
              <a:pathLst>
                <a:path w="2560" h="1213" extrusionOk="0">
                  <a:moveTo>
                    <a:pt x="270" y="0"/>
                  </a:moveTo>
                  <a:lnTo>
                    <a:pt x="102" y="34"/>
                  </a:lnTo>
                  <a:lnTo>
                    <a:pt x="34" y="68"/>
                  </a:lnTo>
                  <a:lnTo>
                    <a:pt x="1" y="101"/>
                  </a:lnTo>
                  <a:lnTo>
                    <a:pt x="1" y="135"/>
                  </a:lnTo>
                  <a:lnTo>
                    <a:pt x="34" y="169"/>
                  </a:lnTo>
                  <a:lnTo>
                    <a:pt x="102" y="202"/>
                  </a:lnTo>
                  <a:lnTo>
                    <a:pt x="68" y="404"/>
                  </a:lnTo>
                  <a:lnTo>
                    <a:pt x="68" y="573"/>
                  </a:lnTo>
                  <a:lnTo>
                    <a:pt x="102" y="977"/>
                  </a:lnTo>
                  <a:lnTo>
                    <a:pt x="102" y="1212"/>
                  </a:lnTo>
                  <a:lnTo>
                    <a:pt x="270" y="1212"/>
                  </a:lnTo>
                  <a:lnTo>
                    <a:pt x="236" y="674"/>
                  </a:lnTo>
                  <a:lnTo>
                    <a:pt x="169" y="169"/>
                  </a:lnTo>
                  <a:lnTo>
                    <a:pt x="708" y="169"/>
                  </a:lnTo>
                  <a:lnTo>
                    <a:pt x="1516" y="202"/>
                  </a:lnTo>
                  <a:lnTo>
                    <a:pt x="2223" y="202"/>
                  </a:lnTo>
                  <a:lnTo>
                    <a:pt x="2290" y="236"/>
                  </a:lnTo>
                  <a:lnTo>
                    <a:pt x="2324" y="337"/>
                  </a:lnTo>
                  <a:lnTo>
                    <a:pt x="2391" y="438"/>
                  </a:lnTo>
                  <a:lnTo>
                    <a:pt x="2391" y="573"/>
                  </a:lnTo>
                  <a:lnTo>
                    <a:pt x="2391" y="876"/>
                  </a:lnTo>
                  <a:lnTo>
                    <a:pt x="2391" y="1212"/>
                  </a:lnTo>
                  <a:lnTo>
                    <a:pt x="2526" y="1212"/>
                  </a:lnTo>
                  <a:lnTo>
                    <a:pt x="2526" y="977"/>
                  </a:lnTo>
                  <a:lnTo>
                    <a:pt x="2559" y="606"/>
                  </a:lnTo>
                  <a:lnTo>
                    <a:pt x="2526" y="404"/>
                  </a:lnTo>
                  <a:lnTo>
                    <a:pt x="2458" y="236"/>
                  </a:lnTo>
                  <a:lnTo>
                    <a:pt x="2391" y="169"/>
                  </a:lnTo>
                  <a:lnTo>
                    <a:pt x="2324" y="101"/>
                  </a:lnTo>
                  <a:lnTo>
                    <a:pt x="2223" y="68"/>
                  </a:lnTo>
                  <a:lnTo>
                    <a:pt x="2155" y="34"/>
                  </a:lnTo>
                  <a:lnTo>
                    <a:pt x="1718" y="34"/>
                  </a:lnTo>
                  <a:lnTo>
                    <a:pt x="57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grpSp>
        <p:nvGrpSpPr>
          <p:cNvPr id="302" name="Google Shape;302;p18"/>
          <p:cNvGrpSpPr/>
          <p:nvPr/>
        </p:nvGrpSpPr>
        <p:grpSpPr>
          <a:xfrm>
            <a:off x="669098" y="3632076"/>
            <a:ext cx="366930" cy="1514545"/>
            <a:chOff x="135698" y="3632076"/>
            <a:chExt cx="366930" cy="1514545"/>
          </a:xfrm>
        </p:grpSpPr>
        <p:sp>
          <p:nvSpPr>
            <p:cNvPr id="303" name="Google Shape;303;p18"/>
            <p:cNvSpPr/>
            <p:nvPr/>
          </p:nvSpPr>
          <p:spPr>
            <a:xfrm>
              <a:off x="135698" y="3632076"/>
              <a:ext cx="366930" cy="1514545"/>
            </a:xfrm>
            <a:custGeom>
              <a:avLst/>
              <a:gdLst/>
              <a:ahLst/>
              <a:cxnLst/>
              <a:rect l="l" t="t" r="r" b="b"/>
              <a:pathLst>
                <a:path w="7374" h="30437" extrusionOk="0">
                  <a:moveTo>
                    <a:pt x="2660" y="236"/>
                  </a:moveTo>
                  <a:lnTo>
                    <a:pt x="2862" y="270"/>
                  </a:lnTo>
                  <a:lnTo>
                    <a:pt x="2997" y="337"/>
                  </a:lnTo>
                  <a:lnTo>
                    <a:pt x="3131" y="404"/>
                  </a:lnTo>
                  <a:lnTo>
                    <a:pt x="3199" y="539"/>
                  </a:lnTo>
                  <a:lnTo>
                    <a:pt x="3266" y="674"/>
                  </a:lnTo>
                  <a:lnTo>
                    <a:pt x="3333" y="842"/>
                  </a:lnTo>
                  <a:lnTo>
                    <a:pt x="3401" y="1179"/>
                  </a:lnTo>
                  <a:lnTo>
                    <a:pt x="3468" y="1650"/>
                  </a:lnTo>
                  <a:lnTo>
                    <a:pt x="3535" y="2155"/>
                  </a:lnTo>
                  <a:lnTo>
                    <a:pt x="3569" y="3165"/>
                  </a:lnTo>
                  <a:lnTo>
                    <a:pt x="3603" y="3502"/>
                  </a:lnTo>
                  <a:lnTo>
                    <a:pt x="3670" y="3805"/>
                  </a:lnTo>
                  <a:lnTo>
                    <a:pt x="3535" y="3872"/>
                  </a:lnTo>
                  <a:lnTo>
                    <a:pt x="3502" y="3805"/>
                  </a:lnTo>
                  <a:lnTo>
                    <a:pt x="3468" y="3771"/>
                  </a:lnTo>
                  <a:lnTo>
                    <a:pt x="3367" y="3771"/>
                  </a:lnTo>
                  <a:lnTo>
                    <a:pt x="3367" y="3839"/>
                  </a:lnTo>
                  <a:lnTo>
                    <a:pt x="3367" y="3940"/>
                  </a:lnTo>
                  <a:lnTo>
                    <a:pt x="3030" y="4074"/>
                  </a:lnTo>
                  <a:lnTo>
                    <a:pt x="2727" y="4142"/>
                  </a:lnTo>
                  <a:lnTo>
                    <a:pt x="2357" y="4175"/>
                  </a:lnTo>
                  <a:lnTo>
                    <a:pt x="1987" y="4142"/>
                  </a:lnTo>
                  <a:lnTo>
                    <a:pt x="1583" y="4175"/>
                  </a:lnTo>
                  <a:lnTo>
                    <a:pt x="1381" y="4175"/>
                  </a:lnTo>
                  <a:lnTo>
                    <a:pt x="1145" y="4142"/>
                  </a:lnTo>
                  <a:lnTo>
                    <a:pt x="976" y="4108"/>
                  </a:lnTo>
                  <a:lnTo>
                    <a:pt x="808" y="4041"/>
                  </a:lnTo>
                  <a:lnTo>
                    <a:pt x="707" y="3872"/>
                  </a:lnTo>
                  <a:lnTo>
                    <a:pt x="640" y="3670"/>
                  </a:lnTo>
                  <a:lnTo>
                    <a:pt x="471" y="2896"/>
                  </a:lnTo>
                  <a:lnTo>
                    <a:pt x="337" y="2121"/>
                  </a:lnTo>
                  <a:lnTo>
                    <a:pt x="269" y="1751"/>
                  </a:lnTo>
                  <a:lnTo>
                    <a:pt x="236" y="1381"/>
                  </a:lnTo>
                  <a:lnTo>
                    <a:pt x="236" y="977"/>
                  </a:lnTo>
                  <a:lnTo>
                    <a:pt x="269" y="573"/>
                  </a:lnTo>
                  <a:lnTo>
                    <a:pt x="640" y="472"/>
                  </a:lnTo>
                  <a:lnTo>
                    <a:pt x="1044" y="371"/>
                  </a:lnTo>
                  <a:lnTo>
                    <a:pt x="1448" y="303"/>
                  </a:lnTo>
                  <a:lnTo>
                    <a:pt x="1886" y="236"/>
                  </a:lnTo>
                  <a:close/>
                  <a:moveTo>
                    <a:pt x="3401" y="4175"/>
                  </a:moveTo>
                  <a:lnTo>
                    <a:pt x="3502" y="4579"/>
                  </a:lnTo>
                  <a:lnTo>
                    <a:pt x="3603" y="5118"/>
                  </a:lnTo>
                  <a:lnTo>
                    <a:pt x="3603" y="5320"/>
                  </a:lnTo>
                  <a:lnTo>
                    <a:pt x="3636" y="5488"/>
                  </a:lnTo>
                  <a:lnTo>
                    <a:pt x="2997" y="5556"/>
                  </a:lnTo>
                  <a:lnTo>
                    <a:pt x="2357" y="5623"/>
                  </a:lnTo>
                  <a:lnTo>
                    <a:pt x="1818" y="5690"/>
                  </a:lnTo>
                  <a:lnTo>
                    <a:pt x="1549" y="5724"/>
                  </a:lnTo>
                  <a:lnTo>
                    <a:pt x="1313" y="5825"/>
                  </a:lnTo>
                  <a:lnTo>
                    <a:pt x="1313" y="5657"/>
                  </a:lnTo>
                  <a:lnTo>
                    <a:pt x="1279" y="5488"/>
                  </a:lnTo>
                  <a:lnTo>
                    <a:pt x="1212" y="5152"/>
                  </a:lnTo>
                  <a:lnTo>
                    <a:pt x="1178" y="4748"/>
                  </a:lnTo>
                  <a:lnTo>
                    <a:pt x="1145" y="4377"/>
                  </a:lnTo>
                  <a:lnTo>
                    <a:pt x="1482" y="4377"/>
                  </a:lnTo>
                  <a:lnTo>
                    <a:pt x="1785" y="4344"/>
                  </a:lnTo>
                  <a:lnTo>
                    <a:pt x="2222" y="4377"/>
                  </a:lnTo>
                  <a:lnTo>
                    <a:pt x="2626" y="4344"/>
                  </a:lnTo>
                  <a:lnTo>
                    <a:pt x="3030" y="4310"/>
                  </a:lnTo>
                  <a:lnTo>
                    <a:pt x="3199" y="4243"/>
                  </a:lnTo>
                  <a:lnTo>
                    <a:pt x="3401" y="4175"/>
                  </a:lnTo>
                  <a:close/>
                  <a:moveTo>
                    <a:pt x="3737" y="5724"/>
                  </a:moveTo>
                  <a:lnTo>
                    <a:pt x="3838" y="5758"/>
                  </a:lnTo>
                  <a:lnTo>
                    <a:pt x="3906" y="5791"/>
                  </a:lnTo>
                  <a:lnTo>
                    <a:pt x="3939" y="5892"/>
                  </a:lnTo>
                  <a:lnTo>
                    <a:pt x="3973" y="5993"/>
                  </a:lnTo>
                  <a:lnTo>
                    <a:pt x="4007" y="6263"/>
                  </a:lnTo>
                  <a:lnTo>
                    <a:pt x="3973" y="6532"/>
                  </a:lnTo>
                  <a:lnTo>
                    <a:pt x="2593" y="6700"/>
                  </a:lnTo>
                  <a:lnTo>
                    <a:pt x="2020" y="6768"/>
                  </a:lnTo>
                  <a:lnTo>
                    <a:pt x="1751" y="6835"/>
                  </a:lnTo>
                  <a:lnTo>
                    <a:pt x="1448" y="6936"/>
                  </a:lnTo>
                  <a:lnTo>
                    <a:pt x="1279" y="6667"/>
                  </a:lnTo>
                  <a:lnTo>
                    <a:pt x="1212" y="6532"/>
                  </a:lnTo>
                  <a:lnTo>
                    <a:pt x="1145" y="6397"/>
                  </a:lnTo>
                  <a:lnTo>
                    <a:pt x="1111" y="6229"/>
                  </a:lnTo>
                  <a:lnTo>
                    <a:pt x="1111" y="6061"/>
                  </a:lnTo>
                  <a:lnTo>
                    <a:pt x="1246" y="6061"/>
                  </a:lnTo>
                  <a:lnTo>
                    <a:pt x="1414" y="6027"/>
                  </a:lnTo>
                  <a:lnTo>
                    <a:pt x="1684" y="5960"/>
                  </a:lnTo>
                  <a:lnTo>
                    <a:pt x="2290" y="5859"/>
                  </a:lnTo>
                  <a:lnTo>
                    <a:pt x="2896" y="5791"/>
                  </a:lnTo>
                  <a:lnTo>
                    <a:pt x="3737" y="5724"/>
                  </a:lnTo>
                  <a:close/>
                  <a:moveTo>
                    <a:pt x="3771" y="6801"/>
                  </a:moveTo>
                  <a:lnTo>
                    <a:pt x="3771" y="6835"/>
                  </a:lnTo>
                  <a:lnTo>
                    <a:pt x="3771" y="7374"/>
                  </a:lnTo>
                  <a:lnTo>
                    <a:pt x="3838" y="7946"/>
                  </a:lnTo>
                  <a:lnTo>
                    <a:pt x="3906" y="8518"/>
                  </a:lnTo>
                  <a:lnTo>
                    <a:pt x="3973" y="9057"/>
                  </a:lnTo>
                  <a:lnTo>
                    <a:pt x="4040" y="9798"/>
                  </a:lnTo>
                  <a:lnTo>
                    <a:pt x="4175" y="10505"/>
                  </a:lnTo>
                  <a:lnTo>
                    <a:pt x="4276" y="10942"/>
                  </a:lnTo>
                  <a:lnTo>
                    <a:pt x="4444" y="11380"/>
                  </a:lnTo>
                  <a:lnTo>
                    <a:pt x="4815" y="12188"/>
                  </a:lnTo>
                  <a:lnTo>
                    <a:pt x="4411" y="12323"/>
                  </a:lnTo>
                  <a:lnTo>
                    <a:pt x="3973" y="12424"/>
                  </a:lnTo>
                  <a:lnTo>
                    <a:pt x="3131" y="12525"/>
                  </a:lnTo>
                  <a:lnTo>
                    <a:pt x="2694" y="12559"/>
                  </a:lnTo>
                  <a:lnTo>
                    <a:pt x="2458" y="12592"/>
                  </a:lnTo>
                  <a:lnTo>
                    <a:pt x="2256" y="12660"/>
                  </a:lnTo>
                  <a:lnTo>
                    <a:pt x="2222" y="11919"/>
                  </a:lnTo>
                  <a:lnTo>
                    <a:pt x="2155" y="11178"/>
                  </a:lnTo>
                  <a:lnTo>
                    <a:pt x="1987" y="9697"/>
                  </a:lnTo>
                  <a:lnTo>
                    <a:pt x="1953" y="9057"/>
                  </a:lnTo>
                  <a:lnTo>
                    <a:pt x="1886" y="8384"/>
                  </a:lnTo>
                  <a:lnTo>
                    <a:pt x="1785" y="7744"/>
                  </a:lnTo>
                  <a:lnTo>
                    <a:pt x="1684" y="7407"/>
                  </a:lnTo>
                  <a:lnTo>
                    <a:pt x="1583" y="7104"/>
                  </a:lnTo>
                  <a:lnTo>
                    <a:pt x="1886" y="7071"/>
                  </a:lnTo>
                  <a:lnTo>
                    <a:pt x="2222" y="7037"/>
                  </a:lnTo>
                  <a:lnTo>
                    <a:pt x="2862" y="6936"/>
                  </a:lnTo>
                  <a:lnTo>
                    <a:pt x="3771" y="6801"/>
                  </a:lnTo>
                  <a:close/>
                  <a:moveTo>
                    <a:pt x="5185" y="12256"/>
                  </a:moveTo>
                  <a:lnTo>
                    <a:pt x="5185" y="12424"/>
                  </a:lnTo>
                  <a:lnTo>
                    <a:pt x="5252" y="12592"/>
                  </a:lnTo>
                  <a:lnTo>
                    <a:pt x="5320" y="12761"/>
                  </a:lnTo>
                  <a:lnTo>
                    <a:pt x="5421" y="12929"/>
                  </a:lnTo>
                  <a:lnTo>
                    <a:pt x="5623" y="13232"/>
                  </a:lnTo>
                  <a:lnTo>
                    <a:pt x="5892" y="13535"/>
                  </a:lnTo>
                  <a:lnTo>
                    <a:pt x="6161" y="13804"/>
                  </a:lnTo>
                  <a:lnTo>
                    <a:pt x="6431" y="14107"/>
                  </a:lnTo>
                  <a:lnTo>
                    <a:pt x="6666" y="14410"/>
                  </a:lnTo>
                  <a:lnTo>
                    <a:pt x="6734" y="14579"/>
                  </a:lnTo>
                  <a:lnTo>
                    <a:pt x="6801" y="14747"/>
                  </a:lnTo>
                  <a:lnTo>
                    <a:pt x="6868" y="14983"/>
                  </a:lnTo>
                  <a:lnTo>
                    <a:pt x="6868" y="15252"/>
                  </a:lnTo>
                  <a:lnTo>
                    <a:pt x="6868" y="15488"/>
                  </a:lnTo>
                  <a:lnTo>
                    <a:pt x="6835" y="15723"/>
                  </a:lnTo>
                  <a:lnTo>
                    <a:pt x="6700" y="16228"/>
                  </a:lnTo>
                  <a:lnTo>
                    <a:pt x="6532" y="16700"/>
                  </a:lnTo>
                  <a:lnTo>
                    <a:pt x="6363" y="17171"/>
                  </a:lnTo>
                  <a:lnTo>
                    <a:pt x="6229" y="17676"/>
                  </a:lnTo>
                  <a:lnTo>
                    <a:pt x="6161" y="17912"/>
                  </a:lnTo>
                  <a:lnTo>
                    <a:pt x="6128" y="18147"/>
                  </a:lnTo>
                  <a:lnTo>
                    <a:pt x="6128" y="18383"/>
                  </a:lnTo>
                  <a:lnTo>
                    <a:pt x="6161" y="18652"/>
                  </a:lnTo>
                  <a:lnTo>
                    <a:pt x="5320" y="18821"/>
                  </a:lnTo>
                  <a:lnTo>
                    <a:pt x="4882" y="18888"/>
                  </a:lnTo>
                  <a:lnTo>
                    <a:pt x="4444" y="18955"/>
                  </a:lnTo>
                  <a:lnTo>
                    <a:pt x="3636" y="19023"/>
                  </a:lnTo>
                  <a:lnTo>
                    <a:pt x="3232" y="19090"/>
                  </a:lnTo>
                  <a:lnTo>
                    <a:pt x="2862" y="19191"/>
                  </a:lnTo>
                  <a:lnTo>
                    <a:pt x="2727" y="18888"/>
                  </a:lnTo>
                  <a:lnTo>
                    <a:pt x="2559" y="18619"/>
                  </a:lnTo>
                  <a:lnTo>
                    <a:pt x="2323" y="18383"/>
                  </a:lnTo>
                  <a:lnTo>
                    <a:pt x="2088" y="18147"/>
                  </a:lnTo>
                  <a:lnTo>
                    <a:pt x="1852" y="17945"/>
                  </a:lnTo>
                  <a:lnTo>
                    <a:pt x="1650" y="17710"/>
                  </a:lnTo>
                  <a:lnTo>
                    <a:pt x="1515" y="17508"/>
                  </a:lnTo>
                  <a:lnTo>
                    <a:pt x="1381" y="17272"/>
                  </a:lnTo>
                  <a:lnTo>
                    <a:pt x="1279" y="17003"/>
                  </a:lnTo>
                  <a:lnTo>
                    <a:pt x="1212" y="16733"/>
                  </a:lnTo>
                  <a:lnTo>
                    <a:pt x="1145" y="16464"/>
                  </a:lnTo>
                  <a:lnTo>
                    <a:pt x="1111" y="16161"/>
                  </a:lnTo>
                  <a:lnTo>
                    <a:pt x="1111" y="15757"/>
                  </a:lnTo>
                  <a:lnTo>
                    <a:pt x="1178" y="15319"/>
                  </a:lnTo>
                  <a:lnTo>
                    <a:pt x="1279" y="14915"/>
                  </a:lnTo>
                  <a:lnTo>
                    <a:pt x="1414" y="14511"/>
                  </a:lnTo>
                  <a:lnTo>
                    <a:pt x="1684" y="13703"/>
                  </a:lnTo>
                  <a:lnTo>
                    <a:pt x="1818" y="13299"/>
                  </a:lnTo>
                  <a:lnTo>
                    <a:pt x="1919" y="12929"/>
                  </a:lnTo>
                  <a:lnTo>
                    <a:pt x="2357" y="12862"/>
                  </a:lnTo>
                  <a:lnTo>
                    <a:pt x="2795" y="12828"/>
                  </a:lnTo>
                  <a:lnTo>
                    <a:pt x="3704" y="12660"/>
                  </a:lnTo>
                  <a:lnTo>
                    <a:pt x="4007" y="12626"/>
                  </a:lnTo>
                  <a:lnTo>
                    <a:pt x="4343" y="12559"/>
                  </a:lnTo>
                  <a:lnTo>
                    <a:pt x="4646" y="12491"/>
                  </a:lnTo>
                  <a:lnTo>
                    <a:pt x="4916" y="12390"/>
                  </a:lnTo>
                  <a:lnTo>
                    <a:pt x="4983" y="12357"/>
                  </a:lnTo>
                  <a:lnTo>
                    <a:pt x="5050" y="12323"/>
                  </a:lnTo>
                  <a:lnTo>
                    <a:pt x="5185" y="12256"/>
                  </a:lnTo>
                  <a:close/>
                  <a:moveTo>
                    <a:pt x="2054" y="0"/>
                  </a:moveTo>
                  <a:lnTo>
                    <a:pt x="1549" y="34"/>
                  </a:lnTo>
                  <a:lnTo>
                    <a:pt x="1044" y="135"/>
                  </a:lnTo>
                  <a:lnTo>
                    <a:pt x="539" y="270"/>
                  </a:lnTo>
                  <a:lnTo>
                    <a:pt x="303" y="337"/>
                  </a:lnTo>
                  <a:lnTo>
                    <a:pt x="101" y="472"/>
                  </a:lnTo>
                  <a:lnTo>
                    <a:pt x="67" y="505"/>
                  </a:lnTo>
                  <a:lnTo>
                    <a:pt x="67" y="539"/>
                  </a:lnTo>
                  <a:lnTo>
                    <a:pt x="67" y="573"/>
                  </a:lnTo>
                  <a:lnTo>
                    <a:pt x="101" y="606"/>
                  </a:lnTo>
                  <a:lnTo>
                    <a:pt x="34" y="808"/>
                  </a:lnTo>
                  <a:lnTo>
                    <a:pt x="0" y="1010"/>
                  </a:lnTo>
                  <a:lnTo>
                    <a:pt x="0" y="1414"/>
                  </a:lnTo>
                  <a:lnTo>
                    <a:pt x="67" y="1852"/>
                  </a:lnTo>
                  <a:lnTo>
                    <a:pt x="135" y="2256"/>
                  </a:lnTo>
                  <a:lnTo>
                    <a:pt x="236" y="2828"/>
                  </a:lnTo>
                  <a:lnTo>
                    <a:pt x="370" y="3401"/>
                  </a:lnTo>
                  <a:lnTo>
                    <a:pt x="404" y="3738"/>
                  </a:lnTo>
                  <a:lnTo>
                    <a:pt x="438" y="3940"/>
                  </a:lnTo>
                  <a:lnTo>
                    <a:pt x="505" y="4108"/>
                  </a:lnTo>
                  <a:lnTo>
                    <a:pt x="606" y="4209"/>
                  </a:lnTo>
                  <a:lnTo>
                    <a:pt x="673" y="4276"/>
                  </a:lnTo>
                  <a:lnTo>
                    <a:pt x="808" y="4344"/>
                  </a:lnTo>
                  <a:lnTo>
                    <a:pt x="909" y="4377"/>
                  </a:lnTo>
                  <a:lnTo>
                    <a:pt x="943" y="4815"/>
                  </a:lnTo>
                  <a:lnTo>
                    <a:pt x="976" y="5253"/>
                  </a:lnTo>
                  <a:lnTo>
                    <a:pt x="1010" y="5589"/>
                  </a:lnTo>
                  <a:lnTo>
                    <a:pt x="1044" y="5791"/>
                  </a:lnTo>
                  <a:lnTo>
                    <a:pt x="1145" y="5926"/>
                  </a:lnTo>
                  <a:lnTo>
                    <a:pt x="1111" y="5960"/>
                  </a:lnTo>
                  <a:lnTo>
                    <a:pt x="1077" y="5892"/>
                  </a:lnTo>
                  <a:lnTo>
                    <a:pt x="1010" y="5892"/>
                  </a:lnTo>
                  <a:lnTo>
                    <a:pt x="943" y="6027"/>
                  </a:lnTo>
                  <a:lnTo>
                    <a:pt x="943" y="6162"/>
                  </a:lnTo>
                  <a:lnTo>
                    <a:pt x="943" y="6296"/>
                  </a:lnTo>
                  <a:lnTo>
                    <a:pt x="976" y="6465"/>
                  </a:lnTo>
                  <a:lnTo>
                    <a:pt x="1111" y="6768"/>
                  </a:lnTo>
                  <a:lnTo>
                    <a:pt x="1279" y="7003"/>
                  </a:lnTo>
                  <a:lnTo>
                    <a:pt x="1212" y="7037"/>
                  </a:lnTo>
                  <a:lnTo>
                    <a:pt x="1178" y="7071"/>
                  </a:lnTo>
                  <a:lnTo>
                    <a:pt x="1212" y="7104"/>
                  </a:lnTo>
                  <a:lnTo>
                    <a:pt x="1381" y="7104"/>
                  </a:lnTo>
                  <a:lnTo>
                    <a:pt x="1482" y="7744"/>
                  </a:lnTo>
                  <a:lnTo>
                    <a:pt x="1583" y="8417"/>
                  </a:lnTo>
                  <a:lnTo>
                    <a:pt x="1684" y="9057"/>
                  </a:lnTo>
                  <a:lnTo>
                    <a:pt x="1751" y="9697"/>
                  </a:lnTo>
                  <a:lnTo>
                    <a:pt x="1886" y="11212"/>
                  </a:lnTo>
                  <a:lnTo>
                    <a:pt x="1953" y="11986"/>
                  </a:lnTo>
                  <a:lnTo>
                    <a:pt x="1987" y="12727"/>
                  </a:lnTo>
                  <a:lnTo>
                    <a:pt x="1987" y="12761"/>
                  </a:lnTo>
                  <a:lnTo>
                    <a:pt x="1919" y="12828"/>
                  </a:lnTo>
                  <a:lnTo>
                    <a:pt x="1919" y="12794"/>
                  </a:lnTo>
                  <a:lnTo>
                    <a:pt x="1852" y="12828"/>
                  </a:lnTo>
                  <a:lnTo>
                    <a:pt x="1785" y="12929"/>
                  </a:lnTo>
                  <a:lnTo>
                    <a:pt x="1684" y="13165"/>
                  </a:lnTo>
                  <a:lnTo>
                    <a:pt x="1549" y="13636"/>
                  </a:lnTo>
                  <a:lnTo>
                    <a:pt x="1313" y="14141"/>
                  </a:lnTo>
                  <a:lnTo>
                    <a:pt x="1145" y="14680"/>
                  </a:lnTo>
                  <a:lnTo>
                    <a:pt x="1010" y="15218"/>
                  </a:lnTo>
                  <a:lnTo>
                    <a:pt x="909" y="15791"/>
                  </a:lnTo>
                  <a:lnTo>
                    <a:pt x="909" y="16296"/>
                  </a:lnTo>
                  <a:lnTo>
                    <a:pt x="943" y="16767"/>
                  </a:lnTo>
                  <a:lnTo>
                    <a:pt x="1077" y="17238"/>
                  </a:lnTo>
                  <a:lnTo>
                    <a:pt x="1145" y="17440"/>
                  </a:lnTo>
                  <a:lnTo>
                    <a:pt x="1279" y="17676"/>
                  </a:lnTo>
                  <a:lnTo>
                    <a:pt x="1414" y="17912"/>
                  </a:lnTo>
                  <a:lnTo>
                    <a:pt x="1616" y="18114"/>
                  </a:lnTo>
                  <a:lnTo>
                    <a:pt x="2020" y="18484"/>
                  </a:lnTo>
                  <a:lnTo>
                    <a:pt x="2189" y="18652"/>
                  </a:lnTo>
                  <a:lnTo>
                    <a:pt x="2391" y="18854"/>
                  </a:lnTo>
                  <a:lnTo>
                    <a:pt x="2525" y="19090"/>
                  </a:lnTo>
                  <a:lnTo>
                    <a:pt x="2626" y="19359"/>
                  </a:lnTo>
                  <a:lnTo>
                    <a:pt x="2660" y="19427"/>
                  </a:lnTo>
                  <a:lnTo>
                    <a:pt x="2727" y="19460"/>
                  </a:lnTo>
                  <a:lnTo>
                    <a:pt x="2761" y="19460"/>
                  </a:lnTo>
                  <a:lnTo>
                    <a:pt x="2828" y="19427"/>
                  </a:lnTo>
                  <a:lnTo>
                    <a:pt x="2963" y="19764"/>
                  </a:lnTo>
                  <a:lnTo>
                    <a:pt x="3098" y="20134"/>
                  </a:lnTo>
                  <a:lnTo>
                    <a:pt x="3199" y="20471"/>
                  </a:lnTo>
                  <a:lnTo>
                    <a:pt x="3266" y="20841"/>
                  </a:lnTo>
                  <a:lnTo>
                    <a:pt x="3333" y="21582"/>
                  </a:lnTo>
                  <a:lnTo>
                    <a:pt x="3434" y="22322"/>
                  </a:lnTo>
                  <a:lnTo>
                    <a:pt x="3704" y="24107"/>
                  </a:lnTo>
                  <a:lnTo>
                    <a:pt x="3838" y="24982"/>
                  </a:lnTo>
                  <a:lnTo>
                    <a:pt x="3939" y="25891"/>
                  </a:lnTo>
                  <a:lnTo>
                    <a:pt x="4074" y="27036"/>
                  </a:lnTo>
                  <a:lnTo>
                    <a:pt x="4209" y="28181"/>
                  </a:lnTo>
                  <a:lnTo>
                    <a:pt x="4411" y="29325"/>
                  </a:lnTo>
                  <a:lnTo>
                    <a:pt x="4680" y="30436"/>
                  </a:lnTo>
                  <a:lnTo>
                    <a:pt x="4983" y="30436"/>
                  </a:lnTo>
                  <a:lnTo>
                    <a:pt x="4781" y="29797"/>
                  </a:lnTo>
                  <a:lnTo>
                    <a:pt x="4613" y="29123"/>
                  </a:lnTo>
                  <a:lnTo>
                    <a:pt x="4444" y="28181"/>
                  </a:lnTo>
                  <a:lnTo>
                    <a:pt x="4343" y="27271"/>
                  </a:lnTo>
                  <a:lnTo>
                    <a:pt x="4141" y="25386"/>
                  </a:lnTo>
                  <a:lnTo>
                    <a:pt x="3872" y="23669"/>
                  </a:lnTo>
                  <a:lnTo>
                    <a:pt x="3603" y="21986"/>
                  </a:lnTo>
                  <a:lnTo>
                    <a:pt x="3535" y="21312"/>
                  </a:lnTo>
                  <a:lnTo>
                    <a:pt x="3434" y="20639"/>
                  </a:lnTo>
                  <a:lnTo>
                    <a:pt x="3367" y="20302"/>
                  </a:lnTo>
                  <a:lnTo>
                    <a:pt x="3266" y="19966"/>
                  </a:lnTo>
                  <a:lnTo>
                    <a:pt x="3165" y="19663"/>
                  </a:lnTo>
                  <a:lnTo>
                    <a:pt x="2997" y="19393"/>
                  </a:lnTo>
                  <a:lnTo>
                    <a:pt x="3939" y="19225"/>
                  </a:lnTo>
                  <a:lnTo>
                    <a:pt x="4882" y="19124"/>
                  </a:lnTo>
                  <a:lnTo>
                    <a:pt x="5488" y="19056"/>
                  </a:lnTo>
                  <a:lnTo>
                    <a:pt x="5757" y="18989"/>
                  </a:lnTo>
                  <a:lnTo>
                    <a:pt x="6060" y="18888"/>
                  </a:lnTo>
                  <a:lnTo>
                    <a:pt x="6060" y="18888"/>
                  </a:lnTo>
                  <a:lnTo>
                    <a:pt x="6027" y="19663"/>
                  </a:lnTo>
                  <a:lnTo>
                    <a:pt x="6027" y="20437"/>
                  </a:lnTo>
                  <a:lnTo>
                    <a:pt x="6094" y="21211"/>
                  </a:lnTo>
                  <a:lnTo>
                    <a:pt x="6161" y="21986"/>
                  </a:lnTo>
                  <a:lnTo>
                    <a:pt x="6363" y="23568"/>
                  </a:lnTo>
                  <a:lnTo>
                    <a:pt x="6532" y="25083"/>
                  </a:lnTo>
                  <a:lnTo>
                    <a:pt x="7070" y="30436"/>
                  </a:lnTo>
                  <a:lnTo>
                    <a:pt x="7373" y="30436"/>
                  </a:lnTo>
                  <a:lnTo>
                    <a:pt x="7104" y="27777"/>
                  </a:lnTo>
                  <a:lnTo>
                    <a:pt x="6801" y="25083"/>
                  </a:lnTo>
                  <a:lnTo>
                    <a:pt x="6498" y="21952"/>
                  </a:lnTo>
                  <a:lnTo>
                    <a:pt x="6195" y="18821"/>
                  </a:lnTo>
                  <a:lnTo>
                    <a:pt x="6262" y="19023"/>
                  </a:lnTo>
                  <a:lnTo>
                    <a:pt x="6296" y="19056"/>
                  </a:lnTo>
                  <a:lnTo>
                    <a:pt x="6330" y="19090"/>
                  </a:lnTo>
                  <a:lnTo>
                    <a:pt x="6431" y="19124"/>
                  </a:lnTo>
                  <a:lnTo>
                    <a:pt x="6498" y="19056"/>
                  </a:lnTo>
                  <a:lnTo>
                    <a:pt x="6532" y="19023"/>
                  </a:lnTo>
                  <a:lnTo>
                    <a:pt x="6532" y="18955"/>
                  </a:lnTo>
                  <a:lnTo>
                    <a:pt x="6464" y="18686"/>
                  </a:lnTo>
                  <a:lnTo>
                    <a:pt x="6431" y="18450"/>
                  </a:lnTo>
                  <a:lnTo>
                    <a:pt x="6431" y="18181"/>
                  </a:lnTo>
                  <a:lnTo>
                    <a:pt x="6464" y="17945"/>
                  </a:lnTo>
                  <a:lnTo>
                    <a:pt x="6565" y="17440"/>
                  </a:lnTo>
                  <a:lnTo>
                    <a:pt x="6734" y="16935"/>
                  </a:lnTo>
                  <a:lnTo>
                    <a:pt x="6868" y="16430"/>
                  </a:lnTo>
                  <a:lnTo>
                    <a:pt x="7037" y="15925"/>
                  </a:lnTo>
                  <a:lnTo>
                    <a:pt x="7104" y="15420"/>
                  </a:lnTo>
                  <a:lnTo>
                    <a:pt x="7104" y="15185"/>
                  </a:lnTo>
                  <a:lnTo>
                    <a:pt x="7104" y="14915"/>
                  </a:lnTo>
                  <a:lnTo>
                    <a:pt x="7070" y="14713"/>
                  </a:lnTo>
                  <a:lnTo>
                    <a:pt x="7037" y="14545"/>
                  </a:lnTo>
                  <a:lnTo>
                    <a:pt x="6868" y="14208"/>
                  </a:lnTo>
                  <a:lnTo>
                    <a:pt x="6666" y="13905"/>
                  </a:lnTo>
                  <a:lnTo>
                    <a:pt x="6397" y="13636"/>
                  </a:lnTo>
                  <a:lnTo>
                    <a:pt x="6060" y="13266"/>
                  </a:lnTo>
                  <a:lnTo>
                    <a:pt x="5757" y="12862"/>
                  </a:lnTo>
                  <a:lnTo>
                    <a:pt x="5623" y="12660"/>
                  </a:lnTo>
                  <a:lnTo>
                    <a:pt x="5488" y="12458"/>
                  </a:lnTo>
                  <a:lnTo>
                    <a:pt x="5387" y="12222"/>
                  </a:lnTo>
                  <a:lnTo>
                    <a:pt x="5320" y="11953"/>
                  </a:lnTo>
                  <a:lnTo>
                    <a:pt x="5286" y="11919"/>
                  </a:lnTo>
                  <a:lnTo>
                    <a:pt x="5219" y="11919"/>
                  </a:lnTo>
                  <a:lnTo>
                    <a:pt x="5185" y="11953"/>
                  </a:lnTo>
                  <a:lnTo>
                    <a:pt x="5185" y="12087"/>
                  </a:lnTo>
                  <a:lnTo>
                    <a:pt x="5118" y="12054"/>
                  </a:lnTo>
                  <a:lnTo>
                    <a:pt x="5050" y="12054"/>
                  </a:lnTo>
                  <a:lnTo>
                    <a:pt x="5017" y="12087"/>
                  </a:lnTo>
                  <a:lnTo>
                    <a:pt x="4983" y="11919"/>
                  </a:lnTo>
                  <a:lnTo>
                    <a:pt x="4882" y="11751"/>
                  </a:lnTo>
                  <a:lnTo>
                    <a:pt x="4613" y="11111"/>
                  </a:lnTo>
                  <a:lnTo>
                    <a:pt x="4478" y="10808"/>
                  </a:lnTo>
                  <a:lnTo>
                    <a:pt x="4411" y="10437"/>
                  </a:lnTo>
                  <a:lnTo>
                    <a:pt x="4242" y="9596"/>
                  </a:lnTo>
                  <a:lnTo>
                    <a:pt x="4141" y="8687"/>
                  </a:lnTo>
                  <a:lnTo>
                    <a:pt x="4141" y="8350"/>
                  </a:lnTo>
                  <a:lnTo>
                    <a:pt x="4108" y="7710"/>
                  </a:lnTo>
                  <a:lnTo>
                    <a:pt x="4074" y="7374"/>
                  </a:lnTo>
                  <a:lnTo>
                    <a:pt x="4007" y="7104"/>
                  </a:lnTo>
                  <a:lnTo>
                    <a:pt x="3939" y="6902"/>
                  </a:lnTo>
                  <a:lnTo>
                    <a:pt x="3872" y="6835"/>
                  </a:lnTo>
                  <a:lnTo>
                    <a:pt x="3838" y="6801"/>
                  </a:lnTo>
                  <a:lnTo>
                    <a:pt x="3973" y="6801"/>
                  </a:lnTo>
                  <a:lnTo>
                    <a:pt x="4007" y="6835"/>
                  </a:lnTo>
                  <a:lnTo>
                    <a:pt x="4141" y="6835"/>
                  </a:lnTo>
                  <a:lnTo>
                    <a:pt x="4209" y="6734"/>
                  </a:lnTo>
                  <a:lnTo>
                    <a:pt x="4343" y="6734"/>
                  </a:lnTo>
                  <a:lnTo>
                    <a:pt x="4411" y="6700"/>
                  </a:lnTo>
                  <a:lnTo>
                    <a:pt x="4444" y="6667"/>
                  </a:lnTo>
                  <a:lnTo>
                    <a:pt x="4444" y="6566"/>
                  </a:lnTo>
                  <a:lnTo>
                    <a:pt x="4377" y="6498"/>
                  </a:lnTo>
                  <a:lnTo>
                    <a:pt x="4343" y="6465"/>
                  </a:lnTo>
                  <a:lnTo>
                    <a:pt x="4276" y="6465"/>
                  </a:lnTo>
                  <a:lnTo>
                    <a:pt x="4209" y="6498"/>
                  </a:lnTo>
                  <a:lnTo>
                    <a:pt x="4209" y="6027"/>
                  </a:lnTo>
                  <a:lnTo>
                    <a:pt x="4141" y="5556"/>
                  </a:lnTo>
                  <a:lnTo>
                    <a:pt x="4108" y="5488"/>
                  </a:lnTo>
                  <a:lnTo>
                    <a:pt x="4040" y="5455"/>
                  </a:lnTo>
                  <a:lnTo>
                    <a:pt x="3771" y="5488"/>
                  </a:lnTo>
                  <a:lnTo>
                    <a:pt x="3838" y="5320"/>
                  </a:lnTo>
                  <a:lnTo>
                    <a:pt x="3838" y="5152"/>
                  </a:lnTo>
                  <a:lnTo>
                    <a:pt x="3771" y="4815"/>
                  </a:lnTo>
                  <a:lnTo>
                    <a:pt x="3704" y="4445"/>
                  </a:lnTo>
                  <a:lnTo>
                    <a:pt x="3603" y="4074"/>
                  </a:lnTo>
                  <a:lnTo>
                    <a:pt x="3737" y="4007"/>
                  </a:lnTo>
                  <a:lnTo>
                    <a:pt x="3838" y="4074"/>
                  </a:lnTo>
                  <a:lnTo>
                    <a:pt x="3906" y="4108"/>
                  </a:lnTo>
                  <a:lnTo>
                    <a:pt x="3973" y="4108"/>
                  </a:lnTo>
                  <a:lnTo>
                    <a:pt x="4007" y="4041"/>
                  </a:lnTo>
                  <a:lnTo>
                    <a:pt x="4007" y="3940"/>
                  </a:lnTo>
                  <a:lnTo>
                    <a:pt x="3906" y="3738"/>
                  </a:lnTo>
                  <a:lnTo>
                    <a:pt x="3805" y="3502"/>
                  </a:lnTo>
                  <a:lnTo>
                    <a:pt x="3771" y="3232"/>
                  </a:lnTo>
                  <a:lnTo>
                    <a:pt x="3771" y="2929"/>
                  </a:lnTo>
                  <a:lnTo>
                    <a:pt x="3737" y="2357"/>
                  </a:lnTo>
                  <a:lnTo>
                    <a:pt x="3737" y="1852"/>
                  </a:lnTo>
                  <a:lnTo>
                    <a:pt x="3704" y="1448"/>
                  </a:lnTo>
                  <a:lnTo>
                    <a:pt x="3636" y="977"/>
                  </a:lnTo>
                  <a:lnTo>
                    <a:pt x="3603" y="775"/>
                  </a:lnTo>
                  <a:lnTo>
                    <a:pt x="3535" y="539"/>
                  </a:lnTo>
                  <a:lnTo>
                    <a:pt x="3434" y="371"/>
                  </a:lnTo>
                  <a:lnTo>
                    <a:pt x="3333" y="236"/>
                  </a:lnTo>
                  <a:lnTo>
                    <a:pt x="3199" y="135"/>
                  </a:lnTo>
                  <a:lnTo>
                    <a:pt x="3064" y="68"/>
                  </a:lnTo>
                  <a:lnTo>
                    <a:pt x="2896" y="34"/>
                  </a:lnTo>
                  <a:lnTo>
                    <a:pt x="2727"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04" name="Google Shape;304;p18"/>
            <p:cNvSpPr/>
            <p:nvPr/>
          </p:nvSpPr>
          <p:spPr>
            <a:xfrm>
              <a:off x="201033" y="4280399"/>
              <a:ext cx="263081" cy="258055"/>
            </a:xfrm>
            <a:custGeom>
              <a:avLst/>
              <a:gdLst/>
              <a:ahLst/>
              <a:cxnLst/>
              <a:rect l="l" t="t" r="r" b="b"/>
              <a:pathLst>
                <a:path w="5287" h="5186" extrusionOk="0">
                  <a:moveTo>
                    <a:pt x="2997" y="237"/>
                  </a:moveTo>
                  <a:lnTo>
                    <a:pt x="3333" y="304"/>
                  </a:lnTo>
                  <a:lnTo>
                    <a:pt x="3670" y="439"/>
                  </a:lnTo>
                  <a:lnTo>
                    <a:pt x="3603" y="439"/>
                  </a:lnTo>
                  <a:lnTo>
                    <a:pt x="3535" y="506"/>
                  </a:lnTo>
                  <a:lnTo>
                    <a:pt x="3434" y="607"/>
                  </a:lnTo>
                  <a:lnTo>
                    <a:pt x="3300" y="775"/>
                  </a:lnTo>
                  <a:lnTo>
                    <a:pt x="3232" y="876"/>
                  </a:lnTo>
                  <a:lnTo>
                    <a:pt x="3232" y="910"/>
                  </a:lnTo>
                  <a:lnTo>
                    <a:pt x="3232" y="977"/>
                  </a:lnTo>
                  <a:lnTo>
                    <a:pt x="3266" y="1011"/>
                  </a:lnTo>
                  <a:lnTo>
                    <a:pt x="3300" y="1045"/>
                  </a:lnTo>
                  <a:lnTo>
                    <a:pt x="3401" y="1011"/>
                  </a:lnTo>
                  <a:lnTo>
                    <a:pt x="3468" y="977"/>
                  </a:lnTo>
                  <a:lnTo>
                    <a:pt x="3603" y="809"/>
                  </a:lnTo>
                  <a:lnTo>
                    <a:pt x="3704" y="674"/>
                  </a:lnTo>
                  <a:lnTo>
                    <a:pt x="3737" y="674"/>
                  </a:lnTo>
                  <a:lnTo>
                    <a:pt x="3737" y="641"/>
                  </a:lnTo>
                  <a:lnTo>
                    <a:pt x="3771" y="641"/>
                  </a:lnTo>
                  <a:lnTo>
                    <a:pt x="3805" y="607"/>
                  </a:lnTo>
                  <a:lnTo>
                    <a:pt x="3805" y="540"/>
                  </a:lnTo>
                  <a:lnTo>
                    <a:pt x="3771" y="472"/>
                  </a:lnTo>
                  <a:lnTo>
                    <a:pt x="3973" y="607"/>
                  </a:lnTo>
                  <a:lnTo>
                    <a:pt x="4175" y="742"/>
                  </a:lnTo>
                  <a:lnTo>
                    <a:pt x="4545" y="1045"/>
                  </a:lnTo>
                  <a:lnTo>
                    <a:pt x="4680" y="1247"/>
                  </a:lnTo>
                  <a:lnTo>
                    <a:pt x="4815" y="1415"/>
                  </a:lnTo>
                  <a:lnTo>
                    <a:pt x="4949" y="1617"/>
                  </a:lnTo>
                  <a:lnTo>
                    <a:pt x="5017" y="1819"/>
                  </a:lnTo>
                  <a:lnTo>
                    <a:pt x="5084" y="1987"/>
                  </a:lnTo>
                  <a:lnTo>
                    <a:pt x="5118" y="2189"/>
                  </a:lnTo>
                  <a:lnTo>
                    <a:pt x="5084" y="2189"/>
                  </a:lnTo>
                  <a:lnTo>
                    <a:pt x="4949" y="2257"/>
                  </a:lnTo>
                  <a:lnTo>
                    <a:pt x="4815" y="2324"/>
                  </a:lnTo>
                  <a:lnTo>
                    <a:pt x="4545" y="2425"/>
                  </a:lnTo>
                  <a:lnTo>
                    <a:pt x="4512" y="2459"/>
                  </a:lnTo>
                  <a:lnTo>
                    <a:pt x="4478" y="2492"/>
                  </a:lnTo>
                  <a:lnTo>
                    <a:pt x="4512" y="2526"/>
                  </a:lnTo>
                  <a:lnTo>
                    <a:pt x="4545" y="2560"/>
                  </a:lnTo>
                  <a:lnTo>
                    <a:pt x="4680" y="2593"/>
                  </a:lnTo>
                  <a:lnTo>
                    <a:pt x="4848" y="2593"/>
                  </a:lnTo>
                  <a:lnTo>
                    <a:pt x="4983" y="2526"/>
                  </a:lnTo>
                  <a:lnTo>
                    <a:pt x="5118" y="2459"/>
                  </a:lnTo>
                  <a:lnTo>
                    <a:pt x="5118" y="2728"/>
                  </a:lnTo>
                  <a:lnTo>
                    <a:pt x="5050" y="2997"/>
                  </a:lnTo>
                  <a:lnTo>
                    <a:pt x="4949" y="3233"/>
                  </a:lnTo>
                  <a:lnTo>
                    <a:pt x="4848" y="3469"/>
                  </a:lnTo>
                  <a:lnTo>
                    <a:pt x="4714" y="3435"/>
                  </a:lnTo>
                  <a:lnTo>
                    <a:pt x="4613" y="3401"/>
                  </a:lnTo>
                  <a:lnTo>
                    <a:pt x="4478" y="3435"/>
                  </a:lnTo>
                  <a:lnTo>
                    <a:pt x="4377" y="3469"/>
                  </a:lnTo>
                  <a:lnTo>
                    <a:pt x="4377" y="3502"/>
                  </a:lnTo>
                  <a:lnTo>
                    <a:pt x="4377" y="3536"/>
                  </a:lnTo>
                  <a:lnTo>
                    <a:pt x="4545" y="3637"/>
                  </a:lnTo>
                  <a:lnTo>
                    <a:pt x="4714" y="3671"/>
                  </a:lnTo>
                  <a:lnTo>
                    <a:pt x="4579" y="3873"/>
                  </a:lnTo>
                  <a:lnTo>
                    <a:pt x="4411" y="4075"/>
                  </a:lnTo>
                  <a:lnTo>
                    <a:pt x="4209" y="4243"/>
                  </a:lnTo>
                  <a:lnTo>
                    <a:pt x="4040" y="4411"/>
                  </a:lnTo>
                  <a:lnTo>
                    <a:pt x="3838" y="4546"/>
                  </a:lnTo>
                  <a:lnTo>
                    <a:pt x="3603" y="4681"/>
                  </a:lnTo>
                  <a:lnTo>
                    <a:pt x="3401" y="4782"/>
                  </a:lnTo>
                  <a:lnTo>
                    <a:pt x="3165" y="4883"/>
                  </a:lnTo>
                  <a:lnTo>
                    <a:pt x="3165" y="4815"/>
                  </a:lnTo>
                  <a:lnTo>
                    <a:pt x="3098" y="4580"/>
                  </a:lnTo>
                  <a:lnTo>
                    <a:pt x="3064" y="4479"/>
                  </a:lnTo>
                  <a:lnTo>
                    <a:pt x="3030" y="4411"/>
                  </a:lnTo>
                  <a:lnTo>
                    <a:pt x="2997" y="4378"/>
                  </a:lnTo>
                  <a:lnTo>
                    <a:pt x="2929" y="4378"/>
                  </a:lnTo>
                  <a:lnTo>
                    <a:pt x="2896" y="4411"/>
                  </a:lnTo>
                  <a:lnTo>
                    <a:pt x="2862" y="4479"/>
                  </a:lnTo>
                  <a:lnTo>
                    <a:pt x="2862" y="4647"/>
                  </a:lnTo>
                  <a:lnTo>
                    <a:pt x="2896" y="4782"/>
                  </a:lnTo>
                  <a:lnTo>
                    <a:pt x="2963" y="4916"/>
                  </a:lnTo>
                  <a:lnTo>
                    <a:pt x="2727" y="4950"/>
                  </a:lnTo>
                  <a:lnTo>
                    <a:pt x="2323" y="4950"/>
                  </a:lnTo>
                  <a:lnTo>
                    <a:pt x="1953" y="4849"/>
                  </a:lnTo>
                  <a:lnTo>
                    <a:pt x="2054" y="4580"/>
                  </a:lnTo>
                  <a:lnTo>
                    <a:pt x="2088" y="4277"/>
                  </a:lnTo>
                  <a:lnTo>
                    <a:pt x="2054" y="4243"/>
                  </a:lnTo>
                  <a:lnTo>
                    <a:pt x="2020" y="4243"/>
                  </a:lnTo>
                  <a:lnTo>
                    <a:pt x="1953" y="4378"/>
                  </a:lnTo>
                  <a:lnTo>
                    <a:pt x="1852" y="4479"/>
                  </a:lnTo>
                  <a:lnTo>
                    <a:pt x="1751" y="4748"/>
                  </a:lnTo>
                  <a:lnTo>
                    <a:pt x="1751" y="4782"/>
                  </a:lnTo>
                  <a:lnTo>
                    <a:pt x="1549" y="4647"/>
                  </a:lnTo>
                  <a:lnTo>
                    <a:pt x="1347" y="4512"/>
                  </a:lnTo>
                  <a:lnTo>
                    <a:pt x="1145" y="4378"/>
                  </a:lnTo>
                  <a:lnTo>
                    <a:pt x="977" y="4209"/>
                  </a:lnTo>
                  <a:lnTo>
                    <a:pt x="1044" y="4108"/>
                  </a:lnTo>
                  <a:lnTo>
                    <a:pt x="1212" y="4007"/>
                  </a:lnTo>
                  <a:lnTo>
                    <a:pt x="1246" y="3940"/>
                  </a:lnTo>
                  <a:lnTo>
                    <a:pt x="1280" y="3873"/>
                  </a:lnTo>
                  <a:lnTo>
                    <a:pt x="1145" y="3873"/>
                  </a:lnTo>
                  <a:lnTo>
                    <a:pt x="977" y="3940"/>
                  </a:lnTo>
                  <a:lnTo>
                    <a:pt x="808" y="4041"/>
                  </a:lnTo>
                  <a:lnTo>
                    <a:pt x="674" y="3805"/>
                  </a:lnTo>
                  <a:lnTo>
                    <a:pt x="505" y="3570"/>
                  </a:lnTo>
                  <a:lnTo>
                    <a:pt x="404" y="3334"/>
                  </a:lnTo>
                  <a:lnTo>
                    <a:pt x="303" y="3065"/>
                  </a:lnTo>
                  <a:lnTo>
                    <a:pt x="573" y="3132"/>
                  </a:lnTo>
                  <a:lnTo>
                    <a:pt x="808" y="3098"/>
                  </a:lnTo>
                  <a:lnTo>
                    <a:pt x="876" y="3065"/>
                  </a:lnTo>
                  <a:lnTo>
                    <a:pt x="876" y="2997"/>
                  </a:lnTo>
                  <a:lnTo>
                    <a:pt x="842" y="2930"/>
                  </a:lnTo>
                  <a:lnTo>
                    <a:pt x="775" y="2896"/>
                  </a:lnTo>
                  <a:lnTo>
                    <a:pt x="270" y="2896"/>
                  </a:lnTo>
                  <a:lnTo>
                    <a:pt x="236" y="2661"/>
                  </a:lnTo>
                  <a:lnTo>
                    <a:pt x="236" y="2257"/>
                  </a:lnTo>
                  <a:lnTo>
                    <a:pt x="303" y="1886"/>
                  </a:lnTo>
                  <a:lnTo>
                    <a:pt x="438" y="1550"/>
                  </a:lnTo>
                  <a:lnTo>
                    <a:pt x="640" y="1247"/>
                  </a:lnTo>
                  <a:lnTo>
                    <a:pt x="876" y="977"/>
                  </a:lnTo>
                  <a:lnTo>
                    <a:pt x="1179" y="775"/>
                  </a:lnTo>
                  <a:lnTo>
                    <a:pt x="1482" y="573"/>
                  </a:lnTo>
                  <a:lnTo>
                    <a:pt x="1818" y="439"/>
                  </a:lnTo>
                  <a:lnTo>
                    <a:pt x="1886" y="506"/>
                  </a:lnTo>
                  <a:lnTo>
                    <a:pt x="1919" y="506"/>
                  </a:lnTo>
                  <a:lnTo>
                    <a:pt x="1987" y="472"/>
                  </a:lnTo>
                  <a:lnTo>
                    <a:pt x="2222" y="338"/>
                  </a:lnTo>
                  <a:lnTo>
                    <a:pt x="2290" y="338"/>
                  </a:lnTo>
                  <a:lnTo>
                    <a:pt x="2357" y="304"/>
                  </a:lnTo>
                  <a:lnTo>
                    <a:pt x="2660" y="237"/>
                  </a:lnTo>
                  <a:close/>
                  <a:moveTo>
                    <a:pt x="2626" y="1"/>
                  </a:moveTo>
                  <a:lnTo>
                    <a:pt x="2391" y="35"/>
                  </a:lnTo>
                  <a:lnTo>
                    <a:pt x="2155" y="102"/>
                  </a:lnTo>
                  <a:lnTo>
                    <a:pt x="1953" y="203"/>
                  </a:lnTo>
                  <a:lnTo>
                    <a:pt x="1717" y="237"/>
                  </a:lnTo>
                  <a:lnTo>
                    <a:pt x="1515" y="304"/>
                  </a:lnTo>
                  <a:lnTo>
                    <a:pt x="1313" y="371"/>
                  </a:lnTo>
                  <a:lnTo>
                    <a:pt x="1111" y="506"/>
                  </a:lnTo>
                  <a:lnTo>
                    <a:pt x="943" y="607"/>
                  </a:lnTo>
                  <a:lnTo>
                    <a:pt x="775" y="775"/>
                  </a:lnTo>
                  <a:lnTo>
                    <a:pt x="606" y="910"/>
                  </a:lnTo>
                  <a:lnTo>
                    <a:pt x="472" y="1112"/>
                  </a:lnTo>
                  <a:lnTo>
                    <a:pt x="270" y="1482"/>
                  </a:lnTo>
                  <a:lnTo>
                    <a:pt x="101" y="1920"/>
                  </a:lnTo>
                  <a:lnTo>
                    <a:pt x="0" y="2358"/>
                  </a:lnTo>
                  <a:lnTo>
                    <a:pt x="0" y="2593"/>
                  </a:lnTo>
                  <a:lnTo>
                    <a:pt x="0" y="2829"/>
                  </a:lnTo>
                  <a:lnTo>
                    <a:pt x="101" y="3199"/>
                  </a:lnTo>
                  <a:lnTo>
                    <a:pt x="236" y="3570"/>
                  </a:lnTo>
                  <a:lnTo>
                    <a:pt x="438" y="3940"/>
                  </a:lnTo>
                  <a:lnTo>
                    <a:pt x="674" y="4277"/>
                  </a:lnTo>
                  <a:lnTo>
                    <a:pt x="707" y="4310"/>
                  </a:lnTo>
                  <a:lnTo>
                    <a:pt x="741" y="4344"/>
                  </a:lnTo>
                  <a:lnTo>
                    <a:pt x="977" y="4546"/>
                  </a:lnTo>
                  <a:lnTo>
                    <a:pt x="1212" y="4748"/>
                  </a:lnTo>
                  <a:lnTo>
                    <a:pt x="1482" y="4883"/>
                  </a:lnTo>
                  <a:lnTo>
                    <a:pt x="1751" y="5017"/>
                  </a:lnTo>
                  <a:lnTo>
                    <a:pt x="2054" y="5118"/>
                  </a:lnTo>
                  <a:lnTo>
                    <a:pt x="2323" y="5186"/>
                  </a:lnTo>
                  <a:lnTo>
                    <a:pt x="2929" y="5186"/>
                  </a:lnTo>
                  <a:lnTo>
                    <a:pt x="3232" y="5118"/>
                  </a:lnTo>
                  <a:lnTo>
                    <a:pt x="3502" y="5017"/>
                  </a:lnTo>
                  <a:lnTo>
                    <a:pt x="3805" y="4883"/>
                  </a:lnTo>
                  <a:lnTo>
                    <a:pt x="4040" y="4714"/>
                  </a:lnTo>
                  <a:lnTo>
                    <a:pt x="4276" y="4546"/>
                  </a:lnTo>
                  <a:lnTo>
                    <a:pt x="4512" y="4310"/>
                  </a:lnTo>
                  <a:lnTo>
                    <a:pt x="4680" y="4108"/>
                  </a:lnTo>
                  <a:lnTo>
                    <a:pt x="4848" y="3839"/>
                  </a:lnTo>
                  <a:lnTo>
                    <a:pt x="5017" y="3603"/>
                  </a:lnTo>
                  <a:lnTo>
                    <a:pt x="5118" y="3300"/>
                  </a:lnTo>
                  <a:lnTo>
                    <a:pt x="5219" y="3031"/>
                  </a:lnTo>
                  <a:lnTo>
                    <a:pt x="5286" y="2728"/>
                  </a:lnTo>
                  <a:lnTo>
                    <a:pt x="5286" y="2459"/>
                  </a:lnTo>
                  <a:lnTo>
                    <a:pt x="5286" y="2156"/>
                  </a:lnTo>
                  <a:lnTo>
                    <a:pt x="5252" y="1853"/>
                  </a:lnTo>
                  <a:lnTo>
                    <a:pt x="5151" y="1550"/>
                  </a:lnTo>
                  <a:lnTo>
                    <a:pt x="5050" y="1348"/>
                  </a:lnTo>
                  <a:lnTo>
                    <a:pt x="4949" y="1146"/>
                  </a:lnTo>
                  <a:lnTo>
                    <a:pt x="4781" y="977"/>
                  </a:lnTo>
                  <a:lnTo>
                    <a:pt x="4613" y="775"/>
                  </a:lnTo>
                  <a:lnTo>
                    <a:pt x="4444" y="607"/>
                  </a:lnTo>
                  <a:lnTo>
                    <a:pt x="4242" y="472"/>
                  </a:lnTo>
                  <a:lnTo>
                    <a:pt x="4040" y="338"/>
                  </a:lnTo>
                  <a:lnTo>
                    <a:pt x="3805" y="237"/>
                  </a:lnTo>
                  <a:lnTo>
                    <a:pt x="3569" y="136"/>
                  </a:lnTo>
                  <a:lnTo>
                    <a:pt x="3333" y="68"/>
                  </a:lnTo>
                  <a:lnTo>
                    <a:pt x="3098" y="35"/>
                  </a:lnTo>
                  <a:lnTo>
                    <a:pt x="2862"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05" name="Google Shape;305;p18"/>
            <p:cNvSpPr/>
            <p:nvPr/>
          </p:nvSpPr>
          <p:spPr>
            <a:xfrm>
              <a:off x="397038" y="4345734"/>
              <a:ext cx="30204" cy="20153"/>
            </a:xfrm>
            <a:custGeom>
              <a:avLst/>
              <a:gdLst/>
              <a:ahLst/>
              <a:cxnLst/>
              <a:rect l="l" t="t" r="r" b="b"/>
              <a:pathLst>
                <a:path w="607" h="405" extrusionOk="0">
                  <a:moveTo>
                    <a:pt x="337" y="1"/>
                  </a:moveTo>
                  <a:lnTo>
                    <a:pt x="202" y="102"/>
                  </a:lnTo>
                  <a:lnTo>
                    <a:pt x="68" y="203"/>
                  </a:lnTo>
                  <a:lnTo>
                    <a:pt x="0" y="371"/>
                  </a:lnTo>
                  <a:lnTo>
                    <a:pt x="0" y="405"/>
                  </a:lnTo>
                  <a:lnTo>
                    <a:pt x="34" y="405"/>
                  </a:lnTo>
                  <a:lnTo>
                    <a:pt x="303" y="304"/>
                  </a:lnTo>
                  <a:lnTo>
                    <a:pt x="438" y="237"/>
                  </a:lnTo>
                  <a:lnTo>
                    <a:pt x="539" y="203"/>
                  </a:lnTo>
                  <a:lnTo>
                    <a:pt x="573" y="136"/>
                  </a:lnTo>
                  <a:lnTo>
                    <a:pt x="606" y="102"/>
                  </a:lnTo>
                  <a:lnTo>
                    <a:pt x="573" y="35"/>
                  </a:lnTo>
                  <a:lnTo>
                    <a:pt x="5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06" name="Google Shape;306;p18"/>
            <p:cNvSpPr/>
            <p:nvPr/>
          </p:nvSpPr>
          <p:spPr>
            <a:xfrm>
              <a:off x="256316" y="4325631"/>
              <a:ext cx="28512" cy="25179"/>
            </a:xfrm>
            <a:custGeom>
              <a:avLst/>
              <a:gdLst/>
              <a:ahLst/>
              <a:cxnLst/>
              <a:rect l="l" t="t" r="r" b="b"/>
              <a:pathLst>
                <a:path w="573" h="506" extrusionOk="0">
                  <a:moveTo>
                    <a:pt x="101" y="1"/>
                  </a:moveTo>
                  <a:lnTo>
                    <a:pt x="34" y="35"/>
                  </a:lnTo>
                  <a:lnTo>
                    <a:pt x="0" y="102"/>
                  </a:lnTo>
                  <a:lnTo>
                    <a:pt x="34" y="136"/>
                  </a:lnTo>
                  <a:lnTo>
                    <a:pt x="101" y="237"/>
                  </a:lnTo>
                  <a:lnTo>
                    <a:pt x="202" y="338"/>
                  </a:lnTo>
                  <a:lnTo>
                    <a:pt x="303" y="439"/>
                  </a:lnTo>
                  <a:lnTo>
                    <a:pt x="438" y="506"/>
                  </a:lnTo>
                  <a:lnTo>
                    <a:pt x="505" y="506"/>
                  </a:lnTo>
                  <a:lnTo>
                    <a:pt x="539" y="439"/>
                  </a:lnTo>
                  <a:lnTo>
                    <a:pt x="573" y="371"/>
                  </a:lnTo>
                  <a:lnTo>
                    <a:pt x="539" y="304"/>
                  </a:lnTo>
                  <a:lnTo>
                    <a:pt x="337" y="169"/>
                  </a:lnTo>
                  <a:lnTo>
                    <a:pt x="135" y="35"/>
                  </a:lnTo>
                  <a:lnTo>
                    <a:pt x="101"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07" name="Google Shape;307;p18"/>
            <p:cNvSpPr/>
            <p:nvPr/>
          </p:nvSpPr>
          <p:spPr>
            <a:xfrm>
              <a:off x="217752" y="4367529"/>
              <a:ext cx="38614" cy="13435"/>
            </a:xfrm>
            <a:custGeom>
              <a:avLst/>
              <a:gdLst/>
              <a:ahLst/>
              <a:cxnLst/>
              <a:rect l="l" t="t" r="r" b="b"/>
              <a:pathLst>
                <a:path w="776" h="270" extrusionOk="0">
                  <a:moveTo>
                    <a:pt x="169" y="1"/>
                  </a:moveTo>
                  <a:lnTo>
                    <a:pt x="68" y="34"/>
                  </a:lnTo>
                  <a:lnTo>
                    <a:pt x="1" y="102"/>
                  </a:lnTo>
                  <a:lnTo>
                    <a:pt x="1" y="135"/>
                  </a:lnTo>
                  <a:lnTo>
                    <a:pt x="35" y="169"/>
                  </a:lnTo>
                  <a:lnTo>
                    <a:pt x="169" y="203"/>
                  </a:lnTo>
                  <a:lnTo>
                    <a:pt x="371" y="203"/>
                  </a:lnTo>
                  <a:lnTo>
                    <a:pt x="573" y="270"/>
                  </a:lnTo>
                  <a:lnTo>
                    <a:pt x="674" y="270"/>
                  </a:lnTo>
                  <a:lnTo>
                    <a:pt x="742" y="236"/>
                  </a:lnTo>
                  <a:lnTo>
                    <a:pt x="775" y="203"/>
                  </a:lnTo>
                  <a:lnTo>
                    <a:pt x="775" y="135"/>
                  </a:lnTo>
                  <a:lnTo>
                    <a:pt x="742" y="68"/>
                  </a:lnTo>
                  <a:lnTo>
                    <a:pt x="641" y="34"/>
                  </a:lnTo>
                  <a:lnTo>
                    <a:pt x="40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08" name="Google Shape;308;p18"/>
            <p:cNvSpPr/>
            <p:nvPr/>
          </p:nvSpPr>
          <p:spPr>
            <a:xfrm>
              <a:off x="159135" y="3657205"/>
              <a:ext cx="145797" cy="152514"/>
            </a:xfrm>
            <a:custGeom>
              <a:avLst/>
              <a:gdLst/>
              <a:ahLst/>
              <a:cxnLst/>
              <a:rect l="l" t="t" r="r" b="b"/>
              <a:pathLst>
                <a:path w="2930" h="3065" extrusionOk="0">
                  <a:moveTo>
                    <a:pt x="1920" y="472"/>
                  </a:moveTo>
                  <a:lnTo>
                    <a:pt x="2391" y="505"/>
                  </a:lnTo>
                  <a:lnTo>
                    <a:pt x="2391" y="707"/>
                  </a:lnTo>
                  <a:lnTo>
                    <a:pt x="2391" y="943"/>
                  </a:lnTo>
                  <a:lnTo>
                    <a:pt x="2425" y="1347"/>
                  </a:lnTo>
                  <a:lnTo>
                    <a:pt x="2021" y="1347"/>
                  </a:lnTo>
                  <a:lnTo>
                    <a:pt x="1617" y="1381"/>
                  </a:lnTo>
                  <a:lnTo>
                    <a:pt x="1482" y="943"/>
                  </a:lnTo>
                  <a:lnTo>
                    <a:pt x="1381" y="472"/>
                  </a:lnTo>
                  <a:close/>
                  <a:moveTo>
                    <a:pt x="1078" y="539"/>
                  </a:moveTo>
                  <a:lnTo>
                    <a:pt x="1179" y="1010"/>
                  </a:lnTo>
                  <a:lnTo>
                    <a:pt x="1246" y="1414"/>
                  </a:lnTo>
                  <a:lnTo>
                    <a:pt x="1145" y="1414"/>
                  </a:lnTo>
                  <a:lnTo>
                    <a:pt x="775" y="1482"/>
                  </a:lnTo>
                  <a:lnTo>
                    <a:pt x="573" y="1515"/>
                  </a:lnTo>
                  <a:lnTo>
                    <a:pt x="404" y="1616"/>
                  </a:lnTo>
                  <a:lnTo>
                    <a:pt x="270" y="1179"/>
                  </a:lnTo>
                  <a:lnTo>
                    <a:pt x="202" y="1010"/>
                  </a:lnTo>
                  <a:lnTo>
                    <a:pt x="135" y="808"/>
                  </a:lnTo>
                  <a:lnTo>
                    <a:pt x="707" y="674"/>
                  </a:lnTo>
                  <a:lnTo>
                    <a:pt x="910" y="640"/>
                  </a:lnTo>
                  <a:lnTo>
                    <a:pt x="1011" y="606"/>
                  </a:lnTo>
                  <a:lnTo>
                    <a:pt x="1078" y="539"/>
                  </a:lnTo>
                  <a:close/>
                  <a:moveTo>
                    <a:pt x="2458" y="1616"/>
                  </a:moveTo>
                  <a:lnTo>
                    <a:pt x="2526" y="2189"/>
                  </a:lnTo>
                  <a:lnTo>
                    <a:pt x="2593" y="2458"/>
                  </a:lnTo>
                  <a:lnTo>
                    <a:pt x="2660" y="2727"/>
                  </a:lnTo>
                  <a:lnTo>
                    <a:pt x="2458" y="2694"/>
                  </a:lnTo>
                  <a:lnTo>
                    <a:pt x="2223" y="2694"/>
                  </a:lnTo>
                  <a:lnTo>
                    <a:pt x="1819" y="2727"/>
                  </a:lnTo>
                  <a:lnTo>
                    <a:pt x="1246" y="2727"/>
                  </a:lnTo>
                  <a:lnTo>
                    <a:pt x="674" y="2795"/>
                  </a:lnTo>
                  <a:lnTo>
                    <a:pt x="539" y="2290"/>
                  </a:lnTo>
                  <a:lnTo>
                    <a:pt x="438" y="1785"/>
                  </a:lnTo>
                  <a:lnTo>
                    <a:pt x="640" y="1785"/>
                  </a:lnTo>
                  <a:lnTo>
                    <a:pt x="876" y="1751"/>
                  </a:lnTo>
                  <a:lnTo>
                    <a:pt x="1314" y="1650"/>
                  </a:lnTo>
                  <a:lnTo>
                    <a:pt x="1381" y="1785"/>
                  </a:lnTo>
                  <a:lnTo>
                    <a:pt x="1482" y="1886"/>
                  </a:lnTo>
                  <a:lnTo>
                    <a:pt x="1583" y="1919"/>
                  </a:lnTo>
                  <a:lnTo>
                    <a:pt x="1650" y="1886"/>
                  </a:lnTo>
                  <a:lnTo>
                    <a:pt x="1684" y="1818"/>
                  </a:lnTo>
                  <a:lnTo>
                    <a:pt x="1718" y="1717"/>
                  </a:lnTo>
                  <a:lnTo>
                    <a:pt x="1684" y="1616"/>
                  </a:lnTo>
                  <a:close/>
                  <a:moveTo>
                    <a:pt x="1145" y="0"/>
                  </a:moveTo>
                  <a:lnTo>
                    <a:pt x="1112" y="68"/>
                  </a:lnTo>
                  <a:lnTo>
                    <a:pt x="1078" y="303"/>
                  </a:lnTo>
                  <a:lnTo>
                    <a:pt x="876" y="404"/>
                  </a:lnTo>
                  <a:lnTo>
                    <a:pt x="606" y="472"/>
                  </a:lnTo>
                  <a:lnTo>
                    <a:pt x="303" y="573"/>
                  </a:lnTo>
                  <a:lnTo>
                    <a:pt x="169" y="606"/>
                  </a:lnTo>
                  <a:lnTo>
                    <a:pt x="34" y="674"/>
                  </a:lnTo>
                  <a:lnTo>
                    <a:pt x="0" y="707"/>
                  </a:lnTo>
                  <a:lnTo>
                    <a:pt x="0" y="741"/>
                  </a:lnTo>
                  <a:lnTo>
                    <a:pt x="34" y="808"/>
                  </a:lnTo>
                  <a:lnTo>
                    <a:pt x="34" y="1078"/>
                  </a:lnTo>
                  <a:lnTo>
                    <a:pt x="34" y="1347"/>
                  </a:lnTo>
                  <a:lnTo>
                    <a:pt x="68" y="1616"/>
                  </a:lnTo>
                  <a:lnTo>
                    <a:pt x="135" y="1919"/>
                  </a:lnTo>
                  <a:lnTo>
                    <a:pt x="270" y="2458"/>
                  </a:lnTo>
                  <a:lnTo>
                    <a:pt x="438" y="2963"/>
                  </a:lnTo>
                  <a:lnTo>
                    <a:pt x="505" y="3031"/>
                  </a:lnTo>
                  <a:lnTo>
                    <a:pt x="573" y="3064"/>
                  </a:lnTo>
                  <a:lnTo>
                    <a:pt x="1179" y="2997"/>
                  </a:lnTo>
                  <a:lnTo>
                    <a:pt x="1819" y="2963"/>
                  </a:lnTo>
                  <a:lnTo>
                    <a:pt x="2357" y="2997"/>
                  </a:lnTo>
                  <a:lnTo>
                    <a:pt x="2627" y="2997"/>
                  </a:lnTo>
                  <a:lnTo>
                    <a:pt x="2896" y="2929"/>
                  </a:lnTo>
                  <a:lnTo>
                    <a:pt x="2930" y="2896"/>
                  </a:lnTo>
                  <a:lnTo>
                    <a:pt x="2930" y="2862"/>
                  </a:lnTo>
                  <a:lnTo>
                    <a:pt x="2930" y="2828"/>
                  </a:lnTo>
                  <a:lnTo>
                    <a:pt x="2896" y="2795"/>
                  </a:lnTo>
                  <a:lnTo>
                    <a:pt x="2862" y="2795"/>
                  </a:lnTo>
                  <a:lnTo>
                    <a:pt x="2862" y="2559"/>
                  </a:lnTo>
                  <a:lnTo>
                    <a:pt x="2795" y="2323"/>
                  </a:lnTo>
                  <a:lnTo>
                    <a:pt x="2694" y="1886"/>
                  </a:lnTo>
                  <a:lnTo>
                    <a:pt x="2593" y="1179"/>
                  </a:lnTo>
                  <a:lnTo>
                    <a:pt x="2559" y="438"/>
                  </a:lnTo>
                  <a:lnTo>
                    <a:pt x="2559" y="404"/>
                  </a:lnTo>
                  <a:lnTo>
                    <a:pt x="2559" y="371"/>
                  </a:lnTo>
                  <a:lnTo>
                    <a:pt x="2526" y="337"/>
                  </a:lnTo>
                  <a:lnTo>
                    <a:pt x="2492" y="303"/>
                  </a:lnTo>
                  <a:lnTo>
                    <a:pt x="2458" y="303"/>
                  </a:lnTo>
                  <a:lnTo>
                    <a:pt x="1920" y="236"/>
                  </a:lnTo>
                  <a:lnTo>
                    <a:pt x="1650" y="236"/>
                  </a:lnTo>
                  <a:lnTo>
                    <a:pt x="1347" y="270"/>
                  </a:lnTo>
                  <a:lnTo>
                    <a:pt x="1347" y="236"/>
                  </a:lnTo>
                  <a:lnTo>
                    <a:pt x="1314" y="135"/>
                  </a:lnTo>
                  <a:lnTo>
                    <a:pt x="1347" y="101"/>
                  </a:lnTo>
                  <a:lnTo>
                    <a:pt x="1347" y="34"/>
                  </a:lnTo>
                  <a:lnTo>
                    <a:pt x="1314"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09" name="Google Shape;309;p18"/>
            <p:cNvSpPr/>
            <p:nvPr/>
          </p:nvSpPr>
          <p:spPr>
            <a:xfrm>
              <a:off x="311600" y="4302194"/>
              <a:ext cx="13435" cy="33538"/>
            </a:xfrm>
            <a:custGeom>
              <a:avLst/>
              <a:gdLst/>
              <a:ahLst/>
              <a:cxnLst/>
              <a:rect l="l" t="t" r="r" b="b"/>
              <a:pathLst>
                <a:path w="270" h="674" extrusionOk="0">
                  <a:moveTo>
                    <a:pt x="68" y="1"/>
                  </a:moveTo>
                  <a:lnTo>
                    <a:pt x="34" y="34"/>
                  </a:lnTo>
                  <a:lnTo>
                    <a:pt x="0" y="169"/>
                  </a:lnTo>
                  <a:lnTo>
                    <a:pt x="0" y="337"/>
                  </a:lnTo>
                  <a:lnTo>
                    <a:pt x="0" y="472"/>
                  </a:lnTo>
                  <a:lnTo>
                    <a:pt x="68" y="607"/>
                  </a:lnTo>
                  <a:lnTo>
                    <a:pt x="68" y="640"/>
                  </a:lnTo>
                  <a:lnTo>
                    <a:pt x="101" y="674"/>
                  </a:lnTo>
                  <a:lnTo>
                    <a:pt x="202" y="640"/>
                  </a:lnTo>
                  <a:lnTo>
                    <a:pt x="270" y="607"/>
                  </a:lnTo>
                  <a:lnTo>
                    <a:pt x="270" y="506"/>
                  </a:lnTo>
                  <a:lnTo>
                    <a:pt x="236" y="304"/>
                  </a:lnTo>
                  <a:lnTo>
                    <a:pt x="202" y="169"/>
                  </a:lnTo>
                  <a:lnTo>
                    <a:pt x="169" y="34"/>
                  </a:lnTo>
                  <a:lnTo>
                    <a:pt x="135"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10" name="Google Shape;310;p18"/>
            <p:cNvSpPr/>
            <p:nvPr/>
          </p:nvSpPr>
          <p:spPr>
            <a:xfrm>
              <a:off x="308216" y="4352451"/>
              <a:ext cx="98923" cy="98923"/>
            </a:xfrm>
            <a:custGeom>
              <a:avLst/>
              <a:gdLst/>
              <a:ahLst/>
              <a:cxnLst/>
              <a:rect l="l" t="t" r="r" b="b"/>
              <a:pathLst>
                <a:path w="1988" h="1988" extrusionOk="0">
                  <a:moveTo>
                    <a:pt x="1213" y="1"/>
                  </a:moveTo>
                  <a:lnTo>
                    <a:pt x="1078" y="102"/>
                  </a:lnTo>
                  <a:lnTo>
                    <a:pt x="944" y="236"/>
                  </a:lnTo>
                  <a:lnTo>
                    <a:pt x="775" y="539"/>
                  </a:lnTo>
                  <a:lnTo>
                    <a:pt x="573" y="876"/>
                  </a:lnTo>
                  <a:lnTo>
                    <a:pt x="540" y="943"/>
                  </a:lnTo>
                  <a:lnTo>
                    <a:pt x="405" y="741"/>
                  </a:lnTo>
                  <a:lnTo>
                    <a:pt x="338" y="506"/>
                  </a:lnTo>
                  <a:lnTo>
                    <a:pt x="237" y="270"/>
                  </a:lnTo>
                  <a:lnTo>
                    <a:pt x="136" y="34"/>
                  </a:lnTo>
                  <a:lnTo>
                    <a:pt x="35" y="34"/>
                  </a:lnTo>
                  <a:lnTo>
                    <a:pt x="1" y="68"/>
                  </a:lnTo>
                  <a:lnTo>
                    <a:pt x="1" y="135"/>
                  </a:lnTo>
                  <a:lnTo>
                    <a:pt x="68" y="405"/>
                  </a:lnTo>
                  <a:lnTo>
                    <a:pt x="136" y="708"/>
                  </a:lnTo>
                  <a:lnTo>
                    <a:pt x="270" y="977"/>
                  </a:lnTo>
                  <a:lnTo>
                    <a:pt x="405" y="1246"/>
                  </a:lnTo>
                  <a:lnTo>
                    <a:pt x="472" y="1280"/>
                  </a:lnTo>
                  <a:lnTo>
                    <a:pt x="506" y="1280"/>
                  </a:lnTo>
                  <a:lnTo>
                    <a:pt x="540" y="1314"/>
                  </a:lnTo>
                  <a:lnTo>
                    <a:pt x="573" y="1347"/>
                  </a:lnTo>
                  <a:lnTo>
                    <a:pt x="910" y="1482"/>
                  </a:lnTo>
                  <a:lnTo>
                    <a:pt x="1213" y="1650"/>
                  </a:lnTo>
                  <a:lnTo>
                    <a:pt x="1516" y="1852"/>
                  </a:lnTo>
                  <a:lnTo>
                    <a:pt x="1684" y="1953"/>
                  </a:lnTo>
                  <a:lnTo>
                    <a:pt x="1853" y="1987"/>
                  </a:lnTo>
                  <a:lnTo>
                    <a:pt x="1954" y="1987"/>
                  </a:lnTo>
                  <a:lnTo>
                    <a:pt x="1987" y="1920"/>
                  </a:lnTo>
                  <a:lnTo>
                    <a:pt x="1987" y="1852"/>
                  </a:lnTo>
                  <a:lnTo>
                    <a:pt x="1954" y="1785"/>
                  </a:lnTo>
                  <a:lnTo>
                    <a:pt x="1617" y="1583"/>
                  </a:lnTo>
                  <a:lnTo>
                    <a:pt x="1280" y="1381"/>
                  </a:lnTo>
                  <a:lnTo>
                    <a:pt x="977" y="1213"/>
                  </a:lnTo>
                  <a:lnTo>
                    <a:pt x="809" y="1179"/>
                  </a:lnTo>
                  <a:lnTo>
                    <a:pt x="641" y="1145"/>
                  </a:lnTo>
                  <a:lnTo>
                    <a:pt x="607" y="1078"/>
                  </a:lnTo>
                  <a:lnTo>
                    <a:pt x="742" y="910"/>
                  </a:lnTo>
                  <a:lnTo>
                    <a:pt x="876" y="708"/>
                  </a:lnTo>
                  <a:lnTo>
                    <a:pt x="1078" y="371"/>
                  </a:lnTo>
                  <a:lnTo>
                    <a:pt x="1179" y="169"/>
                  </a:lnTo>
                  <a:lnTo>
                    <a:pt x="1247"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11" name="Google Shape;311;p18"/>
            <p:cNvSpPr/>
            <p:nvPr/>
          </p:nvSpPr>
          <p:spPr>
            <a:xfrm>
              <a:off x="385294" y="4484813"/>
              <a:ext cx="18461" cy="13435"/>
            </a:xfrm>
            <a:custGeom>
              <a:avLst/>
              <a:gdLst/>
              <a:ahLst/>
              <a:cxnLst/>
              <a:rect l="l" t="t" r="r" b="b"/>
              <a:pathLst>
                <a:path w="371" h="270" extrusionOk="0">
                  <a:moveTo>
                    <a:pt x="68" y="0"/>
                  </a:moveTo>
                  <a:lnTo>
                    <a:pt x="1" y="34"/>
                  </a:lnTo>
                  <a:lnTo>
                    <a:pt x="1" y="101"/>
                  </a:lnTo>
                  <a:lnTo>
                    <a:pt x="102" y="202"/>
                  </a:lnTo>
                  <a:lnTo>
                    <a:pt x="203" y="236"/>
                  </a:lnTo>
                  <a:lnTo>
                    <a:pt x="270" y="270"/>
                  </a:lnTo>
                  <a:lnTo>
                    <a:pt x="304" y="270"/>
                  </a:lnTo>
                  <a:lnTo>
                    <a:pt x="371" y="236"/>
                  </a:lnTo>
                  <a:lnTo>
                    <a:pt x="371" y="202"/>
                  </a:lnTo>
                  <a:lnTo>
                    <a:pt x="371" y="135"/>
                  </a:lnTo>
                  <a:lnTo>
                    <a:pt x="304" y="101"/>
                  </a:lnTo>
                  <a:lnTo>
                    <a:pt x="236" y="34"/>
                  </a:lnTo>
                  <a:lnTo>
                    <a:pt x="135"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12" name="Google Shape;312;p18"/>
            <p:cNvSpPr/>
            <p:nvPr/>
          </p:nvSpPr>
          <p:spPr>
            <a:xfrm>
              <a:off x="380268" y="4828257"/>
              <a:ext cx="20153" cy="26870"/>
            </a:xfrm>
            <a:custGeom>
              <a:avLst/>
              <a:gdLst/>
              <a:ahLst/>
              <a:cxnLst/>
              <a:rect l="l" t="t" r="r" b="b"/>
              <a:pathLst>
                <a:path w="405" h="540" extrusionOk="0">
                  <a:moveTo>
                    <a:pt x="203" y="0"/>
                  </a:moveTo>
                  <a:lnTo>
                    <a:pt x="135" y="34"/>
                  </a:lnTo>
                  <a:lnTo>
                    <a:pt x="102" y="68"/>
                  </a:lnTo>
                  <a:lnTo>
                    <a:pt x="68" y="169"/>
                  </a:lnTo>
                  <a:lnTo>
                    <a:pt x="1" y="236"/>
                  </a:lnTo>
                  <a:lnTo>
                    <a:pt x="1" y="337"/>
                  </a:lnTo>
                  <a:lnTo>
                    <a:pt x="34" y="438"/>
                  </a:lnTo>
                  <a:lnTo>
                    <a:pt x="102" y="505"/>
                  </a:lnTo>
                  <a:lnTo>
                    <a:pt x="203" y="539"/>
                  </a:lnTo>
                  <a:lnTo>
                    <a:pt x="304" y="505"/>
                  </a:lnTo>
                  <a:lnTo>
                    <a:pt x="371" y="438"/>
                  </a:lnTo>
                  <a:lnTo>
                    <a:pt x="405" y="337"/>
                  </a:lnTo>
                  <a:lnTo>
                    <a:pt x="405" y="270"/>
                  </a:lnTo>
                  <a:lnTo>
                    <a:pt x="371" y="202"/>
                  </a:lnTo>
                  <a:lnTo>
                    <a:pt x="337" y="135"/>
                  </a:lnTo>
                  <a:lnTo>
                    <a:pt x="304" y="68"/>
                  </a:lnTo>
                  <a:lnTo>
                    <a:pt x="270" y="34"/>
                  </a:lnTo>
                  <a:lnTo>
                    <a:pt x="203" y="0"/>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13" name="Google Shape;313;p18"/>
            <p:cNvSpPr/>
            <p:nvPr/>
          </p:nvSpPr>
          <p:spPr>
            <a:xfrm>
              <a:off x="420475" y="5047698"/>
              <a:ext cx="18511" cy="23536"/>
            </a:xfrm>
            <a:custGeom>
              <a:avLst/>
              <a:gdLst/>
              <a:ahLst/>
              <a:cxnLst/>
              <a:rect l="l" t="t" r="r" b="b"/>
              <a:pathLst>
                <a:path w="372" h="473" extrusionOk="0">
                  <a:moveTo>
                    <a:pt x="135" y="1"/>
                  </a:moveTo>
                  <a:lnTo>
                    <a:pt x="102" y="35"/>
                  </a:lnTo>
                  <a:lnTo>
                    <a:pt x="34" y="102"/>
                  </a:lnTo>
                  <a:lnTo>
                    <a:pt x="1" y="169"/>
                  </a:lnTo>
                  <a:lnTo>
                    <a:pt x="1" y="237"/>
                  </a:lnTo>
                  <a:lnTo>
                    <a:pt x="1" y="338"/>
                  </a:lnTo>
                  <a:lnTo>
                    <a:pt x="34" y="405"/>
                  </a:lnTo>
                  <a:lnTo>
                    <a:pt x="68" y="439"/>
                  </a:lnTo>
                  <a:lnTo>
                    <a:pt x="135" y="472"/>
                  </a:lnTo>
                  <a:lnTo>
                    <a:pt x="304" y="472"/>
                  </a:lnTo>
                  <a:lnTo>
                    <a:pt x="371" y="405"/>
                  </a:lnTo>
                  <a:lnTo>
                    <a:pt x="371" y="304"/>
                  </a:lnTo>
                  <a:lnTo>
                    <a:pt x="371" y="237"/>
                  </a:lnTo>
                  <a:lnTo>
                    <a:pt x="371" y="169"/>
                  </a:lnTo>
                  <a:lnTo>
                    <a:pt x="337" y="102"/>
                  </a:lnTo>
                  <a:lnTo>
                    <a:pt x="304" y="102"/>
                  </a:lnTo>
                  <a:lnTo>
                    <a:pt x="270" y="35"/>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14" name="Google Shape;314;p18"/>
            <p:cNvSpPr/>
            <p:nvPr/>
          </p:nvSpPr>
          <p:spPr>
            <a:xfrm>
              <a:off x="400371" y="4942157"/>
              <a:ext cx="21845" cy="25179"/>
            </a:xfrm>
            <a:custGeom>
              <a:avLst/>
              <a:gdLst/>
              <a:ahLst/>
              <a:cxnLst/>
              <a:rect l="l" t="t" r="r" b="b"/>
              <a:pathLst>
                <a:path w="439" h="506" extrusionOk="0">
                  <a:moveTo>
                    <a:pt x="270" y="1"/>
                  </a:moveTo>
                  <a:lnTo>
                    <a:pt x="203" y="34"/>
                  </a:lnTo>
                  <a:lnTo>
                    <a:pt x="102" y="102"/>
                  </a:lnTo>
                  <a:lnTo>
                    <a:pt x="68" y="169"/>
                  </a:lnTo>
                  <a:lnTo>
                    <a:pt x="1" y="236"/>
                  </a:lnTo>
                  <a:lnTo>
                    <a:pt x="1" y="337"/>
                  </a:lnTo>
                  <a:lnTo>
                    <a:pt x="34" y="405"/>
                  </a:lnTo>
                  <a:lnTo>
                    <a:pt x="68" y="438"/>
                  </a:lnTo>
                  <a:lnTo>
                    <a:pt x="102" y="506"/>
                  </a:lnTo>
                  <a:lnTo>
                    <a:pt x="304" y="506"/>
                  </a:lnTo>
                  <a:lnTo>
                    <a:pt x="371" y="438"/>
                  </a:lnTo>
                  <a:lnTo>
                    <a:pt x="405" y="371"/>
                  </a:lnTo>
                  <a:lnTo>
                    <a:pt x="438" y="304"/>
                  </a:lnTo>
                  <a:lnTo>
                    <a:pt x="405" y="203"/>
                  </a:lnTo>
                  <a:lnTo>
                    <a:pt x="405" y="169"/>
                  </a:lnTo>
                  <a:lnTo>
                    <a:pt x="371" y="68"/>
                  </a:lnTo>
                  <a:lnTo>
                    <a:pt x="270"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15" name="Google Shape;315;p18"/>
            <p:cNvSpPr/>
            <p:nvPr/>
          </p:nvSpPr>
          <p:spPr>
            <a:xfrm>
              <a:off x="398680" y="4886874"/>
              <a:ext cx="20203" cy="23536"/>
            </a:xfrm>
            <a:custGeom>
              <a:avLst/>
              <a:gdLst/>
              <a:ahLst/>
              <a:cxnLst/>
              <a:rect l="l" t="t" r="r" b="b"/>
              <a:pathLst>
                <a:path w="406" h="473" extrusionOk="0">
                  <a:moveTo>
                    <a:pt x="102" y="1"/>
                  </a:moveTo>
                  <a:lnTo>
                    <a:pt x="35" y="68"/>
                  </a:lnTo>
                  <a:lnTo>
                    <a:pt x="1" y="236"/>
                  </a:lnTo>
                  <a:lnTo>
                    <a:pt x="1" y="304"/>
                  </a:lnTo>
                  <a:lnTo>
                    <a:pt x="35" y="405"/>
                  </a:lnTo>
                  <a:lnTo>
                    <a:pt x="136" y="472"/>
                  </a:lnTo>
                  <a:lnTo>
                    <a:pt x="237" y="472"/>
                  </a:lnTo>
                  <a:lnTo>
                    <a:pt x="371" y="405"/>
                  </a:lnTo>
                  <a:lnTo>
                    <a:pt x="405" y="337"/>
                  </a:lnTo>
                  <a:lnTo>
                    <a:pt x="405" y="270"/>
                  </a:lnTo>
                  <a:lnTo>
                    <a:pt x="371" y="135"/>
                  </a:lnTo>
                  <a:lnTo>
                    <a:pt x="338" y="135"/>
                  </a:lnTo>
                  <a:lnTo>
                    <a:pt x="338" y="102"/>
                  </a:lnTo>
                  <a:lnTo>
                    <a:pt x="304" y="34"/>
                  </a:lnTo>
                  <a:lnTo>
                    <a:pt x="203"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16" name="Google Shape;316;p18"/>
            <p:cNvSpPr/>
            <p:nvPr/>
          </p:nvSpPr>
          <p:spPr>
            <a:xfrm>
              <a:off x="413807" y="5002466"/>
              <a:ext cx="20153" cy="20153"/>
            </a:xfrm>
            <a:custGeom>
              <a:avLst/>
              <a:gdLst/>
              <a:ahLst/>
              <a:cxnLst/>
              <a:rect l="l" t="t" r="r" b="b"/>
              <a:pathLst>
                <a:path w="405" h="405" extrusionOk="0">
                  <a:moveTo>
                    <a:pt x="202" y="1"/>
                  </a:moveTo>
                  <a:lnTo>
                    <a:pt x="101" y="34"/>
                  </a:lnTo>
                  <a:lnTo>
                    <a:pt x="34" y="136"/>
                  </a:lnTo>
                  <a:lnTo>
                    <a:pt x="0" y="203"/>
                  </a:lnTo>
                  <a:lnTo>
                    <a:pt x="34" y="270"/>
                  </a:lnTo>
                  <a:lnTo>
                    <a:pt x="67" y="371"/>
                  </a:lnTo>
                  <a:lnTo>
                    <a:pt x="168" y="405"/>
                  </a:lnTo>
                  <a:lnTo>
                    <a:pt x="269" y="405"/>
                  </a:lnTo>
                  <a:lnTo>
                    <a:pt x="370" y="338"/>
                  </a:lnTo>
                  <a:lnTo>
                    <a:pt x="404" y="270"/>
                  </a:lnTo>
                  <a:lnTo>
                    <a:pt x="404" y="169"/>
                  </a:lnTo>
                  <a:lnTo>
                    <a:pt x="404" y="136"/>
                  </a:lnTo>
                  <a:lnTo>
                    <a:pt x="337" y="34"/>
                  </a:lnTo>
                  <a:lnTo>
                    <a:pt x="269"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sp>
          <p:nvSpPr>
            <p:cNvPr id="317" name="Google Shape;317;p18"/>
            <p:cNvSpPr/>
            <p:nvPr/>
          </p:nvSpPr>
          <p:spPr>
            <a:xfrm>
              <a:off x="432218" y="5108007"/>
              <a:ext cx="18461" cy="28562"/>
            </a:xfrm>
            <a:custGeom>
              <a:avLst/>
              <a:gdLst/>
              <a:ahLst/>
              <a:cxnLst/>
              <a:rect l="l" t="t" r="r" b="b"/>
              <a:pathLst>
                <a:path w="371" h="574" extrusionOk="0">
                  <a:moveTo>
                    <a:pt x="169" y="1"/>
                  </a:moveTo>
                  <a:lnTo>
                    <a:pt x="135" y="35"/>
                  </a:lnTo>
                  <a:lnTo>
                    <a:pt x="101" y="68"/>
                  </a:lnTo>
                  <a:lnTo>
                    <a:pt x="34" y="102"/>
                  </a:lnTo>
                  <a:lnTo>
                    <a:pt x="0" y="237"/>
                  </a:lnTo>
                  <a:lnTo>
                    <a:pt x="0" y="371"/>
                  </a:lnTo>
                  <a:lnTo>
                    <a:pt x="34" y="506"/>
                  </a:lnTo>
                  <a:lnTo>
                    <a:pt x="68" y="540"/>
                  </a:lnTo>
                  <a:lnTo>
                    <a:pt x="135" y="573"/>
                  </a:lnTo>
                  <a:lnTo>
                    <a:pt x="236" y="573"/>
                  </a:lnTo>
                  <a:lnTo>
                    <a:pt x="303" y="540"/>
                  </a:lnTo>
                  <a:lnTo>
                    <a:pt x="371" y="439"/>
                  </a:lnTo>
                  <a:lnTo>
                    <a:pt x="371" y="338"/>
                  </a:lnTo>
                  <a:lnTo>
                    <a:pt x="337" y="203"/>
                  </a:lnTo>
                  <a:lnTo>
                    <a:pt x="303" y="136"/>
                  </a:lnTo>
                  <a:lnTo>
                    <a:pt x="270" y="68"/>
                  </a:lnTo>
                  <a:lnTo>
                    <a:pt x="270" y="35"/>
                  </a:lnTo>
                  <a:lnTo>
                    <a:pt x="236" y="1"/>
                  </a:lnTo>
                  <a:close/>
                </a:path>
              </a:pathLst>
            </a:custGeom>
            <a:solidFill>
              <a:schemeClr val="lt1"/>
            </a:solidFill>
            <a:ln>
              <a:noFill/>
            </a:ln>
          </p:spPr>
          <p:txBody>
            <a:bodyPr spcFirstLastPara="1" wrap="square" lIns="117025" tIns="117025" rIns="117025" bIns="117025" anchor="ctr" anchorCtr="0">
              <a:noAutofit/>
            </a:bodyPr>
            <a:lstStyle/>
            <a:p>
              <a:pPr marL="0" lvl="0" indent="0" algn="l" rtl="0">
                <a:spcBef>
                  <a:spcPts val="0"/>
                </a:spcBef>
                <a:spcAft>
                  <a:spcPts val="0"/>
                </a:spcAft>
                <a:buNone/>
              </a:pPr>
              <a:endParaRPr/>
            </a:p>
          </p:txBody>
        </p:sp>
      </p:grpSp>
      <p:sp>
        <p:nvSpPr>
          <p:cNvPr id="318" name="Google Shape;318;p18"/>
          <p:cNvSpPr txBox="1">
            <a:spLocks noGrp="1"/>
          </p:cNvSpPr>
          <p:nvPr>
            <p:ph type="sldNum" idx="12"/>
          </p:nvPr>
        </p:nvSpPr>
        <p:spPr>
          <a:xfrm>
            <a:off x="8749000" y="0"/>
            <a:ext cx="394800" cy="321600"/>
          </a:xfrm>
          <a:prstGeom prst="rect">
            <a:avLst/>
          </a:prstGeom>
        </p:spPr>
        <p:txBody>
          <a:bodyPr spcFirstLastPara="1" wrap="square" lIns="91425" tIns="91425" rIns="91425" bIns="91425" anchor="t"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9"/>
        <p:cNvGrpSpPr/>
        <p:nvPr/>
      </p:nvGrpSpPr>
      <p:grpSpPr>
        <a:xfrm>
          <a:off x="0" y="0"/>
          <a:ext cx="0" cy="0"/>
          <a:chOff x="0" y="0"/>
          <a:chExt cx="0" cy="0"/>
        </a:xfrm>
      </p:grpSpPr>
      <p:sp>
        <p:nvSpPr>
          <p:cNvPr id="320" name="Google Shape;320;p19"/>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4200"/>
              <a:buNone/>
              <a:defRPr/>
            </a:lvl1pPr>
            <a:lvl2pPr lvl="1" algn="l" rtl="0">
              <a:lnSpc>
                <a:spcPct val="100000"/>
              </a:lnSpc>
              <a:spcBef>
                <a:spcPts val="0"/>
              </a:spcBef>
              <a:spcAft>
                <a:spcPts val="0"/>
              </a:spcAft>
              <a:buSzPts val="4200"/>
              <a:buNone/>
              <a:defRPr/>
            </a:lvl2pPr>
            <a:lvl3pPr lvl="2" algn="l" rtl="0">
              <a:lnSpc>
                <a:spcPct val="100000"/>
              </a:lnSpc>
              <a:spcBef>
                <a:spcPts val="0"/>
              </a:spcBef>
              <a:spcAft>
                <a:spcPts val="0"/>
              </a:spcAft>
              <a:buSzPts val="4200"/>
              <a:buNone/>
              <a:defRPr/>
            </a:lvl3pPr>
            <a:lvl4pPr lvl="3" algn="l" rtl="0">
              <a:lnSpc>
                <a:spcPct val="100000"/>
              </a:lnSpc>
              <a:spcBef>
                <a:spcPts val="0"/>
              </a:spcBef>
              <a:spcAft>
                <a:spcPts val="0"/>
              </a:spcAft>
              <a:buSzPts val="4200"/>
              <a:buNone/>
              <a:defRPr/>
            </a:lvl4pPr>
            <a:lvl5pPr lvl="4" algn="l" rtl="0">
              <a:lnSpc>
                <a:spcPct val="100000"/>
              </a:lnSpc>
              <a:spcBef>
                <a:spcPts val="0"/>
              </a:spcBef>
              <a:spcAft>
                <a:spcPts val="0"/>
              </a:spcAft>
              <a:buSzPts val="4200"/>
              <a:buNone/>
              <a:defRPr/>
            </a:lvl5pPr>
            <a:lvl6pPr lvl="5" algn="l" rtl="0">
              <a:lnSpc>
                <a:spcPct val="100000"/>
              </a:lnSpc>
              <a:spcBef>
                <a:spcPts val="0"/>
              </a:spcBef>
              <a:spcAft>
                <a:spcPts val="0"/>
              </a:spcAft>
              <a:buSzPts val="4200"/>
              <a:buNone/>
              <a:defRPr/>
            </a:lvl6pPr>
            <a:lvl7pPr lvl="6" algn="l" rtl="0">
              <a:lnSpc>
                <a:spcPct val="100000"/>
              </a:lnSpc>
              <a:spcBef>
                <a:spcPts val="0"/>
              </a:spcBef>
              <a:spcAft>
                <a:spcPts val="0"/>
              </a:spcAft>
              <a:buSzPts val="4200"/>
              <a:buNone/>
              <a:defRPr/>
            </a:lvl7pPr>
            <a:lvl8pPr lvl="7" algn="l" rtl="0">
              <a:lnSpc>
                <a:spcPct val="100000"/>
              </a:lnSpc>
              <a:spcBef>
                <a:spcPts val="0"/>
              </a:spcBef>
              <a:spcAft>
                <a:spcPts val="0"/>
              </a:spcAft>
              <a:buSzPts val="4200"/>
              <a:buNone/>
              <a:defRPr/>
            </a:lvl8pPr>
            <a:lvl9pPr lvl="8" algn="l" rtl="0">
              <a:lnSpc>
                <a:spcPct val="100000"/>
              </a:lnSpc>
              <a:spcBef>
                <a:spcPts val="0"/>
              </a:spcBef>
              <a:spcAft>
                <a:spcPts val="0"/>
              </a:spcAft>
              <a:buSzPts val="4200"/>
              <a:buNone/>
              <a:defRPr/>
            </a:lvl9pPr>
          </a:lstStyle>
          <a:p>
            <a:endParaRPr/>
          </a:p>
        </p:txBody>
      </p:sp>
      <p:sp>
        <p:nvSpPr>
          <p:cNvPr id="321" name="Google Shape;321;p19"/>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322" name="Google Shape;322;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9"/>
        <p:cNvGrpSpPr/>
        <p:nvPr/>
      </p:nvGrpSpPr>
      <p:grpSpPr>
        <a:xfrm>
          <a:off x="0" y="0"/>
          <a:ext cx="0" cy="0"/>
          <a:chOff x="0" y="0"/>
          <a:chExt cx="0" cy="0"/>
        </a:xfrm>
      </p:grpSpPr>
      <p:sp>
        <p:nvSpPr>
          <p:cNvPr id="330" name="Google Shape;330;p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31" name="Google Shape;331;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32" name="Google Shape;332;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33"/>
        <p:cNvGrpSpPr/>
        <p:nvPr/>
      </p:nvGrpSpPr>
      <p:grpSpPr>
        <a:xfrm>
          <a:off x="0" y="0"/>
          <a:ext cx="0" cy="0"/>
          <a:chOff x="0" y="0"/>
          <a:chExt cx="0" cy="0"/>
        </a:xfrm>
      </p:grpSpPr>
      <p:sp>
        <p:nvSpPr>
          <p:cNvPr id="334" name="Google Shape;334;p22"/>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35" name="Google Shape;335;p22"/>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336" name="Google Shape;336;p2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37" name="Google Shape;337;p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38" name="Google Shape;338;p2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9"/>
        <p:cNvGrpSpPr/>
        <p:nvPr/>
      </p:nvGrpSpPr>
      <p:grpSpPr>
        <a:xfrm>
          <a:off x="0" y="0"/>
          <a:ext cx="0" cy="0"/>
          <a:chOff x="0" y="0"/>
          <a:chExt cx="0" cy="0"/>
        </a:xfrm>
      </p:grpSpPr>
      <p:sp>
        <p:nvSpPr>
          <p:cNvPr id="340" name="Google Shape;340;p2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41" name="Google Shape;341;p2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42" name="Google Shape;342;p2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43" name="Google Shape;343;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44" name="Google Shape;344;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sp>
        <p:nvSpPr>
          <p:cNvPr id="26" name="Google Shape;26;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5"/>
        <p:cNvGrpSpPr/>
        <p:nvPr/>
      </p:nvGrpSpPr>
      <p:grpSpPr>
        <a:xfrm>
          <a:off x="0" y="0"/>
          <a:ext cx="0" cy="0"/>
          <a:chOff x="0" y="0"/>
          <a:chExt cx="0" cy="0"/>
        </a:xfrm>
      </p:grpSpPr>
      <p:sp>
        <p:nvSpPr>
          <p:cNvPr id="346" name="Google Shape;346;p24"/>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47" name="Google Shape;347;p24"/>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348" name="Google Shape;348;p2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49" name="Google Shape;349;p2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50" name="Google Shape;350;p2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1"/>
        <p:cNvGrpSpPr/>
        <p:nvPr/>
      </p:nvGrpSpPr>
      <p:grpSpPr>
        <a:xfrm>
          <a:off x="0" y="0"/>
          <a:ext cx="0" cy="0"/>
          <a:chOff x="0" y="0"/>
          <a:chExt cx="0" cy="0"/>
        </a:xfrm>
      </p:grpSpPr>
      <p:sp>
        <p:nvSpPr>
          <p:cNvPr id="352" name="Google Shape;352;p2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53" name="Google Shape;353;p25"/>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54" name="Google Shape;354;p25"/>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55" name="Google Shape;355;p2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56" name="Google Shape;356;p2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57" name="Google Shape;357;p2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58"/>
        <p:cNvGrpSpPr/>
        <p:nvPr/>
      </p:nvGrpSpPr>
      <p:grpSpPr>
        <a:xfrm>
          <a:off x="0" y="0"/>
          <a:ext cx="0" cy="0"/>
          <a:chOff x="0" y="0"/>
          <a:chExt cx="0" cy="0"/>
        </a:xfrm>
      </p:grpSpPr>
      <p:sp>
        <p:nvSpPr>
          <p:cNvPr id="359" name="Google Shape;359;p26"/>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60" name="Google Shape;360;p26"/>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361" name="Google Shape;361;p26"/>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62" name="Google Shape;362;p26"/>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363" name="Google Shape;363;p26"/>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64" name="Google Shape;364;p2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65" name="Google Shape;365;p2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66" name="Google Shape;366;p2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7"/>
        <p:cNvGrpSpPr/>
        <p:nvPr/>
      </p:nvGrpSpPr>
      <p:grpSpPr>
        <a:xfrm>
          <a:off x="0" y="0"/>
          <a:ext cx="0" cy="0"/>
          <a:chOff x="0" y="0"/>
          <a:chExt cx="0" cy="0"/>
        </a:xfrm>
      </p:grpSpPr>
      <p:sp>
        <p:nvSpPr>
          <p:cNvPr id="368" name="Google Shape;368;p2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69" name="Google Shape;369;p2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70" name="Google Shape;370;p2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71" name="Google Shape;371;p2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72"/>
        <p:cNvGrpSpPr/>
        <p:nvPr/>
      </p:nvGrpSpPr>
      <p:grpSpPr>
        <a:xfrm>
          <a:off x="0" y="0"/>
          <a:ext cx="0" cy="0"/>
          <a:chOff x="0" y="0"/>
          <a:chExt cx="0" cy="0"/>
        </a:xfrm>
      </p:grpSpPr>
      <p:sp>
        <p:nvSpPr>
          <p:cNvPr id="373" name="Google Shape;373;p28"/>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74" name="Google Shape;374;p28"/>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375" name="Google Shape;375;p28"/>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376" name="Google Shape;376;p2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77" name="Google Shape;377;p2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78" name="Google Shape;378;p2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79"/>
        <p:cNvGrpSpPr/>
        <p:nvPr/>
      </p:nvGrpSpPr>
      <p:grpSpPr>
        <a:xfrm>
          <a:off x="0" y="0"/>
          <a:ext cx="0" cy="0"/>
          <a:chOff x="0" y="0"/>
          <a:chExt cx="0" cy="0"/>
        </a:xfrm>
      </p:grpSpPr>
      <p:sp>
        <p:nvSpPr>
          <p:cNvPr id="380" name="Google Shape;380;p29"/>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81" name="Google Shape;381;p29"/>
          <p:cNvSpPr>
            <a:spLocks noGrp="1"/>
          </p:cNvSpPr>
          <p:nvPr>
            <p:ph type="pic" idx="2"/>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382" name="Google Shape;382;p29"/>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383" name="Google Shape;383;p2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84" name="Google Shape;384;p2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85" name="Google Shape;385;p2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86"/>
        <p:cNvGrpSpPr/>
        <p:nvPr/>
      </p:nvGrpSpPr>
      <p:grpSpPr>
        <a:xfrm>
          <a:off x="0" y="0"/>
          <a:ext cx="0" cy="0"/>
          <a:chOff x="0" y="0"/>
          <a:chExt cx="0" cy="0"/>
        </a:xfrm>
      </p:grpSpPr>
      <p:sp>
        <p:nvSpPr>
          <p:cNvPr id="387" name="Google Shape;387;p3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88" name="Google Shape;388;p30"/>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89" name="Google Shape;389;p3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90" name="Google Shape;390;p3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91" name="Google Shape;391;p3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92"/>
        <p:cNvGrpSpPr/>
        <p:nvPr/>
      </p:nvGrpSpPr>
      <p:grpSpPr>
        <a:xfrm>
          <a:off x="0" y="0"/>
          <a:ext cx="0" cy="0"/>
          <a:chOff x="0" y="0"/>
          <a:chExt cx="0" cy="0"/>
        </a:xfrm>
      </p:grpSpPr>
      <p:sp>
        <p:nvSpPr>
          <p:cNvPr id="393" name="Google Shape;393;p31"/>
          <p:cNvSpPr txBox="1">
            <a:spLocks noGrp="1"/>
          </p:cNvSpPr>
          <p:nvPr>
            <p:ph type="title"/>
          </p:nvPr>
        </p:nvSpPr>
        <p:spPr>
          <a:xfrm rot="5400000">
            <a:off x="5350073" y="1467446"/>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94" name="Google Shape;394;p31"/>
          <p:cNvSpPr txBox="1">
            <a:spLocks noGrp="1"/>
          </p:cNvSpPr>
          <p:nvPr>
            <p:ph type="body" idx="1"/>
          </p:nvPr>
        </p:nvSpPr>
        <p:spPr>
          <a:xfrm rot="5400000">
            <a:off x="1349573" y="-447079"/>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95" name="Google Shape;395;p3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96" name="Google Shape;396;p3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97" name="Google Shape;397;p3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939599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98162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7844455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0311780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7107872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3075128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8120986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5605255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7664566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592156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9780564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Game - On the Double">
  <p:cSld name="Game - On the Double">
    <p:spTree>
      <p:nvGrpSpPr>
        <p:cNvPr id="1" name="Shape 50"/>
        <p:cNvGrpSpPr/>
        <p:nvPr/>
      </p:nvGrpSpPr>
      <p:grpSpPr>
        <a:xfrm>
          <a:off x="0" y="0"/>
          <a:ext cx="0" cy="0"/>
          <a:chOff x="0" y="0"/>
          <a:chExt cx="0" cy="0"/>
        </a:xfrm>
      </p:grpSpPr>
      <p:sp>
        <p:nvSpPr>
          <p:cNvPr id="51" name="Google Shape;51;p13"/>
          <p:cNvSpPr/>
          <p:nvPr/>
        </p:nvSpPr>
        <p:spPr>
          <a:xfrm rot="10800000" flipH="1">
            <a:off x="104700" y="-1095"/>
            <a:ext cx="1485300" cy="394200"/>
          </a:xfrm>
          <a:prstGeom prst="round2SameRect">
            <a:avLst>
              <a:gd name="adj1" fmla="val 16667"/>
              <a:gd name="adj2" fmla="val 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3"/>
          <p:cNvSpPr/>
          <p:nvPr/>
        </p:nvSpPr>
        <p:spPr>
          <a:xfrm rot="10800000" flipH="1">
            <a:off x="1590125" y="-950"/>
            <a:ext cx="1485300" cy="396600"/>
          </a:xfrm>
          <a:prstGeom prst="round2SameRect">
            <a:avLst>
              <a:gd name="adj1" fmla="val 16667"/>
              <a:gd name="adj2" fmla="val 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3"/>
          <p:cNvSpPr/>
          <p:nvPr/>
        </p:nvSpPr>
        <p:spPr>
          <a:xfrm rot="10800000" flipH="1">
            <a:off x="3075575" y="-1250"/>
            <a:ext cx="1485300" cy="396900"/>
          </a:xfrm>
          <a:prstGeom prst="round2SameRect">
            <a:avLst>
              <a:gd name="adj1" fmla="val 16667"/>
              <a:gd name="adj2" fmla="val 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3"/>
          <p:cNvSpPr/>
          <p:nvPr/>
        </p:nvSpPr>
        <p:spPr>
          <a:xfrm rot="10800000" flipH="1">
            <a:off x="4561000" y="-950"/>
            <a:ext cx="1485300" cy="396600"/>
          </a:xfrm>
          <a:prstGeom prst="round2SameRect">
            <a:avLst>
              <a:gd name="adj1" fmla="val 16667"/>
              <a:gd name="adj2" fmla="val 0"/>
            </a:avLst>
          </a:prstGeom>
          <a:solidFill>
            <a:srgbClr val="1DCA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3"/>
          <p:cNvSpPr/>
          <p:nvPr/>
        </p:nvSpPr>
        <p:spPr>
          <a:xfrm rot="10800000" flipH="1">
            <a:off x="6046425" y="-1129"/>
            <a:ext cx="1485300" cy="421500"/>
          </a:xfrm>
          <a:prstGeom prst="round2SameRect">
            <a:avLst>
              <a:gd name="adj1" fmla="val 16667"/>
              <a:gd name="adj2" fmla="val 0"/>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3"/>
          <p:cNvSpPr txBox="1"/>
          <p:nvPr/>
        </p:nvSpPr>
        <p:spPr>
          <a:xfrm>
            <a:off x="200697"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4CCCC"/>
                </a:solidFill>
                <a:latin typeface="Oswald"/>
                <a:ea typeface="Oswald"/>
                <a:cs typeface="Oswald"/>
                <a:sym typeface="Oswald"/>
              </a:rPr>
              <a:t>Information</a:t>
            </a:r>
            <a:endParaRPr sz="1800">
              <a:solidFill>
                <a:srgbClr val="F4CCCC"/>
              </a:solidFill>
              <a:latin typeface="Oswald"/>
              <a:ea typeface="Oswald"/>
              <a:cs typeface="Oswald"/>
              <a:sym typeface="Oswald"/>
            </a:endParaRPr>
          </a:p>
        </p:txBody>
      </p:sp>
      <p:sp>
        <p:nvSpPr>
          <p:cNvPr id="57" name="Google Shape;57;p13"/>
          <p:cNvSpPr txBox="1"/>
          <p:nvPr/>
        </p:nvSpPr>
        <p:spPr>
          <a:xfrm>
            <a:off x="1686130"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FF2CC"/>
                </a:solidFill>
                <a:latin typeface="Oswald"/>
                <a:ea typeface="Oswald"/>
                <a:cs typeface="Oswald"/>
                <a:sym typeface="Oswald"/>
              </a:rPr>
              <a:t>Math Talks</a:t>
            </a:r>
            <a:endParaRPr sz="1700">
              <a:solidFill>
                <a:srgbClr val="FFF2CC"/>
              </a:solidFill>
              <a:latin typeface="Oswald"/>
              <a:ea typeface="Oswald"/>
              <a:cs typeface="Oswald"/>
              <a:sym typeface="Oswald"/>
            </a:endParaRPr>
          </a:p>
        </p:txBody>
      </p:sp>
      <p:sp>
        <p:nvSpPr>
          <p:cNvPr id="58" name="Google Shape;58;p13"/>
          <p:cNvSpPr txBox="1"/>
          <p:nvPr/>
        </p:nvSpPr>
        <p:spPr>
          <a:xfrm>
            <a:off x="3171575"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7F6000"/>
                </a:solidFill>
                <a:latin typeface="Oswald"/>
                <a:ea typeface="Oswald"/>
                <a:cs typeface="Oswald"/>
                <a:sym typeface="Oswald"/>
              </a:rPr>
              <a:t>Rich Tasks</a:t>
            </a:r>
            <a:endParaRPr sz="1700">
              <a:solidFill>
                <a:srgbClr val="7F6000"/>
              </a:solidFill>
              <a:latin typeface="Oswald"/>
              <a:ea typeface="Oswald"/>
              <a:cs typeface="Oswald"/>
              <a:sym typeface="Oswald"/>
            </a:endParaRPr>
          </a:p>
        </p:txBody>
      </p:sp>
      <p:sp>
        <p:nvSpPr>
          <p:cNvPr id="59" name="Google Shape;59;p13"/>
          <p:cNvSpPr txBox="1"/>
          <p:nvPr/>
        </p:nvSpPr>
        <p:spPr>
          <a:xfrm>
            <a:off x="6142272"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C9DAF8"/>
                </a:solidFill>
                <a:latin typeface="Oswald"/>
                <a:ea typeface="Oswald"/>
                <a:cs typeface="Oswald"/>
                <a:sym typeface="Oswald"/>
              </a:rPr>
              <a:t>Asynchronous</a:t>
            </a:r>
            <a:endParaRPr sz="1700">
              <a:solidFill>
                <a:srgbClr val="C9DAF8"/>
              </a:solidFill>
              <a:latin typeface="Oswald"/>
              <a:ea typeface="Oswald"/>
              <a:cs typeface="Oswald"/>
              <a:sym typeface="Oswald"/>
            </a:endParaRPr>
          </a:p>
        </p:txBody>
      </p:sp>
      <p:sp>
        <p:nvSpPr>
          <p:cNvPr id="60" name="Google Shape;60;p13"/>
          <p:cNvSpPr txBox="1"/>
          <p:nvPr/>
        </p:nvSpPr>
        <p:spPr>
          <a:xfrm>
            <a:off x="4656855"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D9EAD3"/>
                </a:solidFill>
                <a:latin typeface="Oswald"/>
                <a:ea typeface="Oswald"/>
                <a:cs typeface="Oswald"/>
                <a:sym typeface="Oswald"/>
              </a:rPr>
              <a:t>Visuals</a:t>
            </a:r>
            <a:endParaRPr sz="1700">
              <a:solidFill>
                <a:srgbClr val="D9EAD3"/>
              </a:solidFill>
              <a:latin typeface="Oswald"/>
              <a:ea typeface="Oswald"/>
              <a:cs typeface="Oswald"/>
              <a:sym typeface="Oswald"/>
            </a:endParaRPr>
          </a:p>
        </p:txBody>
      </p:sp>
      <p:sp>
        <p:nvSpPr>
          <p:cNvPr id="61" name="Google Shape;61;p13"/>
          <p:cNvSpPr/>
          <p:nvPr/>
        </p:nvSpPr>
        <p:spPr>
          <a:xfrm rot="10800000" flipH="1">
            <a:off x="7531850" y="3941"/>
            <a:ext cx="1485300" cy="700800"/>
          </a:xfrm>
          <a:prstGeom prst="round2SameRect">
            <a:avLst>
              <a:gd name="adj1" fmla="val 16667"/>
              <a:gd name="adj2" fmla="val 0"/>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3"/>
          <p:cNvSpPr txBox="1"/>
          <p:nvPr/>
        </p:nvSpPr>
        <p:spPr>
          <a:xfrm>
            <a:off x="7627555"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E9E4F4"/>
                </a:solidFill>
                <a:latin typeface="Oswald"/>
                <a:ea typeface="Oswald"/>
                <a:cs typeface="Oswald"/>
                <a:sym typeface="Oswald"/>
              </a:rPr>
              <a:t>Games</a:t>
            </a:r>
            <a:endParaRPr sz="1700">
              <a:solidFill>
                <a:srgbClr val="E9E4F4"/>
              </a:solidFill>
              <a:latin typeface="Oswald"/>
              <a:ea typeface="Oswald"/>
              <a:cs typeface="Oswald"/>
              <a:sym typeface="Oswald"/>
            </a:endParaRPr>
          </a:p>
        </p:txBody>
      </p:sp>
      <p:sp>
        <p:nvSpPr>
          <p:cNvPr id="64" name="Google Shape;64;p13">
            <a:hlinkClick r:id="" action="ppaction://noaction"/>
          </p:cNvPr>
          <p:cNvSpPr txBox="1"/>
          <p:nvPr/>
        </p:nvSpPr>
        <p:spPr>
          <a:xfrm>
            <a:off x="7627555"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E9E4F4"/>
                </a:solidFill>
                <a:latin typeface="Oswald"/>
                <a:ea typeface="Oswald"/>
                <a:cs typeface="Oswald"/>
                <a:sym typeface="Oswald"/>
              </a:rPr>
              <a:t>Games</a:t>
            </a:r>
            <a:endParaRPr sz="1700">
              <a:solidFill>
                <a:srgbClr val="E9E4F4"/>
              </a:solidFill>
              <a:latin typeface="Oswald"/>
              <a:ea typeface="Oswald"/>
              <a:cs typeface="Oswald"/>
              <a:sym typeface="Oswald"/>
            </a:endParaRPr>
          </a:p>
        </p:txBody>
      </p:sp>
      <p:sp>
        <p:nvSpPr>
          <p:cNvPr id="65" name="Google Shape;65;p13">
            <a:hlinkClick r:id="" action="ppaction://noaction"/>
          </p:cNvPr>
          <p:cNvSpPr txBox="1"/>
          <p:nvPr/>
        </p:nvSpPr>
        <p:spPr>
          <a:xfrm>
            <a:off x="200697"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4CCCC"/>
                </a:solidFill>
                <a:latin typeface="Oswald"/>
                <a:ea typeface="Oswald"/>
                <a:cs typeface="Oswald"/>
                <a:sym typeface="Oswald"/>
              </a:rPr>
              <a:t>Information</a:t>
            </a:r>
            <a:endParaRPr sz="1800">
              <a:solidFill>
                <a:srgbClr val="F4CCCC"/>
              </a:solidFill>
              <a:latin typeface="Oswald"/>
              <a:ea typeface="Oswald"/>
              <a:cs typeface="Oswald"/>
              <a:sym typeface="Oswald"/>
            </a:endParaRPr>
          </a:p>
        </p:txBody>
      </p:sp>
      <p:sp>
        <p:nvSpPr>
          <p:cNvPr id="66" name="Google Shape;66;p13">
            <a:hlinkClick r:id="" action="ppaction://noaction"/>
          </p:cNvPr>
          <p:cNvSpPr txBox="1"/>
          <p:nvPr/>
        </p:nvSpPr>
        <p:spPr>
          <a:xfrm>
            <a:off x="3171563"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7F6000"/>
                </a:solidFill>
                <a:latin typeface="Oswald"/>
                <a:ea typeface="Oswald"/>
                <a:cs typeface="Oswald"/>
                <a:sym typeface="Oswald"/>
              </a:rPr>
              <a:t>Rich Tasks</a:t>
            </a:r>
            <a:endParaRPr sz="1700">
              <a:solidFill>
                <a:srgbClr val="7F6000"/>
              </a:solidFill>
              <a:latin typeface="Oswald"/>
              <a:ea typeface="Oswald"/>
              <a:cs typeface="Oswald"/>
              <a:sym typeface="Oswald"/>
            </a:endParaRPr>
          </a:p>
        </p:txBody>
      </p:sp>
      <p:sp>
        <p:nvSpPr>
          <p:cNvPr id="67" name="Google Shape;67;p13">
            <a:hlinkClick r:id="" action="ppaction://noaction"/>
          </p:cNvPr>
          <p:cNvSpPr txBox="1"/>
          <p:nvPr/>
        </p:nvSpPr>
        <p:spPr>
          <a:xfrm>
            <a:off x="4656855"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EBF7E7"/>
                </a:solidFill>
                <a:latin typeface="Oswald"/>
                <a:ea typeface="Oswald"/>
                <a:cs typeface="Oswald"/>
                <a:sym typeface="Oswald"/>
              </a:rPr>
              <a:t>Visuals</a:t>
            </a:r>
            <a:endParaRPr sz="1700">
              <a:solidFill>
                <a:srgbClr val="EBF7E7"/>
              </a:solidFill>
              <a:latin typeface="Oswald"/>
              <a:ea typeface="Oswald"/>
              <a:cs typeface="Oswald"/>
              <a:sym typeface="Oswald"/>
            </a:endParaRPr>
          </a:p>
        </p:txBody>
      </p:sp>
      <p:sp>
        <p:nvSpPr>
          <p:cNvPr id="68" name="Google Shape;68;p13">
            <a:hlinkClick r:id="" action="ppaction://noaction"/>
          </p:cNvPr>
          <p:cNvSpPr txBox="1"/>
          <p:nvPr/>
        </p:nvSpPr>
        <p:spPr>
          <a:xfrm>
            <a:off x="6142272"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C9DAF8"/>
                </a:solidFill>
                <a:latin typeface="Oswald"/>
                <a:ea typeface="Oswald"/>
                <a:cs typeface="Oswald"/>
                <a:sym typeface="Oswald"/>
              </a:rPr>
              <a:t>Asynchronous</a:t>
            </a:r>
            <a:endParaRPr sz="1700">
              <a:solidFill>
                <a:srgbClr val="C9DAF8"/>
              </a:solidFill>
              <a:latin typeface="Oswald"/>
              <a:ea typeface="Oswald"/>
              <a:cs typeface="Oswald"/>
              <a:sym typeface="Oswald"/>
            </a:endParaRPr>
          </a:p>
        </p:txBody>
      </p:sp>
      <p:graphicFrame>
        <p:nvGraphicFramePr>
          <p:cNvPr id="69" name="Google Shape;69;p13"/>
          <p:cNvGraphicFramePr/>
          <p:nvPr/>
        </p:nvGraphicFramePr>
        <p:xfrm>
          <a:off x="346600" y="2450575"/>
          <a:ext cx="8330250" cy="1684200"/>
        </p:xfrm>
        <a:graphic>
          <a:graphicData uri="http://schemas.openxmlformats.org/drawingml/2006/table">
            <a:tbl>
              <a:tblPr>
                <a:noFill/>
              </a:tblPr>
              <a:tblGrid>
                <a:gridCol w="833025">
                  <a:extLst>
                    <a:ext uri="{9D8B030D-6E8A-4147-A177-3AD203B41FA5}">
                      <a16:colId xmlns:a16="http://schemas.microsoft.com/office/drawing/2014/main" val="20000"/>
                    </a:ext>
                  </a:extLst>
                </a:gridCol>
                <a:gridCol w="833025">
                  <a:extLst>
                    <a:ext uri="{9D8B030D-6E8A-4147-A177-3AD203B41FA5}">
                      <a16:colId xmlns:a16="http://schemas.microsoft.com/office/drawing/2014/main" val="20001"/>
                    </a:ext>
                  </a:extLst>
                </a:gridCol>
                <a:gridCol w="833025">
                  <a:extLst>
                    <a:ext uri="{9D8B030D-6E8A-4147-A177-3AD203B41FA5}">
                      <a16:colId xmlns:a16="http://schemas.microsoft.com/office/drawing/2014/main" val="20002"/>
                    </a:ext>
                  </a:extLst>
                </a:gridCol>
                <a:gridCol w="833025">
                  <a:extLst>
                    <a:ext uri="{9D8B030D-6E8A-4147-A177-3AD203B41FA5}">
                      <a16:colId xmlns:a16="http://schemas.microsoft.com/office/drawing/2014/main" val="20003"/>
                    </a:ext>
                  </a:extLst>
                </a:gridCol>
                <a:gridCol w="833025">
                  <a:extLst>
                    <a:ext uri="{9D8B030D-6E8A-4147-A177-3AD203B41FA5}">
                      <a16:colId xmlns:a16="http://schemas.microsoft.com/office/drawing/2014/main" val="20004"/>
                    </a:ext>
                  </a:extLst>
                </a:gridCol>
                <a:gridCol w="833025">
                  <a:extLst>
                    <a:ext uri="{9D8B030D-6E8A-4147-A177-3AD203B41FA5}">
                      <a16:colId xmlns:a16="http://schemas.microsoft.com/office/drawing/2014/main" val="20005"/>
                    </a:ext>
                  </a:extLst>
                </a:gridCol>
                <a:gridCol w="833025">
                  <a:extLst>
                    <a:ext uri="{9D8B030D-6E8A-4147-A177-3AD203B41FA5}">
                      <a16:colId xmlns:a16="http://schemas.microsoft.com/office/drawing/2014/main" val="20006"/>
                    </a:ext>
                  </a:extLst>
                </a:gridCol>
                <a:gridCol w="833025">
                  <a:extLst>
                    <a:ext uri="{9D8B030D-6E8A-4147-A177-3AD203B41FA5}">
                      <a16:colId xmlns:a16="http://schemas.microsoft.com/office/drawing/2014/main" val="20007"/>
                    </a:ext>
                  </a:extLst>
                </a:gridCol>
                <a:gridCol w="833025">
                  <a:extLst>
                    <a:ext uri="{9D8B030D-6E8A-4147-A177-3AD203B41FA5}">
                      <a16:colId xmlns:a16="http://schemas.microsoft.com/office/drawing/2014/main" val="20008"/>
                    </a:ext>
                  </a:extLst>
                </a:gridCol>
                <a:gridCol w="833025">
                  <a:extLst>
                    <a:ext uri="{9D8B030D-6E8A-4147-A177-3AD203B41FA5}">
                      <a16:colId xmlns:a16="http://schemas.microsoft.com/office/drawing/2014/main" val="20009"/>
                    </a:ext>
                  </a:extLst>
                </a:gridCol>
              </a:tblGrid>
              <a:tr h="1684200">
                <a:tc>
                  <a:txBody>
                    <a:bodyPr/>
                    <a:lstStyle/>
                    <a:p>
                      <a:pPr marL="0" lvl="0" indent="0" algn="ctr" rtl="0">
                        <a:spcBef>
                          <a:spcPts val="1000"/>
                        </a:spcBef>
                        <a:spcAft>
                          <a:spcPts val="0"/>
                        </a:spcAft>
                        <a:buNone/>
                      </a:pPr>
                      <a:r>
                        <a:rPr lang="en" sz="3900" b="1"/>
                        <a:t>2</a:t>
                      </a:r>
                      <a:endParaRPr sz="3900"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900" b="1"/>
                        <a:t>4</a:t>
                      </a:r>
                      <a:endParaRPr sz="3900"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900" b="1"/>
                        <a:t>6</a:t>
                      </a:r>
                      <a:endParaRPr sz="3900"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900" b="1"/>
                        <a:t>8</a:t>
                      </a:r>
                      <a:endParaRPr sz="3900"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900" b="1"/>
                        <a:t>10</a:t>
                      </a:r>
                      <a:endParaRPr sz="3900"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900" b="1"/>
                        <a:t>12</a:t>
                      </a:r>
                      <a:endParaRPr sz="3900"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900" b="1"/>
                        <a:t>14</a:t>
                      </a:r>
                      <a:endParaRPr sz="3900"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900" b="1"/>
                        <a:t>16</a:t>
                      </a:r>
                      <a:endParaRPr sz="3900"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900" b="1"/>
                        <a:t>18</a:t>
                      </a:r>
                      <a:endParaRPr sz="3900"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900" b="1"/>
                        <a:t>20</a:t>
                      </a:r>
                      <a:endParaRPr sz="3900"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70" name="Google Shape;70;p13"/>
          <p:cNvSpPr txBox="1"/>
          <p:nvPr/>
        </p:nvSpPr>
        <p:spPr>
          <a:xfrm>
            <a:off x="200700" y="704750"/>
            <a:ext cx="47613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900" b="1">
                <a:solidFill>
                  <a:srgbClr val="9900FF"/>
                </a:solidFill>
                <a:latin typeface="Annie Use Your Telescope"/>
                <a:ea typeface="Annie Use Your Telescope"/>
                <a:cs typeface="Annie Use Your Telescope"/>
                <a:sym typeface="Annie Use Your Telescope"/>
              </a:rPr>
              <a:t>On the Double Game Board</a:t>
            </a:r>
            <a:endParaRPr/>
          </a:p>
        </p:txBody>
      </p:sp>
      <p:pic>
        <p:nvPicPr>
          <p:cNvPr id="22" name="Google Shape;1154;p99" descr="Shape&#10;&#10;Description automatically generated">
            <a:extLst>
              <a:ext uri="{FF2B5EF4-FFF2-40B4-BE49-F238E27FC236}">
                <a16:creationId xmlns:a16="http://schemas.microsoft.com/office/drawing/2014/main" id="{289A3550-03A4-2E41-B884-49B5F3A06CAF}"/>
              </a:ext>
            </a:extLst>
          </p:cNvPr>
          <p:cNvPicPr preferRelativeResize="0"/>
          <p:nvPr userDrawn="1"/>
        </p:nvPicPr>
        <p:blipFill rotWithShape="1">
          <a:blip r:embed="rId2">
            <a:alphaModFix/>
          </a:blip>
          <a:srcRect/>
          <a:stretch/>
        </p:blipFill>
        <p:spPr>
          <a:xfrm>
            <a:off x="8038180" y="332771"/>
            <a:ext cx="472350" cy="371971"/>
          </a:xfrm>
          <a:prstGeom prst="rect">
            <a:avLst/>
          </a:prstGeom>
          <a:noFill/>
          <a:ln>
            <a:noFill/>
          </a:ln>
        </p:spPr>
      </p:pic>
    </p:spTree>
    <p:extLst>
      <p:ext uri="{BB962C8B-B14F-4D97-AF65-F5344CB8AC3E}">
        <p14:creationId xmlns:p14="http://schemas.microsoft.com/office/powerpoint/2010/main" val="2114112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441350" y="1760325"/>
            <a:ext cx="7982100" cy="18516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FFFFFF"/>
              </a:buClr>
              <a:buSzPts val="5800"/>
              <a:buFont typeface="Annie Use Your Telescope"/>
              <a:buNone/>
              <a:defRPr sz="5800" b="1">
                <a:solidFill>
                  <a:srgbClr val="FFFFFF"/>
                </a:solidFill>
                <a:latin typeface="Annie Use Your Telescope"/>
                <a:ea typeface="Annie Use Your Telescope"/>
                <a:cs typeface="Annie Use Your Telescope"/>
                <a:sym typeface="Annie Use Your Telescope"/>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3" name="Google Shape;33;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4" name="Google Shape;34;p5"/>
          <p:cNvSpPr txBox="1">
            <a:spLocks noGrp="1"/>
          </p:cNvSpPr>
          <p:nvPr>
            <p:ph type="title" idx="2"/>
          </p:nvPr>
        </p:nvSpPr>
        <p:spPr>
          <a:xfrm>
            <a:off x="441350" y="1003200"/>
            <a:ext cx="7982100" cy="185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D9D9D9"/>
              </a:buClr>
              <a:buSzPts val="4800"/>
              <a:buFont typeface="Annie Use Your Telescope"/>
              <a:buNone/>
              <a:defRPr sz="4800" b="1">
                <a:solidFill>
                  <a:srgbClr val="D9D9D9"/>
                </a:solidFill>
                <a:latin typeface="Annie Use Your Telescope"/>
                <a:ea typeface="Annie Use Your Telescope"/>
                <a:cs typeface="Annie Use Your Telescope"/>
                <a:sym typeface="Annie Use Your Telescop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4" name="Rectangle 3">
            <a:extLst>
              <a:ext uri="{FF2B5EF4-FFF2-40B4-BE49-F238E27FC236}">
                <a16:creationId xmlns:a16="http://schemas.microsoft.com/office/drawing/2014/main" id="{39C4B325-34A1-2A40-9F3D-3B981B8BA50E}"/>
              </a:ext>
            </a:extLst>
          </p:cNvPr>
          <p:cNvSpPr/>
          <p:nvPr userDrawn="1"/>
        </p:nvSpPr>
        <p:spPr>
          <a:xfrm>
            <a:off x="1745673" y="58189"/>
            <a:ext cx="1188720" cy="290946"/>
          </a:xfrm>
          <a:prstGeom prst="rect">
            <a:avLst/>
          </a:prstGeom>
          <a:solidFill>
            <a:srgbClr val="FE9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8;p2">
            <a:hlinkClick r:id="rId3" action="ppaction://hlinksldjump"/>
            <a:extLst>
              <a:ext uri="{FF2B5EF4-FFF2-40B4-BE49-F238E27FC236}">
                <a16:creationId xmlns:a16="http://schemas.microsoft.com/office/drawing/2014/main" id="{03514C50-D8EA-9F4A-AD68-79954CA36A6A}"/>
              </a:ext>
            </a:extLst>
          </p:cNvPr>
          <p:cNvSpPr txBox="1"/>
          <p:nvPr userDrawn="1"/>
        </p:nvSpPr>
        <p:spPr>
          <a:xfrm>
            <a:off x="1693233" y="-19538"/>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FF2CC"/>
                </a:solidFill>
                <a:latin typeface="Oswald"/>
                <a:ea typeface="Oswald"/>
                <a:cs typeface="Oswald"/>
                <a:sym typeface="Oswald"/>
              </a:rPr>
              <a:t>Math Talks</a:t>
            </a:r>
            <a:endParaRPr sz="1700">
              <a:solidFill>
                <a:srgbClr val="FFF2CC"/>
              </a:solidFill>
              <a:latin typeface="Oswald"/>
              <a:ea typeface="Oswald"/>
              <a:cs typeface="Oswald"/>
              <a:sym typeface="Oswa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0198515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1928868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2082930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2093995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8084753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2093527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164662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7626175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3622314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909062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7473119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Game - On the Double">
  <p:cSld name="Game - On the Double">
    <p:spTree>
      <p:nvGrpSpPr>
        <p:cNvPr id="1" name="Shape 50"/>
        <p:cNvGrpSpPr/>
        <p:nvPr/>
      </p:nvGrpSpPr>
      <p:grpSpPr>
        <a:xfrm>
          <a:off x="0" y="0"/>
          <a:ext cx="0" cy="0"/>
          <a:chOff x="0" y="0"/>
          <a:chExt cx="0" cy="0"/>
        </a:xfrm>
      </p:grpSpPr>
      <p:sp>
        <p:nvSpPr>
          <p:cNvPr id="51" name="Google Shape;51;p13"/>
          <p:cNvSpPr/>
          <p:nvPr/>
        </p:nvSpPr>
        <p:spPr>
          <a:xfrm rot="10800000" flipH="1">
            <a:off x="104700" y="-1095"/>
            <a:ext cx="1485300" cy="394200"/>
          </a:xfrm>
          <a:prstGeom prst="round2SameRect">
            <a:avLst>
              <a:gd name="adj1" fmla="val 16667"/>
              <a:gd name="adj2" fmla="val 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3"/>
          <p:cNvSpPr/>
          <p:nvPr/>
        </p:nvSpPr>
        <p:spPr>
          <a:xfrm rot="10800000" flipH="1">
            <a:off x="1590125" y="-950"/>
            <a:ext cx="1485300" cy="396600"/>
          </a:xfrm>
          <a:prstGeom prst="round2SameRect">
            <a:avLst>
              <a:gd name="adj1" fmla="val 16667"/>
              <a:gd name="adj2" fmla="val 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3"/>
          <p:cNvSpPr/>
          <p:nvPr/>
        </p:nvSpPr>
        <p:spPr>
          <a:xfrm rot="10800000" flipH="1">
            <a:off x="3075575" y="-1250"/>
            <a:ext cx="1485300" cy="396900"/>
          </a:xfrm>
          <a:prstGeom prst="round2SameRect">
            <a:avLst>
              <a:gd name="adj1" fmla="val 16667"/>
              <a:gd name="adj2" fmla="val 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3"/>
          <p:cNvSpPr/>
          <p:nvPr/>
        </p:nvSpPr>
        <p:spPr>
          <a:xfrm rot="10800000" flipH="1">
            <a:off x="4561000" y="-950"/>
            <a:ext cx="1485300" cy="396600"/>
          </a:xfrm>
          <a:prstGeom prst="round2SameRect">
            <a:avLst>
              <a:gd name="adj1" fmla="val 16667"/>
              <a:gd name="adj2" fmla="val 0"/>
            </a:avLst>
          </a:prstGeom>
          <a:solidFill>
            <a:srgbClr val="1DCA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3"/>
          <p:cNvSpPr/>
          <p:nvPr/>
        </p:nvSpPr>
        <p:spPr>
          <a:xfrm rot="10800000" flipH="1">
            <a:off x="6046425" y="-1129"/>
            <a:ext cx="1485300" cy="421500"/>
          </a:xfrm>
          <a:prstGeom prst="round2SameRect">
            <a:avLst>
              <a:gd name="adj1" fmla="val 16667"/>
              <a:gd name="adj2" fmla="val 0"/>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3"/>
          <p:cNvSpPr txBox="1"/>
          <p:nvPr/>
        </p:nvSpPr>
        <p:spPr>
          <a:xfrm>
            <a:off x="200697"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4CCCC"/>
                </a:solidFill>
                <a:latin typeface="Oswald"/>
                <a:ea typeface="Oswald"/>
                <a:cs typeface="Oswald"/>
                <a:sym typeface="Oswald"/>
              </a:rPr>
              <a:t>Information</a:t>
            </a:r>
            <a:endParaRPr sz="1800">
              <a:solidFill>
                <a:srgbClr val="F4CCCC"/>
              </a:solidFill>
              <a:latin typeface="Oswald"/>
              <a:ea typeface="Oswald"/>
              <a:cs typeface="Oswald"/>
              <a:sym typeface="Oswald"/>
            </a:endParaRPr>
          </a:p>
        </p:txBody>
      </p:sp>
      <p:sp>
        <p:nvSpPr>
          <p:cNvPr id="57" name="Google Shape;57;p13"/>
          <p:cNvSpPr txBox="1"/>
          <p:nvPr/>
        </p:nvSpPr>
        <p:spPr>
          <a:xfrm>
            <a:off x="1686130"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FF2CC"/>
                </a:solidFill>
                <a:latin typeface="Oswald"/>
                <a:ea typeface="Oswald"/>
                <a:cs typeface="Oswald"/>
                <a:sym typeface="Oswald"/>
              </a:rPr>
              <a:t>Math Talks</a:t>
            </a:r>
            <a:endParaRPr sz="1700">
              <a:solidFill>
                <a:srgbClr val="FFF2CC"/>
              </a:solidFill>
              <a:latin typeface="Oswald"/>
              <a:ea typeface="Oswald"/>
              <a:cs typeface="Oswald"/>
              <a:sym typeface="Oswald"/>
            </a:endParaRPr>
          </a:p>
        </p:txBody>
      </p:sp>
      <p:sp>
        <p:nvSpPr>
          <p:cNvPr id="58" name="Google Shape;58;p13"/>
          <p:cNvSpPr txBox="1"/>
          <p:nvPr/>
        </p:nvSpPr>
        <p:spPr>
          <a:xfrm>
            <a:off x="3171575"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7F6000"/>
                </a:solidFill>
                <a:latin typeface="Oswald"/>
                <a:ea typeface="Oswald"/>
                <a:cs typeface="Oswald"/>
                <a:sym typeface="Oswald"/>
              </a:rPr>
              <a:t>Rich Tasks</a:t>
            </a:r>
            <a:endParaRPr sz="1700">
              <a:solidFill>
                <a:srgbClr val="7F6000"/>
              </a:solidFill>
              <a:latin typeface="Oswald"/>
              <a:ea typeface="Oswald"/>
              <a:cs typeface="Oswald"/>
              <a:sym typeface="Oswald"/>
            </a:endParaRPr>
          </a:p>
        </p:txBody>
      </p:sp>
      <p:sp>
        <p:nvSpPr>
          <p:cNvPr id="59" name="Google Shape;59;p13"/>
          <p:cNvSpPr txBox="1"/>
          <p:nvPr/>
        </p:nvSpPr>
        <p:spPr>
          <a:xfrm>
            <a:off x="6142272"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C9DAF8"/>
                </a:solidFill>
                <a:latin typeface="Oswald"/>
                <a:ea typeface="Oswald"/>
                <a:cs typeface="Oswald"/>
                <a:sym typeface="Oswald"/>
              </a:rPr>
              <a:t>Asynchronous</a:t>
            </a:r>
            <a:endParaRPr sz="1700">
              <a:solidFill>
                <a:srgbClr val="C9DAF8"/>
              </a:solidFill>
              <a:latin typeface="Oswald"/>
              <a:ea typeface="Oswald"/>
              <a:cs typeface="Oswald"/>
              <a:sym typeface="Oswald"/>
            </a:endParaRPr>
          </a:p>
        </p:txBody>
      </p:sp>
      <p:sp>
        <p:nvSpPr>
          <p:cNvPr id="60" name="Google Shape;60;p13"/>
          <p:cNvSpPr txBox="1"/>
          <p:nvPr/>
        </p:nvSpPr>
        <p:spPr>
          <a:xfrm>
            <a:off x="4656855"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D9EAD3"/>
                </a:solidFill>
                <a:latin typeface="Oswald"/>
                <a:ea typeface="Oswald"/>
                <a:cs typeface="Oswald"/>
                <a:sym typeface="Oswald"/>
              </a:rPr>
              <a:t>Visuals</a:t>
            </a:r>
            <a:endParaRPr sz="1700">
              <a:solidFill>
                <a:srgbClr val="D9EAD3"/>
              </a:solidFill>
              <a:latin typeface="Oswald"/>
              <a:ea typeface="Oswald"/>
              <a:cs typeface="Oswald"/>
              <a:sym typeface="Oswald"/>
            </a:endParaRPr>
          </a:p>
        </p:txBody>
      </p:sp>
      <p:sp>
        <p:nvSpPr>
          <p:cNvPr id="61" name="Google Shape;61;p13"/>
          <p:cNvSpPr/>
          <p:nvPr/>
        </p:nvSpPr>
        <p:spPr>
          <a:xfrm rot="10800000" flipH="1">
            <a:off x="7531850" y="3941"/>
            <a:ext cx="1485300" cy="700800"/>
          </a:xfrm>
          <a:prstGeom prst="round2SameRect">
            <a:avLst>
              <a:gd name="adj1" fmla="val 16667"/>
              <a:gd name="adj2" fmla="val 0"/>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3"/>
          <p:cNvSpPr txBox="1"/>
          <p:nvPr/>
        </p:nvSpPr>
        <p:spPr>
          <a:xfrm>
            <a:off x="7627555"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E9E4F4"/>
                </a:solidFill>
                <a:latin typeface="Oswald"/>
                <a:ea typeface="Oswald"/>
                <a:cs typeface="Oswald"/>
                <a:sym typeface="Oswald"/>
              </a:rPr>
              <a:t>Games</a:t>
            </a:r>
            <a:endParaRPr sz="1700">
              <a:solidFill>
                <a:srgbClr val="E9E4F4"/>
              </a:solidFill>
              <a:latin typeface="Oswald"/>
              <a:ea typeface="Oswald"/>
              <a:cs typeface="Oswald"/>
              <a:sym typeface="Oswald"/>
            </a:endParaRPr>
          </a:p>
        </p:txBody>
      </p:sp>
      <p:sp>
        <p:nvSpPr>
          <p:cNvPr id="64" name="Google Shape;64;p13">
            <a:hlinkClick r:id="" action="ppaction://noaction"/>
          </p:cNvPr>
          <p:cNvSpPr txBox="1"/>
          <p:nvPr/>
        </p:nvSpPr>
        <p:spPr>
          <a:xfrm>
            <a:off x="7627555"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E9E4F4"/>
                </a:solidFill>
                <a:latin typeface="Oswald"/>
                <a:ea typeface="Oswald"/>
                <a:cs typeface="Oswald"/>
                <a:sym typeface="Oswald"/>
              </a:rPr>
              <a:t>Games</a:t>
            </a:r>
            <a:endParaRPr sz="1700">
              <a:solidFill>
                <a:srgbClr val="E9E4F4"/>
              </a:solidFill>
              <a:latin typeface="Oswald"/>
              <a:ea typeface="Oswald"/>
              <a:cs typeface="Oswald"/>
              <a:sym typeface="Oswald"/>
            </a:endParaRPr>
          </a:p>
        </p:txBody>
      </p:sp>
      <p:sp>
        <p:nvSpPr>
          <p:cNvPr id="65" name="Google Shape;65;p13">
            <a:hlinkClick r:id="" action="ppaction://noaction"/>
          </p:cNvPr>
          <p:cNvSpPr txBox="1"/>
          <p:nvPr/>
        </p:nvSpPr>
        <p:spPr>
          <a:xfrm>
            <a:off x="200697"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4CCCC"/>
                </a:solidFill>
                <a:latin typeface="Oswald"/>
                <a:ea typeface="Oswald"/>
                <a:cs typeface="Oswald"/>
                <a:sym typeface="Oswald"/>
              </a:rPr>
              <a:t>Information</a:t>
            </a:r>
            <a:endParaRPr sz="1800">
              <a:solidFill>
                <a:srgbClr val="F4CCCC"/>
              </a:solidFill>
              <a:latin typeface="Oswald"/>
              <a:ea typeface="Oswald"/>
              <a:cs typeface="Oswald"/>
              <a:sym typeface="Oswald"/>
            </a:endParaRPr>
          </a:p>
        </p:txBody>
      </p:sp>
      <p:sp>
        <p:nvSpPr>
          <p:cNvPr id="66" name="Google Shape;66;p13">
            <a:hlinkClick r:id="" action="ppaction://noaction"/>
          </p:cNvPr>
          <p:cNvSpPr txBox="1"/>
          <p:nvPr/>
        </p:nvSpPr>
        <p:spPr>
          <a:xfrm>
            <a:off x="3171563"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7F6000"/>
                </a:solidFill>
                <a:latin typeface="Oswald"/>
                <a:ea typeface="Oswald"/>
                <a:cs typeface="Oswald"/>
                <a:sym typeface="Oswald"/>
              </a:rPr>
              <a:t>Rich Tasks</a:t>
            </a:r>
            <a:endParaRPr sz="1700">
              <a:solidFill>
                <a:srgbClr val="7F6000"/>
              </a:solidFill>
              <a:latin typeface="Oswald"/>
              <a:ea typeface="Oswald"/>
              <a:cs typeface="Oswald"/>
              <a:sym typeface="Oswald"/>
            </a:endParaRPr>
          </a:p>
        </p:txBody>
      </p:sp>
      <p:sp>
        <p:nvSpPr>
          <p:cNvPr id="67" name="Google Shape;67;p13">
            <a:hlinkClick r:id="" action="ppaction://noaction"/>
          </p:cNvPr>
          <p:cNvSpPr txBox="1"/>
          <p:nvPr/>
        </p:nvSpPr>
        <p:spPr>
          <a:xfrm>
            <a:off x="4656855"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EBF7E7"/>
                </a:solidFill>
                <a:latin typeface="Oswald"/>
                <a:ea typeface="Oswald"/>
                <a:cs typeface="Oswald"/>
                <a:sym typeface="Oswald"/>
              </a:rPr>
              <a:t>Visuals</a:t>
            </a:r>
            <a:endParaRPr sz="1700">
              <a:solidFill>
                <a:srgbClr val="EBF7E7"/>
              </a:solidFill>
              <a:latin typeface="Oswald"/>
              <a:ea typeface="Oswald"/>
              <a:cs typeface="Oswald"/>
              <a:sym typeface="Oswald"/>
            </a:endParaRPr>
          </a:p>
        </p:txBody>
      </p:sp>
      <p:sp>
        <p:nvSpPr>
          <p:cNvPr id="68" name="Google Shape;68;p13">
            <a:hlinkClick r:id="" action="ppaction://noaction"/>
          </p:cNvPr>
          <p:cNvSpPr txBox="1"/>
          <p:nvPr/>
        </p:nvSpPr>
        <p:spPr>
          <a:xfrm>
            <a:off x="6142272"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C9DAF8"/>
                </a:solidFill>
                <a:latin typeface="Oswald"/>
                <a:ea typeface="Oswald"/>
                <a:cs typeface="Oswald"/>
                <a:sym typeface="Oswald"/>
              </a:rPr>
              <a:t>Asynchronous</a:t>
            </a:r>
            <a:endParaRPr sz="1700">
              <a:solidFill>
                <a:srgbClr val="C9DAF8"/>
              </a:solidFill>
              <a:latin typeface="Oswald"/>
              <a:ea typeface="Oswald"/>
              <a:cs typeface="Oswald"/>
              <a:sym typeface="Oswald"/>
            </a:endParaRPr>
          </a:p>
        </p:txBody>
      </p:sp>
      <p:graphicFrame>
        <p:nvGraphicFramePr>
          <p:cNvPr id="69" name="Google Shape;69;p13"/>
          <p:cNvGraphicFramePr/>
          <p:nvPr/>
        </p:nvGraphicFramePr>
        <p:xfrm>
          <a:off x="346600" y="2450575"/>
          <a:ext cx="8330250" cy="1684200"/>
        </p:xfrm>
        <a:graphic>
          <a:graphicData uri="http://schemas.openxmlformats.org/drawingml/2006/table">
            <a:tbl>
              <a:tblPr>
                <a:noFill/>
              </a:tblPr>
              <a:tblGrid>
                <a:gridCol w="833025">
                  <a:extLst>
                    <a:ext uri="{9D8B030D-6E8A-4147-A177-3AD203B41FA5}">
                      <a16:colId xmlns:a16="http://schemas.microsoft.com/office/drawing/2014/main" val="20000"/>
                    </a:ext>
                  </a:extLst>
                </a:gridCol>
                <a:gridCol w="833025">
                  <a:extLst>
                    <a:ext uri="{9D8B030D-6E8A-4147-A177-3AD203B41FA5}">
                      <a16:colId xmlns:a16="http://schemas.microsoft.com/office/drawing/2014/main" val="20001"/>
                    </a:ext>
                  </a:extLst>
                </a:gridCol>
                <a:gridCol w="833025">
                  <a:extLst>
                    <a:ext uri="{9D8B030D-6E8A-4147-A177-3AD203B41FA5}">
                      <a16:colId xmlns:a16="http://schemas.microsoft.com/office/drawing/2014/main" val="20002"/>
                    </a:ext>
                  </a:extLst>
                </a:gridCol>
                <a:gridCol w="833025">
                  <a:extLst>
                    <a:ext uri="{9D8B030D-6E8A-4147-A177-3AD203B41FA5}">
                      <a16:colId xmlns:a16="http://schemas.microsoft.com/office/drawing/2014/main" val="20003"/>
                    </a:ext>
                  </a:extLst>
                </a:gridCol>
                <a:gridCol w="833025">
                  <a:extLst>
                    <a:ext uri="{9D8B030D-6E8A-4147-A177-3AD203B41FA5}">
                      <a16:colId xmlns:a16="http://schemas.microsoft.com/office/drawing/2014/main" val="20004"/>
                    </a:ext>
                  </a:extLst>
                </a:gridCol>
                <a:gridCol w="833025">
                  <a:extLst>
                    <a:ext uri="{9D8B030D-6E8A-4147-A177-3AD203B41FA5}">
                      <a16:colId xmlns:a16="http://schemas.microsoft.com/office/drawing/2014/main" val="20005"/>
                    </a:ext>
                  </a:extLst>
                </a:gridCol>
                <a:gridCol w="833025">
                  <a:extLst>
                    <a:ext uri="{9D8B030D-6E8A-4147-A177-3AD203B41FA5}">
                      <a16:colId xmlns:a16="http://schemas.microsoft.com/office/drawing/2014/main" val="20006"/>
                    </a:ext>
                  </a:extLst>
                </a:gridCol>
                <a:gridCol w="833025">
                  <a:extLst>
                    <a:ext uri="{9D8B030D-6E8A-4147-A177-3AD203B41FA5}">
                      <a16:colId xmlns:a16="http://schemas.microsoft.com/office/drawing/2014/main" val="20007"/>
                    </a:ext>
                  </a:extLst>
                </a:gridCol>
                <a:gridCol w="833025">
                  <a:extLst>
                    <a:ext uri="{9D8B030D-6E8A-4147-A177-3AD203B41FA5}">
                      <a16:colId xmlns:a16="http://schemas.microsoft.com/office/drawing/2014/main" val="20008"/>
                    </a:ext>
                  </a:extLst>
                </a:gridCol>
                <a:gridCol w="833025">
                  <a:extLst>
                    <a:ext uri="{9D8B030D-6E8A-4147-A177-3AD203B41FA5}">
                      <a16:colId xmlns:a16="http://schemas.microsoft.com/office/drawing/2014/main" val="20009"/>
                    </a:ext>
                  </a:extLst>
                </a:gridCol>
              </a:tblGrid>
              <a:tr h="1684200">
                <a:tc>
                  <a:txBody>
                    <a:bodyPr/>
                    <a:lstStyle/>
                    <a:p>
                      <a:pPr marL="0" lvl="0" indent="0" algn="ctr" rtl="0">
                        <a:spcBef>
                          <a:spcPts val="1000"/>
                        </a:spcBef>
                        <a:spcAft>
                          <a:spcPts val="0"/>
                        </a:spcAft>
                        <a:buNone/>
                      </a:pPr>
                      <a:r>
                        <a:rPr lang="en" sz="3900" b="1"/>
                        <a:t>2</a:t>
                      </a:r>
                      <a:endParaRPr sz="3900"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900" b="1"/>
                        <a:t>4</a:t>
                      </a:r>
                      <a:endParaRPr sz="3900"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900" b="1"/>
                        <a:t>6</a:t>
                      </a:r>
                      <a:endParaRPr sz="3900"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900" b="1"/>
                        <a:t>8</a:t>
                      </a:r>
                      <a:endParaRPr sz="3900"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900" b="1"/>
                        <a:t>10</a:t>
                      </a:r>
                      <a:endParaRPr sz="3900"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900" b="1"/>
                        <a:t>12</a:t>
                      </a:r>
                      <a:endParaRPr sz="3900"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900" b="1"/>
                        <a:t>14</a:t>
                      </a:r>
                      <a:endParaRPr sz="3900"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900" b="1"/>
                        <a:t>16</a:t>
                      </a:r>
                      <a:endParaRPr sz="3900"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900" b="1"/>
                        <a:t>18</a:t>
                      </a:r>
                      <a:endParaRPr sz="3900"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3900" b="1"/>
                        <a:t>20</a:t>
                      </a:r>
                      <a:endParaRPr sz="3900" b="1"/>
                    </a:p>
                  </a:txBody>
                  <a:tcPr marL="91425" marR="91425" marT="91425" marB="91425" anchor="ctr">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70" name="Google Shape;70;p13"/>
          <p:cNvSpPr txBox="1"/>
          <p:nvPr/>
        </p:nvSpPr>
        <p:spPr>
          <a:xfrm>
            <a:off x="200700" y="704750"/>
            <a:ext cx="47613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900" b="1">
                <a:solidFill>
                  <a:srgbClr val="9900FF"/>
                </a:solidFill>
                <a:latin typeface="Annie Use Your Telescope"/>
                <a:ea typeface="Annie Use Your Telescope"/>
                <a:cs typeface="Annie Use Your Telescope"/>
                <a:sym typeface="Annie Use Your Telescope"/>
              </a:rPr>
              <a:t>On the Double Game Board</a:t>
            </a:r>
            <a:endParaRPr/>
          </a:p>
        </p:txBody>
      </p:sp>
      <p:pic>
        <p:nvPicPr>
          <p:cNvPr id="22" name="Google Shape;1154;p99" descr="Shape&#10;&#10;Description automatically generated">
            <a:extLst>
              <a:ext uri="{FF2B5EF4-FFF2-40B4-BE49-F238E27FC236}">
                <a16:creationId xmlns:a16="http://schemas.microsoft.com/office/drawing/2014/main" id="{5B88B505-3A3D-024A-9768-FC649431AA70}"/>
              </a:ext>
            </a:extLst>
          </p:cNvPr>
          <p:cNvPicPr preferRelativeResize="0"/>
          <p:nvPr userDrawn="1"/>
        </p:nvPicPr>
        <p:blipFill rotWithShape="1">
          <a:blip r:embed="rId2">
            <a:alphaModFix/>
          </a:blip>
          <a:srcRect/>
          <a:stretch/>
        </p:blipFill>
        <p:spPr>
          <a:xfrm>
            <a:off x="8038180" y="332771"/>
            <a:ext cx="472350" cy="371971"/>
          </a:xfrm>
          <a:prstGeom prst="rect">
            <a:avLst/>
          </a:prstGeom>
          <a:noFill/>
          <a:ln>
            <a:noFill/>
          </a:ln>
        </p:spPr>
      </p:pic>
    </p:spTree>
    <p:extLst>
      <p:ext uri="{BB962C8B-B14F-4D97-AF65-F5344CB8AC3E}">
        <p14:creationId xmlns:p14="http://schemas.microsoft.com/office/powerpoint/2010/main" val="7832997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Games - 4 in a row">
  <p:cSld name="Games - 4 in a row">
    <p:spTree>
      <p:nvGrpSpPr>
        <p:cNvPr id="1" name="Shape 71"/>
        <p:cNvGrpSpPr/>
        <p:nvPr/>
      </p:nvGrpSpPr>
      <p:grpSpPr>
        <a:xfrm>
          <a:off x="0" y="0"/>
          <a:ext cx="0" cy="0"/>
          <a:chOff x="0" y="0"/>
          <a:chExt cx="0" cy="0"/>
        </a:xfrm>
      </p:grpSpPr>
      <p:sp>
        <p:nvSpPr>
          <p:cNvPr id="72" name="Google Shape;72;p14"/>
          <p:cNvSpPr/>
          <p:nvPr/>
        </p:nvSpPr>
        <p:spPr>
          <a:xfrm rot="10800000" flipH="1">
            <a:off x="104700" y="-1095"/>
            <a:ext cx="1485300" cy="394200"/>
          </a:xfrm>
          <a:prstGeom prst="round2SameRect">
            <a:avLst>
              <a:gd name="adj1" fmla="val 16667"/>
              <a:gd name="adj2" fmla="val 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4"/>
          <p:cNvSpPr/>
          <p:nvPr/>
        </p:nvSpPr>
        <p:spPr>
          <a:xfrm rot="10800000" flipH="1">
            <a:off x="1590125" y="-950"/>
            <a:ext cx="1485300" cy="396600"/>
          </a:xfrm>
          <a:prstGeom prst="round2SameRect">
            <a:avLst>
              <a:gd name="adj1" fmla="val 16667"/>
              <a:gd name="adj2" fmla="val 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4"/>
          <p:cNvSpPr/>
          <p:nvPr/>
        </p:nvSpPr>
        <p:spPr>
          <a:xfrm rot="10800000" flipH="1">
            <a:off x="3075575" y="-1250"/>
            <a:ext cx="1485300" cy="396900"/>
          </a:xfrm>
          <a:prstGeom prst="round2SameRect">
            <a:avLst>
              <a:gd name="adj1" fmla="val 16667"/>
              <a:gd name="adj2" fmla="val 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4"/>
          <p:cNvSpPr/>
          <p:nvPr/>
        </p:nvSpPr>
        <p:spPr>
          <a:xfrm rot="10800000" flipH="1">
            <a:off x="4561000" y="-950"/>
            <a:ext cx="1485300" cy="396600"/>
          </a:xfrm>
          <a:prstGeom prst="round2SameRect">
            <a:avLst>
              <a:gd name="adj1" fmla="val 16667"/>
              <a:gd name="adj2" fmla="val 0"/>
            </a:avLst>
          </a:prstGeom>
          <a:solidFill>
            <a:srgbClr val="1DCA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p:nvPr/>
        </p:nvSpPr>
        <p:spPr>
          <a:xfrm rot="10800000" flipH="1">
            <a:off x="6046425" y="-1129"/>
            <a:ext cx="1485300" cy="421500"/>
          </a:xfrm>
          <a:prstGeom prst="round2SameRect">
            <a:avLst>
              <a:gd name="adj1" fmla="val 16667"/>
              <a:gd name="adj2" fmla="val 0"/>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4"/>
          <p:cNvSpPr txBox="1"/>
          <p:nvPr/>
        </p:nvSpPr>
        <p:spPr>
          <a:xfrm>
            <a:off x="200697"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4CCCC"/>
                </a:solidFill>
                <a:latin typeface="Oswald"/>
                <a:ea typeface="Oswald"/>
                <a:cs typeface="Oswald"/>
                <a:sym typeface="Oswald"/>
              </a:rPr>
              <a:t>Information</a:t>
            </a:r>
            <a:endParaRPr sz="1800">
              <a:solidFill>
                <a:srgbClr val="F4CCCC"/>
              </a:solidFill>
              <a:latin typeface="Oswald"/>
              <a:ea typeface="Oswald"/>
              <a:cs typeface="Oswald"/>
              <a:sym typeface="Oswald"/>
            </a:endParaRPr>
          </a:p>
        </p:txBody>
      </p:sp>
      <p:sp>
        <p:nvSpPr>
          <p:cNvPr id="78" name="Google Shape;78;p14"/>
          <p:cNvSpPr txBox="1"/>
          <p:nvPr/>
        </p:nvSpPr>
        <p:spPr>
          <a:xfrm>
            <a:off x="1686130"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FF2CC"/>
                </a:solidFill>
                <a:latin typeface="Oswald"/>
                <a:ea typeface="Oswald"/>
                <a:cs typeface="Oswald"/>
                <a:sym typeface="Oswald"/>
              </a:rPr>
              <a:t>Math Talks</a:t>
            </a:r>
            <a:endParaRPr sz="1700">
              <a:solidFill>
                <a:srgbClr val="FFF2CC"/>
              </a:solidFill>
              <a:latin typeface="Oswald"/>
              <a:ea typeface="Oswald"/>
              <a:cs typeface="Oswald"/>
              <a:sym typeface="Oswald"/>
            </a:endParaRPr>
          </a:p>
        </p:txBody>
      </p:sp>
      <p:sp>
        <p:nvSpPr>
          <p:cNvPr id="79" name="Google Shape;79;p14"/>
          <p:cNvSpPr txBox="1"/>
          <p:nvPr/>
        </p:nvSpPr>
        <p:spPr>
          <a:xfrm>
            <a:off x="3171575"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7F6000"/>
                </a:solidFill>
                <a:latin typeface="Oswald"/>
                <a:ea typeface="Oswald"/>
                <a:cs typeface="Oswald"/>
                <a:sym typeface="Oswald"/>
              </a:rPr>
              <a:t>Rich Tasks</a:t>
            </a:r>
            <a:endParaRPr sz="1700">
              <a:solidFill>
                <a:srgbClr val="7F6000"/>
              </a:solidFill>
              <a:latin typeface="Oswald"/>
              <a:ea typeface="Oswald"/>
              <a:cs typeface="Oswald"/>
              <a:sym typeface="Oswald"/>
            </a:endParaRPr>
          </a:p>
        </p:txBody>
      </p:sp>
      <p:sp>
        <p:nvSpPr>
          <p:cNvPr id="80" name="Google Shape;80;p14"/>
          <p:cNvSpPr txBox="1"/>
          <p:nvPr/>
        </p:nvSpPr>
        <p:spPr>
          <a:xfrm>
            <a:off x="6142272"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C9DAF8"/>
                </a:solidFill>
                <a:latin typeface="Oswald"/>
                <a:ea typeface="Oswald"/>
                <a:cs typeface="Oswald"/>
                <a:sym typeface="Oswald"/>
              </a:rPr>
              <a:t>Asynchronous</a:t>
            </a:r>
            <a:endParaRPr sz="1700">
              <a:solidFill>
                <a:srgbClr val="C9DAF8"/>
              </a:solidFill>
              <a:latin typeface="Oswald"/>
              <a:ea typeface="Oswald"/>
              <a:cs typeface="Oswald"/>
              <a:sym typeface="Oswald"/>
            </a:endParaRPr>
          </a:p>
        </p:txBody>
      </p:sp>
      <p:sp>
        <p:nvSpPr>
          <p:cNvPr id="81" name="Google Shape;81;p14"/>
          <p:cNvSpPr txBox="1"/>
          <p:nvPr/>
        </p:nvSpPr>
        <p:spPr>
          <a:xfrm>
            <a:off x="4656855"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D9EAD3"/>
                </a:solidFill>
                <a:latin typeface="Oswald"/>
                <a:ea typeface="Oswald"/>
                <a:cs typeface="Oswald"/>
                <a:sym typeface="Oswald"/>
              </a:rPr>
              <a:t>Visuals</a:t>
            </a:r>
            <a:endParaRPr sz="1700">
              <a:solidFill>
                <a:srgbClr val="D9EAD3"/>
              </a:solidFill>
              <a:latin typeface="Oswald"/>
              <a:ea typeface="Oswald"/>
              <a:cs typeface="Oswald"/>
              <a:sym typeface="Oswald"/>
            </a:endParaRPr>
          </a:p>
        </p:txBody>
      </p:sp>
      <p:sp>
        <p:nvSpPr>
          <p:cNvPr id="82" name="Google Shape;82;p14"/>
          <p:cNvSpPr/>
          <p:nvPr/>
        </p:nvSpPr>
        <p:spPr>
          <a:xfrm rot="10800000" flipH="1">
            <a:off x="7531850" y="3941"/>
            <a:ext cx="1485300" cy="700800"/>
          </a:xfrm>
          <a:prstGeom prst="round2SameRect">
            <a:avLst>
              <a:gd name="adj1" fmla="val 16667"/>
              <a:gd name="adj2" fmla="val 0"/>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4"/>
          <p:cNvSpPr txBox="1"/>
          <p:nvPr/>
        </p:nvSpPr>
        <p:spPr>
          <a:xfrm>
            <a:off x="7627555"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E9E4F4"/>
                </a:solidFill>
                <a:latin typeface="Oswald"/>
                <a:ea typeface="Oswald"/>
                <a:cs typeface="Oswald"/>
                <a:sym typeface="Oswald"/>
              </a:rPr>
              <a:t>Games</a:t>
            </a:r>
            <a:endParaRPr sz="1700">
              <a:solidFill>
                <a:srgbClr val="E9E4F4"/>
              </a:solidFill>
              <a:latin typeface="Oswald"/>
              <a:ea typeface="Oswald"/>
              <a:cs typeface="Oswald"/>
              <a:sym typeface="Oswald"/>
            </a:endParaRPr>
          </a:p>
        </p:txBody>
      </p:sp>
      <p:sp>
        <p:nvSpPr>
          <p:cNvPr id="85" name="Google Shape;85;p14">
            <a:hlinkClick r:id="" action="ppaction://noaction"/>
          </p:cNvPr>
          <p:cNvSpPr txBox="1"/>
          <p:nvPr/>
        </p:nvSpPr>
        <p:spPr>
          <a:xfrm>
            <a:off x="7627555"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E9E4F4"/>
                </a:solidFill>
                <a:latin typeface="Oswald"/>
                <a:ea typeface="Oswald"/>
                <a:cs typeface="Oswald"/>
                <a:sym typeface="Oswald"/>
              </a:rPr>
              <a:t>Games</a:t>
            </a:r>
            <a:endParaRPr sz="1700">
              <a:solidFill>
                <a:srgbClr val="E9E4F4"/>
              </a:solidFill>
              <a:latin typeface="Oswald"/>
              <a:ea typeface="Oswald"/>
              <a:cs typeface="Oswald"/>
              <a:sym typeface="Oswald"/>
            </a:endParaRPr>
          </a:p>
        </p:txBody>
      </p:sp>
      <p:sp>
        <p:nvSpPr>
          <p:cNvPr id="86" name="Google Shape;86;p14">
            <a:hlinkClick r:id="" action="ppaction://noaction"/>
          </p:cNvPr>
          <p:cNvSpPr txBox="1"/>
          <p:nvPr/>
        </p:nvSpPr>
        <p:spPr>
          <a:xfrm>
            <a:off x="200697"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4CCCC"/>
                </a:solidFill>
                <a:latin typeface="Oswald"/>
                <a:ea typeface="Oswald"/>
                <a:cs typeface="Oswald"/>
                <a:sym typeface="Oswald"/>
              </a:rPr>
              <a:t>Information</a:t>
            </a:r>
            <a:endParaRPr sz="1800">
              <a:solidFill>
                <a:srgbClr val="F4CCCC"/>
              </a:solidFill>
              <a:latin typeface="Oswald"/>
              <a:ea typeface="Oswald"/>
              <a:cs typeface="Oswald"/>
              <a:sym typeface="Oswald"/>
            </a:endParaRPr>
          </a:p>
        </p:txBody>
      </p:sp>
      <p:sp>
        <p:nvSpPr>
          <p:cNvPr id="87" name="Google Shape;87;p14">
            <a:hlinkClick r:id="" action="ppaction://noaction"/>
          </p:cNvPr>
          <p:cNvSpPr txBox="1"/>
          <p:nvPr/>
        </p:nvSpPr>
        <p:spPr>
          <a:xfrm>
            <a:off x="3171563"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7F6000"/>
                </a:solidFill>
                <a:latin typeface="Oswald"/>
                <a:ea typeface="Oswald"/>
                <a:cs typeface="Oswald"/>
                <a:sym typeface="Oswald"/>
              </a:rPr>
              <a:t>Rich Tasks</a:t>
            </a:r>
            <a:endParaRPr sz="1700">
              <a:solidFill>
                <a:srgbClr val="7F6000"/>
              </a:solidFill>
              <a:latin typeface="Oswald"/>
              <a:ea typeface="Oswald"/>
              <a:cs typeface="Oswald"/>
              <a:sym typeface="Oswald"/>
            </a:endParaRPr>
          </a:p>
        </p:txBody>
      </p:sp>
      <p:sp>
        <p:nvSpPr>
          <p:cNvPr id="88" name="Google Shape;88;p14">
            <a:hlinkClick r:id="" action="ppaction://noaction"/>
          </p:cNvPr>
          <p:cNvSpPr txBox="1"/>
          <p:nvPr/>
        </p:nvSpPr>
        <p:spPr>
          <a:xfrm>
            <a:off x="4656855"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EBF7E7"/>
                </a:solidFill>
                <a:latin typeface="Oswald"/>
                <a:ea typeface="Oswald"/>
                <a:cs typeface="Oswald"/>
                <a:sym typeface="Oswald"/>
              </a:rPr>
              <a:t>Visuals</a:t>
            </a:r>
            <a:endParaRPr sz="1700">
              <a:solidFill>
                <a:srgbClr val="EBF7E7"/>
              </a:solidFill>
              <a:latin typeface="Oswald"/>
              <a:ea typeface="Oswald"/>
              <a:cs typeface="Oswald"/>
              <a:sym typeface="Oswald"/>
            </a:endParaRPr>
          </a:p>
        </p:txBody>
      </p:sp>
      <p:sp>
        <p:nvSpPr>
          <p:cNvPr id="89" name="Google Shape;89;p14">
            <a:hlinkClick r:id="" action="ppaction://noaction"/>
          </p:cNvPr>
          <p:cNvSpPr txBox="1"/>
          <p:nvPr/>
        </p:nvSpPr>
        <p:spPr>
          <a:xfrm>
            <a:off x="6142272"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C9DAF8"/>
                </a:solidFill>
                <a:latin typeface="Oswald"/>
                <a:ea typeface="Oswald"/>
                <a:cs typeface="Oswald"/>
                <a:sym typeface="Oswald"/>
              </a:rPr>
              <a:t>Asynchronous</a:t>
            </a:r>
            <a:endParaRPr sz="1700">
              <a:solidFill>
                <a:srgbClr val="C9DAF8"/>
              </a:solidFill>
              <a:latin typeface="Oswald"/>
              <a:ea typeface="Oswald"/>
              <a:cs typeface="Oswald"/>
              <a:sym typeface="Oswald"/>
            </a:endParaRPr>
          </a:p>
        </p:txBody>
      </p:sp>
      <p:graphicFrame>
        <p:nvGraphicFramePr>
          <p:cNvPr id="90" name="Google Shape;90;p14"/>
          <p:cNvGraphicFramePr/>
          <p:nvPr/>
        </p:nvGraphicFramePr>
        <p:xfrm>
          <a:off x="1901925" y="1110325"/>
          <a:ext cx="5121250" cy="3442625"/>
        </p:xfrm>
        <a:graphic>
          <a:graphicData uri="http://schemas.openxmlformats.org/drawingml/2006/table">
            <a:tbl>
              <a:tblPr>
                <a:noFill/>
              </a:tblPr>
              <a:tblGrid>
                <a:gridCol w="1024250">
                  <a:extLst>
                    <a:ext uri="{9D8B030D-6E8A-4147-A177-3AD203B41FA5}">
                      <a16:colId xmlns:a16="http://schemas.microsoft.com/office/drawing/2014/main" val="20000"/>
                    </a:ext>
                  </a:extLst>
                </a:gridCol>
                <a:gridCol w="1024250">
                  <a:extLst>
                    <a:ext uri="{9D8B030D-6E8A-4147-A177-3AD203B41FA5}">
                      <a16:colId xmlns:a16="http://schemas.microsoft.com/office/drawing/2014/main" val="20001"/>
                    </a:ext>
                  </a:extLst>
                </a:gridCol>
                <a:gridCol w="1024250">
                  <a:extLst>
                    <a:ext uri="{9D8B030D-6E8A-4147-A177-3AD203B41FA5}">
                      <a16:colId xmlns:a16="http://schemas.microsoft.com/office/drawing/2014/main" val="20002"/>
                    </a:ext>
                  </a:extLst>
                </a:gridCol>
                <a:gridCol w="1024250">
                  <a:extLst>
                    <a:ext uri="{9D8B030D-6E8A-4147-A177-3AD203B41FA5}">
                      <a16:colId xmlns:a16="http://schemas.microsoft.com/office/drawing/2014/main" val="20003"/>
                    </a:ext>
                  </a:extLst>
                </a:gridCol>
                <a:gridCol w="1024250">
                  <a:extLst>
                    <a:ext uri="{9D8B030D-6E8A-4147-A177-3AD203B41FA5}">
                      <a16:colId xmlns:a16="http://schemas.microsoft.com/office/drawing/2014/main" val="20004"/>
                    </a:ext>
                  </a:extLst>
                </a:gridCol>
              </a:tblGrid>
              <a:tr h="688525">
                <a:tc>
                  <a:txBody>
                    <a:bodyPr/>
                    <a:lstStyle/>
                    <a:p>
                      <a:pPr marL="0" lvl="0" indent="0" algn="ctr" rtl="0">
                        <a:spcBef>
                          <a:spcPts val="0"/>
                        </a:spcBef>
                        <a:spcAft>
                          <a:spcPts val="0"/>
                        </a:spcAft>
                        <a:buNone/>
                      </a:pPr>
                      <a:r>
                        <a:rPr lang="en" sz="2400">
                          <a:latin typeface="Oswald"/>
                          <a:ea typeface="Oswald"/>
                          <a:cs typeface="Oswald"/>
                          <a:sym typeface="Oswald"/>
                        </a:rPr>
                        <a:t>1</a:t>
                      </a:r>
                      <a:endParaRPr sz="24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r>
                        <a:rPr lang="en" sz="2400">
                          <a:latin typeface="Oswald"/>
                          <a:ea typeface="Oswald"/>
                          <a:cs typeface="Oswald"/>
                          <a:sym typeface="Oswald"/>
                        </a:rPr>
                        <a:t>2</a:t>
                      </a:r>
                      <a:endParaRPr sz="24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r>
                        <a:rPr lang="en" sz="2400">
                          <a:latin typeface="Oswald"/>
                          <a:ea typeface="Oswald"/>
                          <a:cs typeface="Oswald"/>
                          <a:sym typeface="Oswald"/>
                        </a:rPr>
                        <a:t>3</a:t>
                      </a:r>
                      <a:endParaRPr sz="24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r>
                        <a:rPr lang="en" sz="2400">
                          <a:latin typeface="Oswald"/>
                          <a:ea typeface="Oswald"/>
                          <a:cs typeface="Oswald"/>
                          <a:sym typeface="Oswald"/>
                        </a:rPr>
                        <a:t>4</a:t>
                      </a:r>
                      <a:endParaRPr sz="24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r>
                        <a:rPr lang="en" sz="2400">
                          <a:latin typeface="Oswald"/>
                          <a:ea typeface="Oswald"/>
                          <a:cs typeface="Oswald"/>
                          <a:sym typeface="Oswald"/>
                        </a:rPr>
                        <a:t>5</a:t>
                      </a:r>
                      <a:endParaRPr sz="2400">
                        <a:latin typeface="Oswald"/>
                        <a:ea typeface="Oswald"/>
                        <a:cs typeface="Oswald"/>
                        <a:sym typeface="Oswald"/>
                      </a:endParaRPr>
                    </a:p>
                  </a:txBody>
                  <a:tcPr marL="91425" marR="91425" marT="91425" marB="91425" anchor="ctr"/>
                </a:tc>
                <a:extLst>
                  <a:ext uri="{0D108BD9-81ED-4DB2-BD59-A6C34878D82A}">
                    <a16:rowId xmlns:a16="http://schemas.microsoft.com/office/drawing/2014/main" val="10000"/>
                  </a:ext>
                </a:extLst>
              </a:tr>
              <a:tr h="688525">
                <a:tc>
                  <a:txBody>
                    <a:bodyPr/>
                    <a:lstStyle/>
                    <a:p>
                      <a:pPr marL="0" lvl="0" indent="0" algn="ctr" rtl="0">
                        <a:spcBef>
                          <a:spcPts val="0"/>
                        </a:spcBef>
                        <a:spcAft>
                          <a:spcPts val="0"/>
                        </a:spcAft>
                        <a:buNone/>
                      </a:pPr>
                      <a:r>
                        <a:rPr lang="en" sz="2400">
                          <a:latin typeface="Oswald"/>
                          <a:ea typeface="Oswald"/>
                          <a:cs typeface="Oswald"/>
                          <a:sym typeface="Oswald"/>
                        </a:rPr>
                        <a:t>6</a:t>
                      </a:r>
                      <a:endParaRPr sz="24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r>
                        <a:rPr lang="en" sz="2400">
                          <a:latin typeface="Oswald"/>
                          <a:ea typeface="Oswald"/>
                          <a:cs typeface="Oswald"/>
                          <a:sym typeface="Oswald"/>
                        </a:rPr>
                        <a:t>8</a:t>
                      </a:r>
                      <a:endParaRPr sz="24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r>
                        <a:rPr lang="en" sz="2400">
                          <a:latin typeface="Oswald"/>
                          <a:ea typeface="Oswald"/>
                          <a:cs typeface="Oswald"/>
                          <a:sym typeface="Oswald"/>
                        </a:rPr>
                        <a:t>9</a:t>
                      </a:r>
                      <a:endParaRPr sz="24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r>
                        <a:rPr lang="en" sz="2400">
                          <a:latin typeface="Oswald"/>
                          <a:ea typeface="Oswald"/>
                          <a:cs typeface="Oswald"/>
                          <a:sym typeface="Oswald"/>
                        </a:rPr>
                        <a:t>10</a:t>
                      </a:r>
                      <a:endParaRPr sz="24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r>
                        <a:rPr lang="en" sz="2400">
                          <a:latin typeface="Oswald"/>
                          <a:ea typeface="Oswald"/>
                          <a:cs typeface="Oswald"/>
                          <a:sym typeface="Oswald"/>
                        </a:rPr>
                        <a:t>12</a:t>
                      </a:r>
                      <a:endParaRPr sz="2400">
                        <a:latin typeface="Oswald"/>
                        <a:ea typeface="Oswald"/>
                        <a:cs typeface="Oswald"/>
                        <a:sym typeface="Oswald"/>
                      </a:endParaRPr>
                    </a:p>
                  </a:txBody>
                  <a:tcPr marL="91425" marR="91425" marT="91425" marB="91425" anchor="ctr"/>
                </a:tc>
                <a:extLst>
                  <a:ext uri="{0D108BD9-81ED-4DB2-BD59-A6C34878D82A}">
                    <a16:rowId xmlns:a16="http://schemas.microsoft.com/office/drawing/2014/main" val="10001"/>
                  </a:ext>
                </a:extLst>
              </a:tr>
              <a:tr h="688525">
                <a:tc>
                  <a:txBody>
                    <a:bodyPr/>
                    <a:lstStyle/>
                    <a:p>
                      <a:pPr marL="0" lvl="0" indent="0" algn="ctr" rtl="0">
                        <a:spcBef>
                          <a:spcPts val="0"/>
                        </a:spcBef>
                        <a:spcAft>
                          <a:spcPts val="0"/>
                        </a:spcAft>
                        <a:buNone/>
                      </a:pPr>
                      <a:r>
                        <a:rPr lang="en" sz="2400">
                          <a:latin typeface="Oswald"/>
                          <a:ea typeface="Oswald"/>
                          <a:cs typeface="Oswald"/>
                          <a:sym typeface="Oswald"/>
                        </a:rPr>
                        <a:t>1</a:t>
                      </a:r>
                      <a:endParaRPr sz="24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r>
                        <a:rPr lang="en" sz="2400">
                          <a:latin typeface="Oswald"/>
                          <a:ea typeface="Oswald"/>
                          <a:cs typeface="Oswald"/>
                          <a:sym typeface="Oswald"/>
                        </a:rPr>
                        <a:t>4</a:t>
                      </a:r>
                      <a:endParaRPr sz="24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r>
                        <a:rPr lang="en" sz="2400">
                          <a:latin typeface="Oswald"/>
                          <a:ea typeface="Oswald"/>
                          <a:cs typeface="Oswald"/>
                          <a:sym typeface="Oswald"/>
                        </a:rPr>
                        <a:t>9</a:t>
                      </a:r>
                      <a:endParaRPr sz="24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r>
                        <a:rPr lang="en" sz="2400">
                          <a:latin typeface="Oswald"/>
                          <a:ea typeface="Oswald"/>
                          <a:cs typeface="Oswald"/>
                          <a:sym typeface="Oswald"/>
                        </a:rPr>
                        <a:t>16</a:t>
                      </a:r>
                      <a:endParaRPr sz="24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r>
                        <a:rPr lang="en" sz="2400">
                          <a:latin typeface="Oswald"/>
                          <a:ea typeface="Oswald"/>
                          <a:cs typeface="Oswald"/>
                          <a:sym typeface="Oswald"/>
                        </a:rPr>
                        <a:t>15</a:t>
                      </a:r>
                      <a:endParaRPr sz="2400">
                        <a:latin typeface="Oswald"/>
                        <a:ea typeface="Oswald"/>
                        <a:cs typeface="Oswald"/>
                        <a:sym typeface="Oswald"/>
                      </a:endParaRPr>
                    </a:p>
                  </a:txBody>
                  <a:tcPr marL="91425" marR="91425" marT="91425" marB="91425" anchor="ctr"/>
                </a:tc>
                <a:extLst>
                  <a:ext uri="{0D108BD9-81ED-4DB2-BD59-A6C34878D82A}">
                    <a16:rowId xmlns:a16="http://schemas.microsoft.com/office/drawing/2014/main" val="10002"/>
                  </a:ext>
                </a:extLst>
              </a:tr>
              <a:tr h="688525">
                <a:tc>
                  <a:txBody>
                    <a:bodyPr/>
                    <a:lstStyle/>
                    <a:p>
                      <a:pPr marL="0" lvl="0" indent="0" algn="ctr" rtl="0">
                        <a:spcBef>
                          <a:spcPts val="0"/>
                        </a:spcBef>
                        <a:spcAft>
                          <a:spcPts val="0"/>
                        </a:spcAft>
                        <a:buNone/>
                      </a:pPr>
                      <a:r>
                        <a:rPr lang="en" sz="2400">
                          <a:latin typeface="Oswald"/>
                          <a:ea typeface="Oswald"/>
                          <a:cs typeface="Oswald"/>
                          <a:sym typeface="Oswald"/>
                        </a:rPr>
                        <a:t>6</a:t>
                      </a:r>
                      <a:endParaRPr sz="24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r>
                        <a:rPr lang="en" sz="2400">
                          <a:latin typeface="Oswald"/>
                          <a:ea typeface="Oswald"/>
                          <a:cs typeface="Oswald"/>
                          <a:sym typeface="Oswald"/>
                        </a:rPr>
                        <a:t>8</a:t>
                      </a:r>
                      <a:endParaRPr sz="24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r>
                        <a:rPr lang="en" sz="2400">
                          <a:latin typeface="Oswald"/>
                          <a:ea typeface="Oswald"/>
                          <a:cs typeface="Oswald"/>
                          <a:sym typeface="Oswald"/>
                        </a:rPr>
                        <a:t>9</a:t>
                      </a:r>
                      <a:endParaRPr sz="24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r>
                        <a:rPr lang="en" sz="2400">
                          <a:latin typeface="Oswald"/>
                          <a:ea typeface="Oswald"/>
                          <a:cs typeface="Oswald"/>
                          <a:sym typeface="Oswald"/>
                        </a:rPr>
                        <a:t>10</a:t>
                      </a:r>
                      <a:endParaRPr sz="24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r>
                        <a:rPr lang="en" sz="2400">
                          <a:latin typeface="Oswald"/>
                          <a:ea typeface="Oswald"/>
                          <a:cs typeface="Oswald"/>
                          <a:sym typeface="Oswald"/>
                        </a:rPr>
                        <a:t>12</a:t>
                      </a:r>
                      <a:endParaRPr sz="2400">
                        <a:latin typeface="Oswald"/>
                        <a:ea typeface="Oswald"/>
                        <a:cs typeface="Oswald"/>
                        <a:sym typeface="Oswald"/>
                      </a:endParaRPr>
                    </a:p>
                  </a:txBody>
                  <a:tcPr marL="91425" marR="91425" marT="91425" marB="91425" anchor="ctr"/>
                </a:tc>
                <a:extLst>
                  <a:ext uri="{0D108BD9-81ED-4DB2-BD59-A6C34878D82A}">
                    <a16:rowId xmlns:a16="http://schemas.microsoft.com/office/drawing/2014/main" val="10003"/>
                  </a:ext>
                </a:extLst>
              </a:tr>
              <a:tr h="688525">
                <a:tc>
                  <a:txBody>
                    <a:bodyPr/>
                    <a:lstStyle/>
                    <a:p>
                      <a:pPr marL="0" lvl="0" indent="0" algn="ctr" rtl="0">
                        <a:spcBef>
                          <a:spcPts val="0"/>
                        </a:spcBef>
                        <a:spcAft>
                          <a:spcPts val="0"/>
                        </a:spcAft>
                        <a:buNone/>
                      </a:pPr>
                      <a:r>
                        <a:rPr lang="en" sz="2400">
                          <a:latin typeface="Oswald"/>
                          <a:ea typeface="Oswald"/>
                          <a:cs typeface="Oswald"/>
                          <a:sym typeface="Oswald"/>
                        </a:rPr>
                        <a:t>15</a:t>
                      </a:r>
                      <a:endParaRPr sz="24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r>
                        <a:rPr lang="en" sz="2400">
                          <a:latin typeface="Oswald"/>
                          <a:ea typeface="Oswald"/>
                          <a:cs typeface="Oswald"/>
                          <a:sym typeface="Oswald"/>
                        </a:rPr>
                        <a:t>20</a:t>
                      </a:r>
                      <a:endParaRPr sz="24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r>
                        <a:rPr lang="en" sz="2400">
                          <a:latin typeface="Oswald"/>
                          <a:ea typeface="Oswald"/>
                          <a:cs typeface="Oswald"/>
                          <a:sym typeface="Oswald"/>
                        </a:rPr>
                        <a:t>25</a:t>
                      </a:r>
                      <a:endParaRPr sz="24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r>
                        <a:rPr lang="en" sz="2400">
                          <a:latin typeface="Oswald"/>
                          <a:ea typeface="Oswald"/>
                          <a:cs typeface="Oswald"/>
                          <a:sym typeface="Oswald"/>
                        </a:rPr>
                        <a:t>20</a:t>
                      </a:r>
                      <a:endParaRPr sz="2400">
                        <a:latin typeface="Oswald"/>
                        <a:ea typeface="Oswald"/>
                        <a:cs typeface="Oswald"/>
                        <a:sym typeface="Oswald"/>
                      </a:endParaRPr>
                    </a:p>
                  </a:txBody>
                  <a:tcPr marL="91425" marR="91425" marT="91425" marB="91425" anchor="ctr"/>
                </a:tc>
                <a:tc>
                  <a:txBody>
                    <a:bodyPr/>
                    <a:lstStyle/>
                    <a:p>
                      <a:pPr marL="0" lvl="0" indent="0" algn="ctr" rtl="0">
                        <a:spcBef>
                          <a:spcPts val="0"/>
                        </a:spcBef>
                        <a:spcAft>
                          <a:spcPts val="0"/>
                        </a:spcAft>
                        <a:buNone/>
                      </a:pPr>
                      <a:r>
                        <a:rPr lang="en" sz="2400">
                          <a:latin typeface="Oswald"/>
                          <a:ea typeface="Oswald"/>
                          <a:cs typeface="Oswald"/>
                          <a:sym typeface="Oswald"/>
                        </a:rPr>
                        <a:t>25</a:t>
                      </a:r>
                      <a:endParaRPr sz="2400">
                        <a:latin typeface="Oswald"/>
                        <a:ea typeface="Oswald"/>
                        <a:cs typeface="Oswald"/>
                        <a:sym typeface="Oswald"/>
                      </a:endParaRPr>
                    </a:p>
                  </a:txBody>
                  <a:tcPr marL="91425" marR="91425" marT="91425" marB="91425" anchor="ctr"/>
                </a:tc>
                <a:extLst>
                  <a:ext uri="{0D108BD9-81ED-4DB2-BD59-A6C34878D82A}">
                    <a16:rowId xmlns:a16="http://schemas.microsoft.com/office/drawing/2014/main" val="10004"/>
                  </a:ext>
                </a:extLst>
              </a:tr>
            </a:tbl>
          </a:graphicData>
        </a:graphic>
      </p:graphicFrame>
      <p:sp>
        <p:nvSpPr>
          <p:cNvPr id="91" name="Google Shape;91;p14"/>
          <p:cNvSpPr txBox="1"/>
          <p:nvPr/>
        </p:nvSpPr>
        <p:spPr>
          <a:xfrm>
            <a:off x="1901925" y="383825"/>
            <a:ext cx="51213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400" b="1">
                <a:latin typeface="Annie Use Your Telescope"/>
                <a:ea typeface="Annie Use Your Telescope"/>
                <a:cs typeface="Annie Use Your Telescope"/>
                <a:sym typeface="Annie Use Your Telescope"/>
              </a:rPr>
              <a:t>Four-in-a-Row</a:t>
            </a:r>
            <a:endParaRPr sz="3400" b="1">
              <a:latin typeface="Annie Use Your Telescope"/>
              <a:ea typeface="Annie Use Your Telescope"/>
              <a:cs typeface="Annie Use Your Telescope"/>
              <a:sym typeface="Annie Use Your Telescope"/>
            </a:endParaRPr>
          </a:p>
        </p:txBody>
      </p:sp>
      <p:sp>
        <p:nvSpPr>
          <p:cNvPr id="92" name="Google Shape;92;p14"/>
          <p:cNvSpPr txBox="1"/>
          <p:nvPr/>
        </p:nvSpPr>
        <p:spPr>
          <a:xfrm>
            <a:off x="1901900" y="4571450"/>
            <a:ext cx="51213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latin typeface="Oswald"/>
                <a:ea typeface="Oswald"/>
                <a:cs typeface="Oswald"/>
                <a:sym typeface="Oswald"/>
              </a:rPr>
              <a:t>1	2	3	4	5</a:t>
            </a:r>
            <a:endParaRPr sz="2000" b="1">
              <a:latin typeface="Oswald"/>
              <a:ea typeface="Oswald"/>
              <a:cs typeface="Oswald"/>
              <a:sym typeface="Oswald"/>
            </a:endParaRPr>
          </a:p>
        </p:txBody>
      </p:sp>
      <p:pic>
        <p:nvPicPr>
          <p:cNvPr id="23" name="Google Shape;1154;p99" descr="Shape&#10;&#10;Description automatically generated">
            <a:extLst>
              <a:ext uri="{FF2B5EF4-FFF2-40B4-BE49-F238E27FC236}">
                <a16:creationId xmlns:a16="http://schemas.microsoft.com/office/drawing/2014/main" id="{779D7D84-630C-4D48-9306-7A3FA70FE3D1}"/>
              </a:ext>
            </a:extLst>
          </p:cNvPr>
          <p:cNvPicPr preferRelativeResize="0"/>
          <p:nvPr userDrawn="1"/>
        </p:nvPicPr>
        <p:blipFill rotWithShape="1">
          <a:blip r:embed="rId2">
            <a:alphaModFix/>
          </a:blip>
          <a:srcRect/>
          <a:stretch/>
        </p:blipFill>
        <p:spPr>
          <a:xfrm>
            <a:off x="8038180" y="332771"/>
            <a:ext cx="472350" cy="371971"/>
          </a:xfrm>
          <a:prstGeom prst="rect">
            <a:avLst/>
          </a:prstGeom>
          <a:noFill/>
          <a:ln>
            <a:noFill/>
          </a:ln>
        </p:spPr>
      </p:pic>
    </p:spTree>
    <p:extLst>
      <p:ext uri="{BB962C8B-B14F-4D97-AF65-F5344CB8AC3E}">
        <p14:creationId xmlns:p14="http://schemas.microsoft.com/office/powerpoint/2010/main" val="2954612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8"/>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8"/>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nformation Slide">
  <p:cSld name="BLANK_3">
    <p:spTree>
      <p:nvGrpSpPr>
        <p:cNvPr id="1" name="Shape 50"/>
        <p:cNvGrpSpPr/>
        <p:nvPr/>
      </p:nvGrpSpPr>
      <p:grpSpPr>
        <a:xfrm>
          <a:off x="0" y="0"/>
          <a:ext cx="0" cy="0"/>
          <a:chOff x="0" y="0"/>
          <a:chExt cx="0" cy="0"/>
        </a:xfrm>
      </p:grpSpPr>
      <p:sp>
        <p:nvSpPr>
          <p:cNvPr id="51" name="Google Shape;51;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52" name="Google Shape;52;p10"/>
          <p:cNvSpPr/>
          <p:nvPr/>
        </p:nvSpPr>
        <p:spPr>
          <a:xfrm rot="10800000" flipH="1">
            <a:off x="104700" y="-1103"/>
            <a:ext cx="1485300" cy="656400"/>
          </a:xfrm>
          <a:prstGeom prst="round2SameRect">
            <a:avLst>
              <a:gd name="adj1" fmla="val 16667"/>
              <a:gd name="adj2" fmla="val 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0"/>
          <p:cNvSpPr/>
          <p:nvPr/>
        </p:nvSpPr>
        <p:spPr>
          <a:xfrm rot="10800000" flipH="1">
            <a:off x="1590125" y="-1000"/>
            <a:ext cx="1485300" cy="384300"/>
          </a:xfrm>
          <a:prstGeom prst="round2SameRect">
            <a:avLst>
              <a:gd name="adj1" fmla="val 16667"/>
              <a:gd name="adj2" fmla="val 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0"/>
          <p:cNvSpPr/>
          <p:nvPr/>
        </p:nvSpPr>
        <p:spPr>
          <a:xfrm rot="10800000" flipH="1">
            <a:off x="3075567" y="-1289"/>
            <a:ext cx="1485300" cy="384300"/>
          </a:xfrm>
          <a:prstGeom prst="round2SameRect">
            <a:avLst>
              <a:gd name="adj1" fmla="val 16667"/>
              <a:gd name="adj2" fmla="val 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0"/>
          <p:cNvSpPr/>
          <p:nvPr/>
        </p:nvSpPr>
        <p:spPr>
          <a:xfrm rot="10800000" flipH="1">
            <a:off x="6046434" y="-989"/>
            <a:ext cx="1485300" cy="384000"/>
          </a:xfrm>
          <a:prstGeom prst="round2SameRect">
            <a:avLst>
              <a:gd name="adj1" fmla="val 16667"/>
              <a:gd name="adj2" fmla="val 0"/>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0"/>
          <p:cNvSpPr txBox="1"/>
          <p:nvPr/>
        </p:nvSpPr>
        <p:spPr>
          <a:xfrm>
            <a:off x="200697"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4CCCC"/>
                </a:solidFill>
                <a:latin typeface="Oswald"/>
                <a:ea typeface="Oswald"/>
                <a:cs typeface="Oswald"/>
                <a:sym typeface="Oswald"/>
              </a:rPr>
              <a:t>Information</a:t>
            </a:r>
            <a:endParaRPr sz="1800">
              <a:solidFill>
                <a:srgbClr val="F4CCCC"/>
              </a:solidFill>
              <a:latin typeface="Oswald"/>
              <a:ea typeface="Oswald"/>
              <a:cs typeface="Oswald"/>
              <a:sym typeface="Oswald"/>
            </a:endParaRPr>
          </a:p>
        </p:txBody>
      </p:sp>
      <p:sp>
        <p:nvSpPr>
          <p:cNvPr id="57" name="Google Shape;57;p10"/>
          <p:cNvSpPr txBox="1"/>
          <p:nvPr/>
        </p:nvSpPr>
        <p:spPr>
          <a:xfrm>
            <a:off x="1686130"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FF2CC"/>
                </a:solidFill>
                <a:latin typeface="Oswald"/>
                <a:ea typeface="Oswald"/>
                <a:cs typeface="Oswald"/>
                <a:sym typeface="Oswald"/>
              </a:rPr>
              <a:t>Math Talks</a:t>
            </a:r>
            <a:endParaRPr sz="1700">
              <a:solidFill>
                <a:srgbClr val="FFF2CC"/>
              </a:solidFill>
              <a:latin typeface="Oswald"/>
              <a:ea typeface="Oswald"/>
              <a:cs typeface="Oswald"/>
              <a:sym typeface="Oswald"/>
            </a:endParaRPr>
          </a:p>
        </p:txBody>
      </p:sp>
      <p:sp>
        <p:nvSpPr>
          <p:cNvPr id="58" name="Google Shape;58;p10"/>
          <p:cNvSpPr txBox="1"/>
          <p:nvPr/>
        </p:nvSpPr>
        <p:spPr>
          <a:xfrm>
            <a:off x="3171563"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7F6000"/>
                </a:solidFill>
                <a:latin typeface="Oswald"/>
                <a:ea typeface="Oswald"/>
                <a:cs typeface="Oswald"/>
                <a:sym typeface="Oswald"/>
              </a:rPr>
              <a:t>Rich Tasks</a:t>
            </a:r>
            <a:endParaRPr sz="1700">
              <a:solidFill>
                <a:srgbClr val="7F6000"/>
              </a:solidFill>
              <a:latin typeface="Oswald"/>
              <a:ea typeface="Oswald"/>
              <a:cs typeface="Oswald"/>
              <a:sym typeface="Oswald"/>
            </a:endParaRPr>
          </a:p>
        </p:txBody>
      </p:sp>
      <p:sp>
        <p:nvSpPr>
          <p:cNvPr id="59" name="Google Shape;59;p10"/>
          <p:cNvSpPr txBox="1"/>
          <p:nvPr/>
        </p:nvSpPr>
        <p:spPr>
          <a:xfrm>
            <a:off x="6142272"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C9DAF8"/>
                </a:solidFill>
                <a:latin typeface="Oswald"/>
                <a:ea typeface="Oswald"/>
                <a:cs typeface="Oswald"/>
                <a:sym typeface="Oswald"/>
              </a:rPr>
              <a:t>Asynchronous</a:t>
            </a:r>
            <a:endParaRPr sz="1700">
              <a:solidFill>
                <a:srgbClr val="C9DAF8"/>
              </a:solidFill>
              <a:latin typeface="Oswald"/>
              <a:ea typeface="Oswald"/>
              <a:cs typeface="Oswald"/>
              <a:sym typeface="Oswald"/>
            </a:endParaRPr>
          </a:p>
        </p:txBody>
      </p:sp>
      <p:sp>
        <p:nvSpPr>
          <p:cNvPr id="60" name="Google Shape;60;p10"/>
          <p:cNvSpPr/>
          <p:nvPr/>
        </p:nvSpPr>
        <p:spPr>
          <a:xfrm rot="10800000" flipH="1">
            <a:off x="7531859" y="4011"/>
            <a:ext cx="1485300" cy="384000"/>
          </a:xfrm>
          <a:prstGeom prst="round2SameRect">
            <a:avLst>
              <a:gd name="adj1" fmla="val 16667"/>
              <a:gd name="adj2" fmla="val 0"/>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0"/>
          <p:cNvSpPr txBox="1"/>
          <p:nvPr/>
        </p:nvSpPr>
        <p:spPr>
          <a:xfrm>
            <a:off x="7627555"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E9E4F4"/>
                </a:solidFill>
                <a:latin typeface="Oswald"/>
                <a:ea typeface="Oswald"/>
                <a:cs typeface="Oswald"/>
                <a:sym typeface="Oswald"/>
              </a:rPr>
              <a:t>Games</a:t>
            </a:r>
            <a:endParaRPr sz="1700">
              <a:solidFill>
                <a:srgbClr val="E9E4F4"/>
              </a:solidFill>
              <a:latin typeface="Oswald"/>
              <a:ea typeface="Oswald"/>
              <a:cs typeface="Oswald"/>
              <a:sym typeface="Oswald"/>
            </a:endParaRPr>
          </a:p>
        </p:txBody>
      </p:sp>
      <p:sp>
        <p:nvSpPr>
          <p:cNvPr id="62" name="Google Shape;62;p10"/>
          <p:cNvSpPr/>
          <p:nvPr/>
        </p:nvSpPr>
        <p:spPr>
          <a:xfrm rot="10800000" flipH="1">
            <a:off x="4561000" y="-989"/>
            <a:ext cx="1485300" cy="384000"/>
          </a:xfrm>
          <a:prstGeom prst="round2SameRect">
            <a:avLst>
              <a:gd name="adj1" fmla="val 16667"/>
              <a:gd name="adj2" fmla="val 0"/>
            </a:avLst>
          </a:prstGeom>
          <a:solidFill>
            <a:srgbClr val="1DCA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0"/>
          <p:cNvSpPr txBox="1"/>
          <p:nvPr/>
        </p:nvSpPr>
        <p:spPr>
          <a:xfrm>
            <a:off x="4656855"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EBF7E7"/>
                </a:solidFill>
                <a:latin typeface="Oswald"/>
                <a:ea typeface="Oswald"/>
                <a:cs typeface="Oswald"/>
                <a:sym typeface="Oswald"/>
              </a:rPr>
              <a:t>Visuals</a:t>
            </a:r>
            <a:endParaRPr sz="1700">
              <a:solidFill>
                <a:srgbClr val="EBF7E7"/>
              </a:solidFill>
              <a:latin typeface="Oswald"/>
              <a:ea typeface="Oswald"/>
              <a:cs typeface="Oswald"/>
              <a:sym typeface="Oswald"/>
            </a:endParaRPr>
          </a:p>
        </p:txBody>
      </p:sp>
      <p:sp>
        <p:nvSpPr>
          <p:cNvPr id="65" name="Google Shape;65;p10"/>
          <p:cNvSpPr txBox="1">
            <a:spLocks noGrp="1"/>
          </p:cNvSpPr>
          <p:nvPr>
            <p:ph type="body" idx="1"/>
          </p:nvPr>
        </p:nvSpPr>
        <p:spPr>
          <a:xfrm>
            <a:off x="482200" y="1025450"/>
            <a:ext cx="8097000" cy="36951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SzPts val="1600"/>
              <a:buFont typeface="BenchNine"/>
              <a:buChar char="●"/>
              <a:defRPr sz="1600">
                <a:latin typeface="BenchNine"/>
                <a:ea typeface="BenchNine"/>
                <a:cs typeface="BenchNine"/>
                <a:sym typeface="BenchNine"/>
              </a:defRPr>
            </a:lvl1pPr>
            <a:lvl2pPr marL="914400" lvl="1" indent="-330200" rtl="0">
              <a:spcBef>
                <a:spcPts val="1600"/>
              </a:spcBef>
              <a:spcAft>
                <a:spcPts val="0"/>
              </a:spcAft>
              <a:buSzPts val="1600"/>
              <a:buFont typeface="BenchNine"/>
              <a:buChar char="○"/>
              <a:defRPr sz="1600">
                <a:latin typeface="BenchNine"/>
                <a:ea typeface="BenchNine"/>
                <a:cs typeface="BenchNine"/>
                <a:sym typeface="BenchNine"/>
              </a:defRPr>
            </a:lvl2pPr>
            <a:lvl3pPr marL="1371600" lvl="2" indent="-330200" rtl="0">
              <a:spcBef>
                <a:spcPts val="1600"/>
              </a:spcBef>
              <a:spcAft>
                <a:spcPts val="0"/>
              </a:spcAft>
              <a:buSzPts val="1600"/>
              <a:buFont typeface="BenchNine"/>
              <a:buChar char="■"/>
              <a:defRPr sz="1600">
                <a:latin typeface="BenchNine"/>
                <a:ea typeface="BenchNine"/>
                <a:cs typeface="BenchNine"/>
                <a:sym typeface="BenchNine"/>
              </a:defRPr>
            </a:lvl3pPr>
            <a:lvl4pPr marL="1828800" lvl="3" indent="-330200" rtl="0">
              <a:spcBef>
                <a:spcPts val="1600"/>
              </a:spcBef>
              <a:spcAft>
                <a:spcPts val="0"/>
              </a:spcAft>
              <a:buSzPts val="1600"/>
              <a:buFont typeface="BenchNine"/>
              <a:buChar char="●"/>
              <a:defRPr sz="1600">
                <a:latin typeface="BenchNine"/>
                <a:ea typeface="BenchNine"/>
                <a:cs typeface="BenchNine"/>
                <a:sym typeface="BenchNine"/>
              </a:defRPr>
            </a:lvl4pPr>
            <a:lvl5pPr marL="2286000" lvl="4" indent="-330200" rtl="0">
              <a:spcBef>
                <a:spcPts val="1600"/>
              </a:spcBef>
              <a:spcAft>
                <a:spcPts val="0"/>
              </a:spcAft>
              <a:buSzPts val="1600"/>
              <a:buFont typeface="BenchNine"/>
              <a:buChar char="○"/>
              <a:defRPr sz="1600">
                <a:latin typeface="BenchNine"/>
                <a:ea typeface="BenchNine"/>
                <a:cs typeface="BenchNine"/>
                <a:sym typeface="BenchNine"/>
              </a:defRPr>
            </a:lvl5pPr>
            <a:lvl6pPr marL="2743200" lvl="5" indent="-330200" rtl="0">
              <a:spcBef>
                <a:spcPts val="1600"/>
              </a:spcBef>
              <a:spcAft>
                <a:spcPts val="0"/>
              </a:spcAft>
              <a:buSzPts val="1600"/>
              <a:buFont typeface="BenchNine"/>
              <a:buChar char="■"/>
              <a:defRPr sz="1600">
                <a:latin typeface="BenchNine"/>
                <a:ea typeface="BenchNine"/>
                <a:cs typeface="BenchNine"/>
                <a:sym typeface="BenchNine"/>
              </a:defRPr>
            </a:lvl6pPr>
            <a:lvl7pPr marL="3200400" lvl="6" indent="-330200" rtl="0">
              <a:spcBef>
                <a:spcPts val="1600"/>
              </a:spcBef>
              <a:spcAft>
                <a:spcPts val="0"/>
              </a:spcAft>
              <a:buSzPts val="1600"/>
              <a:buFont typeface="BenchNine"/>
              <a:buChar char="●"/>
              <a:defRPr sz="1600">
                <a:latin typeface="BenchNine"/>
                <a:ea typeface="BenchNine"/>
                <a:cs typeface="BenchNine"/>
                <a:sym typeface="BenchNine"/>
              </a:defRPr>
            </a:lvl7pPr>
            <a:lvl8pPr marL="3657600" lvl="7" indent="-330200" rtl="0">
              <a:spcBef>
                <a:spcPts val="1600"/>
              </a:spcBef>
              <a:spcAft>
                <a:spcPts val="0"/>
              </a:spcAft>
              <a:buSzPts val="1600"/>
              <a:buFont typeface="BenchNine"/>
              <a:buChar char="○"/>
              <a:defRPr sz="1600">
                <a:latin typeface="BenchNine"/>
                <a:ea typeface="BenchNine"/>
                <a:cs typeface="BenchNine"/>
                <a:sym typeface="BenchNine"/>
              </a:defRPr>
            </a:lvl8pPr>
            <a:lvl9pPr marL="4114800" lvl="8" indent="-330200" rtl="0">
              <a:spcBef>
                <a:spcPts val="1600"/>
              </a:spcBef>
              <a:spcAft>
                <a:spcPts val="1600"/>
              </a:spcAft>
              <a:buSzPts val="1600"/>
              <a:buFont typeface="BenchNine"/>
              <a:buChar char="■"/>
              <a:defRPr sz="1600">
                <a:latin typeface="BenchNine"/>
                <a:ea typeface="BenchNine"/>
                <a:cs typeface="BenchNine"/>
                <a:sym typeface="BenchNine"/>
              </a:defRPr>
            </a:lvl9pPr>
          </a:lstStyle>
          <a:p>
            <a:endParaRPr/>
          </a:p>
        </p:txBody>
      </p:sp>
      <p:pic>
        <p:nvPicPr>
          <p:cNvPr id="17" name="Google Shape;422;p33" descr="Icon&#10;&#10;Description automatically generated">
            <a:extLst>
              <a:ext uri="{FF2B5EF4-FFF2-40B4-BE49-F238E27FC236}">
                <a16:creationId xmlns:a16="http://schemas.microsoft.com/office/drawing/2014/main" id="{4EB3A617-21CD-2741-B305-6ADD3550BC4F}"/>
              </a:ext>
            </a:extLst>
          </p:cNvPr>
          <p:cNvPicPr preferRelativeResize="0"/>
          <p:nvPr userDrawn="1"/>
        </p:nvPicPr>
        <p:blipFill rotWithShape="1">
          <a:blip r:embed="rId2">
            <a:alphaModFix/>
          </a:blip>
          <a:srcRect/>
          <a:stretch/>
        </p:blipFill>
        <p:spPr>
          <a:xfrm>
            <a:off x="675748" y="362127"/>
            <a:ext cx="247349" cy="24734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4" r:id="rId15"/>
    <p:sldLayoutId id="214748366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3"/>
        <p:cNvGrpSpPr/>
        <p:nvPr/>
      </p:nvGrpSpPr>
      <p:grpSpPr>
        <a:xfrm>
          <a:off x="0" y="0"/>
          <a:ext cx="0" cy="0"/>
          <a:chOff x="0" y="0"/>
          <a:chExt cx="0" cy="0"/>
        </a:xfrm>
      </p:grpSpPr>
      <p:sp>
        <p:nvSpPr>
          <p:cNvPr id="324" name="Google Shape;324;p2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325" name="Google Shape;325;p20"/>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26" name="Google Shape;326;p2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27" name="Google Shape;327;p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28" name="Google Shape;328;p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198321270"/>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450890143"/>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0.xml"/><Relationship Id="rId1" Type="http://schemas.openxmlformats.org/officeDocument/2006/relationships/video" Target="https://player.vimeo.com/video/264526980?app_id=122963" TargetMode="Externa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xml"/><Relationship Id="rId1" Type="http://schemas.openxmlformats.org/officeDocument/2006/relationships/video" Target="https://player.vimeo.com/video/259494503?app_id=122963" TargetMode="Externa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0.xml"/><Relationship Id="rId1" Type="http://schemas.openxmlformats.org/officeDocument/2006/relationships/video" Target="https://player.vimeo.com/video/319333142?app_id=122963" TargetMode="Externa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0.xml"/><Relationship Id="rId1" Type="http://schemas.openxmlformats.org/officeDocument/2006/relationships/video" Target="https://player.vimeo.com/video/233144381?app_id=122963" TargetMode="Externa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0.xml"/><Relationship Id="rId1" Type="http://schemas.openxmlformats.org/officeDocument/2006/relationships/video" Target="https://player.vimeo.com/video/264885843?app_id=122963" TargetMode="Externa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hyperlink" Target="http://www.youtube.com/watch?v=kfIb4O1kPWI" TargetMode="External"/><Relationship Id="rId2" Type="http://schemas.openxmlformats.org/officeDocument/2006/relationships/notesSlide" Target="../notesSlides/notesSlide42.xml"/><Relationship Id="rId1" Type="http://schemas.openxmlformats.org/officeDocument/2006/relationships/slideLayout" Target="../slideLayouts/slideLayout11.xml"/><Relationship Id="rId5" Type="http://schemas.openxmlformats.org/officeDocument/2006/relationships/image" Target="../media/image37.png"/><Relationship Id="rId4" Type="http://schemas.openxmlformats.org/officeDocument/2006/relationships/image" Target="../media/image36.jpeg"/></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1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1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hyperlink" Target="http://www.youtube.com/watch?v=RSluR2Qxkzk" TargetMode="External"/><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61.jpeg"/></Relationships>
</file>

<file path=ppt/slides/_rels/slide57.xml.rels><?xml version="1.0" encoding="UTF-8" standalone="yes"?>
<Relationships xmlns="http://schemas.openxmlformats.org/package/2006/relationships"><Relationship Id="rId3" Type="http://schemas.openxmlformats.org/officeDocument/2006/relationships/hyperlink" Target="http://www.youtube.com/watch?v=H6c0MNhyAuA" TargetMode="External"/><Relationship Id="rId2" Type="http://schemas.openxmlformats.org/officeDocument/2006/relationships/notesSlide" Target="../notesSlides/notesSlide57.xml"/><Relationship Id="rId1" Type="http://schemas.openxmlformats.org/officeDocument/2006/relationships/slideLayout" Target="../slideLayouts/slideLayout12.xml"/><Relationship Id="rId4" Type="http://schemas.openxmlformats.org/officeDocument/2006/relationships/image" Target="../media/image62.jpeg"/></Relationships>
</file>

<file path=ppt/slides/_rels/slide58.xml.rels><?xml version="1.0" encoding="UTF-8" standalone="yes"?>
<Relationships xmlns="http://schemas.openxmlformats.org/package/2006/relationships"><Relationship Id="rId3" Type="http://schemas.openxmlformats.org/officeDocument/2006/relationships/hyperlink" Target="http://www.youtube.com/watch?v=Uw9VGscJFVI" TargetMode="External"/><Relationship Id="rId2" Type="http://schemas.openxmlformats.org/officeDocument/2006/relationships/notesSlide" Target="../notesSlides/notesSlide58.xml"/><Relationship Id="rId1" Type="http://schemas.openxmlformats.org/officeDocument/2006/relationships/slideLayout" Target="../slideLayouts/slideLayout12.xml"/><Relationship Id="rId4" Type="http://schemas.openxmlformats.org/officeDocument/2006/relationships/image" Target="../media/image63.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2.xml"/><Relationship Id="rId1" Type="http://schemas.openxmlformats.org/officeDocument/2006/relationships/video" Target="https://player.vimeo.com/video/263655556?app_id=122963" TargetMode="External"/><Relationship Id="rId4" Type="http://schemas.openxmlformats.org/officeDocument/2006/relationships/image" Target="../media/image6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hyperlink" Target="https://www.geogebra.org/m/zjbeA2nQ" TargetMode="External"/><Relationship Id="rId2" Type="http://schemas.openxmlformats.org/officeDocument/2006/relationships/notesSlide" Target="../notesSlides/notesSlide60.xml"/><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hyperlink" Target="https://www.geogebra.org/m/rSjV8S8q#material/cxf3dm8a" TargetMode="External"/><Relationship Id="rId2" Type="http://schemas.openxmlformats.org/officeDocument/2006/relationships/notesSlide" Target="../notesSlides/notesSlide64.xm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65.xml.rels><?xml version="1.0" encoding="UTF-8" standalone="yes"?>
<Relationships xmlns="http://schemas.openxmlformats.org/package/2006/relationships"><Relationship Id="rId3" Type="http://schemas.openxmlformats.org/officeDocument/2006/relationships/hyperlink" Target="https://www.geogebra.org/m/rSjV8S8q#material/HSc7AK5m" TargetMode="External"/><Relationship Id="rId2" Type="http://schemas.openxmlformats.org/officeDocument/2006/relationships/notesSlide" Target="../notesSlides/notesSlide65.xml"/><Relationship Id="rId1" Type="http://schemas.openxmlformats.org/officeDocument/2006/relationships/slideLayout" Target="../slideLayouts/slideLayout1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66.xml.rels><?xml version="1.0" encoding="UTF-8" standalone="yes"?>
<Relationships xmlns="http://schemas.openxmlformats.org/package/2006/relationships"><Relationship Id="rId3" Type="http://schemas.openxmlformats.org/officeDocument/2006/relationships/hyperlink" Target="https://www.geogebra.org/m/rSjV8S8q#material/Jvtgbdv8" TargetMode="External"/><Relationship Id="rId2" Type="http://schemas.openxmlformats.org/officeDocument/2006/relationships/notesSlide" Target="../notesSlides/notesSlide66.xml"/><Relationship Id="rId1" Type="http://schemas.openxmlformats.org/officeDocument/2006/relationships/slideLayout" Target="../slideLayouts/slideLayout13.xml"/><Relationship Id="rId5" Type="http://schemas.openxmlformats.org/officeDocument/2006/relationships/image" Target="../media/image71.png"/><Relationship Id="rId4" Type="http://schemas.openxmlformats.org/officeDocument/2006/relationships/image" Target="../media/image70.png"/></Relationships>
</file>

<file path=ppt/slides/_rels/slide67.xml.rels><?xml version="1.0" encoding="UTF-8" standalone="yes"?>
<Relationships xmlns="http://schemas.openxmlformats.org/package/2006/relationships"><Relationship Id="rId3" Type="http://schemas.openxmlformats.org/officeDocument/2006/relationships/hyperlink" Target="https://stevewyborney.com/2020/08/the-multiplication-course-by-steve-wyborney/" TargetMode="External"/><Relationship Id="rId2" Type="http://schemas.openxmlformats.org/officeDocument/2006/relationships/notesSlide" Target="../notesSlides/notesSlide67.xml"/><Relationship Id="rId1" Type="http://schemas.openxmlformats.org/officeDocument/2006/relationships/slideLayout" Target="../slideLayouts/slideLayout13.xml"/><Relationship Id="rId4" Type="http://schemas.openxmlformats.org/officeDocument/2006/relationships/image" Target="../media/image72.png"/></Relationships>
</file>

<file path=ppt/slides/_rels/slide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hyperlink" Target="https://toytheater.com/category/teacher-tools/virtual-manipulatives/"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hyperlink" Target="https://www.math-salamanders.com/math-division-games.html" TargetMode="External"/><Relationship Id="rId2" Type="http://schemas.openxmlformats.org/officeDocument/2006/relationships/notesSlide" Target="../notesSlides/notesSlide75.xml"/><Relationship Id="rId1" Type="http://schemas.openxmlformats.org/officeDocument/2006/relationships/slideLayout" Target="../slideLayouts/slideLayout14.xml"/><Relationship Id="rId4" Type="http://schemas.openxmlformats.org/officeDocument/2006/relationships/image" Target="../media/image73.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3" Type="http://schemas.openxmlformats.org/officeDocument/2006/relationships/hyperlink" Target="https://www.edu.gov.mb.ca/k12/assess/report_cards/grading/docs/mental_math.pdf" TargetMode="External"/><Relationship Id="rId2" Type="http://schemas.openxmlformats.org/officeDocument/2006/relationships/notesSlide" Target="../notesSlides/notesSlide77.xml"/><Relationship Id="rId1" Type="http://schemas.openxmlformats.org/officeDocument/2006/relationships/slideLayout" Target="../slideLayouts/slideLayout17.xml"/><Relationship Id="rId5" Type="http://schemas.openxmlformats.org/officeDocument/2006/relationships/hyperlink" Target="https://www.edu.gov.mb.ca/k12/assess/report_cards/grading/docs/math_problem_solving.pdf" TargetMode="External"/><Relationship Id="rId4" Type="http://schemas.openxmlformats.org/officeDocument/2006/relationships/hyperlink" Target="https://www.edu.gov.mb.ca/k12/assess/report_cards/grading/docs/math_knowledge_understanding.pdf" TargetMode="Externa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32"/>
          <p:cNvSpPr txBox="1">
            <a:spLocks noGrp="1"/>
          </p:cNvSpPr>
          <p:nvPr>
            <p:ph type="ctrTitle"/>
          </p:nvPr>
        </p:nvSpPr>
        <p:spPr>
          <a:xfrm>
            <a:off x="311708" y="1145550"/>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Multiplication &amp; Division</a:t>
            </a:r>
            <a:endParaRPr/>
          </a:p>
        </p:txBody>
      </p:sp>
      <p:sp>
        <p:nvSpPr>
          <p:cNvPr id="403" name="Google Shape;403;p32"/>
          <p:cNvSpPr txBox="1">
            <a:spLocks noGrp="1"/>
          </p:cNvSpPr>
          <p:nvPr>
            <p:ph type="subTitle" idx="1"/>
          </p:nvPr>
        </p:nvSpPr>
        <p:spPr>
          <a:xfrm>
            <a:off x="311700" y="1445400"/>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Grade 3</a:t>
            </a:r>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41"/>
          <p:cNvSpPr/>
          <p:nvPr/>
        </p:nvSpPr>
        <p:spPr>
          <a:xfrm>
            <a:off x="3305984" y="1720700"/>
            <a:ext cx="939900" cy="939900"/>
          </a:xfrm>
          <a:prstGeom prst="ellipse">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80" name="Google Shape;480;p41"/>
          <p:cNvCxnSpPr/>
          <p:nvPr/>
        </p:nvCxnSpPr>
        <p:spPr>
          <a:xfrm>
            <a:off x="2415003" y="2918234"/>
            <a:ext cx="6532500" cy="0"/>
          </a:xfrm>
          <a:prstGeom prst="straightConnector1">
            <a:avLst/>
          </a:prstGeom>
          <a:noFill/>
          <a:ln w="38100" cap="flat" cmpd="sng">
            <a:solidFill>
              <a:srgbClr val="1155CC"/>
            </a:solidFill>
            <a:prstDash val="solid"/>
            <a:round/>
            <a:headEnd type="none" w="med" len="med"/>
            <a:tailEnd type="none" w="med" len="med"/>
          </a:ln>
        </p:spPr>
      </p:cxnSp>
      <p:cxnSp>
        <p:nvCxnSpPr>
          <p:cNvPr id="481" name="Google Shape;481;p41"/>
          <p:cNvCxnSpPr/>
          <p:nvPr/>
        </p:nvCxnSpPr>
        <p:spPr>
          <a:xfrm>
            <a:off x="5681305" y="1017150"/>
            <a:ext cx="0" cy="3696000"/>
          </a:xfrm>
          <a:prstGeom prst="straightConnector1">
            <a:avLst/>
          </a:prstGeom>
          <a:noFill/>
          <a:ln w="38100" cap="flat" cmpd="sng">
            <a:solidFill>
              <a:srgbClr val="1155CC"/>
            </a:solidFill>
            <a:prstDash val="solid"/>
            <a:round/>
            <a:headEnd type="none" w="med" len="med"/>
            <a:tailEnd type="none" w="med" len="med"/>
          </a:ln>
        </p:spPr>
      </p:cxnSp>
      <p:sp>
        <p:nvSpPr>
          <p:cNvPr id="482" name="Google Shape;482;p41"/>
          <p:cNvSpPr/>
          <p:nvPr/>
        </p:nvSpPr>
        <p:spPr>
          <a:xfrm>
            <a:off x="3504836" y="1942068"/>
            <a:ext cx="237900" cy="225900"/>
          </a:xfrm>
          <a:prstGeom prst="star5">
            <a:avLst>
              <a:gd name="adj" fmla="val 19098"/>
              <a:gd name="hf" fmla="val 105146"/>
              <a:gd name="vf" fmla="val 110557"/>
            </a:avLst>
          </a:prstGeom>
          <a:solidFill>
            <a:srgbClr val="FFFF00"/>
          </a:solidFill>
          <a:ln w="19050"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1"/>
          <p:cNvSpPr/>
          <p:nvPr/>
        </p:nvSpPr>
        <p:spPr>
          <a:xfrm>
            <a:off x="3803990" y="1942068"/>
            <a:ext cx="237900" cy="225900"/>
          </a:xfrm>
          <a:prstGeom prst="star5">
            <a:avLst>
              <a:gd name="adj" fmla="val 19098"/>
              <a:gd name="hf" fmla="val 105146"/>
              <a:gd name="vf" fmla="val 110557"/>
            </a:avLst>
          </a:prstGeom>
          <a:solidFill>
            <a:srgbClr val="FFFF00"/>
          </a:solidFill>
          <a:ln w="19050"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1"/>
          <p:cNvSpPr/>
          <p:nvPr/>
        </p:nvSpPr>
        <p:spPr>
          <a:xfrm>
            <a:off x="3504836" y="2204241"/>
            <a:ext cx="237900" cy="225900"/>
          </a:xfrm>
          <a:prstGeom prst="star5">
            <a:avLst>
              <a:gd name="adj" fmla="val 19098"/>
              <a:gd name="hf" fmla="val 105146"/>
              <a:gd name="vf" fmla="val 110557"/>
            </a:avLst>
          </a:prstGeom>
          <a:solidFill>
            <a:srgbClr val="FFFF00"/>
          </a:solidFill>
          <a:ln w="19050"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1"/>
          <p:cNvSpPr/>
          <p:nvPr/>
        </p:nvSpPr>
        <p:spPr>
          <a:xfrm>
            <a:off x="3803990" y="2204241"/>
            <a:ext cx="237900" cy="225900"/>
          </a:xfrm>
          <a:prstGeom prst="star5">
            <a:avLst>
              <a:gd name="adj" fmla="val 19098"/>
              <a:gd name="hf" fmla="val 105146"/>
              <a:gd name="vf" fmla="val 110557"/>
            </a:avLst>
          </a:prstGeom>
          <a:solidFill>
            <a:srgbClr val="FFFF00"/>
          </a:solidFill>
          <a:ln w="19050"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1"/>
          <p:cNvSpPr/>
          <p:nvPr/>
        </p:nvSpPr>
        <p:spPr>
          <a:xfrm>
            <a:off x="4467960" y="1720700"/>
            <a:ext cx="939900" cy="939900"/>
          </a:xfrm>
          <a:prstGeom prst="ellipse">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1"/>
          <p:cNvSpPr/>
          <p:nvPr/>
        </p:nvSpPr>
        <p:spPr>
          <a:xfrm>
            <a:off x="4666813" y="1942068"/>
            <a:ext cx="237900" cy="225900"/>
          </a:xfrm>
          <a:prstGeom prst="star5">
            <a:avLst>
              <a:gd name="adj" fmla="val 19098"/>
              <a:gd name="hf" fmla="val 105146"/>
              <a:gd name="vf" fmla="val 110557"/>
            </a:avLst>
          </a:prstGeom>
          <a:solidFill>
            <a:srgbClr val="FFFF00"/>
          </a:solidFill>
          <a:ln w="19050"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1"/>
          <p:cNvSpPr/>
          <p:nvPr/>
        </p:nvSpPr>
        <p:spPr>
          <a:xfrm>
            <a:off x="4965966" y="1942068"/>
            <a:ext cx="237900" cy="225900"/>
          </a:xfrm>
          <a:prstGeom prst="star5">
            <a:avLst>
              <a:gd name="adj" fmla="val 19098"/>
              <a:gd name="hf" fmla="val 105146"/>
              <a:gd name="vf" fmla="val 110557"/>
            </a:avLst>
          </a:prstGeom>
          <a:solidFill>
            <a:srgbClr val="FFFF00"/>
          </a:solidFill>
          <a:ln w="19050"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1"/>
          <p:cNvSpPr/>
          <p:nvPr/>
        </p:nvSpPr>
        <p:spPr>
          <a:xfrm>
            <a:off x="4666813" y="2204241"/>
            <a:ext cx="237900" cy="225900"/>
          </a:xfrm>
          <a:prstGeom prst="star5">
            <a:avLst>
              <a:gd name="adj" fmla="val 19098"/>
              <a:gd name="hf" fmla="val 105146"/>
              <a:gd name="vf" fmla="val 110557"/>
            </a:avLst>
          </a:prstGeom>
          <a:solidFill>
            <a:srgbClr val="FFFF00"/>
          </a:solidFill>
          <a:ln w="19050"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1"/>
          <p:cNvSpPr/>
          <p:nvPr/>
        </p:nvSpPr>
        <p:spPr>
          <a:xfrm>
            <a:off x="4965966" y="2204241"/>
            <a:ext cx="237900" cy="225900"/>
          </a:xfrm>
          <a:prstGeom prst="star5">
            <a:avLst>
              <a:gd name="adj" fmla="val 19098"/>
              <a:gd name="hf" fmla="val 105146"/>
              <a:gd name="vf" fmla="val 110557"/>
            </a:avLst>
          </a:prstGeom>
          <a:solidFill>
            <a:srgbClr val="FFFF00"/>
          </a:solidFill>
          <a:ln w="19050"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1"/>
          <p:cNvSpPr/>
          <p:nvPr/>
        </p:nvSpPr>
        <p:spPr>
          <a:xfrm>
            <a:off x="2177700" y="1720700"/>
            <a:ext cx="939900" cy="939900"/>
          </a:xfrm>
          <a:prstGeom prst="ellipse">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1"/>
          <p:cNvSpPr/>
          <p:nvPr/>
        </p:nvSpPr>
        <p:spPr>
          <a:xfrm>
            <a:off x="2376552" y="1942068"/>
            <a:ext cx="237900" cy="225900"/>
          </a:xfrm>
          <a:prstGeom prst="star5">
            <a:avLst>
              <a:gd name="adj" fmla="val 19098"/>
              <a:gd name="hf" fmla="val 105146"/>
              <a:gd name="vf" fmla="val 110557"/>
            </a:avLst>
          </a:prstGeom>
          <a:solidFill>
            <a:srgbClr val="FFFF00"/>
          </a:solidFill>
          <a:ln w="19050"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1"/>
          <p:cNvSpPr/>
          <p:nvPr/>
        </p:nvSpPr>
        <p:spPr>
          <a:xfrm>
            <a:off x="2675706" y="1942068"/>
            <a:ext cx="237900" cy="225900"/>
          </a:xfrm>
          <a:prstGeom prst="star5">
            <a:avLst>
              <a:gd name="adj" fmla="val 19098"/>
              <a:gd name="hf" fmla="val 105146"/>
              <a:gd name="vf" fmla="val 110557"/>
            </a:avLst>
          </a:prstGeom>
          <a:solidFill>
            <a:srgbClr val="FFFF00"/>
          </a:solidFill>
          <a:ln w="19050"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1"/>
          <p:cNvSpPr/>
          <p:nvPr/>
        </p:nvSpPr>
        <p:spPr>
          <a:xfrm>
            <a:off x="2376552" y="2204241"/>
            <a:ext cx="237900" cy="225900"/>
          </a:xfrm>
          <a:prstGeom prst="star5">
            <a:avLst>
              <a:gd name="adj" fmla="val 19098"/>
              <a:gd name="hf" fmla="val 105146"/>
              <a:gd name="vf" fmla="val 110557"/>
            </a:avLst>
          </a:prstGeom>
          <a:solidFill>
            <a:srgbClr val="FFFF00"/>
          </a:solidFill>
          <a:ln w="19050"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1"/>
          <p:cNvSpPr/>
          <p:nvPr/>
        </p:nvSpPr>
        <p:spPr>
          <a:xfrm>
            <a:off x="2675706" y="2204241"/>
            <a:ext cx="237900" cy="225900"/>
          </a:xfrm>
          <a:prstGeom prst="star5">
            <a:avLst>
              <a:gd name="adj" fmla="val 19098"/>
              <a:gd name="hf" fmla="val 105146"/>
              <a:gd name="vf" fmla="val 110557"/>
            </a:avLst>
          </a:prstGeom>
          <a:solidFill>
            <a:srgbClr val="FFFF00"/>
          </a:solidFill>
          <a:ln w="19050"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1"/>
          <p:cNvSpPr/>
          <p:nvPr/>
        </p:nvSpPr>
        <p:spPr>
          <a:xfrm>
            <a:off x="2856650" y="3673324"/>
            <a:ext cx="237900" cy="225900"/>
          </a:xfrm>
          <a:prstGeom prst="star5">
            <a:avLst>
              <a:gd name="adj" fmla="val 19098"/>
              <a:gd name="hf" fmla="val 105146"/>
              <a:gd name="vf" fmla="val 110557"/>
            </a:avLst>
          </a:prstGeom>
          <a:solidFill>
            <a:srgbClr val="00FFFF"/>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1"/>
          <p:cNvSpPr/>
          <p:nvPr/>
        </p:nvSpPr>
        <p:spPr>
          <a:xfrm>
            <a:off x="3094476" y="3673324"/>
            <a:ext cx="237900" cy="225900"/>
          </a:xfrm>
          <a:prstGeom prst="star5">
            <a:avLst>
              <a:gd name="adj" fmla="val 19098"/>
              <a:gd name="hf" fmla="val 105146"/>
              <a:gd name="vf" fmla="val 110557"/>
            </a:avLst>
          </a:prstGeom>
          <a:solidFill>
            <a:srgbClr val="00FFFF"/>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1"/>
          <p:cNvSpPr/>
          <p:nvPr/>
        </p:nvSpPr>
        <p:spPr>
          <a:xfrm>
            <a:off x="3332302" y="3669138"/>
            <a:ext cx="237900" cy="225900"/>
          </a:xfrm>
          <a:prstGeom prst="star5">
            <a:avLst>
              <a:gd name="adj" fmla="val 19098"/>
              <a:gd name="hf" fmla="val 105146"/>
              <a:gd name="vf" fmla="val 110557"/>
            </a:avLst>
          </a:prstGeom>
          <a:solidFill>
            <a:srgbClr val="00FFFF"/>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1"/>
          <p:cNvSpPr/>
          <p:nvPr/>
        </p:nvSpPr>
        <p:spPr>
          <a:xfrm>
            <a:off x="4238314" y="3675416"/>
            <a:ext cx="237900" cy="225900"/>
          </a:xfrm>
          <a:prstGeom prst="star5">
            <a:avLst>
              <a:gd name="adj" fmla="val 19098"/>
              <a:gd name="hf" fmla="val 105146"/>
              <a:gd name="vf" fmla="val 110557"/>
            </a:avLst>
          </a:prstGeom>
          <a:solidFill>
            <a:srgbClr val="00FFFF"/>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1"/>
          <p:cNvSpPr/>
          <p:nvPr/>
        </p:nvSpPr>
        <p:spPr>
          <a:xfrm>
            <a:off x="4476139" y="3675416"/>
            <a:ext cx="237900" cy="225900"/>
          </a:xfrm>
          <a:prstGeom prst="star5">
            <a:avLst>
              <a:gd name="adj" fmla="val 19098"/>
              <a:gd name="hf" fmla="val 105146"/>
              <a:gd name="vf" fmla="val 110557"/>
            </a:avLst>
          </a:prstGeom>
          <a:solidFill>
            <a:srgbClr val="00FFFF"/>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1"/>
          <p:cNvSpPr/>
          <p:nvPr/>
        </p:nvSpPr>
        <p:spPr>
          <a:xfrm>
            <a:off x="4713965" y="3671231"/>
            <a:ext cx="237900" cy="225900"/>
          </a:xfrm>
          <a:prstGeom prst="star5">
            <a:avLst>
              <a:gd name="adj" fmla="val 19098"/>
              <a:gd name="hf" fmla="val 105146"/>
              <a:gd name="vf" fmla="val 110557"/>
            </a:avLst>
          </a:prstGeom>
          <a:solidFill>
            <a:srgbClr val="00FFFF"/>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1"/>
          <p:cNvSpPr/>
          <p:nvPr/>
        </p:nvSpPr>
        <p:spPr>
          <a:xfrm>
            <a:off x="2856650" y="4347930"/>
            <a:ext cx="237900" cy="225900"/>
          </a:xfrm>
          <a:prstGeom prst="star5">
            <a:avLst>
              <a:gd name="adj" fmla="val 19098"/>
              <a:gd name="hf" fmla="val 105146"/>
              <a:gd name="vf" fmla="val 110557"/>
            </a:avLst>
          </a:prstGeom>
          <a:solidFill>
            <a:srgbClr val="00FFFF"/>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1"/>
          <p:cNvSpPr/>
          <p:nvPr/>
        </p:nvSpPr>
        <p:spPr>
          <a:xfrm>
            <a:off x="3094476" y="4347930"/>
            <a:ext cx="237900" cy="225900"/>
          </a:xfrm>
          <a:prstGeom prst="star5">
            <a:avLst>
              <a:gd name="adj" fmla="val 19098"/>
              <a:gd name="hf" fmla="val 105146"/>
              <a:gd name="vf" fmla="val 110557"/>
            </a:avLst>
          </a:prstGeom>
          <a:solidFill>
            <a:srgbClr val="00FFFF"/>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1"/>
          <p:cNvSpPr/>
          <p:nvPr/>
        </p:nvSpPr>
        <p:spPr>
          <a:xfrm>
            <a:off x="3332302" y="4343745"/>
            <a:ext cx="237900" cy="225900"/>
          </a:xfrm>
          <a:prstGeom prst="star5">
            <a:avLst>
              <a:gd name="adj" fmla="val 19098"/>
              <a:gd name="hf" fmla="val 105146"/>
              <a:gd name="vf" fmla="val 110557"/>
            </a:avLst>
          </a:prstGeom>
          <a:solidFill>
            <a:srgbClr val="00FFFF"/>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1"/>
          <p:cNvSpPr/>
          <p:nvPr/>
        </p:nvSpPr>
        <p:spPr>
          <a:xfrm>
            <a:off x="4238314" y="4350023"/>
            <a:ext cx="237900" cy="225900"/>
          </a:xfrm>
          <a:prstGeom prst="star5">
            <a:avLst>
              <a:gd name="adj" fmla="val 19098"/>
              <a:gd name="hf" fmla="val 105146"/>
              <a:gd name="vf" fmla="val 110557"/>
            </a:avLst>
          </a:prstGeom>
          <a:solidFill>
            <a:srgbClr val="00FFFF"/>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1"/>
          <p:cNvSpPr/>
          <p:nvPr/>
        </p:nvSpPr>
        <p:spPr>
          <a:xfrm>
            <a:off x="4476139" y="4350023"/>
            <a:ext cx="237900" cy="225900"/>
          </a:xfrm>
          <a:prstGeom prst="star5">
            <a:avLst>
              <a:gd name="adj" fmla="val 19098"/>
              <a:gd name="hf" fmla="val 105146"/>
              <a:gd name="vf" fmla="val 110557"/>
            </a:avLst>
          </a:prstGeom>
          <a:solidFill>
            <a:srgbClr val="00FFFF"/>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1"/>
          <p:cNvSpPr/>
          <p:nvPr/>
        </p:nvSpPr>
        <p:spPr>
          <a:xfrm>
            <a:off x="4713965" y="4345838"/>
            <a:ext cx="237900" cy="225900"/>
          </a:xfrm>
          <a:prstGeom prst="star5">
            <a:avLst>
              <a:gd name="adj" fmla="val 19098"/>
              <a:gd name="hf" fmla="val 105146"/>
              <a:gd name="vf" fmla="val 110557"/>
            </a:avLst>
          </a:prstGeom>
          <a:solidFill>
            <a:srgbClr val="00FFFF"/>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1"/>
          <p:cNvSpPr/>
          <p:nvPr/>
        </p:nvSpPr>
        <p:spPr>
          <a:xfrm>
            <a:off x="7474113" y="1815338"/>
            <a:ext cx="237900" cy="225900"/>
          </a:xfrm>
          <a:prstGeom prst="star5">
            <a:avLst>
              <a:gd name="adj" fmla="val 19098"/>
              <a:gd name="hf" fmla="val 105146"/>
              <a:gd name="vf" fmla="val 110557"/>
            </a:avLst>
          </a:prstGeom>
          <a:solidFill>
            <a:srgbClr val="FFFF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1"/>
          <p:cNvSpPr/>
          <p:nvPr/>
        </p:nvSpPr>
        <p:spPr>
          <a:xfrm>
            <a:off x="7786566" y="1815338"/>
            <a:ext cx="237900" cy="225900"/>
          </a:xfrm>
          <a:prstGeom prst="star5">
            <a:avLst>
              <a:gd name="adj" fmla="val 19098"/>
              <a:gd name="hf" fmla="val 105146"/>
              <a:gd name="vf" fmla="val 110557"/>
            </a:avLst>
          </a:prstGeom>
          <a:solidFill>
            <a:srgbClr val="FFFF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1"/>
          <p:cNvSpPr/>
          <p:nvPr/>
        </p:nvSpPr>
        <p:spPr>
          <a:xfrm>
            <a:off x="8099019" y="1815338"/>
            <a:ext cx="237900" cy="225900"/>
          </a:xfrm>
          <a:prstGeom prst="star5">
            <a:avLst>
              <a:gd name="adj" fmla="val 19098"/>
              <a:gd name="hf" fmla="val 105146"/>
              <a:gd name="vf" fmla="val 110557"/>
            </a:avLst>
          </a:prstGeom>
          <a:solidFill>
            <a:srgbClr val="FFFF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1"/>
          <p:cNvSpPr/>
          <p:nvPr/>
        </p:nvSpPr>
        <p:spPr>
          <a:xfrm>
            <a:off x="6536753" y="1815338"/>
            <a:ext cx="237900" cy="225900"/>
          </a:xfrm>
          <a:prstGeom prst="star5">
            <a:avLst>
              <a:gd name="adj" fmla="val 19098"/>
              <a:gd name="hf" fmla="val 105146"/>
              <a:gd name="vf" fmla="val 110557"/>
            </a:avLst>
          </a:prstGeom>
          <a:solidFill>
            <a:srgbClr val="FFFF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1"/>
          <p:cNvSpPr/>
          <p:nvPr/>
        </p:nvSpPr>
        <p:spPr>
          <a:xfrm>
            <a:off x="6849206" y="1815338"/>
            <a:ext cx="237900" cy="225900"/>
          </a:xfrm>
          <a:prstGeom prst="star5">
            <a:avLst>
              <a:gd name="adj" fmla="val 19098"/>
              <a:gd name="hf" fmla="val 105146"/>
              <a:gd name="vf" fmla="val 110557"/>
            </a:avLst>
          </a:prstGeom>
          <a:solidFill>
            <a:srgbClr val="FFFF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1"/>
          <p:cNvSpPr/>
          <p:nvPr/>
        </p:nvSpPr>
        <p:spPr>
          <a:xfrm>
            <a:off x="7161660" y="1815338"/>
            <a:ext cx="237900" cy="225900"/>
          </a:xfrm>
          <a:prstGeom prst="star5">
            <a:avLst>
              <a:gd name="adj" fmla="val 19098"/>
              <a:gd name="hf" fmla="val 105146"/>
              <a:gd name="vf" fmla="val 110557"/>
            </a:avLst>
          </a:prstGeom>
          <a:solidFill>
            <a:srgbClr val="FFFF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1"/>
          <p:cNvSpPr/>
          <p:nvPr/>
        </p:nvSpPr>
        <p:spPr>
          <a:xfrm>
            <a:off x="7474113" y="2333084"/>
            <a:ext cx="237900" cy="225900"/>
          </a:xfrm>
          <a:prstGeom prst="star5">
            <a:avLst>
              <a:gd name="adj" fmla="val 19098"/>
              <a:gd name="hf" fmla="val 105146"/>
              <a:gd name="vf" fmla="val 110557"/>
            </a:avLst>
          </a:prstGeom>
          <a:solidFill>
            <a:srgbClr val="FFFF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1"/>
          <p:cNvSpPr/>
          <p:nvPr/>
        </p:nvSpPr>
        <p:spPr>
          <a:xfrm>
            <a:off x="7786566" y="2333084"/>
            <a:ext cx="237900" cy="225900"/>
          </a:xfrm>
          <a:prstGeom prst="star5">
            <a:avLst>
              <a:gd name="adj" fmla="val 19098"/>
              <a:gd name="hf" fmla="val 105146"/>
              <a:gd name="vf" fmla="val 110557"/>
            </a:avLst>
          </a:prstGeom>
          <a:solidFill>
            <a:srgbClr val="FFFF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1"/>
          <p:cNvSpPr/>
          <p:nvPr/>
        </p:nvSpPr>
        <p:spPr>
          <a:xfrm>
            <a:off x="8099019" y="2333084"/>
            <a:ext cx="237900" cy="225900"/>
          </a:xfrm>
          <a:prstGeom prst="star5">
            <a:avLst>
              <a:gd name="adj" fmla="val 19098"/>
              <a:gd name="hf" fmla="val 105146"/>
              <a:gd name="vf" fmla="val 110557"/>
            </a:avLst>
          </a:prstGeom>
          <a:solidFill>
            <a:srgbClr val="FFFF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1"/>
          <p:cNvSpPr/>
          <p:nvPr/>
        </p:nvSpPr>
        <p:spPr>
          <a:xfrm>
            <a:off x="6536753" y="2333084"/>
            <a:ext cx="237900" cy="225900"/>
          </a:xfrm>
          <a:prstGeom prst="star5">
            <a:avLst>
              <a:gd name="adj" fmla="val 19098"/>
              <a:gd name="hf" fmla="val 105146"/>
              <a:gd name="vf" fmla="val 110557"/>
            </a:avLst>
          </a:prstGeom>
          <a:solidFill>
            <a:srgbClr val="FFFF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1"/>
          <p:cNvSpPr/>
          <p:nvPr/>
        </p:nvSpPr>
        <p:spPr>
          <a:xfrm>
            <a:off x="6849206" y="2333084"/>
            <a:ext cx="237900" cy="225900"/>
          </a:xfrm>
          <a:prstGeom prst="star5">
            <a:avLst>
              <a:gd name="adj" fmla="val 19098"/>
              <a:gd name="hf" fmla="val 105146"/>
              <a:gd name="vf" fmla="val 110557"/>
            </a:avLst>
          </a:prstGeom>
          <a:solidFill>
            <a:srgbClr val="FFFF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1"/>
          <p:cNvSpPr/>
          <p:nvPr/>
        </p:nvSpPr>
        <p:spPr>
          <a:xfrm>
            <a:off x="7161660" y="2333084"/>
            <a:ext cx="237900" cy="225900"/>
          </a:xfrm>
          <a:prstGeom prst="star5">
            <a:avLst>
              <a:gd name="adj" fmla="val 19098"/>
              <a:gd name="hf" fmla="val 105146"/>
              <a:gd name="vf" fmla="val 110557"/>
            </a:avLst>
          </a:prstGeom>
          <a:solidFill>
            <a:srgbClr val="FFFF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1"/>
          <p:cNvSpPr txBox="1"/>
          <p:nvPr/>
        </p:nvSpPr>
        <p:spPr>
          <a:xfrm>
            <a:off x="6598081" y="1177190"/>
            <a:ext cx="1726200" cy="32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400">
                <a:latin typeface="Annie Use Your Telescope"/>
                <a:ea typeface="Annie Use Your Telescope"/>
                <a:cs typeface="Annie Use Your Telescope"/>
                <a:sym typeface="Annie Use Your Telescope"/>
              </a:rPr>
              <a:t>6 + 6</a:t>
            </a:r>
            <a:endParaRPr sz="4400">
              <a:latin typeface="Annie Use Your Telescope"/>
              <a:ea typeface="Annie Use Your Telescope"/>
              <a:cs typeface="Annie Use Your Telescope"/>
              <a:sym typeface="Annie Use Your Telescope"/>
            </a:endParaRPr>
          </a:p>
        </p:txBody>
      </p:sp>
      <p:sp>
        <p:nvSpPr>
          <p:cNvPr id="521" name="Google Shape;521;p41"/>
          <p:cNvSpPr txBox="1"/>
          <p:nvPr/>
        </p:nvSpPr>
        <p:spPr>
          <a:xfrm>
            <a:off x="2234940" y="3135781"/>
            <a:ext cx="3328800" cy="32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400">
                <a:latin typeface="Annie Use Your Telescope"/>
                <a:ea typeface="Annie Use Your Telescope"/>
                <a:cs typeface="Annie Use Your Telescope"/>
                <a:sym typeface="Annie Use Your Telescope"/>
              </a:rPr>
              <a:t>3 + 3 + 3 + 3</a:t>
            </a:r>
            <a:endParaRPr sz="4400">
              <a:latin typeface="Annie Use Your Telescope"/>
              <a:ea typeface="Annie Use Your Telescope"/>
              <a:cs typeface="Annie Use Your Telescope"/>
              <a:sym typeface="Annie Use Your Telescope"/>
            </a:endParaRPr>
          </a:p>
        </p:txBody>
      </p:sp>
      <p:sp>
        <p:nvSpPr>
          <p:cNvPr id="522" name="Google Shape;522;p41"/>
          <p:cNvSpPr txBox="1"/>
          <p:nvPr/>
        </p:nvSpPr>
        <p:spPr>
          <a:xfrm>
            <a:off x="2912787" y="1141053"/>
            <a:ext cx="1726200" cy="32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400">
                <a:latin typeface="Annie Use Your Telescope"/>
                <a:ea typeface="Annie Use Your Telescope"/>
                <a:cs typeface="Annie Use Your Telescope"/>
                <a:sym typeface="Annie Use Your Telescope"/>
              </a:rPr>
              <a:t>3 x 4</a:t>
            </a:r>
            <a:endParaRPr sz="4400">
              <a:latin typeface="Annie Use Your Telescope"/>
              <a:ea typeface="Annie Use Your Telescope"/>
              <a:cs typeface="Annie Use Your Telescope"/>
              <a:sym typeface="Annie Use Your Telescope"/>
            </a:endParaRPr>
          </a:p>
        </p:txBody>
      </p:sp>
      <p:sp>
        <p:nvSpPr>
          <p:cNvPr id="523" name="Google Shape;523;p41"/>
          <p:cNvSpPr/>
          <p:nvPr/>
        </p:nvSpPr>
        <p:spPr>
          <a:xfrm>
            <a:off x="6945011" y="3751422"/>
            <a:ext cx="237900" cy="237900"/>
          </a:xfrm>
          <a:prstGeom prst="heart">
            <a:avLst/>
          </a:prstGeom>
          <a:solidFill>
            <a:srgbClr val="FF0000"/>
          </a:solidFill>
          <a:ln w="1905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1"/>
          <p:cNvSpPr txBox="1"/>
          <p:nvPr/>
        </p:nvSpPr>
        <p:spPr>
          <a:xfrm>
            <a:off x="6258644" y="3175248"/>
            <a:ext cx="2555700" cy="32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400">
                <a:latin typeface="Annie Use Your Telescope"/>
                <a:ea typeface="Annie Use Your Telescope"/>
                <a:cs typeface="Annie Use Your Telescope"/>
                <a:sym typeface="Annie Use Your Telescope"/>
              </a:rPr>
              <a:t>4 + 4 + 4</a:t>
            </a:r>
            <a:endParaRPr sz="4400">
              <a:latin typeface="Annie Use Your Telescope"/>
              <a:ea typeface="Annie Use Your Telescope"/>
              <a:cs typeface="Annie Use Your Telescope"/>
              <a:sym typeface="Annie Use Your Telescope"/>
            </a:endParaRPr>
          </a:p>
        </p:txBody>
      </p:sp>
      <p:sp>
        <p:nvSpPr>
          <p:cNvPr id="525" name="Google Shape;525;p41"/>
          <p:cNvSpPr/>
          <p:nvPr/>
        </p:nvSpPr>
        <p:spPr>
          <a:xfrm>
            <a:off x="7239396" y="3751422"/>
            <a:ext cx="237900" cy="237900"/>
          </a:xfrm>
          <a:prstGeom prst="heart">
            <a:avLst/>
          </a:prstGeom>
          <a:solidFill>
            <a:srgbClr val="FF0000"/>
          </a:solidFill>
          <a:ln w="1905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1"/>
          <p:cNvSpPr/>
          <p:nvPr/>
        </p:nvSpPr>
        <p:spPr>
          <a:xfrm>
            <a:off x="7558287" y="3751422"/>
            <a:ext cx="237900" cy="237900"/>
          </a:xfrm>
          <a:prstGeom prst="heart">
            <a:avLst/>
          </a:prstGeom>
          <a:solidFill>
            <a:srgbClr val="FF0000"/>
          </a:solidFill>
          <a:ln w="1905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1"/>
          <p:cNvSpPr/>
          <p:nvPr/>
        </p:nvSpPr>
        <p:spPr>
          <a:xfrm>
            <a:off x="7852672" y="3751422"/>
            <a:ext cx="237900" cy="237900"/>
          </a:xfrm>
          <a:prstGeom prst="heart">
            <a:avLst/>
          </a:prstGeom>
          <a:solidFill>
            <a:srgbClr val="FF0000"/>
          </a:solidFill>
          <a:ln w="1905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1"/>
          <p:cNvSpPr/>
          <p:nvPr/>
        </p:nvSpPr>
        <p:spPr>
          <a:xfrm>
            <a:off x="6945011" y="4031623"/>
            <a:ext cx="237900" cy="237900"/>
          </a:xfrm>
          <a:prstGeom prst="heart">
            <a:avLst/>
          </a:prstGeom>
          <a:solidFill>
            <a:srgbClr val="FF0000"/>
          </a:solidFill>
          <a:ln w="1905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1"/>
          <p:cNvSpPr/>
          <p:nvPr/>
        </p:nvSpPr>
        <p:spPr>
          <a:xfrm>
            <a:off x="7239396" y="4031623"/>
            <a:ext cx="237900" cy="237900"/>
          </a:xfrm>
          <a:prstGeom prst="heart">
            <a:avLst/>
          </a:prstGeom>
          <a:solidFill>
            <a:srgbClr val="FF0000"/>
          </a:solidFill>
          <a:ln w="1905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1"/>
          <p:cNvSpPr/>
          <p:nvPr/>
        </p:nvSpPr>
        <p:spPr>
          <a:xfrm>
            <a:off x="7558287" y="4031623"/>
            <a:ext cx="237900" cy="237900"/>
          </a:xfrm>
          <a:prstGeom prst="heart">
            <a:avLst/>
          </a:prstGeom>
          <a:solidFill>
            <a:srgbClr val="FF0000"/>
          </a:solidFill>
          <a:ln w="1905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1"/>
          <p:cNvSpPr/>
          <p:nvPr/>
        </p:nvSpPr>
        <p:spPr>
          <a:xfrm>
            <a:off x="7852672" y="4031623"/>
            <a:ext cx="237900" cy="237900"/>
          </a:xfrm>
          <a:prstGeom prst="heart">
            <a:avLst/>
          </a:prstGeom>
          <a:solidFill>
            <a:srgbClr val="FF0000"/>
          </a:solidFill>
          <a:ln w="1905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1"/>
          <p:cNvSpPr/>
          <p:nvPr/>
        </p:nvSpPr>
        <p:spPr>
          <a:xfrm>
            <a:off x="6945011" y="4334238"/>
            <a:ext cx="237900" cy="237900"/>
          </a:xfrm>
          <a:prstGeom prst="heart">
            <a:avLst/>
          </a:prstGeom>
          <a:solidFill>
            <a:srgbClr val="FF0000"/>
          </a:solidFill>
          <a:ln w="1905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1"/>
          <p:cNvSpPr/>
          <p:nvPr/>
        </p:nvSpPr>
        <p:spPr>
          <a:xfrm>
            <a:off x="7239396" y="4334238"/>
            <a:ext cx="237900" cy="237900"/>
          </a:xfrm>
          <a:prstGeom prst="heart">
            <a:avLst/>
          </a:prstGeom>
          <a:solidFill>
            <a:srgbClr val="FF0000"/>
          </a:solidFill>
          <a:ln w="1905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1"/>
          <p:cNvSpPr/>
          <p:nvPr/>
        </p:nvSpPr>
        <p:spPr>
          <a:xfrm>
            <a:off x="7558287" y="4334238"/>
            <a:ext cx="237900" cy="237900"/>
          </a:xfrm>
          <a:prstGeom prst="heart">
            <a:avLst/>
          </a:prstGeom>
          <a:solidFill>
            <a:srgbClr val="FF0000"/>
          </a:solidFill>
          <a:ln w="1905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1"/>
          <p:cNvSpPr/>
          <p:nvPr/>
        </p:nvSpPr>
        <p:spPr>
          <a:xfrm>
            <a:off x="7852672" y="4334238"/>
            <a:ext cx="237900" cy="237900"/>
          </a:xfrm>
          <a:prstGeom prst="heart">
            <a:avLst/>
          </a:prstGeom>
          <a:solidFill>
            <a:srgbClr val="FF0000"/>
          </a:solidFill>
          <a:ln w="1905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1"/>
          <p:cNvSpPr txBox="1"/>
          <p:nvPr/>
        </p:nvSpPr>
        <p:spPr>
          <a:xfrm>
            <a:off x="172525" y="1177200"/>
            <a:ext cx="1740600" cy="3078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700" b="1">
                <a:latin typeface="Annie Use Your Telescope"/>
                <a:ea typeface="Annie Use Your Telescope"/>
                <a:cs typeface="Annie Use Your Telescope"/>
                <a:sym typeface="Annie Use Your Telescope"/>
              </a:rPr>
              <a:t>Which One Doesn’t Belong?</a:t>
            </a:r>
            <a:endParaRPr sz="4700" b="1">
              <a:latin typeface="Annie Use Your Telescope"/>
              <a:ea typeface="Annie Use Your Telescope"/>
              <a:cs typeface="Annie Use Your Telescope"/>
              <a:sym typeface="Annie Use Your Telescope"/>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42"/>
          <p:cNvSpPr/>
          <p:nvPr/>
        </p:nvSpPr>
        <p:spPr>
          <a:xfrm>
            <a:off x="3305984" y="1720700"/>
            <a:ext cx="939900" cy="939900"/>
          </a:xfrm>
          <a:prstGeom prst="ellipse">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42" name="Google Shape;542;p42"/>
          <p:cNvCxnSpPr/>
          <p:nvPr/>
        </p:nvCxnSpPr>
        <p:spPr>
          <a:xfrm>
            <a:off x="2415003" y="2918234"/>
            <a:ext cx="6532500" cy="0"/>
          </a:xfrm>
          <a:prstGeom prst="straightConnector1">
            <a:avLst/>
          </a:prstGeom>
          <a:noFill/>
          <a:ln w="38100" cap="flat" cmpd="sng">
            <a:solidFill>
              <a:srgbClr val="1155CC"/>
            </a:solidFill>
            <a:prstDash val="solid"/>
            <a:round/>
            <a:headEnd type="none" w="med" len="med"/>
            <a:tailEnd type="none" w="med" len="med"/>
          </a:ln>
        </p:spPr>
      </p:cxnSp>
      <p:cxnSp>
        <p:nvCxnSpPr>
          <p:cNvPr id="543" name="Google Shape;543;p42"/>
          <p:cNvCxnSpPr/>
          <p:nvPr/>
        </p:nvCxnSpPr>
        <p:spPr>
          <a:xfrm>
            <a:off x="5681305" y="1017150"/>
            <a:ext cx="0" cy="3696000"/>
          </a:xfrm>
          <a:prstGeom prst="straightConnector1">
            <a:avLst/>
          </a:prstGeom>
          <a:noFill/>
          <a:ln w="38100" cap="flat" cmpd="sng">
            <a:solidFill>
              <a:srgbClr val="1155CC"/>
            </a:solidFill>
            <a:prstDash val="solid"/>
            <a:round/>
            <a:headEnd type="none" w="med" len="med"/>
            <a:tailEnd type="none" w="med" len="med"/>
          </a:ln>
        </p:spPr>
      </p:cxnSp>
      <p:sp>
        <p:nvSpPr>
          <p:cNvPr id="544" name="Google Shape;544;p42"/>
          <p:cNvSpPr/>
          <p:nvPr/>
        </p:nvSpPr>
        <p:spPr>
          <a:xfrm>
            <a:off x="3504836" y="1942068"/>
            <a:ext cx="237900" cy="225900"/>
          </a:xfrm>
          <a:prstGeom prst="star5">
            <a:avLst>
              <a:gd name="adj" fmla="val 19098"/>
              <a:gd name="hf" fmla="val 105146"/>
              <a:gd name="vf" fmla="val 110557"/>
            </a:avLst>
          </a:prstGeom>
          <a:solidFill>
            <a:srgbClr val="FFFF00"/>
          </a:solidFill>
          <a:ln w="19050"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2"/>
          <p:cNvSpPr/>
          <p:nvPr/>
        </p:nvSpPr>
        <p:spPr>
          <a:xfrm>
            <a:off x="3803990" y="1942068"/>
            <a:ext cx="237900" cy="225900"/>
          </a:xfrm>
          <a:prstGeom prst="star5">
            <a:avLst>
              <a:gd name="adj" fmla="val 19098"/>
              <a:gd name="hf" fmla="val 105146"/>
              <a:gd name="vf" fmla="val 110557"/>
            </a:avLst>
          </a:prstGeom>
          <a:solidFill>
            <a:srgbClr val="FFFF00"/>
          </a:solidFill>
          <a:ln w="19050"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2"/>
          <p:cNvSpPr/>
          <p:nvPr/>
        </p:nvSpPr>
        <p:spPr>
          <a:xfrm>
            <a:off x="3504836" y="2204241"/>
            <a:ext cx="237900" cy="225900"/>
          </a:xfrm>
          <a:prstGeom prst="star5">
            <a:avLst>
              <a:gd name="adj" fmla="val 19098"/>
              <a:gd name="hf" fmla="val 105146"/>
              <a:gd name="vf" fmla="val 110557"/>
            </a:avLst>
          </a:prstGeom>
          <a:solidFill>
            <a:srgbClr val="FFFF00"/>
          </a:solidFill>
          <a:ln w="19050"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2"/>
          <p:cNvSpPr/>
          <p:nvPr/>
        </p:nvSpPr>
        <p:spPr>
          <a:xfrm>
            <a:off x="3803990" y="2204241"/>
            <a:ext cx="237900" cy="225900"/>
          </a:xfrm>
          <a:prstGeom prst="star5">
            <a:avLst>
              <a:gd name="adj" fmla="val 19098"/>
              <a:gd name="hf" fmla="val 105146"/>
              <a:gd name="vf" fmla="val 110557"/>
            </a:avLst>
          </a:prstGeom>
          <a:solidFill>
            <a:srgbClr val="FFFF00"/>
          </a:solidFill>
          <a:ln w="19050"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2"/>
          <p:cNvSpPr/>
          <p:nvPr/>
        </p:nvSpPr>
        <p:spPr>
          <a:xfrm>
            <a:off x="4467960" y="1720700"/>
            <a:ext cx="939900" cy="939900"/>
          </a:xfrm>
          <a:prstGeom prst="ellipse">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2"/>
          <p:cNvSpPr/>
          <p:nvPr/>
        </p:nvSpPr>
        <p:spPr>
          <a:xfrm>
            <a:off x="4666813" y="1942068"/>
            <a:ext cx="237900" cy="225900"/>
          </a:xfrm>
          <a:prstGeom prst="star5">
            <a:avLst>
              <a:gd name="adj" fmla="val 19098"/>
              <a:gd name="hf" fmla="val 105146"/>
              <a:gd name="vf" fmla="val 110557"/>
            </a:avLst>
          </a:prstGeom>
          <a:solidFill>
            <a:srgbClr val="FFFF00"/>
          </a:solidFill>
          <a:ln w="19050"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2"/>
          <p:cNvSpPr/>
          <p:nvPr/>
        </p:nvSpPr>
        <p:spPr>
          <a:xfrm>
            <a:off x="4965966" y="1942068"/>
            <a:ext cx="237900" cy="225900"/>
          </a:xfrm>
          <a:prstGeom prst="star5">
            <a:avLst>
              <a:gd name="adj" fmla="val 19098"/>
              <a:gd name="hf" fmla="val 105146"/>
              <a:gd name="vf" fmla="val 110557"/>
            </a:avLst>
          </a:prstGeom>
          <a:solidFill>
            <a:srgbClr val="FFFF00"/>
          </a:solidFill>
          <a:ln w="19050"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2"/>
          <p:cNvSpPr/>
          <p:nvPr/>
        </p:nvSpPr>
        <p:spPr>
          <a:xfrm>
            <a:off x="4666813" y="2204241"/>
            <a:ext cx="237900" cy="225900"/>
          </a:xfrm>
          <a:prstGeom prst="star5">
            <a:avLst>
              <a:gd name="adj" fmla="val 19098"/>
              <a:gd name="hf" fmla="val 105146"/>
              <a:gd name="vf" fmla="val 110557"/>
            </a:avLst>
          </a:prstGeom>
          <a:solidFill>
            <a:srgbClr val="FFFF00"/>
          </a:solidFill>
          <a:ln w="19050"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2"/>
          <p:cNvSpPr/>
          <p:nvPr/>
        </p:nvSpPr>
        <p:spPr>
          <a:xfrm>
            <a:off x="4965966" y="2204241"/>
            <a:ext cx="237900" cy="225900"/>
          </a:xfrm>
          <a:prstGeom prst="star5">
            <a:avLst>
              <a:gd name="adj" fmla="val 19098"/>
              <a:gd name="hf" fmla="val 105146"/>
              <a:gd name="vf" fmla="val 110557"/>
            </a:avLst>
          </a:prstGeom>
          <a:solidFill>
            <a:srgbClr val="FFFF00"/>
          </a:solidFill>
          <a:ln w="19050"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2"/>
          <p:cNvSpPr/>
          <p:nvPr/>
        </p:nvSpPr>
        <p:spPr>
          <a:xfrm>
            <a:off x="2177700" y="1720700"/>
            <a:ext cx="939900" cy="939900"/>
          </a:xfrm>
          <a:prstGeom prst="ellipse">
            <a:avLst/>
          </a:prstGeom>
          <a:no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2"/>
          <p:cNvSpPr/>
          <p:nvPr/>
        </p:nvSpPr>
        <p:spPr>
          <a:xfrm>
            <a:off x="2376552" y="1942068"/>
            <a:ext cx="237900" cy="225900"/>
          </a:xfrm>
          <a:prstGeom prst="star5">
            <a:avLst>
              <a:gd name="adj" fmla="val 19098"/>
              <a:gd name="hf" fmla="val 105146"/>
              <a:gd name="vf" fmla="val 110557"/>
            </a:avLst>
          </a:prstGeom>
          <a:solidFill>
            <a:srgbClr val="FFFF00"/>
          </a:solidFill>
          <a:ln w="19050"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2"/>
          <p:cNvSpPr/>
          <p:nvPr/>
        </p:nvSpPr>
        <p:spPr>
          <a:xfrm>
            <a:off x="2675706" y="1942068"/>
            <a:ext cx="237900" cy="225900"/>
          </a:xfrm>
          <a:prstGeom prst="star5">
            <a:avLst>
              <a:gd name="adj" fmla="val 19098"/>
              <a:gd name="hf" fmla="val 105146"/>
              <a:gd name="vf" fmla="val 110557"/>
            </a:avLst>
          </a:prstGeom>
          <a:solidFill>
            <a:srgbClr val="FFFF00"/>
          </a:solidFill>
          <a:ln w="19050"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2"/>
          <p:cNvSpPr/>
          <p:nvPr/>
        </p:nvSpPr>
        <p:spPr>
          <a:xfrm>
            <a:off x="2376552" y="2204241"/>
            <a:ext cx="237900" cy="225900"/>
          </a:xfrm>
          <a:prstGeom prst="star5">
            <a:avLst>
              <a:gd name="adj" fmla="val 19098"/>
              <a:gd name="hf" fmla="val 105146"/>
              <a:gd name="vf" fmla="val 110557"/>
            </a:avLst>
          </a:prstGeom>
          <a:solidFill>
            <a:srgbClr val="FFFF00"/>
          </a:solidFill>
          <a:ln w="19050"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2"/>
          <p:cNvSpPr/>
          <p:nvPr/>
        </p:nvSpPr>
        <p:spPr>
          <a:xfrm>
            <a:off x="2675706" y="2204241"/>
            <a:ext cx="237900" cy="225900"/>
          </a:xfrm>
          <a:prstGeom prst="star5">
            <a:avLst>
              <a:gd name="adj" fmla="val 19098"/>
              <a:gd name="hf" fmla="val 105146"/>
              <a:gd name="vf" fmla="val 110557"/>
            </a:avLst>
          </a:prstGeom>
          <a:solidFill>
            <a:srgbClr val="FFFF00"/>
          </a:solidFill>
          <a:ln w="19050"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2"/>
          <p:cNvSpPr/>
          <p:nvPr/>
        </p:nvSpPr>
        <p:spPr>
          <a:xfrm>
            <a:off x="2856650" y="3673324"/>
            <a:ext cx="237900" cy="225900"/>
          </a:xfrm>
          <a:prstGeom prst="star5">
            <a:avLst>
              <a:gd name="adj" fmla="val 19098"/>
              <a:gd name="hf" fmla="val 105146"/>
              <a:gd name="vf" fmla="val 110557"/>
            </a:avLst>
          </a:prstGeom>
          <a:solidFill>
            <a:srgbClr val="00FFFF"/>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2"/>
          <p:cNvSpPr/>
          <p:nvPr/>
        </p:nvSpPr>
        <p:spPr>
          <a:xfrm>
            <a:off x="3094476" y="3673324"/>
            <a:ext cx="237900" cy="225900"/>
          </a:xfrm>
          <a:prstGeom prst="star5">
            <a:avLst>
              <a:gd name="adj" fmla="val 19098"/>
              <a:gd name="hf" fmla="val 105146"/>
              <a:gd name="vf" fmla="val 110557"/>
            </a:avLst>
          </a:prstGeom>
          <a:solidFill>
            <a:srgbClr val="00FFFF"/>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2"/>
          <p:cNvSpPr/>
          <p:nvPr/>
        </p:nvSpPr>
        <p:spPr>
          <a:xfrm>
            <a:off x="3332302" y="3669138"/>
            <a:ext cx="237900" cy="225900"/>
          </a:xfrm>
          <a:prstGeom prst="star5">
            <a:avLst>
              <a:gd name="adj" fmla="val 19098"/>
              <a:gd name="hf" fmla="val 105146"/>
              <a:gd name="vf" fmla="val 110557"/>
            </a:avLst>
          </a:prstGeom>
          <a:solidFill>
            <a:srgbClr val="00FFFF"/>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2"/>
          <p:cNvSpPr/>
          <p:nvPr/>
        </p:nvSpPr>
        <p:spPr>
          <a:xfrm>
            <a:off x="4238314" y="3675416"/>
            <a:ext cx="237900" cy="225900"/>
          </a:xfrm>
          <a:prstGeom prst="star5">
            <a:avLst>
              <a:gd name="adj" fmla="val 19098"/>
              <a:gd name="hf" fmla="val 105146"/>
              <a:gd name="vf" fmla="val 110557"/>
            </a:avLst>
          </a:prstGeom>
          <a:solidFill>
            <a:srgbClr val="00FFFF"/>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2"/>
          <p:cNvSpPr/>
          <p:nvPr/>
        </p:nvSpPr>
        <p:spPr>
          <a:xfrm>
            <a:off x="4476139" y="3675416"/>
            <a:ext cx="237900" cy="225900"/>
          </a:xfrm>
          <a:prstGeom prst="star5">
            <a:avLst>
              <a:gd name="adj" fmla="val 19098"/>
              <a:gd name="hf" fmla="val 105146"/>
              <a:gd name="vf" fmla="val 110557"/>
            </a:avLst>
          </a:prstGeom>
          <a:solidFill>
            <a:srgbClr val="00FFFF"/>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2"/>
          <p:cNvSpPr/>
          <p:nvPr/>
        </p:nvSpPr>
        <p:spPr>
          <a:xfrm>
            <a:off x="4713965" y="3671231"/>
            <a:ext cx="237900" cy="225900"/>
          </a:xfrm>
          <a:prstGeom prst="star5">
            <a:avLst>
              <a:gd name="adj" fmla="val 19098"/>
              <a:gd name="hf" fmla="val 105146"/>
              <a:gd name="vf" fmla="val 110557"/>
            </a:avLst>
          </a:prstGeom>
          <a:solidFill>
            <a:srgbClr val="00FFFF"/>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2"/>
          <p:cNvSpPr/>
          <p:nvPr/>
        </p:nvSpPr>
        <p:spPr>
          <a:xfrm>
            <a:off x="2856650" y="4347930"/>
            <a:ext cx="237900" cy="225900"/>
          </a:xfrm>
          <a:prstGeom prst="star5">
            <a:avLst>
              <a:gd name="adj" fmla="val 19098"/>
              <a:gd name="hf" fmla="val 105146"/>
              <a:gd name="vf" fmla="val 110557"/>
            </a:avLst>
          </a:prstGeom>
          <a:solidFill>
            <a:srgbClr val="00FFFF"/>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2"/>
          <p:cNvSpPr/>
          <p:nvPr/>
        </p:nvSpPr>
        <p:spPr>
          <a:xfrm>
            <a:off x="3094476" y="4347930"/>
            <a:ext cx="237900" cy="225900"/>
          </a:xfrm>
          <a:prstGeom prst="star5">
            <a:avLst>
              <a:gd name="adj" fmla="val 19098"/>
              <a:gd name="hf" fmla="val 105146"/>
              <a:gd name="vf" fmla="val 110557"/>
            </a:avLst>
          </a:prstGeom>
          <a:solidFill>
            <a:srgbClr val="00FFFF"/>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2"/>
          <p:cNvSpPr/>
          <p:nvPr/>
        </p:nvSpPr>
        <p:spPr>
          <a:xfrm>
            <a:off x="3332302" y="4343745"/>
            <a:ext cx="237900" cy="225900"/>
          </a:xfrm>
          <a:prstGeom prst="star5">
            <a:avLst>
              <a:gd name="adj" fmla="val 19098"/>
              <a:gd name="hf" fmla="val 105146"/>
              <a:gd name="vf" fmla="val 110557"/>
            </a:avLst>
          </a:prstGeom>
          <a:solidFill>
            <a:srgbClr val="00FFFF"/>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2"/>
          <p:cNvSpPr/>
          <p:nvPr/>
        </p:nvSpPr>
        <p:spPr>
          <a:xfrm>
            <a:off x="4238314" y="4350023"/>
            <a:ext cx="237900" cy="225900"/>
          </a:xfrm>
          <a:prstGeom prst="star5">
            <a:avLst>
              <a:gd name="adj" fmla="val 19098"/>
              <a:gd name="hf" fmla="val 105146"/>
              <a:gd name="vf" fmla="val 110557"/>
            </a:avLst>
          </a:prstGeom>
          <a:solidFill>
            <a:srgbClr val="00FFFF"/>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2"/>
          <p:cNvSpPr/>
          <p:nvPr/>
        </p:nvSpPr>
        <p:spPr>
          <a:xfrm>
            <a:off x="4476139" y="4350023"/>
            <a:ext cx="237900" cy="225900"/>
          </a:xfrm>
          <a:prstGeom prst="star5">
            <a:avLst>
              <a:gd name="adj" fmla="val 19098"/>
              <a:gd name="hf" fmla="val 105146"/>
              <a:gd name="vf" fmla="val 110557"/>
            </a:avLst>
          </a:prstGeom>
          <a:solidFill>
            <a:srgbClr val="00FFFF"/>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2"/>
          <p:cNvSpPr/>
          <p:nvPr/>
        </p:nvSpPr>
        <p:spPr>
          <a:xfrm>
            <a:off x="4713965" y="4345838"/>
            <a:ext cx="237900" cy="225900"/>
          </a:xfrm>
          <a:prstGeom prst="star5">
            <a:avLst>
              <a:gd name="adj" fmla="val 19098"/>
              <a:gd name="hf" fmla="val 105146"/>
              <a:gd name="vf" fmla="val 110557"/>
            </a:avLst>
          </a:prstGeom>
          <a:solidFill>
            <a:srgbClr val="00FFFF"/>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2"/>
          <p:cNvSpPr/>
          <p:nvPr/>
        </p:nvSpPr>
        <p:spPr>
          <a:xfrm>
            <a:off x="7474113" y="1815338"/>
            <a:ext cx="237900" cy="225900"/>
          </a:xfrm>
          <a:prstGeom prst="star5">
            <a:avLst>
              <a:gd name="adj" fmla="val 19098"/>
              <a:gd name="hf" fmla="val 105146"/>
              <a:gd name="vf" fmla="val 110557"/>
            </a:avLst>
          </a:prstGeom>
          <a:solidFill>
            <a:srgbClr val="FFFF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2"/>
          <p:cNvSpPr/>
          <p:nvPr/>
        </p:nvSpPr>
        <p:spPr>
          <a:xfrm>
            <a:off x="7786566" y="1815338"/>
            <a:ext cx="237900" cy="225900"/>
          </a:xfrm>
          <a:prstGeom prst="star5">
            <a:avLst>
              <a:gd name="adj" fmla="val 19098"/>
              <a:gd name="hf" fmla="val 105146"/>
              <a:gd name="vf" fmla="val 110557"/>
            </a:avLst>
          </a:prstGeom>
          <a:solidFill>
            <a:srgbClr val="FFFF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2"/>
          <p:cNvSpPr/>
          <p:nvPr/>
        </p:nvSpPr>
        <p:spPr>
          <a:xfrm>
            <a:off x="8099019" y="1815338"/>
            <a:ext cx="237900" cy="225900"/>
          </a:xfrm>
          <a:prstGeom prst="star5">
            <a:avLst>
              <a:gd name="adj" fmla="val 19098"/>
              <a:gd name="hf" fmla="val 105146"/>
              <a:gd name="vf" fmla="val 110557"/>
            </a:avLst>
          </a:prstGeom>
          <a:solidFill>
            <a:srgbClr val="FFFF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2"/>
          <p:cNvSpPr/>
          <p:nvPr/>
        </p:nvSpPr>
        <p:spPr>
          <a:xfrm>
            <a:off x="6536753" y="1815338"/>
            <a:ext cx="237900" cy="225900"/>
          </a:xfrm>
          <a:prstGeom prst="star5">
            <a:avLst>
              <a:gd name="adj" fmla="val 19098"/>
              <a:gd name="hf" fmla="val 105146"/>
              <a:gd name="vf" fmla="val 110557"/>
            </a:avLst>
          </a:prstGeom>
          <a:solidFill>
            <a:srgbClr val="FFFF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2"/>
          <p:cNvSpPr/>
          <p:nvPr/>
        </p:nvSpPr>
        <p:spPr>
          <a:xfrm>
            <a:off x="6849206" y="1815338"/>
            <a:ext cx="237900" cy="225900"/>
          </a:xfrm>
          <a:prstGeom prst="star5">
            <a:avLst>
              <a:gd name="adj" fmla="val 19098"/>
              <a:gd name="hf" fmla="val 105146"/>
              <a:gd name="vf" fmla="val 110557"/>
            </a:avLst>
          </a:prstGeom>
          <a:solidFill>
            <a:srgbClr val="FFFF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2"/>
          <p:cNvSpPr/>
          <p:nvPr/>
        </p:nvSpPr>
        <p:spPr>
          <a:xfrm>
            <a:off x="7161660" y="1815338"/>
            <a:ext cx="237900" cy="225900"/>
          </a:xfrm>
          <a:prstGeom prst="star5">
            <a:avLst>
              <a:gd name="adj" fmla="val 19098"/>
              <a:gd name="hf" fmla="val 105146"/>
              <a:gd name="vf" fmla="val 110557"/>
            </a:avLst>
          </a:prstGeom>
          <a:solidFill>
            <a:srgbClr val="FFFF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2"/>
          <p:cNvSpPr/>
          <p:nvPr/>
        </p:nvSpPr>
        <p:spPr>
          <a:xfrm>
            <a:off x="7474113" y="2333084"/>
            <a:ext cx="237900" cy="225900"/>
          </a:xfrm>
          <a:prstGeom prst="star5">
            <a:avLst>
              <a:gd name="adj" fmla="val 19098"/>
              <a:gd name="hf" fmla="val 105146"/>
              <a:gd name="vf" fmla="val 110557"/>
            </a:avLst>
          </a:prstGeom>
          <a:solidFill>
            <a:srgbClr val="FFFF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2"/>
          <p:cNvSpPr/>
          <p:nvPr/>
        </p:nvSpPr>
        <p:spPr>
          <a:xfrm>
            <a:off x="7786566" y="2333084"/>
            <a:ext cx="237900" cy="225900"/>
          </a:xfrm>
          <a:prstGeom prst="star5">
            <a:avLst>
              <a:gd name="adj" fmla="val 19098"/>
              <a:gd name="hf" fmla="val 105146"/>
              <a:gd name="vf" fmla="val 110557"/>
            </a:avLst>
          </a:prstGeom>
          <a:solidFill>
            <a:srgbClr val="FFFF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2"/>
          <p:cNvSpPr/>
          <p:nvPr/>
        </p:nvSpPr>
        <p:spPr>
          <a:xfrm>
            <a:off x="8099019" y="2333084"/>
            <a:ext cx="237900" cy="225900"/>
          </a:xfrm>
          <a:prstGeom prst="star5">
            <a:avLst>
              <a:gd name="adj" fmla="val 19098"/>
              <a:gd name="hf" fmla="val 105146"/>
              <a:gd name="vf" fmla="val 110557"/>
            </a:avLst>
          </a:prstGeom>
          <a:solidFill>
            <a:srgbClr val="FFFF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2"/>
          <p:cNvSpPr/>
          <p:nvPr/>
        </p:nvSpPr>
        <p:spPr>
          <a:xfrm>
            <a:off x="6536753" y="2333084"/>
            <a:ext cx="237900" cy="225900"/>
          </a:xfrm>
          <a:prstGeom prst="star5">
            <a:avLst>
              <a:gd name="adj" fmla="val 19098"/>
              <a:gd name="hf" fmla="val 105146"/>
              <a:gd name="vf" fmla="val 110557"/>
            </a:avLst>
          </a:prstGeom>
          <a:solidFill>
            <a:srgbClr val="FFFF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2"/>
          <p:cNvSpPr/>
          <p:nvPr/>
        </p:nvSpPr>
        <p:spPr>
          <a:xfrm>
            <a:off x="6849206" y="2333084"/>
            <a:ext cx="237900" cy="225900"/>
          </a:xfrm>
          <a:prstGeom prst="star5">
            <a:avLst>
              <a:gd name="adj" fmla="val 19098"/>
              <a:gd name="hf" fmla="val 105146"/>
              <a:gd name="vf" fmla="val 110557"/>
            </a:avLst>
          </a:prstGeom>
          <a:solidFill>
            <a:srgbClr val="FFFF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2"/>
          <p:cNvSpPr/>
          <p:nvPr/>
        </p:nvSpPr>
        <p:spPr>
          <a:xfrm>
            <a:off x="7161660" y="2333084"/>
            <a:ext cx="237900" cy="225900"/>
          </a:xfrm>
          <a:prstGeom prst="star5">
            <a:avLst>
              <a:gd name="adj" fmla="val 19098"/>
              <a:gd name="hf" fmla="val 105146"/>
              <a:gd name="vf" fmla="val 110557"/>
            </a:avLst>
          </a:prstGeom>
          <a:solidFill>
            <a:srgbClr val="FFFFFF"/>
          </a:solid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2"/>
          <p:cNvSpPr txBox="1"/>
          <p:nvPr/>
        </p:nvSpPr>
        <p:spPr>
          <a:xfrm>
            <a:off x="6598081" y="1177190"/>
            <a:ext cx="1726200" cy="32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4400">
                <a:solidFill>
                  <a:schemeClr val="dk1"/>
                </a:solidFill>
                <a:latin typeface="Annie Use Your Telescope"/>
                <a:ea typeface="Annie Use Your Telescope"/>
                <a:cs typeface="Annie Use Your Telescope"/>
                <a:sym typeface="Annie Use Your Telescope"/>
              </a:rPr>
              <a:t>12 ÷ 2</a:t>
            </a:r>
            <a:endParaRPr sz="4400">
              <a:latin typeface="Annie Use Your Telescope"/>
              <a:ea typeface="Annie Use Your Telescope"/>
              <a:cs typeface="Annie Use Your Telescope"/>
              <a:sym typeface="Annie Use Your Telescope"/>
            </a:endParaRPr>
          </a:p>
        </p:txBody>
      </p:sp>
      <p:sp>
        <p:nvSpPr>
          <p:cNvPr id="583" name="Google Shape;583;p42"/>
          <p:cNvSpPr txBox="1"/>
          <p:nvPr/>
        </p:nvSpPr>
        <p:spPr>
          <a:xfrm>
            <a:off x="2234940" y="3135781"/>
            <a:ext cx="3328800" cy="32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500">
                <a:latin typeface="Annie Use Your Telescope"/>
                <a:ea typeface="Annie Use Your Telescope"/>
                <a:cs typeface="Annie Use Your Telescope"/>
                <a:sym typeface="Annie Use Your Telescope"/>
              </a:rPr>
              <a:t>12 - 3 - 3 - 3 - 3 </a:t>
            </a:r>
            <a:endParaRPr sz="3500">
              <a:latin typeface="Annie Use Your Telescope"/>
              <a:ea typeface="Annie Use Your Telescope"/>
              <a:cs typeface="Annie Use Your Telescope"/>
              <a:sym typeface="Annie Use Your Telescope"/>
            </a:endParaRPr>
          </a:p>
        </p:txBody>
      </p:sp>
      <p:sp>
        <p:nvSpPr>
          <p:cNvPr id="584" name="Google Shape;584;p42"/>
          <p:cNvSpPr txBox="1"/>
          <p:nvPr/>
        </p:nvSpPr>
        <p:spPr>
          <a:xfrm>
            <a:off x="2912787" y="1141053"/>
            <a:ext cx="1726200" cy="32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400">
                <a:latin typeface="Annie Use Your Telescope"/>
                <a:ea typeface="Annie Use Your Telescope"/>
                <a:cs typeface="Annie Use Your Telescope"/>
                <a:sym typeface="Annie Use Your Telescope"/>
              </a:rPr>
              <a:t>12 ÷ 4</a:t>
            </a:r>
            <a:endParaRPr sz="4400">
              <a:latin typeface="Annie Use Your Telescope"/>
              <a:ea typeface="Annie Use Your Telescope"/>
              <a:cs typeface="Annie Use Your Telescope"/>
              <a:sym typeface="Annie Use Your Telescope"/>
            </a:endParaRPr>
          </a:p>
        </p:txBody>
      </p:sp>
      <p:sp>
        <p:nvSpPr>
          <p:cNvPr id="585" name="Google Shape;585;p42"/>
          <p:cNvSpPr/>
          <p:nvPr/>
        </p:nvSpPr>
        <p:spPr>
          <a:xfrm>
            <a:off x="6945011" y="3751422"/>
            <a:ext cx="237900" cy="237900"/>
          </a:xfrm>
          <a:prstGeom prst="heart">
            <a:avLst/>
          </a:prstGeom>
          <a:solidFill>
            <a:srgbClr val="FF0000"/>
          </a:solidFill>
          <a:ln w="1905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2"/>
          <p:cNvSpPr txBox="1"/>
          <p:nvPr/>
        </p:nvSpPr>
        <p:spPr>
          <a:xfrm>
            <a:off x="6258644" y="3175248"/>
            <a:ext cx="2555700" cy="32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4400">
                <a:solidFill>
                  <a:schemeClr val="dk1"/>
                </a:solidFill>
                <a:latin typeface="Annie Use Your Telescope"/>
                <a:ea typeface="Annie Use Your Telescope"/>
                <a:cs typeface="Annie Use Your Telescope"/>
                <a:sym typeface="Annie Use Your Telescope"/>
              </a:rPr>
              <a:t>12 ÷ 3 = 4</a:t>
            </a:r>
            <a:endParaRPr sz="4400">
              <a:latin typeface="Annie Use Your Telescope"/>
              <a:ea typeface="Annie Use Your Telescope"/>
              <a:cs typeface="Annie Use Your Telescope"/>
              <a:sym typeface="Annie Use Your Telescope"/>
            </a:endParaRPr>
          </a:p>
        </p:txBody>
      </p:sp>
      <p:sp>
        <p:nvSpPr>
          <p:cNvPr id="587" name="Google Shape;587;p42"/>
          <p:cNvSpPr/>
          <p:nvPr/>
        </p:nvSpPr>
        <p:spPr>
          <a:xfrm>
            <a:off x="7239396" y="3751422"/>
            <a:ext cx="237900" cy="237900"/>
          </a:xfrm>
          <a:prstGeom prst="heart">
            <a:avLst/>
          </a:prstGeom>
          <a:solidFill>
            <a:srgbClr val="FF0000"/>
          </a:solidFill>
          <a:ln w="1905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2"/>
          <p:cNvSpPr/>
          <p:nvPr/>
        </p:nvSpPr>
        <p:spPr>
          <a:xfrm>
            <a:off x="7558287" y="3751422"/>
            <a:ext cx="237900" cy="237900"/>
          </a:xfrm>
          <a:prstGeom prst="heart">
            <a:avLst/>
          </a:prstGeom>
          <a:solidFill>
            <a:srgbClr val="FF0000"/>
          </a:solidFill>
          <a:ln w="1905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2"/>
          <p:cNvSpPr/>
          <p:nvPr/>
        </p:nvSpPr>
        <p:spPr>
          <a:xfrm>
            <a:off x="7852672" y="3751422"/>
            <a:ext cx="237900" cy="237900"/>
          </a:xfrm>
          <a:prstGeom prst="heart">
            <a:avLst/>
          </a:prstGeom>
          <a:solidFill>
            <a:srgbClr val="FF0000"/>
          </a:solidFill>
          <a:ln w="1905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2"/>
          <p:cNvSpPr/>
          <p:nvPr/>
        </p:nvSpPr>
        <p:spPr>
          <a:xfrm>
            <a:off x="6945011" y="4031623"/>
            <a:ext cx="237900" cy="237900"/>
          </a:xfrm>
          <a:prstGeom prst="heart">
            <a:avLst/>
          </a:prstGeom>
          <a:solidFill>
            <a:srgbClr val="FF0000"/>
          </a:solidFill>
          <a:ln w="1905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2"/>
          <p:cNvSpPr/>
          <p:nvPr/>
        </p:nvSpPr>
        <p:spPr>
          <a:xfrm>
            <a:off x="7239396" y="4031623"/>
            <a:ext cx="237900" cy="237900"/>
          </a:xfrm>
          <a:prstGeom prst="heart">
            <a:avLst/>
          </a:prstGeom>
          <a:solidFill>
            <a:srgbClr val="FF0000"/>
          </a:solidFill>
          <a:ln w="1905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2"/>
          <p:cNvSpPr/>
          <p:nvPr/>
        </p:nvSpPr>
        <p:spPr>
          <a:xfrm>
            <a:off x="7558287" y="4031623"/>
            <a:ext cx="237900" cy="237900"/>
          </a:xfrm>
          <a:prstGeom prst="heart">
            <a:avLst/>
          </a:prstGeom>
          <a:solidFill>
            <a:srgbClr val="FF0000"/>
          </a:solidFill>
          <a:ln w="1905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2"/>
          <p:cNvSpPr/>
          <p:nvPr/>
        </p:nvSpPr>
        <p:spPr>
          <a:xfrm>
            <a:off x="7852672" y="4031623"/>
            <a:ext cx="237900" cy="237900"/>
          </a:xfrm>
          <a:prstGeom prst="heart">
            <a:avLst/>
          </a:prstGeom>
          <a:solidFill>
            <a:srgbClr val="FF0000"/>
          </a:solidFill>
          <a:ln w="1905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2"/>
          <p:cNvSpPr/>
          <p:nvPr/>
        </p:nvSpPr>
        <p:spPr>
          <a:xfrm>
            <a:off x="6945011" y="4334238"/>
            <a:ext cx="237900" cy="237900"/>
          </a:xfrm>
          <a:prstGeom prst="heart">
            <a:avLst/>
          </a:prstGeom>
          <a:solidFill>
            <a:srgbClr val="FF0000"/>
          </a:solidFill>
          <a:ln w="1905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2"/>
          <p:cNvSpPr/>
          <p:nvPr/>
        </p:nvSpPr>
        <p:spPr>
          <a:xfrm>
            <a:off x="7239396" y="4334238"/>
            <a:ext cx="237900" cy="237900"/>
          </a:xfrm>
          <a:prstGeom prst="heart">
            <a:avLst/>
          </a:prstGeom>
          <a:solidFill>
            <a:srgbClr val="FF0000"/>
          </a:solidFill>
          <a:ln w="1905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2"/>
          <p:cNvSpPr/>
          <p:nvPr/>
        </p:nvSpPr>
        <p:spPr>
          <a:xfrm>
            <a:off x="7558287" y="4334238"/>
            <a:ext cx="237900" cy="237900"/>
          </a:xfrm>
          <a:prstGeom prst="heart">
            <a:avLst/>
          </a:prstGeom>
          <a:solidFill>
            <a:srgbClr val="FF0000"/>
          </a:solidFill>
          <a:ln w="1905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2"/>
          <p:cNvSpPr/>
          <p:nvPr/>
        </p:nvSpPr>
        <p:spPr>
          <a:xfrm>
            <a:off x="7852672" y="4334238"/>
            <a:ext cx="237900" cy="237900"/>
          </a:xfrm>
          <a:prstGeom prst="heart">
            <a:avLst/>
          </a:prstGeom>
          <a:solidFill>
            <a:srgbClr val="FF0000"/>
          </a:solidFill>
          <a:ln w="19050"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2"/>
          <p:cNvSpPr txBox="1"/>
          <p:nvPr/>
        </p:nvSpPr>
        <p:spPr>
          <a:xfrm>
            <a:off x="172525" y="1177200"/>
            <a:ext cx="1740600" cy="3078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700" b="1">
                <a:latin typeface="Annie Use Your Telescope"/>
                <a:ea typeface="Annie Use Your Telescope"/>
                <a:cs typeface="Annie Use Your Telescope"/>
                <a:sym typeface="Annie Use Your Telescope"/>
              </a:rPr>
              <a:t>Which One Doesn’t Belong?</a:t>
            </a:r>
            <a:endParaRPr sz="4700" b="1">
              <a:latin typeface="Annie Use Your Telescope"/>
              <a:ea typeface="Annie Use Your Telescope"/>
              <a:cs typeface="Annie Use Your Telescope"/>
              <a:sym typeface="Annie Use Your Telescope"/>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pic>
        <p:nvPicPr>
          <p:cNvPr id="603" name="Google Shape;603;p43"/>
          <p:cNvPicPr preferRelativeResize="0"/>
          <p:nvPr/>
        </p:nvPicPr>
        <p:blipFill>
          <a:blip r:embed="rId3">
            <a:alphaModFix/>
          </a:blip>
          <a:stretch>
            <a:fillRect/>
          </a:stretch>
        </p:blipFill>
        <p:spPr>
          <a:xfrm>
            <a:off x="3528176" y="577325"/>
            <a:ext cx="4464274" cy="4390176"/>
          </a:xfrm>
          <a:prstGeom prst="rect">
            <a:avLst/>
          </a:prstGeom>
          <a:noFill/>
          <a:ln>
            <a:noFill/>
          </a:ln>
        </p:spPr>
      </p:pic>
      <p:sp>
        <p:nvSpPr>
          <p:cNvPr id="604" name="Google Shape;604;p43"/>
          <p:cNvSpPr txBox="1"/>
          <p:nvPr/>
        </p:nvSpPr>
        <p:spPr>
          <a:xfrm>
            <a:off x="158400" y="904000"/>
            <a:ext cx="1905600" cy="4063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200" b="1">
                <a:latin typeface="Annie Use Your Telescope"/>
                <a:ea typeface="Annie Use Your Telescope"/>
                <a:cs typeface="Annie Use Your Telescope"/>
                <a:sym typeface="Annie Use Your Telescope"/>
              </a:rPr>
              <a:t>What Do You Notice?</a:t>
            </a:r>
            <a:endParaRPr sz="4200" b="1">
              <a:latin typeface="Annie Use Your Telescope"/>
              <a:ea typeface="Annie Use Your Telescope"/>
              <a:cs typeface="Annie Use Your Telescope"/>
              <a:sym typeface="Annie Use Your Telescope"/>
            </a:endParaRPr>
          </a:p>
          <a:p>
            <a:pPr marL="0" lvl="0" indent="0" algn="ctr" rtl="0">
              <a:spcBef>
                <a:spcPts val="0"/>
              </a:spcBef>
              <a:spcAft>
                <a:spcPts val="0"/>
              </a:spcAft>
              <a:buNone/>
            </a:pPr>
            <a:r>
              <a:rPr lang="en" sz="4200" b="1">
                <a:latin typeface="Annie Use Your Telescope"/>
                <a:ea typeface="Annie Use Your Telescope"/>
                <a:cs typeface="Annie Use Your Telescope"/>
                <a:sym typeface="Annie Use Your Telescope"/>
              </a:rPr>
              <a:t>What Do You Wonder?</a:t>
            </a:r>
            <a:endParaRPr sz="4200" b="1">
              <a:latin typeface="Annie Use Your Telescope"/>
              <a:ea typeface="Annie Use Your Telescope"/>
              <a:cs typeface="Annie Use Your Telescope"/>
              <a:sym typeface="Annie Use Your Telescope"/>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44"/>
          <p:cNvSpPr txBox="1"/>
          <p:nvPr/>
        </p:nvSpPr>
        <p:spPr>
          <a:xfrm>
            <a:off x="93900" y="761675"/>
            <a:ext cx="1602000" cy="908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4700" b="1">
              <a:latin typeface="Annie Use Your Telescope"/>
              <a:ea typeface="Annie Use Your Telescope"/>
              <a:cs typeface="Annie Use Your Telescope"/>
              <a:sym typeface="Annie Use Your Telescope"/>
            </a:endParaRPr>
          </a:p>
        </p:txBody>
      </p:sp>
      <p:sp>
        <p:nvSpPr>
          <p:cNvPr id="610" name="Google Shape;610;p44"/>
          <p:cNvSpPr txBox="1"/>
          <p:nvPr/>
        </p:nvSpPr>
        <p:spPr>
          <a:xfrm>
            <a:off x="158400" y="904000"/>
            <a:ext cx="1905600" cy="4063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200" b="1">
                <a:latin typeface="Annie Use Your Telescope"/>
                <a:ea typeface="Annie Use Your Telescope"/>
                <a:cs typeface="Annie Use Your Telescope"/>
                <a:sym typeface="Annie Use Your Telescope"/>
              </a:rPr>
              <a:t>What Do You Notice?</a:t>
            </a:r>
            <a:endParaRPr sz="4200" b="1">
              <a:latin typeface="Annie Use Your Telescope"/>
              <a:ea typeface="Annie Use Your Telescope"/>
              <a:cs typeface="Annie Use Your Telescope"/>
              <a:sym typeface="Annie Use Your Telescope"/>
            </a:endParaRPr>
          </a:p>
          <a:p>
            <a:pPr marL="0" lvl="0" indent="0" algn="ctr" rtl="0">
              <a:spcBef>
                <a:spcPts val="0"/>
              </a:spcBef>
              <a:spcAft>
                <a:spcPts val="0"/>
              </a:spcAft>
              <a:buNone/>
            </a:pPr>
            <a:r>
              <a:rPr lang="en" sz="4200" b="1">
                <a:latin typeface="Annie Use Your Telescope"/>
                <a:ea typeface="Annie Use Your Telescope"/>
                <a:cs typeface="Annie Use Your Telescope"/>
                <a:sym typeface="Annie Use Your Telescope"/>
              </a:rPr>
              <a:t>What Do You Wonder?</a:t>
            </a:r>
            <a:endParaRPr sz="4200" b="1">
              <a:latin typeface="Annie Use Your Telescope"/>
              <a:ea typeface="Annie Use Your Telescope"/>
              <a:cs typeface="Annie Use Your Telescope"/>
              <a:sym typeface="Annie Use Your Telescope"/>
            </a:endParaRPr>
          </a:p>
        </p:txBody>
      </p:sp>
      <p:pic>
        <p:nvPicPr>
          <p:cNvPr id="2" name="Online Media 1" title="multiplication over under strategy">
            <a:hlinkClick r:id="" action="ppaction://media"/>
            <a:extLst>
              <a:ext uri="{FF2B5EF4-FFF2-40B4-BE49-F238E27FC236}">
                <a16:creationId xmlns:a16="http://schemas.microsoft.com/office/drawing/2014/main" id="{367844C6-AA7C-4DE8-B320-ECFA6B952850}"/>
              </a:ext>
            </a:extLst>
          </p:cNvPr>
          <p:cNvPicPr>
            <a:picLocks noRot="1" noChangeAspect="1"/>
          </p:cNvPicPr>
          <p:nvPr>
            <a:videoFile r:link="rId1"/>
          </p:nvPr>
        </p:nvPicPr>
        <p:blipFill>
          <a:blip r:embed="rId4"/>
          <a:stretch>
            <a:fillRect/>
          </a:stretch>
        </p:blipFill>
        <p:spPr>
          <a:xfrm>
            <a:off x="3038548" y="1215725"/>
            <a:ext cx="5361836" cy="30160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45"/>
          <p:cNvSpPr txBox="1"/>
          <p:nvPr/>
        </p:nvSpPr>
        <p:spPr>
          <a:xfrm>
            <a:off x="158400" y="904000"/>
            <a:ext cx="1905600" cy="4063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200" b="1">
                <a:latin typeface="Annie Use Your Telescope"/>
                <a:ea typeface="Annie Use Your Telescope"/>
                <a:cs typeface="Annie Use Your Telescope"/>
                <a:sym typeface="Annie Use Your Telescope"/>
              </a:rPr>
              <a:t>What Do You Notice?</a:t>
            </a:r>
            <a:endParaRPr sz="4200" b="1">
              <a:latin typeface="Annie Use Your Telescope"/>
              <a:ea typeface="Annie Use Your Telescope"/>
              <a:cs typeface="Annie Use Your Telescope"/>
              <a:sym typeface="Annie Use Your Telescope"/>
            </a:endParaRPr>
          </a:p>
          <a:p>
            <a:pPr marL="0" lvl="0" indent="0" algn="ctr" rtl="0">
              <a:spcBef>
                <a:spcPts val="0"/>
              </a:spcBef>
              <a:spcAft>
                <a:spcPts val="0"/>
              </a:spcAft>
              <a:buNone/>
            </a:pPr>
            <a:r>
              <a:rPr lang="en" sz="4200" b="1">
                <a:latin typeface="Annie Use Your Telescope"/>
                <a:ea typeface="Annie Use Your Telescope"/>
                <a:cs typeface="Annie Use Your Telescope"/>
                <a:sym typeface="Annie Use Your Telescope"/>
              </a:rPr>
              <a:t>What Do You Wonder?</a:t>
            </a:r>
            <a:endParaRPr sz="4200" b="1">
              <a:latin typeface="Annie Use Your Telescope"/>
              <a:ea typeface="Annie Use Your Telescope"/>
              <a:cs typeface="Annie Use Your Telescope"/>
              <a:sym typeface="Annie Use Your Telescope"/>
            </a:endParaRPr>
          </a:p>
        </p:txBody>
      </p:sp>
      <p:pic>
        <p:nvPicPr>
          <p:cNvPr id="2" name="Online Media 1" title="Commutative Multiplication">
            <a:hlinkClick r:id="" action="ppaction://media"/>
            <a:extLst>
              <a:ext uri="{FF2B5EF4-FFF2-40B4-BE49-F238E27FC236}">
                <a16:creationId xmlns:a16="http://schemas.microsoft.com/office/drawing/2014/main" id="{BA3500F3-5784-44C7-B6FB-65301BA13728}"/>
              </a:ext>
            </a:extLst>
          </p:cNvPr>
          <p:cNvPicPr>
            <a:picLocks noRot="1" noChangeAspect="1"/>
          </p:cNvPicPr>
          <p:nvPr>
            <a:videoFile r:link="rId1"/>
          </p:nvPr>
        </p:nvPicPr>
        <p:blipFill>
          <a:blip r:embed="rId4"/>
          <a:stretch>
            <a:fillRect/>
          </a:stretch>
        </p:blipFill>
        <p:spPr>
          <a:xfrm>
            <a:off x="3115340" y="1089837"/>
            <a:ext cx="5401339" cy="33758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46"/>
          <p:cNvSpPr txBox="1"/>
          <p:nvPr/>
        </p:nvSpPr>
        <p:spPr>
          <a:xfrm>
            <a:off x="0" y="1032600"/>
            <a:ext cx="2953800" cy="3078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700" b="1">
                <a:latin typeface="Annie Use Your Telescope"/>
                <a:ea typeface="Annie Use Your Telescope"/>
                <a:cs typeface="Annie Use Your Telescope"/>
                <a:sym typeface="Annie Use Your Telescope"/>
              </a:rPr>
              <a:t>What is the Same?</a:t>
            </a:r>
            <a:endParaRPr sz="4700" b="1">
              <a:latin typeface="Annie Use Your Telescope"/>
              <a:ea typeface="Annie Use Your Telescope"/>
              <a:cs typeface="Annie Use Your Telescope"/>
              <a:sym typeface="Annie Use Your Telescope"/>
            </a:endParaRPr>
          </a:p>
          <a:p>
            <a:pPr marL="0" lvl="0" indent="0" algn="ctr" rtl="0">
              <a:spcBef>
                <a:spcPts val="0"/>
              </a:spcBef>
              <a:spcAft>
                <a:spcPts val="0"/>
              </a:spcAft>
              <a:buNone/>
            </a:pPr>
            <a:r>
              <a:rPr lang="en" sz="4700" b="1">
                <a:latin typeface="Annie Use Your Telescope"/>
                <a:ea typeface="Annie Use Your Telescope"/>
                <a:cs typeface="Annie Use Your Telescope"/>
                <a:sym typeface="Annie Use Your Telescope"/>
              </a:rPr>
              <a:t>What is Different?</a:t>
            </a:r>
            <a:endParaRPr sz="4700" b="1">
              <a:latin typeface="Annie Use Your Telescope"/>
              <a:ea typeface="Annie Use Your Telescope"/>
              <a:cs typeface="Annie Use Your Telescope"/>
              <a:sym typeface="Annie Use Your Telescope"/>
            </a:endParaRPr>
          </a:p>
        </p:txBody>
      </p:sp>
      <p:pic>
        <p:nvPicPr>
          <p:cNvPr id="2" name="Online Media 1" title="Same Different Multiplication Friendly Numbers">
            <a:hlinkClick r:id="" action="ppaction://media"/>
            <a:extLst>
              <a:ext uri="{FF2B5EF4-FFF2-40B4-BE49-F238E27FC236}">
                <a16:creationId xmlns:a16="http://schemas.microsoft.com/office/drawing/2014/main" id="{02A7DD75-45AE-429C-9FC7-E777A9ADDA17}"/>
              </a:ext>
            </a:extLst>
          </p:cNvPr>
          <p:cNvPicPr>
            <a:picLocks noRot="1" noChangeAspect="1"/>
          </p:cNvPicPr>
          <p:nvPr>
            <a:videoFile r:link="rId1"/>
          </p:nvPr>
        </p:nvPicPr>
        <p:blipFill>
          <a:blip r:embed="rId4"/>
          <a:stretch>
            <a:fillRect/>
          </a:stretch>
        </p:blipFill>
        <p:spPr>
          <a:xfrm>
            <a:off x="3102655" y="1109599"/>
            <a:ext cx="5773324" cy="3247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9" name="Google Shape;629;p47"/>
          <p:cNvSpPr txBox="1"/>
          <p:nvPr/>
        </p:nvSpPr>
        <p:spPr>
          <a:xfrm>
            <a:off x="158400" y="904000"/>
            <a:ext cx="2503500" cy="3724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700" b="1">
                <a:latin typeface="Annie Use Your Telescope"/>
                <a:ea typeface="Annie Use Your Telescope"/>
                <a:cs typeface="Annie Use Your Telescope"/>
                <a:sym typeface="Annie Use Your Telescope"/>
              </a:rPr>
              <a:t>What is the Same?</a:t>
            </a:r>
            <a:endParaRPr sz="4700" b="1">
              <a:latin typeface="Annie Use Your Telescope"/>
              <a:ea typeface="Annie Use Your Telescope"/>
              <a:cs typeface="Annie Use Your Telescope"/>
              <a:sym typeface="Annie Use Your Telescope"/>
            </a:endParaRPr>
          </a:p>
          <a:p>
            <a:pPr marL="0" lvl="0" indent="0" algn="ctr" rtl="0">
              <a:spcBef>
                <a:spcPts val="0"/>
              </a:spcBef>
              <a:spcAft>
                <a:spcPts val="0"/>
              </a:spcAft>
              <a:buNone/>
            </a:pPr>
            <a:r>
              <a:rPr lang="en" sz="4700" b="1">
                <a:latin typeface="Annie Use Your Telescope"/>
                <a:ea typeface="Annie Use Your Telescope"/>
                <a:cs typeface="Annie Use Your Telescope"/>
                <a:sym typeface="Annie Use Your Telescope"/>
              </a:rPr>
              <a:t>What is Different?</a:t>
            </a:r>
            <a:endParaRPr sz="4700" b="1">
              <a:latin typeface="Annie Use Your Telescope"/>
              <a:ea typeface="Annie Use Your Telescope"/>
              <a:cs typeface="Annie Use Your Telescope"/>
              <a:sym typeface="Annie Use Your Telescope"/>
            </a:endParaRPr>
          </a:p>
          <a:p>
            <a:pPr marL="0" lvl="0" indent="0" algn="ctr" rtl="0">
              <a:spcBef>
                <a:spcPts val="0"/>
              </a:spcBef>
              <a:spcAft>
                <a:spcPts val="0"/>
              </a:spcAft>
              <a:buNone/>
            </a:pPr>
            <a:endParaRPr sz="4200" b="1">
              <a:latin typeface="Annie Use Your Telescope"/>
              <a:ea typeface="Annie Use Your Telescope"/>
              <a:cs typeface="Annie Use Your Telescope"/>
              <a:sym typeface="Annie Use Your Telescope"/>
            </a:endParaRPr>
          </a:p>
        </p:txBody>
      </p:sp>
      <p:pic>
        <p:nvPicPr>
          <p:cNvPr id="2" name="Online Media 1" title="multiplication dots commutative same different">
            <a:hlinkClick r:id="" action="ppaction://media"/>
            <a:extLst>
              <a:ext uri="{FF2B5EF4-FFF2-40B4-BE49-F238E27FC236}">
                <a16:creationId xmlns:a16="http://schemas.microsoft.com/office/drawing/2014/main" id="{A3501E5C-B61A-411F-8970-FD3158F5F6B9}"/>
              </a:ext>
            </a:extLst>
          </p:cNvPr>
          <p:cNvPicPr>
            <a:picLocks noRot="1" noChangeAspect="1"/>
          </p:cNvPicPr>
          <p:nvPr>
            <a:videoFile r:link="rId1"/>
          </p:nvPr>
        </p:nvPicPr>
        <p:blipFill>
          <a:blip r:embed="rId4"/>
          <a:stretch>
            <a:fillRect/>
          </a:stretch>
        </p:blipFill>
        <p:spPr>
          <a:xfrm>
            <a:off x="3313106" y="988828"/>
            <a:ext cx="5373694" cy="33585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48"/>
          <p:cNvSpPr txBox="1"/>
          <p:nvPr/>
        </p:nvSpPr>
        <p:spPr>
          <a:xfrm>
            <a:off x="158400" y="904000"/>
            <a:ext cx="2434200" cy="3724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700" b="1">
                <a:latin typeface="Annie Use Your Telescope"/>
                <a:ea typeface="Annie Use Your Telescope"/>
                <a:cs typeface="Annie Use Your Telescope"/>
                <a:sym typeface="Annie Use Your Telescope"/>
              </a:rPr>
              <a:t>What is the Same?</a:t>
            </a:r>
            <a:endParaRPr sz="4700" b="1">
              <a:latin typeface="Annie Use Your Telescope"/>
              <a:ea typeface="Annie Use Your Telescope"/>
              <a:cs typeface="Annie Use Your Telescope"/>
              <a:sym typeface="Annie Use Your Telescope"/>
            </a:endParaRPr>
          </a:p>
          <a:p>
            <a:pPr marL="0" lvl="0" indent="0" algn="ctr" rtl="0">
              <a:spcBef>
                <a:spcPts val="0"/>
              </a:spcBef>
              <a:spcAft>
                <a:spcPts val="0"/>
              </a:spcAft>
              <a:buNone/>
            </a:pPr>
            <a:r>
              <a:rPr lang="en" sz="4700" b="1">
                <a:latin typeface="Annie Use Your Telescope"/>
                <a:ea typeface="Annie Use Your Telescope"/>
                <a:cs typeface="Annie Use Your Telescope"/>
                <a:sym typeface="Annie Use Your Telescope"/>
              </a:rPr>
              <a:t>What is Different?</a:t>
            </a:r>
            <a:endParaRPr sz="4700" b="1">
              <a:latin typeface="Annie Use Your Telescope"/>
              <a:ea typeface="Annie Use Your Telescope"/>
              <a:cs typeface="Annie Use Your Telescope"/>
              <a:sym typeface="Annie Use Your Telescope"/>
            </a:endParaRPr>
          </a:p>
          <a:p>
            <a:pPr marL="0" lvl="0" indent="0" algn="ctr" rtl="0">
              <a:spcBef>
                <a:spcPts val="0"/>
              </a:spcBef>
              <a:spcAft>
                <a:spcPts val="0"/>
              </a:spcAft>
              <a:buNone/>
            </a:pPr>
            <a:endParaRPr sz="4200" b="1">
              <a:latin typeface="Annie Use Your Telescope"/>
              <a:ea typeface="Annie Use Your Telescope"/>
              <a:cs typeface="Annie Use Your Telescope"/>
              <a:sym typeface="Annie Use Your Telescope"/>
            </a:endParaRPr>
          </a:p>
        </p:txBody>
      </p:sp>
      <p:pic>
        <p:nvPicPr>
          <p:cNvPr id="2" name="Online Media 1" title="Division Groups and Array">
            <a:hlinkClick r:id="" action="ppaction://media"/>
            <a:extLst>
              <a:ext uri="{FF2B5EF4-FFF2-40B4-BE49-F238E27FC236}">
                <a16:creationId xmlns:a16="http://schemas.microsoft.com/office/drawing/2014/main" id="{E0DF59E2-3FF4-41B7-A299-812B35920950}"/>
              </a:ext>
            </a:extLst>
          </p:cNvPr>
          <p:cNvPicPr>
            <a:picLocks noRot="1" noChangeAspect="1"/>
          </p:cNvPicPr>
          <p:nvPr>
            <a:videoFile r:link="rId1"/>
          </p:nvPr>
        </p:nvPicPr>
        <p:blipFill>
          <a:blip r:embed="rId4"/>
          <a:stretch>
            <a:fillRect/>
          </a:stretch>
        </p:blipFill>
        <p:spPr>
          <a:xfrm>
            <a:off x="3086986" y="1132950"/>
            <a:ext cx="5687237" cy="31990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49"/>
          <p:cNvSpPr txBox="1"/>
          <p:nvPr/>
        </p:nvSpPr>
        <p:spPr>
          <a:xfrm>
            <a:off x="93900" y="761675"/>
            <a:ext cx="1602000" cy="908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4700" b="1">
              <a:latin typeface="Annie Use Your Telescope"/>
              <a:ea typeface="Annie Use Your Telescope"/>
              <a:cs typeface="Annie Use Your Telescope"/>
              <a:sym typeface="Annie Use Your Telescope"/>
            </a:endParaRPr>
          </a:p>
        </p:txBody>
      </p:sp>
      <p:pic>
        <p:nvPicPr>
          <p:cNvPr id="641" name="Google Shape;641;p49"/>
          <p:cNvPicPr preferRelativeResize="0"/>
          <p:nvPr/>
        </p:nvPicPr>
        <p:blipFill rotWithShape="1">
          <a:blip r:embed="rId3">
            <a:alphaModFix/>
          </a:blip>
          <a:srcRect l="12726" t="4659" r="15737" b="3807"/>
          <a:stretch/>
        </p:blipFill>
        <p:spPr>
          <a:xfrm>
            <a:off x="1695900" y="855500"/>
            <a:ext cx="5737326" cy="4127700"/>
          </a:xfrm>
          <a:prstGeom prst="rect">
            <a:avLst/>
          </a:prstGeom>
          <a:noFill/>
          <a:ln>
            <a:noFill/>
          </a:ln>
        </p:spPr>
      </p:pic>
      <p:sp>
        <p:nvSpPr>
          <p:cNvPr id="642" name="Google Shape;642;p49"/>
          <p:cNvSpPr txBox="1"/>
          <p:nvPr/>
        </p:nvSpPr>
        <p:spPr>
          <a:xfrm>
            <a:off x="172525" y="1177200"/>
            <a:ext cx="1740600" cy="908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700" b="1">
                <a:latin typeface="Annie Use Your Telescope"/>
                <a:ea typeface="Annie Use Your Telescope"/>
                <a:cs typeface="Annie Use Your Telescope"/>
                <a:sym typeface="Annie Use Your Telescope"/>
              </a:rPr>
              <a:t>Splat!</a:t>
            </a:r>
            <a:endParaRPr sz="4700" b="1">
              <a:latin typeface="Annie Use Your Telescope"/>
              <a:ea typeface="Annie Use Your Telescope"/>
              <a:cs typeface="Annie Use Your Telescope"/>
              <a:sym typeface="Annie Use Your Telescope"/>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50"/>
          <p:cNvSpPr txBox="1"/>
          <p:nvPr/>
        </p:nvSpPr>
        <p:spPr>
          <a:xfrm>
            <a:off x="93900" y="761675"/>
            <a:ext cx="1602000" cy="908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4700" b="1">
              <a:latin typeface="Annie Use Your Telescope"/>
              <a:ea typeface="Annie Use Your Telescope"/>
              <a:cs typeface="Annie Use Your Telescope"/>
              <a:sym typeface="Annie Use Your Telescope"/>
            </a:endParaRPr>
          </a:p>
        </p:txBody>
      </p:sp>
      <p:pic>
        <p:nvPicPr>
          <p:cNvPr id="648" name="Google Shape;648;p50"/>
          <p:cNvPicPr preferRelativeResize="0"/>
          <p:nvPr/>
        </p:nvPicPr>
        <p:blipFill rotWithShape="1">
          <a:blip r:embed="rId3">
            <a:alphaModFix/>
          </a:blip>
          <a:srcRect l="12726" t="4659" r="15737" b="3807"/>
          <a:stretch/>
        </p:blipFill>
        <p:spPr>
          <a:xfrm>
            <a:off x="1695900" y="855500"/>
            <a:ext cx="5737326" cy="4127700"/>
          </a:xfrm>
          <a:prstGeom prst="rect">
            <a:avLst/>
          </a:prstGeom>
          <a:noFill/>
          <a:ln>
            <a:noFill/>
          </a:ln>
        </p:spPr>
      </p:pic>
      <p:sp>
        <p:nvSpPr>
          <p:cNvPr id="649" name="Google Shape;649;p50"/>
          <p:cNvSpPr txBox="1"/>
          <p:nvPr/>
        </p:nvSpPr>
        <p:spPr>
          <a:xfrm>
            <a:off x="172525" y="1177200"/>
            <a:ext cx="1740600" cy="235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700" b="1">
                <a:latin typeface="Annie Use Your Telescope"/>
                <a:ea typeface="Annie Use Your Telescope"/>
                <a:cs typeface="Annie Use Your Telescope"/>
                <a:sym typeface="Annie Use Your Telescope"/>
              </a:rPr>
              <a:t>How many dots?</a:t>
            </a:r>
            <a:endParaRPr sz="4700" b="1">
              <a:latin typeface="Annie Use Your Telescope"/>
              <a:ea typeface="Annie Use Your Telescope"/>
              <a:cs typeface="Annie Use Your Telescope"/>
              <a:sym typeface="Annie Use Your Telescope"/>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407"/>
        <p:cNvGrpSpPr/>
        <p:nvPr/>
      </p:nvGrpSpPr>
      <p:grpSpPr>
        <a:xfrm>
          <a:off x="0" y="0"/>
          <a:ext cx="0" cy="0"/>
          <a:chOff x="0" y="0"/>
          <a:chExt cx="0" cy="0"/>
        </a:xfrm>
      </p:grpSpPr>
      <p:sp>
        <p:nvSpPr>
          <p:cNvPr id="408" name="Google Shape;408;p33"/>
          <p:cNvSpPr/>
          <p:nvPr/>
        </p:nvSpPr>
        <p:spPr>
          <a:xfrm rot="10800000" flipH="1">
            <a:off x="104700" y="-1103"/>
            <a:ext cx="1485300" cy="656400"/>
          </a:xfrm>
          <a:prstGeom prst="round2SameRect">
            <a:avLst>
              <a:gd name="adj1" fmla="val 16667"/>
              <a:gd name="adj2" fmla="val 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3"/>
          <p:cNvSpPr/>
          <p:nvPr/>
        </p:nvSpPr>
        <p:spPr>
          <a:xfrm rot="10800000" flipH="1">
            <a:off x="1590125" y="-1000"/>
            <a:ext cx="1485300" cy="384300"/>
          </a:xfrm>
          <a:prstGeom prst="round2SameRect">
            <a:avLst>
              <a:gd name="adj1" fmla="val 16667"/>
              <a:gd name="adj2" fmla="val 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3"/>
          <p:cNvSpPr/>
          <p:nvPr/>
        </p:nvSpPr>
        <p:spPr>
          <a:xfrm rot="10800000" flipH="1">
            <a:off x="3075567" y="-1289"/>
            <a:ext cx="1485300" cy="384300"/>
          </a:xfrm>
          <a:prstGeom prst="round2SameRect">
            <a:avLst>
              <a:gd name="adj1" fmla="val 16667"/>
              <a:gd name="adj2" fmla="val 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3"/>
          <p:cNvSpPr/>
          <p:nvPr/>
        </p:nvSpPr>
        <p:spPr>
          <a:xfrm rot="10800000" flipH="1">
            <a:off x="6046434" y="-989"/>
            <a:ext cx="1485300" cy="384000"/>
          </a:xfrm>
          <a:prstGeom prst="round2SameRect">
            <a:avLst>
              <a:gd name="adj1" fmla="val 16667"/>
              <a:gd name="adj2" fmla="val 0"/>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3"/>
          <p:cNvSpPr txBox="1"/>
          <p:nvPr/>
        </p:nvSpPr>
        <p:spPr>
          <a:xfrm>
            <a:off x="200697"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4CCCC"/>
                </a:solidFill>
                <a:latin typeface="Oswald"/>
                <a:ea typeface="Oswald"/>
                <a:cs typeface="Oswald"/>
                <a:sym typeface="Oswald"/>
              </a:rPr>
              <a:t>Information</a:t>
            </a:r>
            <a:endParaRPr sz="1800">
              <a:solidFill>
                <a:srgbClr val="F4CCCC"/>
              </a:solidFill>
              <a:latin typeface="Oswald"/>
              <a:ea typeface="Oswald"/>
              <a:cs typeface="Oswald"/>
              <a:sym typeface="Oswald"/>
            </a:endParaRPr>
          </a:p>
        </p:txBody>
      </p:sp>
      <p:sp>
        <p:nvSpPr>
          <p:cNvPr id="413" name="Google Shape;413;p33"/>
          <p:cNvSpPr txBox="1"/>
          <p:nvPr/>
        </p:nvSpPr>
        <p:spPr>
          <a:xfrm>
            <a:off x="1686130"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dirty="0">
                <a:solidFill>
                  <a:srgbClr val="FFF2CC"/>
                </a:solidFill>
                <a:latin typeface="Oswald"/>
                <a:ea typeface="Oswald"/>
                <a:cs typeface="Oswald"/>
                <a:sym typeface="Oswald"/>
              </a:rPr>
              <a:t>Math Talks</a:t>
            </a:r>
            <a:endParaRPr sz="1700" dirty="0">
              <a:solidFill>
                <a:srgbClr val="FFF2CC"/>
              </a:solidFill>
              <a:latin typeface="Oswald"/>
              <a:ea typeface="Oswald"/>
              <a:cs typeface="Oswald"/>
              <a:sym typeface="Oswald"/>
            </a:endParaRPr>
          </a:p>
        </p:txBody>
      </p:sp>
      <p:sp>
        <p:nvSpPr>
          <p:cNvPr id="414" name="Google Shape;414;p33"/>
          <p:cNvSpPr txBox="1"/>
          <p:nvPr/>
        </p:nvSpPr>
        <p:spPr>
          <a:xfrm>
            <a:off x="3171563"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7F6000"/>
                </a:solidFill>
                <a:latin typeface="Oswald"/>
                <a:ea typeface="Oswald"/>
                <a:cs typeface="Oswald"/>
                <a:sym typeface="Oswald"/>
              </a:rPr>
              <a:t>Rich Tasks</a:t>
            </a:r>
            <a:endParaRPr sz="1700">
              <a:solidFill>
                <a:srgbClr val="7F6000"/>
              </a:solidFill>
              <a:latin typeface="Oswald"/>
              <a:ea typeface="Oswald"/>
              <a:cs typeface="Oswald"/>
              <a:sym typeface="Oswald"/>
            </a:endParaRPr>
          </a:p>
        </p:txBody>
      </p:sp>
      <p:sp>
        <p:nvSpPr>
          <p:cNvPr id="415" name="Google Shape;415;p33"/>
          <p:cNvSpPr txBox="1"/>
          <p:nvPr/>
        </p:nvSpPr>
        <p:spPr>
          <a:xfrm>
            <a:off x="6142272"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C9DAF8"/>
                </a:solidFill>
                <a:latin typeface="Oswald"/>
                <a:ea typeface="Oswald"/>
                <a:cs typeface="Oswald"/>
                <a:sym typeface="Oswald"/>
              </a:rPr>
              <a:t>Asynchronous</a:t>
            </a:r>
            <a:endParaRPr sz="1700">
              <a:solidFill>
                <a:srgbClr val="C9DAF8"/>
              </a:solidFill>
              <a:latin typeface="Oswald"/>
              <a:ea typeface="Oswald"/>
              <a:cs typeface="Oswald"/>
              <a:sym typeface="Oswald"/>
            </a:endParaRPr>
          </a:p>
        </p:txBody>
      </p:sp>
      <p:sp>
        <p:nvSpPr>
          <p:cNvPr id="416" name="Google Shape;416;p33"/>
          <p:cNvSpPr/>
          <p:nvPr/>
        </p:nvSpPr>
        <p:spPr>
          <a:xfrm rot="10800000" flipH="1">
            <a:off x="7531859" y="4011"/>
            <a:ext cx="1485300" cy="384000"/>
          </a:xfrm>
          <a:prstGeom prst="round2SameRect">
            <a:avLst>
              <a:gd name="adj1" fmla="val 16667"/>
              <a:gd name="adj2" fmla="val 0"/>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3"/>
          <p:cNvSpPr txBox="1"/>
          <p:nvPr/>
        </p:nvSpPr>
        <p:spPr>
          <a:xfrm>
            <a:off x="7627555"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E9E4F4"/>
                </a:solidFill>
                <a:latin typeface="Oswald"/>
                <a:ea typeface="Oswald"/>
                <a:cs typeface="Oswald"/>
                <a:sym typeface="Oswald"/>
              </a:rPr>
              <a:t>Games</a:t>
            </a:r>
            <a:endParaRPr sz="1700">
              <a:solidFill>
                <a:srgbClr val="E9E4F4"/>
              </a:solidFill>
              <a:latin typeface="Oswald"/>
              <a:ea typeface="Oswald"/>
              <a:cs typeface="Oswald"/>
              <a:sym typeface="Oswald"/>
            </a:endParaRPr>
          </a:p>
        </p:txBody>
      </p:sp>
      <p:sp>
        <p:nvSpPr>
          <p:cNvPr id="418" name="Google Shape;418;p33"/>
          <p:cNvSpPr txBox="1"/>
          <p:nvPr/>
        </p:nvSpPr>
        <p:spPr>
          <a:xfrm>
            <a:off x="1227450" y="3697050"/>
            <a:ext cx="6862200" cy="1385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800" b="1">
                <a:solidFill>
                  <a:srgbClr val="FFFFFF"/>
                </a:solidFill>
                <a:latin typeface="Annie Use Your Telescope"/>
                <a:ea typeface="Annie Use Your Telescope"/>
                <a:cs typeface="Annie Use Your Telescope"/>
                <a:sym typeface="Annie Use Your Telescope"/>
              </a:rPr>
              <a:t>INFORMATION</a:t>
            </a:r>
            <a:endParaRPr sz="7800" b="1">
              <a:solidFill>
                <a:srgbClr val="FFFFFF"/>
              </a:solidFill>
              <a:latin typeface="Annie Use Your Telescope"/>
              <a:ea typeface="Annie Use Your Telescope"/>
              <a:cs typeface="Annie Use Your Telescope"/>
              <a:sym typeface="Annie Use Your Telescope"/>
            </a:endParaRPr>
          </a:p>
        </p:txBody>
      </p:sp>
      <p:sp>
        <p:nvSpPr>
          <p:cNvPr id="419" name="Google Shape;419;p33"/>
          <p:cNvSpPr/>
          <p:nvPr/>
        </p:nvSpPr>
        <p:spPr>
          <a:xfrm>
            <a:off x="3184200" y="748350"/>
            <a:ext cx="2948700" cy="2948700"/>
          </a:xfrm>
          <a:prstGeom prst="ellipse">
            <a:avLst/>
          </a:prstGeom>
          <a:solidFill>
            <a:srgbClr val="E06666"/>
          </a:solidFill>
          <a:ln w="38100"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3"/>
          <p:cNvSpPr/>
          <p:nvPr/>
        </p:nvSpPr>
        <p:spPr>
          <a:xfrm rot="10800000" flipH="1">
            <a:off x="4561000" y="-989"/>
            <a:ext cx="1485300" cy="384000"/>
          </a:xfrm>
          <a:prstGeom prst="round2SameRect">
            <a:avLst>
              <a:gd name="adj1" fmla="val 16667"/>
              <a:gd name="adj2" fmla="val 0"/>
            </a:avLst>
          </a:prstGeom>
          <a:solidFill>
            <a:srgbClr val="1DCA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3"/>
          <p:cNvSpPr txBox="1"/>
          <p:nvPr/>
        </p:nvSpPr>
        <p:spPr>
          <a:xfrm>
            <a:off x="4656855"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EBF7E7"/>
                </a:solidFill>
                <a:latin typeface="Oswald"/>
                <a:ea typeface="Oswald"/>
                <a:cs typeface="Oswald"/>
                <a:sym typeface="Oswald"/>
              </a:rPr>
              <a:t>Visuals</a:t>
            </a:r>
            <a:endParaRPr sz="1700">
              <a:solidFill>
                <a:srgbClr val="EBF7E7"/>
              </a:solidFill>
              <a:latin typeface="Oswald"/>
              <a:ea typeface="Oswald"/>
              <a:cs typeface="Oswald"/>
              <a:sym typeface="Oswald"/>
            </a:endParaRPr>
          </a:p>
        </p:txBody>
      </p:sp>
      <p:pic>
        <p:nvPicPr>
          <p:cNvPr id="422" name="Google Shape;422;p33" descr="Icon&#10;&#10;Description automatically generated"/>
          <p:cNvPicPr preferRelativeResize="0"/>
          <p:nvPr/>
        </p:nvPicPr>
        <p:blipFill rotWithShape="1">
          <a:blip r:embed="rId3">
            <a:alphaModFix/>
          </a:blip>
          <a:srcRect/>
          <a:stretch/>
        </p:blipFill>
        <p:spPr>
          <a:xfrm>
            <a:off x="3576725" y="1140876"/>
            <a:ext cx="2163651" cy="2163651"/>
          </a:xfrm>
          <a:prstGeom prst="rect">
            <a:avLst/>
          </a:prstGeom>
          <a:noFill/>
          <a:ln>
            <a:noFill/>
          </a:ln>
        </p:spPr>
      </p:pic>
      <p:pic>
        <p:nvPicPr>
          <p:cNvPr id="17" name="Google Shape;422;p33" descr="Icon&#10;&#10;Description automatically generated">
            <a:extLst>
              <a:ext uri="{FF2B5EF4-FFF2-40B4-BE49-F238E27FC236}">
                <a16:creationId xmlns:a16="http://schemas.microsoft.com/office/drawing/2014/main" id="{847C018A-F74E-314B-94E5-9506F55AACA3}"/>
              </a:ext>
            </a:extLst>
          </p:cNvPr>
          <p:cNvPicPr preferRelativeResize="0"/>
          <p:nvPr/>
        </p:nvPicPr>
        <p:blipFill rotWithShape="1">
          <a:blip r:embed="rId3">
            <a:alphaModFix/>
          </a:blip>
          <a:srcRect/>
          <a:stretch/>
        </p:blipFill>
        <p:spPr>
          <a:xfrm>
            <a:off x="675748" y="362127"/>
            <a:ext cx="247349" cy="247349"/>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pic>
        <p:nvPicPr>
          <p:cNvPr id="654" name="Google Shape;654;p51"/>
          <p:cNvPicPr preferRelativeResize="0"/>
          <p:nvPr/>
        </p:nvPicPr>
        <p:blipFill rotWithShape="1">
          <a:blip r:embed="rId3">
            <a:alphaModFix/>
          </a:blip>
          <a:srcRect l="14907" t="-2679" r="13526" b="2680"/>
          <a:stretch/>
        </p:blipFill>
        <p:spPr>
          <a:xfrm>
            <a:off x="1867597" y="554181"/>
            <a:ext cx="5738774" cy="4468763"/>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pic>
        <p:nvPicPr>
          <p:cNvPr id="659" name="Google Shape;659;p52"/>
          <p:cNvPicPr preferRelativeResize="0"/>
          <p:nvPr/>
        </p:nvPicPr>
        <p:blipFill rotWithShape="1">
          <a:blip r:embed="rId3">
            <a:alphaModFix/>
          </a:blip>
          <a:srcRect l="14340" t="2537" r="13342" b="3829"/>
          <a:stretch/>
        </p:blipFill>
        <p:spPr>
          <a:xfrm>
            <a:off x="1566650" y="690275"/>
            <a:ext cx="6117249" cy="4453225"/>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pic>
        <p:nvPicPr>
          <p:cNvPr id="664" name="Google Shape;664;p53"/>
          <p:cNvPicPr preferRelativeResize="0"/>
          <p:nvPr/>
        </p:nvPicPr>
        <p:blipFill rotWithShape="1">
          <a:blip r:embed="rId3">
            <a:alphaModFix/>
          </a:blip>
          <a:srcRect l="13971" t="1861" r="13338" b="3162"/>
          <a:stretch/>
        </p:blipFill>
        <p:spPr>
          <a:xfrm>
            <a:off x="1574650" y="670800"/>
            <a:ext cx="5994701" cy="4403349"/>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pic>
        <p:nvPicPr>
          <p:cNvPr id="669" name="Google Shape;669;p54"/>
          <p:cNvPicPr preferRelativeResize="0"/>
          <p:nvPr/>
        </p:nvPicPr>
        <p:blipFill rotWithShape="1">
          <a:blip r:embed="rId3">
            <a:alphaModFix/>
          </a:blip>
          <a:srcRect l="13781" t="2537" r="13337" b="3829"/>
          <a:stretch/>
        </p:blipFill>
        <p:spPr>
          <a:xfrm>
            <a:off x="1788475" y="771575"/>
            <a:ext cx="5919599" cy="4276124"/>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pic>
        <p:nvPicPr>
          <p:cNvPr id="674" name="Google Shape;674;p55"/>
          <p:cNvPicPr preferRelativeResize="0"/>
          <p:nvPr/>
        </p:nvPicPr>
        <p:blipFill rotWithShape="1">
          <a:blip r:embed="rId3">
            <a:alphaModFix/>
          </a:blip>
          <a:srcRect l="13215" t="2197" r="13530" b="3498"/>
          <a:stretch/>
        </p:blipFill>
        <p:spPr>
          <a:xfrm>
            <a:off x="1788475" y="735375"/>
            <a:ext cx="5935724" cy="4296200"/>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56"/>
          <p:cNvSpPr txBox="1"/>
          <p:nvPr/>
        </p:nvSpPr>
        <p:spPr>
          <a:xfrm>
            <a:off x="93900" y="761675"/>
            <a:ext cx="1602000" cy="908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4700" b="1">
              <a:latin typeface="Annie Use Your Telescope"/>
              <a:ea typeface="Annie Use Your Telescope"/>
              <a:cs typeface="Annie Use Your Telescope"/>
              <a:sym typeface="Annie Use Your Telescope"/>
            </a:endParaRPr>
          </a:p>
        </p:txBody>
      </p:sp>
      <p:sp>
        <p:nvSpPr>
          <p:cNvPr id="680" name="Google Shape;680;p56"/>
          <p:cNvSpPr txBox="1"/>
          <p:nvPr/>
        </p:nvSpPr>
        <p:spPr>
          <a:xfrm>
            <a:off x="172525" y="1177200"/>
            <a:ext cx="1740600" cy="908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700" b="1">
                <a:latin typeface="Annie Use Your Telescope"/>
                <a:ea typeface="Annie Use Your Telescope"/>
                <a:cs typeface="Annie Use Your Telescope"/>
                <a:sym typeface="Annie Use Your Telescope"/>
              </a:rPr>
              <a:t>Splat!</a:t>
            </a:r>
            <a:endParaRPr sz="4700" b="1">
              <a:latin typeface="Annie Use Your Telescope"/>
              <a:ea typeface="Annie Use Your Telescope"/>
              <a:cs typeface="Annie Use Your Telescope"/>
              <a:sym typeface="Annie Use Your Telescope"/>
            </a:endParaRPr>
          </a:p>
        </p:txBody>
      </p:sp>
      <p:pic>
        <p:nvPicPr>
          <p:cNvPr id="681" name="Google Shape;681;p56"/>
          <p:cNvPicPr preferRelativeResize="0"/>
          <p:nvPr/>
        </p:nvPicPr>
        <p:blipFill rotWithShape="1">
          <a:blip r:embed="rId3">
            <a:alphaModFix/>
          </a:blip>
          <a:srcRect l="12817" t="3260" r="12921"/>
          <a:stretch/>
        </p:blipFill>
        <p:spPr>
          <a:xfrm>
            <a:off x="2675775" y="761675"/>
            <a:ext cx="5883963" cy="4309549"/>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57"/>
          <p:cNvSpPr txBox="1"/>
          <p:nvPr/>
        </p:nvSpPr>
        <p:spPr>
          <a:xfrm>
            <a:off x="93900" y="761675"/>
            <a:ext cx="1602000" cy="908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4700" b="1">
              <a:latin typeface="Annie Use Your Telescope"/>
              <a:ea typeface="Annie Use Your Telescope"/>
              <a:cs typeface="Annie Use Your Telescope"/>
              <a:sym typeface="Annie Use Your Telescope"/>
            </a:endParaRPr>
          </a:p>
        </p:txBody>
      </p:sp>
      <p:pic>
        <p:nvPicPr>
          <p:cNvPr id="687" name="Google Shape;687;p57"/>
          <p:cNvPicPr preferRelativeResize="0"/>
          <p:nvPr/>
        </p:nvPicPr>
        <p:blipFill rotWithShape="1">
          <a:blip r:embed="rId3">
            <a:alphaModFix/>
          </a:blip>
          <a:srcRect l="12777" t="1400" r="12889"/>
          <a:stretch/>
        </p:blipFill>
        <p:spPr>
          <a:xfrm>
            <a:off x="1913250" y="761675"/>
            <a:ext cx="5683865" cy="4238700"/>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58"/>
          <p:cNvSpPr txBox="1"/>
          <p:nvPr/>
        </p:nvSpPr>
        <p:spPr>
          <a:xfrm>
            <a:off x="93900" y="761675"/>
            <a:ext cx="1602000" cy="908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4700" b="1">
              <a:latin typeface="Annie Use Your Telescope"/>
              <a:ea typeface="Annie Use Your Telescope"/>
              <a:cs typeface="Annie Use Your Telescope"/>
              <a:sym typeface="Annie Use Your Telescope"/>
            </a:endParaRPr>
          </a:p>
        </p:txBody>
      </p:sp>
      <p:pic>
        <p:nvPicPr>
          <p:cNvPr id="693" name="Google Shape;693;p58"/>
          <p:cNvPicPr preferRelativeResize="0"/>
          <p:nvPr/>
        </p:nvPicPr>
        <p:blipFill rotWithShape="1">
          <a:blip r:embed="rId3">
            <a:alphaModFix/>
          </a:blip>
          <a:srcRect l="13133" t="1748" r="12918"/>
          <a:stretch/>
        </p:blipFill>
        <p:spPr>
          <a:xfrm>
            <a:off x="1919575" y="749714"/>
            <a:ext cx="5784246" cy="4321050"/>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59"/>
          <p:cNvSpPr txBox="1"/>
          <p:nvPr/>
        </p:nvSpPr>
        <p:spPr>
          <a:xfrm>
            <a:off x="93900" y="761675"/>
            <a:ext cx="1602000" cy="908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4700" b="1">
              <a:latin typeface="Annie Use Your Telescope"/>
              <a:ea typeface="Annie Use Your Telescope"/>
              <a:cs typeface="Annie Use Your Telescope"/>
              <a:sym typeface="Annie Use Your Telescope"/>
            </a:endParaRPr>
          </a:p>
        </p:txBody>
      </p:sp>
      <p:pic>
        <p:nvPicPr>
          <p:cNvPr id="699" name="Google Shape;699;p59"/>
          <p:cNvPicPr preferRelativeResize="0"/>
          <p:nvPr/>
        </p:nvPicPr>
        <p:blipFill rotWithShape="1">
          <a:blip r:embed="rId3">
            <a:alphaModFix/>
          </a:blip>
          <a:srcRect l="12744" t="2095" r="13115"/>
          <a:stretch/>
        </p:blipFill>
        <p:spPr>
          <a:xfrm>
            <a:off x="1843925" y="761675"/>
            <a:ext cx="5836699" cy="4333524"/>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60"/>
          <p:cNvSpPr txBox="1"/>
          <p:nvPr/>
        </p:nvSpPr>
        <p:spPr>
          <a:xfrm>
            <a:off x="93900" y="761675"/>
            <a:ext cx="1602000" cy="908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4700" b="1">
              <a:latin typeface="Annie Use Your Telescope"/>
              <a:ea typeface="Annie Use Your Telescope"/>
              <a:cs typeface="Annie Use Your Telescope"/>
              <a:sym typeface="Annie Use Your Telescope"/>
            </a:endParaRPr>
          </a:p>
        </p:txBody>
      </p:sp>
      <p:pic>
        <p:nvPicPr>
          <p:cNvPr id="705" name="Google Shape;705;p60"/>
          <p:cNvPicPr preferRelativeResize="0"/>
          <p:nvPr/>
        </p:nvPicPr>
        <p:blipFill rotWithShape="1">
          <a:blip r:embed="rId3">
            <a:alphaModFix/>
          </a:blip>
          <a:srcRect l="13109" t="-1419" r="13116"/>
          <a:stretch/>
        </p:blipFill>
        <p:spPr>
          <a:xfrm>
            <a:off x="1735536" y="678552"/>
            <a:ext cx="5672927" cy="4323276"/>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34"/>
          <p:cNvSpPr txBox="1"/>
          <p:nvPr/>
        </p:nvSpPr>
        <p:spPr>
          <a:xfrm>
            <a:off x="590700" y="1831125"/>
            <a:ext cx="6909600" cy="26922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2"/>
              </a:buClr>
              <a:buSzPts val="1800"/>
              <a:buFont typeface="BenchNine"/>
              <a:buChar char="●"/>
            </a:pPr>
            <a:r>
              <a:rPr lang="en" sz="1800">
                <a:solidFill>
                  <a:schemeClr val="dk2"/>
                </a:solidFill>
                <a:latin typeface="BenchNine"/>
                <a:ea typeface="BenchNine"/>
                <a:cs typeface="BenchNine"/>
                <a:sym typeface="BenchNine"/>
              </a:rPr>
              <a:t>Anchored in inquiry</a:t>
            </a:r>
            <a:endParaRPr sz="1800">
              <a:solidFill>
                <a:schemeClr val="dk2"/>
              </a:solidFill>
              <a:latin typeface="BenchNine"/>
              <a:ea typeface="BenchNine"/>
              <a:cs typeface="BenchNine"/>
              <a:sym typeface="BenchNine"/>
            </a:endParaRPr>
          </a:p>
          <a:p>
            <a:pPr marL="457200" lvl="0" indent="0" algn="l" rtl="0">
              <a:lnSpc>
                <a:spcPct val="115000"/>
              </a:lnSpc>
              <a:spcBef>
                <a:spcPts val="0"/>
              </a:spcBef>
              <a:spcAft>
                <a:spcPts val="0"/>
              </a:spcAft>
              <a:buNone/>
            </a:pPr>
            <a:endParaRPr sz="1800">
              <a:solidFill>
                <a:schemeClr val="dk2"/>
              </a:solidFill>
              <a:latin typeface="BenchNine"/>
              <a:ea typeface="BenchNine"/>
              <a:cs typeface="BenchNine"/>
              <a:sym typeface="BenchNine"/>
            </a:endParaRPr>
          </a:p>
          <a:p>
            <a:pPr marL="457200" lvl="0" indent="-342900" algn="l" rtl="0">
              <a:lnSpc>
                <a:spcPct val="115000"/>
              </a:lnSpc>
              <a:spcBef>
                <a:spcPts val="0"/>
              </a:spcBef>
              <a:spcAft>
                <a:spcPts val="0"/>
              </a:spcAft>
              <a:buClr>
                <a:schemeClr val="dk2"/>
              </a:buClr>
              <a:buSzPts val="1800"/>
              <a:buFont typeface="BenchNine"/>
              <a:buChar char="●"/>
            </a:pPr>
            <a:r>
              <a:rPr lang="en" sz="1800">
                <a:solidFill>
                  <a:schemeClr val="dk2"/>
                </a:solidFill>
                <a:latin typeface="BenchNine"/>
                <a:ea typeface="BenchNine"/>
                <a:cs typeface="BenchNine"/>
                <a:sym typeface="BenchNine"/>
              </a:rPr>
              <a:t>Open-ended questions, student centered, student choice</a:t>
            </a:r>
            <a:endParaRPr sz="1800">
              <a:solidFill>
                <a:schemeClr val="dk2"/>
              </a:solidFill>
              <a:latin typeface="BenchNine"/>
              <a:ea typeface="BenchNine"/>
              <a:cs typeface="BenchNine"/>
              <a:sym typeface="BenchNine"/>
            </a:endParaRPr>
          </a:p>
          <a:p>
            <a:pPr marL="0" lvl="0" indent="0" algn="l" rtl="0">
              <a:lnSpc>
                <a:spcPct val="115000"/>
              </a:lnSpc>
              <a:spcBef>
                <a:spcPts val="0"/>
              </a:spcBef>
              <a:spcAft>
                <a:spcPts val="0"/>
              </a:spcAft>
              <a:buNone/>
            </a:pPr>
            <a:endParaRPr sz="1800">
              <a:solidFill>
                <a:schemeClr val="dk2"/>
              </a:solidFill>
              <a:latin typeface="BenchNine"/>
              <a:ea typeface="BenchNine"/>
              <a:cs typeface="BenchNine"/>
              <a:sym typeface="BenchNine"/>
            </a:endParaRPr>
          </a:p>
          <a:p>
            <a:pPr marL="457200" lvl="0" indent="-342900" algn="l" rtl="0">
              <a:lnSpc>
                <a:spcPct val="115000"/>
              </a:lnSpc>
              <a:spcBef>
                <a:spcPts val="0"/>
              </a:spcBef>
              <a:spcAft>
                <a:spcPts val="0"/>
              </a:spcAft>
              <a:buClr>
                <a:schemeClr val="dk2"/>
              </a:buClr>
              <a:buSzPts val="1800"/>
              <a:buFont typeface="BenchNine"/>
              <a:buChar char="●"/>
            </a:pPr>
            <a:r>
              <a:rPr lang="en" sz="1800">
                <a:solidFill>
                  <a:schemeClr val="dk2"/>
                </a:solidFill>
                <a:latin typeface="BenchNine"/>
                <a:ea typeface="BenchNine"/>
                <a:cs typeface="BenchNine"/>
                <a:sym typeface="BenchNine"/>
              </a:rPr>
              <a:t>Low floor, high ceiling</a:t>
            </a:r>
            <a:endParaRPr sz="1800">
              <a:solidFill>
                <a:schemeClr val="dk2"/>
              </a:solidFill>
              <a:latin typeface="BenchNine"/>
              <a:ea typeface="BenchNine"/>
              <a:cs typeface="BenchNine"/>
              <a:sym typeface="BenchNine"/>
            </a:endParaRPr>
          </a:p>
          <a:p>
            <a:pPr marL="0" lvl="0" indent="0" algn="l" rtl="0">
              <a:lnSpc>
                <a:spcPct val="115000"/>
              </a:lnSpc>
              <a:spcBef>
                <a:spcPts val="0"/>
              </a:spcBef>
              <a:spcAft>
                <a:spcPts val="0"/>
              </a:spcAft>
              <a:buNone/>
            </a:pPr>
            <a:endParaRPr sz="1800">
              <a:solidFill>
                <a:schemeClr val="dk2"/>
              </a:solidFill>
              <a:latin typeface="BenchNine"/>
              <a:ea typeface="BenchNine"/>
              <a:cs typeface="BenchNine"/>
              <a:sym typeface="BenchNine"/>
            </a:endParaRPr>
          </a:p>
          <a:p>
            <a:pPr marL="457200" lvl="0" indent="-342900" algn="l" rtl="0">
              <a:lnSpc>
                <a:spcPct val="115000"/>
              </a:lnSpc>
              <a:spcBef>
                <a:spcPts val="0"/>
              </a:spcBef>
              <a:spcAft>
                <a:spcPts val="0"/>
              </a:spcAft>
              <a:buClr>
                <a:schemeClr val="dk2"/>
              </a:buClr>
              <a:buSzPts val="1800"/>
              <a:buFont typeface="BenchNine"/>
              <a:buChar char="●"/>
            </a:pPr>
            <a:r>
              <a:rPr lang="en" sz="1800">
                <a:solidFill>
                  <a:schemeClr val="dk2"/>
                </a:solidFill>
                <a:latin typeface="BenchNine"/>
                <a:ea typeface="BenchNine"/>
                <a:cs typeface="BenchNine"/>
                <a:sym typeface="BenchNine"/>
              </a:rPr>
              <a:t>Multiple ways to show understanding</a:t>
            </a:r>
            <a:endParaRPr sz="1800">
              <a:solidFill>
                <a:schemeClr val="dk2"/>
              </a:solidFill>
              <a:latin typeface="BenchNine"/>
              <a:ea typeface="BenchNine"/>
              <a:cs typeface="BenchNine"/>
              <a:sym typeface="BenchNine"/>
            </a:endParaRPr>
          </a:p>
          <a:p>
            <a:pPr marL="0" lvl="0" indent="0" algn="l" rtl="0">
              <a:lnSpc>
                <a:spcPct val="115000"/>
              </a:lnSpc>
              <a:spcBef>
                <a:spcPts val="0"/>
              </a:spcBef>
              <a:spcAft>
                <a:spcPts val="0"/>
              </a:spcAft>
              <a:buNone/>
            </a:pPr>
            <a:endParaRPr sz="1800">
              <a:solidFill>
                <a:schemeClr val="dk2"/>
              </a:solidFill>
              <a:latin typeface="BenchNine"/>
              <a:ea typeface="BenchNine"/>
              <a:cs typeface="BenchNine"/>
              <a:sym typeface="BenchNine"/>
            </a:endParaRPr>
          </a:p>
        </p:txBody>
      </p:sp>
      <p:sp>
        <p:nvSpPr>
          <p:cNvPr id="428" name="Google Shape;428;p34"/>
          <p:cNvSpPr txBox="1"/>
          <p:nvPr/>
        </p:nvSpPr>
        <p:spPr>
          <a:xfrm>
            <a:off x="590700" y="962925"/>
            <a:ext cx="28566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500" b="1">
                <a:solidFill>
                  <a:schemeClr val="dk2"/>
                </a:solidFill>
                <a:latin typeface="BenchNine"/>
                <a:ea typeface="BenchNine"/>
                <a:cs typeface="BenchNine"/>
                <a:sym typeface="BenchNine"/>
              </a:rPr>
              <a:t>Guiding Concepts</a:t>
            </a:r>
            <a:endParaRPr sz="3500" b="1">
              <a:solidFill>
                <a:schemeClr val="dk2"/>
              </a:solidFill>
              <a:latin typeface="BenchNine"/>
              <a:ea typeface="BenchNine"/>
              <a:cs typeface="BenchNine"/>
              <a:sym typeface="BenchNine"/>
            </a:endParaRPr>
          </a:p>
        </p:txBody>
      </p:sp>
    </p:spTree>
    <p:extLst>
      <p:ext uri="{BB962C8B-B14F-4D97-AF65-F5344CB8AC3E}">
        <p14:creationId xmlns:p14="http://schemas.microsoft.com/office/powerpoint/2010/main" val="897144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61"/>
          <p:cNvSpPr txBox="1"/>
          <p:nvPr/>
        </p:nvSpPr>
        <p:spPr>
          <a:xfrm>
            <a:off x="93900" y="761675"/>
            <a:ext cx="1602000" cy="908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4700" b="1">
              <a:latin typeface="Annie Use Your Telescope"/>
              <a:ea typeface="Annie Use Your Telescope"/>
              <a:cs typeface="Annie Use Your Telescope"/>
              <a:sym typeface="Annie Use Your Telescope"/>
            </a:endParaRPr>
          </a:p>
        </p:txBody>
      </p:sp>
      <p:pic>
        <p:nvPicPr>
          <p:cNvPr id="711" name="Google Shape;711;p61"/>
          <p:cNvPicPr preferRelativeResize="0"/>
          <p:nvPr/>
        </p:nvPicPr>
        <p:blipFill rotWithShape="1">
          <a:blip r:embed="rId3">
            <a:alphaModFix/>
          </a:blip>
          <a:srcRect l="12972" t="2095" r="13275"/>
          <a:stretch/>
        </p:blipFill>
        <p:spPr>
          <a:xfrm>
            <a:off x="1680560" y="724728"/>
            <a:ext cx="5782879" cy="4316158"/>
          </a:xfrm>
          <a:prstGeom prst="rect">
            <a:avLst/>
          </a:prstGeom>
          <a:noFill/>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pic>
        <p:nvPicPr>
          <p:cNvPr id="716" name="Google Shape;716;p62"/>
          <p:cNvPicPr preferRelativeResize="0"/>
          <p:nvPr/>
        </p:nvPicPr>
        <p:blipFill>
          <a:blip r:embed="rId3">
            <a:alphaModFix/>
          </a:blip>
          <a:stretch>
            <a:fillRect/>
          </a:stretch>
        </p:blipFill>
        <p:spPr>
          <a:xfrm>
            <a:off x="2315175" y="817875"/>
            <a:ext cx="4695825" cy="4019550"/>
          </a:xfrm>
          <a:prstGeom prst="rect">
            <a:avLst/>
          </a:prstGeom>
          <a:noFill/>
          <a:ln>
            <a:noFill/>
          </a:ln>
        </p:spPr>
      </p:pic>
      <p:sp>
        <p:nvSpPr>
          <p:cNvPr id="717" name="Google Shape;717;p62"/>
          <p:cNvSpPr txBox="1"/>
          <p:nvPr/>
        </p:nvSpPr>
        <p:spPr>
          <a:xfrm>
            <a:off x="172525" y="1177200"/>
            <a:ext cx="1740600" cy="235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700" b="1">
                <a:latin typeface="Annie Use Your Telescope"/>
                <a:ea typeface="Annie Use Your Telescope"/>
                <a:cs typeface="Annie Use Your Telescope"/>
                <a:sym typeface="Annie Use Your Telescope"/>
              </a:rPr>
              <a:t>What Do You Notice?</a:t>
            </a:r>
            <a:endParaRPr sz="4700" b="1">
              <a:latin typeface="Annie Use Your Telescope"/>
              <a:ea typeface="Annie Use Your Telescope"/>
              <a:cs typeface="Annie Use Your Telescope"/>
              <a:sym typeface="Annie Use Your Telescope"/>
            </a:endParaRPr>
          </a:p>
        </p:txBody>
      </p:sp>
      <p:sp>
        <p:nvSpPr>
          <p:cNvPr id="718" name="Google Shape;718;p62"/>
          <p:cNvSpPr txBox="1"/>
          <p:nvPr/>
        </p:nvSpPr>
        <p:spPr>
          <a:xfrm>
            <a:off x="7132075" y="1177200"/>
            <a:ext cx="1851900" cy="235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700" b="1">
                <a:latin typeface="Annie Use Your Telescope"/>
                <a:ea typeface="Annie Use Your Telescope"/>
                <a:cs typeface="Annie Use Your Telescope"/>
                <a:sym typeface="Annie Use Your Telescope"/>
              </a:rPr>
              <a:t>What Do You Wonder?</a:t>
            </a:r>
            <a:endParaRPr sz="4700" b="1">
              <a:latin typeface="Annie Use Your Telescope"/>
              <a:ea typeface="Annie Use Your Telescope"/>
              <a:cs typeface="Annie Use Your Telescope"/>
              <a:sym typeface="Annie Use Your Telescope"/>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63"/>
          <p:cNvSpPr txBox="1"/>
          <p:nvPr/>
        </p:nvSpPr>
        <p:spPr>
          <a:xfrm>
            <a:off x="172525" y="1177200"/>
            <a:ext cx="1740600" cy="235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700" b="1">
                <a:latin typeface="Annie Use Your Telescope"/>
                <a:ea typeface="Annie Use Your Telescope"/>
                <a:cs typeface="Annie Use Your Telescope"/>
                <a:sym typeface="Annie Use Your Telescope"/>
              </a:rPr>
              <a:t>What Do You Notice?</a:t>
            </a:r>
            <a:endParaRPr sz="4700" b="1">
              <a:latin typeface="Annie Use Your Telescope"/>
              <a:ea typeface="Annie Use Your Telescope"/>
              <a:cs typeface="Annie Use Your Telescope"/>
              <a:sym typeface="Annie Use Your Telescope"/>
            </a:endParaRPr>
          </a:p>
        </p:txBody>
      </p:sp>
      <p:sp>
        <p:nvSpPr>
          <p:cNvPr id="724" name="Google Shape;724;p63"/>
          <p:cNvSpPr txBox="1"/>
          <p:nvPr/>
        </p:nvSpPr>
        <p:spPr>
          <a:xfrm>
            <a:off x="7132075" y="1177200"/>
            <a:ext cx="1851900" cy="235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700" b="1">
                <a:latin typeface="Annie Use Your Telescope"/>
                <a:ea typeface="Annie Use Your Telescope"/>
                <a:cs typeface="Annie Use Your Telescope"/>
                <a:sym typeface="Annie Use Your Telescope"/>
              </a:rPr>
              <a:t>What Do You Wonder?</a:t>
            </a:r>
            <a:endParaRPr sz="4700" b="1">
              <a:latin typeface="Annie Use Your Telescope"/>
              <a:ea typeface="Annie Use Your Telescope"/>
              <a:cs typeface="Annie Use Your Telescope"/>
              <a:sym typeface="Annie Use Your Telescope"/>
            </a:endParaRPr>
          </a:p>
        </p:txBody>
      </p:sp>
      <p:pic>
        <p:nvPicPr>
          <p:cNvPr id="725" name="Google Shape;725;p63"/>
          <p:cNvPicPr preferRelativeResize="0"/>
          <p:nvPr/>
        </p:nvPicPr>
        <p:blipFill>
          <a:blip r:embed="rId3">
            <a:alphaModFix/>
          </a:blip>
          <a:stretch>
            <a:fillRect/>
          </a:stretch>
        </p:blipFill>
        <p:spPr>
          <a:xfrm>
            <a:off x="2792624" y="804875"/>
            <a:ext cx="3558752" cy="4338624"/>
          </a:xfrm>
          <a:prstGeom prst="rect">
            <a:avLst/>
          </a:prstGeom>
          <a:noFill/>
          <a:ln>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64"/>
          <p:cNvSpPr txBox="1"/>
          <p:nvPr/>
        </p:nvSpPr>
        <p:spPr>
          <a:xfrm>
            <a:off x="172525" y="1177200"/>
            <a:ext cx="1740600" cy="235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700" b="1">
                <a:latin typeface="Annie Use Your Telescope"/>
                <a:ea typeface="Annie Use Your Telescope"/>
                <a:cs typeface="Annie Use Your Telescope"/>
                <a:sym typeface="Annie Use Your Telescope"/>
              </a:rPr>
              <a:t>What Do You Notice?</a:t>
            </a:r>
            <a:endParaRPr sz="4700" b="1">
              <a:latin typeface="Annie Use Your Telescope"/>
              <a:ea typeface="Annie Use Your Telescope"/>
              <a:cs typeface="Annie Use Your Telescope"/>
              <a:sym typeface="Annie Use Your Telescope"/>
            </a:endParaRPr>
          </a:p>
        </p:txBody>
      </p:sp>
      <p:sp>
        <p:nvSpPr>
          <p:cNvPr id="731" name="Google Shape;731;p64"/>
          <p:cNvSpPr txBox="1"/>
          <p:nvPr/>
        </p:nvSpPr>
        <p:spPr>
          <a:xfrm>
            <a:off x="7132075" y="1177200"/>
            <a:ext cx="1851900" cy="235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700" b="1">
                <a:latin typeface="Annie Use Your Telescope"/>
                <a:ea typeface="Annie Use Your Telescope"/>
                <a:cs typeface="Annie Use Your Telescope"/>
                <a:sym typeface="Annie Use Your Telescope"/>
              </a:rPr>
              <a:t>What Do You Wonder?</a:t>
            </a:r>
            <a:endParaRPr sz="4700" b="1">
              <a:latin typeface="Annie Use Your Telescope"/>
              <a:ea typeface="Annie Use Your Telescope"/>
              <a:cs typeface="Annie Use Your Telescope"/>
              <a:sym typeface="Annie Use Your Telescope"/>
            </a:endParaRPr>
          </a:p>
        </p:txBody>
      </p:sp>
      <p:pic>
        <p:nvPicPr>
          <p:cNvPr id="732" name="Google Shape;732;p64"/>
          <p:cNvPicPr preferRelativeResize="0"/>
          <p:nvPr/>
        </p:nvPicPr>
        <p:blipFill>
          <a:blip r:embed="rId3">
            <a:alphaModFix/>
          </a:blip>
          <a:stretch>
            <a:fillRect/>
          </a:stretch>
        </p:blipFill>
        <p:spPr>
          <a:xfrm>
            <a:off x="2224450" y="1068300"/>
            <a:ext cx="4695100" cy="3616100"/>
          </a:xfrm>
          <a:prstGeom prst="rect">
            <a:avLst/>
          </a:prstGeom>
          <a:noFill/>
          <a:ln>
            <a:no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65"/>
          <p:cNvSpPr txBox="1"/>
          <p:nvPr/>
        </p:nvSpPr>
        <p:spPr>
          <a:xfrm>
            <a:off x="172525" y="1177200"/>
            <a:ext cx="2101200" cy="235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700" b="1">
                <a:latin typeface="Annie Use Your Telescope"/>
                <a:ea typeface="Annie Use Your Telescope"/>
                <a:cs typeface="Annie Use Your Telescope"/>
                <a:sym typeface="Annie Use Your Telescope"/>
              </a:rPr>
              <a:t>Get Ready to Subitize!</a:t>
            </a:r>
            <a:endParaRPr sz="4700" b="1">
              <a:latin typeface="Annie Use Your Telescope"/>
              <a:ea typeface="Annie Use Your Telescope"/>
              <a:cs typeface="Annie Use Your Telescope"/>
              <a:sym typeface="Annie Use Your Telescope"/>
            </a:endParaRPr>
          </a:p>
        </p:txBody>
      </p:sp>
      <p:pic>
        <p:nvPicPr>
          <p:cNvPr id="738" name="Google Shape;738;p65" descr="Cartoon - Free pictures on Pixabay"/>
          <p:cNvPicPr preferRelativeResize="0"/>
          <p:nvPr/>
        </p:nvPicPr>
        <p:blipFill>
          <a:blip r:embed="rId3">
            <a:alphaModFix/>
          </a:blip>
          <a:stretch>
            <a:fillRect/>
          </a:stretch>
        </p:blipFill>
        <p:spPr>
          <a:xfrm>
            <a:off x="3295300" y="1229875"/>
            <a:ext cx="4340709" cy="3339000"/>
          </a:xfrm>
          <a:prstGeom prst="rect">
            <a:avLst/>
          </a:prstGeom>
          <a:noFill/>
          <a:ln>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743" name="Google Shape;743;p66"/>
          <p:cNvPicPr preferRelativeResize="0"/>
          <p:nvPr/>
        </p:nvPicPr>
        <p:blipFill>
          <a:blip r:embed="rId3">
            <a:alphaModFix/>
          </a:blip>
          <a:stretch>
            <a:fillRect/>
          </a:stretch>
        </p:blipFill>
        <p:spPr>
          <a:xfrm>
            <a:off x="3119275" y="609900"/>
            <a:ext cx="4114800" cy="4257675"/>
          </a:xfrm>
          <a:prstGeom prst="rect">
            <a:avLst/>
          </a:prstGeom>
          <a:noFill/>
          <a:ln>
            <a:no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pic>
        <p:nvPicPr>
          <p:cNvPr id="748" name="Google Shape;748;p67"/>
          <p:cNvPicPr preferRelativeResize="0"/>
          <p:nvPr/>
        </p:nvPicPr>
        <p:blipFill>
          <a:blip r:embed="rId3">
            <a:alphaModFix/>
          </a:blip>
          <a:stretch>
            <a:fillRect/>
          </a:stretch>
        </p:blipFill>
        <p:spPr>
          <a:xfrm>
            <a:off x="3174725" y="555350"/>
            <a:ext cx="4173175" cy="4338600"/>
          </a:xfrm>
          <a:prstGeom prst="rect">
            <a:avLst/>
          </a:prstGeom>
          <a:noFill/>
          <a:ln>
            <a:no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pic>
        <p:nvPicPr>
          <p:cNvPr id="753" name="Google Shape;753;p68"/>
          <p:cNvPicPr preferRelativeResize="0"/>
          <p:nvPr/>
        </p:nvPicPr>
        <p:blipFill>
          <a:blip r:embed="rId3">
            <a:alphaModFix/>
          </a:blip>
          <a:stretch>
            <a:fillRect/>
          </a:stretch>
        </p:blipFill>
        <p:spPr>
          <a:xfrm>
            <a:off x="3147025" y="486675"/>
            <a:ext cx="4200875" cy="4524825"/>
          </a:xfrm>
          <a:prstGeom prst="rect">
            <a:avLst/>
          </a:prstGeom>
          <a:noFill/>
          <a:ln>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pic>
        <p:nvPicPr>
          <p:cNvPr id="758" name="Google Shape;758;p69"/>
          <p:cNvPicPr preferRelativeResize="0"/>
          <p:nvPr/>
        </p:nvPicPr>
        <p:blipFill>
          <a:blip r:embed="rId3">
            <a:alphaModFix/>
          </a:blip>
          <a:stretch>
            <a:fillRect/>
          </a:stretch>
        </p:blipFill>
        <p:spPr>
          <a:xfrm>
            <a:off x="3216325" y="495300"/>
            <a:ext cx="4145425" cy="4552650"/>
          </a:xfrm>
          <a:prstGeom prst="rect">
            <a:avLst/>
          </a:prstGeom>
          <a:noFill/>
          <a:ln>
            <a:no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pic>
        <p:nvPicPr>
          <p:cNvPr id="763" name="Google Shape;763;p70"/>
          <p:cNvPicPr preferRelativeResize="0"/>
          <p:nvPr/>
        </p:nvPicPr>
        <p:blipFill>
          <a:blip r:embed="rId3">
            <a:alphaModFix/>
          </a:blip>
          <a:stretch>
            <a:fillRect/>
          </a:stretch>
        </p:blipFill>
        <p:spPr>
          <a:xfrm>
            <a:off x="3271775" y="554450"/>
            <a:ext cx="3990975" cy="4191000"/>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35"/>
          <p:cNvSpPr txBox="1">
            <a:spLocks noGrp="1"/>
          </p:cNvSpPr>
          <p:nvPr>
            <p:ph type="body" idx="1"/>
          </p:nvPr>
        </p:nvSpPr>
        <p:spPr>
          <a:xfrm>
            <a:off x="327450" y="744600"/>
            <a:ext cx="8489100" cy="299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Curricular Outcomes:</a:t>
            </a:r>
            <a:endParaRPr b="1"/>
          </a:p>
          <a:p>
            <a:pPr marL="0" lvl="0" indent="0" algn="l" rtl="0">
              <a:spcBef>
                <a:spcPts val="1600"/>
              </a:spcBef>
              <a:spcAft>
                <a:spcPts val="0"/>
              </a:spcAft>
              <a:buNone/>
            </a:pPr>
            <a:r>
              <a:rPr lang="en" b="1"/>
              <a:t>3.N.1 - Say the number sequence between any two given numbers forward and backward</a:t>
            </a:r>
            <a:endParaRPr b="1"/>
          </a:p>
          <a:p>
            <a:pPr marL="914400" lvl="0" indent="-330200" algn="l" rtl="0">
              <a:spcBef>
                <a:spcPts val="0"/>
              </a:spcBef>
              <a:spcAft>
                <a:spcPts val="0"/>
              </a:spcAft>
              <a:buSzPts val="1600"/>
              <a:buChar char="●"/>
            </a:pPr>
            <a:r>
              <a:rPr lang="en" b="1"/>
              <a:t>From 0 to 1 000 by</a:t>
            </a:r>
            <a:endParaRPr b="1"/>
          </a:p>
          <a:p>
            <a:pPr marL="1371600" lvl="1" indent="-330200" algn="l" rtl="0">
              <a:spcBef>
                <a:spcPts val="0"/>
              </a:spcBef>
              <a:spcAft>
                <a:spcPts val="0"/>
              </a:spcAft>
              <a:buSzPts val="1600"/>
              <a:buChar char="○"/>
            </a:pPr>
            <a:r>
              <a:rPr lang="en"/>
              <a:t>10s or 100s, using any starting point</a:t>
            </a:r>
            <a:endParaRPr/>
          </a:p>
          <a:p>
            <a:pPr marL="1371600" lvl="1" indent="-330200" algn="l" rtl="0">
              <a:spcBef>
                <a:spcPts val="0"/>
              </a:spcBef>
              <a:spcAft>
                <a:spcPts val="0"/>
              </a:spcAft>
              <a:buSzPts val="1600"/>
              <a:buChar char="○"/>
            </a:pPr>
            <a:r>
              <a:rPr lang="en"/>
              <a:t>5s, using starting points that are multiples of 5</a:t>
            </a:r>
            <a:endParaRPr/>
          </a:p>
          <a:p>
            <a:pPr marL="1371600" lvl="1" indent="-330200" algn="l" rtl="0">
              <a:spcBef>
                <a:spcPts val="0"/>
              </a:spcBef>
              <a:spcAft>
                <a:spcPts val="0"/>
              </a:spcAft>
              <a:buSzPts val="1600"/>
              <a:buChar char="○"/>
            </a:pPr>
            <a:r>
              <a:rPr lang="en"/>
              <a:t>25s, using starting points that are multiples of 25</a:t>
            </a:r>
            <a:endParaRPr/>
          </a:p>
          <a:p>
            <a:pPr marL="914400" lvl="0" indent="-330200" algn="l" rtl="0">
              <a:spcBef>
                <a:spcPts val="0"/>
              </a:spcBef>
              <a:spcAft>
                <a:spcPts val="0"/>
              </a:spcAft>
              <a:buSzPts val="1600"/>
              <a:buChar char="●"/>
            </a:pPr>
            <a:r>
              <a:rPr lang="en" b="1"/>
              <a:t>From 0 to 100 by</a:t>
            </a:r>
            <a:endParaRPr b="1"/>
          </a:p>
          <a:p>
            <a:pPr marL="1371600" lvl="1" indent="-330200" algn="l" rtl="0">
              <a:spcBef>
                <a:spcPts val="0"/>
              </a:spcBef>
              <a:spcAft>
                <a:spcPts val="0"/>
              </a:spcAft>
              <a:buSzPts val="1600"/>
              <a:buChar char="○"/>
            </a:pPr>
            <a:r>
              <a:rPr lang="en"/>
              <a:t>3s, using starting points that are multiples of 3</a:t>
            </a:r>
            <a:endParaRPr/>
          </a:p>
          <a:p>
            <a:pPr marL="1371600" lvl="1" indent="-330200" algn="l" rtl="0">
              <a:spcBef>
                <a:spcPts val="0"/>
              </a:spcBef>
              <a:spcAft>
                <a:spcPts val="0"/>
              </a:spcAft>
              <a:buSzPts val="1600"/>
              <a:buChar char="○"/>
            </a:pPr>
            <a:r>
              <a:rPr lang="en"/>
              <a:t>4s, using starting points that are multiples of 4</a:t>
            </a:r>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767"/>
        <p:cNvGrpSpPr/>
        <p:nvPr/>
      </p:nvGrpSpPr>
      <p:grpSpPr>
        <a:xfrm>
          <a:off x="0" y="0"/>
          <a:ext cx="0" cy="0"/>
          <a:chOff x="0" y="0"/>
          <a:chExt cx="0" cy="0"/>
        </a:xfrm>
      </p:grpSpPr>
      <p:sp>
        <p:nvSpPr>
          <p:cNvPr id="768" name="Google Shape;768;p71"/>
          <p:cNvSpPr/>
          <p:nvPr/>
        </p:nvSpPr>
        <p:spPr>
          <a:xfrm rot="10800000" flipH="1">
            <a:off x="104700" y="-1095"/>
            <a:ext cx="1485300" cy="394200"/>
          </a:xfrm>
          <a:prstGeom prst="round2SameRect">
            <a:avLst>
              <a:gd name="adj1" fmla="val 16667"/>
              <a:gd name="adj2" fmla="val 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71"/>
          <p:cNvSpPr/>
          <p:nvPr/>
        </p:nvSpPr>
        <p:spPr>
          <a:xfrm rot="10800000" flipH="1">
            <a:off x="1590125" y="-1000"/>
            <a:ext cx="1485300" cy="384300"/>
          </a:xfrm>
          <a:prstGeom prst="round2SameRect">
            <a:avLst>
              <a:gd name="adj1" fmla="val 16667"/>
              <a:gd name="adj2" fmla="val 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71"/>
          <p:cNvSpPr/>
          <p:nvPr/>
        </p:nvSpPr>
        <p:spPr>
          <a:xfrm rot="10800000" flipH="1">
            <a:off x="3075575" y="-1283"/>
            <a:ext cx="1485300" cy="681300"/>
          </a:xfrm>
          <a:prstGeom prst="round2SameRect">
            <a:avLst>
              <a:gd name="adj1" fmla="val 16667"/>
              <a:gd name="adj2" fmla="val 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71"/>
          <p:cNvSpPr/>
          <p:nvPr/>
        </p:nvSpPr>
        <p:spPr>
          <a:xfrm rot="10800000" flipH="1">
            <a:off x="4561000" y="-989"/>
            <a:ext cx="1485300" cy="384000"/>
          </a:xfrm>
          <a:prstGeom prst="round2SameRect">
            <a:avLst>
              <a:gd name="adj1" fmla="val 16667"/>
              <a:gd name="adj2" fmla="val 0"/>
            </a:avLst>
          </a:prstGeom>
          <a:solidFill>
            <a:srgbClr val="1DCA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71"/>
          <p:cNvSpPr/>
          <p:nvPr/>
        </p:nvSpPr>
        <p:spPr>
          <a:xfrm rot="10800000" flipH="1">
            <a:off x="6046434" y="-989"/>
            <a:ext cx="1485300" cy="384000"/>
          </a:xfrm>
          <a:prstGeom prst="round2SameRect">
            <a:avLst>
              <a:gd name="adj1" fmla="val 16667"/>
              <a:gd name="adj2" fmla="val 0"/>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71"/>
          <p:cNvSpPr txBox="1"/>
          <p:nvPr/>
        </p:nvSpPr>
        <p:spPr>
          <a:xfrm>
            <a:off x="200697"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4CCCC"/>
                </a:solidFill>
                <a:latin typeface="Oswald"/>
                <a:ea typeface="Oswald"/>
                <a:cs typeface="Oswald"/>
                <a:sym typeface="Oswald"/>
              </a:rPr>
              <a:t>Information</a:t>
            </a:r>
            <a:endParaRPr sz="1800">
              <a:solidFill>
                <a:srgbClr val="F4CCCC"/>
              </a:solidFill>
              <a:latin typeface="Oswald"/>
              <a:ea typeface="Oswald"/>
              <a:cs typeface="Oswald"/>
              <a:sym typeface="Oswald"/>
            </a:endParaRPr>
          </a:p>
        </p:txBody>
      </p:sp>
      <p:sp>
        <p:nvSpPr>
          <p:cNvPr id="774" name="Google Shape;774;p71"/>
          <p:cNvSpPr txBox="1"/>
          <p:nvPr/>
        </p:nvSpPr>
        <p:spPr>
          <a:xfrm>
            <a:off x="1686130"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FF2CC"/>
                </a:solidFill>
                <a:latin typeface="Oswald"/>
                <a:ea typeface="Oswald"/>
                <a:cs typeface="Oswald"/>
                <a:sym typeface="Oswald"/>
              </a:rPr>
              <a:t>Math Talks</a:t>
            </a:r>
            <a:endParaRPr sz="1700">
              <a:solidFill>
                <a:srgbClr val="FFF2CC"/>
              </a:solidFill>
              <a:latin typeface="Oswald"/>
              <a:ea typeface="Oswald"/>
              <a:cs typeface="Oswald"/>
              <a:sym typeface="Oswald"/>
            </a:endParaRPr>
          </a:p>
        </p:txBody>
      </p:sp>
      <p:sp>
        <p:nvSpPr>
          <p:cNvPr id="775" name="Google Shape;775;p71"/>
          <p:cNvSpPr txBox="1"/>
          <p:nvPr/>
        </p:nvSpPr>
        <p:spPr>
          <a:xfrm>
            <a:off x="3171575"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7F6000"/>
                </a:solidFill>
                <a:latin typeface="Oswald"/>
                <a:ea typeface="Oswald"/>
                <a:cs typeface="Oswald"/>
                <a:sym typeface="Oswald"/>
              </a:rPr>
              <a:t>Rich Tasks</a:t>
            </a:r>
            <a:endParaRPr sz="1700">
              <a:solidFill>
                <a:srgbClr val="7F6000"/>
              </a:solidFill>
              <a:latin typeface="Oswald"/>
              <a:ea typeface="Oswald"/>
              <a:cs typeface="Oswald"/>
              <a:sym typeface="Oswald"/>
            </a:endParaRPr>
          </a:p>
        </p:txBody>
      </p:sp>
      <p:sp>
        <p:nvSpPr>
          <p:cNvPr id="776" name="Google Shape;776;p71"/>
          <p:cNvSpPr txBox="1"/>
          <p:nvPr/>
        </p:nvSpPr>
        <p:spPr>
          <a:xfrm>
            <a:off x="6142272"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C9DAF8"/>
                </a:solidFill>
                <a:latin typeface="Oswald"/>
                <a:ea typeface="Oswald"/>
                <a:cs typeface="Oswald"/>
                <a:sym typeface="Oswald"/>
              </a:rPr>
              <a:t>Asynchronous</a:t>
            </a:r>
            <a:endParaRPr sz="1700">
              <a:solidFill>
                <a:srgbClr val="C9DAF8"/>
              </a:solidFill>
              <a:latin typeface="Oswald"/>
              <a:ea typeface="Oswald"/>
              <a:cs typeface="Oswald"/>
              <a:sym typeface="Oswald"/>
            </a:endParaRPr>
          </a:p>
        </p:txBody>
      </p:sp>
      <p:sp>
        <p:nvSpPr>
          <p:cNvPr id="777" name="Google Shape;777;p71"/>
          <p:cNvSpPr txBox="1"/>
          <p:nvPr/>
        </p:nvSpPr>
        <p:spPr>
          <a:xfrm>
            <a:off x="4656855"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EBF7E7"/>
                </a:solidFill>
                <a:latin typeface="Oswald"/>
                <a:ea typeface="Oswald"/>
                <a:cs typeface="Oswald"/>
                <a:sym typeface="Oswald"/>
              </a:rPr>
              <a:t>Visuals</a:t>
            </a:r>
            <a:endParaRPr sz="1700">
              <a:solidFill>
                <a:srgbClr val="EBF7E7"/>
              </a:solidFill>
              <a:latin typeface="Oswald"/>
              <a:ea typeface="Oswald"/>
              <a:cs typeface="Oswald"/>
              <a:sym typeface="Oswald"/>
            </a:endParaRPr>
          </a:p>
        </p:txBody>
      </p:sp>
      <p:sp>
        <p:nvSpPr>
          <p:cNvPr id="778" name="Google Shape;778;p71"/>
          <p:cNvSpPr/>
          <p:nvPr/>
        </p:nvSpPr>
        <p:spPr>
          <a:xfrm rot="10800000" flipH="1">
            <a:off x="7531859" y="4011"/>
            <a:ext cx="1485300" cy="384000"/>
          </a:xfrm>
          <a:prstGeom prst="round2SameRect">
            <a:avLst>
              <a:gd name="adj1" fmla="val 16667"/>
              <a:gd name="adj2" fmla="val 0"/>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71"/>
          <p:cNvSpPr txBox="1"/>
          <p:nvPr/>
        </p:nvSpPr>
        <p:spPr>
          <a:xfrm>
            <a:off x="7627555"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E9E4F4"/>
                </a:solidFill>
                <a:latin typeface="Oswald"/>
                <a:ea typeface="Oswald"/>
                <a:cs typeface="Oswald"/>
                <a:sym typeface="Oswald"/>
              </a:rPr>
              <a:t>Games</a:t>
            </a:r>
            <a:endParaRPr sz="1700">
              <a:solidFill>
                <a:srgbClr val="E9E4F4"/>
              </a:solidFill>
              <a:latin typeface="Oswald"/>
              <a:ea typeface="Oswald"/>
              <a:cs typeface="Oswald"/>
              <a:sym typeface="Oswald"/>
            </a:endParaRPr>
          </a:p>
        </p:txBody>
      </p:sp>
      <p:sp>
        <p:nvSpPr>
          <p:cNvPr id="780" name="Google Shape;780;p71"/>
          <p:cNvSpPr txBox="1"/>
          <p:nvPr/>
        </p:nvSpPr>
        <p:spPr>
          <a:xfrm>
            <a:off x="1227450" y="3697050"/>
            <a:ext cx="6862200" cy="1385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800" b="1">
                <a:solidFill>
                  <a:srgbClr val="FFFFFF"/>
                </a:solidFill>
                <a:latin typeface="Annie Use Your Telescope"/>
                <a:ea typeface="Annie Use Your Telescope"/>
                <a:cs typeface="Annie Use Your Telescope"/>
                <a:sym typeface="Annie Use Your Telescope"/>
              </a:rPr>
              <a:t>RICH TASKS</a:t>
            </a:r>
            <a:endParaRPr sz="7800" b="1">
              <a:solidFill>
                <a:srgbClr val="FFFFFF"/>
              </a:solidFill>
              <a:latin typeface="Annie Use Your Telescope"/>
              <a:ea typeface="Annie Use Your Telescope"/>
              <a:cs typeface="Annie Use Your Telescope"/>
              <a:sym typeface="Annie Use Your Telescope"/>
            </a:endParaRPr>
          </a:p>
        </p:txBody>
      </p:sp>
      <p:sp>
        <p:nvSpPr>
          <p:cNvPr id="781" name="Google Shape;781;p71"/>
          <p:cNvSpPr/>
          <p:nvPr/>
        </p:nvSpPr>
        <p:spPr>
          <a:xfrm>
            <a:off x="3097650" y="748350"/>
            <a:ext cx="2948700" cy="2948700"/>
          </a:xfrm>
          <a:prstGeom prst="ellipse">
            <a:avLst/>
          </a:prstGeom>
          <a:solidFill>
            <a:srgbClr val="FFD966"/>
          </a:solidFill>
          <a:ln w="38100"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82" name="Google Shape;782;p71" descr="Text, icon&#10;&#10;Description automatically generated"/>
          <p:cNvPicPr preferRelativeResize="0"/>
          <p:nvPr/>
        </p:nvPicPr>
        <p:blipFill rotWithShape="1">
          <a:blip r:embed="rId3">
            <a:alphaModFix/>
          </a:blip>
          <a:srcRect/>
          <a:stretch/>
        </p:blipFill>
        <p:spPr>
          <a:xfrm>
            <a:off x="3384376" y="1035076"/>
            <a:ext cx="2375251" cy="2375251"/>
          </a:xfrm>
          <a:prstGeom prst="rect">
            <a:avLst/>
          </a:prstGeom>
          <a:noFill/>
          <a:ln>
            <a:noFill/>
          </a:ln>
        </p:spPr>
      </p:pic>
      <p:pic>
        <p:nvPicPr>
          <p:cNvPr id="17" name="Google Shape;782;p71" descr="Text, icon&#10;&#10;Description automatically generated">
            <a:extLst>
              <a:ext uri="{FF2B5EF4-FFF2-40B4-BE49-F238E27FC236}">
                <a16:creationId xmlns:a16="http://schemas.microsoft.com/office/drawing/2014/main" id="{D2EBA01C-1317-7448-887D-A7A131ACDAE5}"/>
              </a:ext>
            </a:extLst>
          </p:cNvPr>
          <p:cNvPicPr preferRelativeResize="0"/>
          <p:nvPr/>
        </p:nvPicPr>
        <p:blipFill rotWithShape="1">
          <a:blip r:embed="rId3">
            <a:alphaModFix/>
          </a:blip>
          <a:srcRect/>
          <a:stretch/>
        </p:blipFill>
        <p:spPr>
          <a:xfrm>
            <a:off x="3646155" y="367908"/>
            <a:ext cx="252514" cy="252514"/>
          </a:xfrm>
          <a:prstGeom prst="rect">
            <a:avLst/>
          </a:prstGeom>
          <a:noFill/>
          <a:ln>
            <a:noFill/>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787"/>
        <p:cNvGrpSpPr/>
        <p:nvPr/>
      </p:nvGrpSpPr>
      <p:grpSpPr>
        <a:xfrm>
          <a:off x="0" y="0"/>
          <a:ext cx="0" cy="0"/>
          <a:chOff x="0" y="0"/>
          <a:chExt cx="0" cy="0"/>
        </a:xfrm>
      </p:grpSpPr>
      <p:sp>
        <p:nvSpPr>
          <p:cNvPr id="788" name="Google Shape;788;p72"/>
          <p:cNvSpPr txBox="1">
            <a:spLocks noGrp="1"/>
          </p:cNvSpPr>
          <p:nvPr>
            <p:ph type="title" idx="4294967295"/>
          </p:nvPr>
        </p:nvSpPr>
        <p:spPr>
          <a:xfrm>
            <a:off x="6208453" y="1254775"/>
            <a:ext cx="2331600" cy="21669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lt1"/>
              </a:buClr>
              <a:buSzPts val="4100"/>
              <a:buFont typeface="Calibri"/>
              <a:buNone/>
            </a:pPr>
            <a:r>
              <a:rPr lang="en" sz="4100" b="1">
                <a:latin typeface="Annie Use Your Telescope"/>
                <a:ea typeface="Annie Use Your Telescope"/>
                <a:cs typeface="Annie Use Your Telescope"/>
                <a:sym typeface="Annie Use Your Telescope"/>
              </a:rPr>
              <a:t>Counting Collections</a:t>
            </a:r>
            <a:r>
              <a:rPr lang="en" sz="4100">
                <a:latin typeface="Annie Use Your Telescope"/>
                <a:ea typeface="Annie Use Your Telescope"/>
                <a:cs typeface="Annie Use Your Telescope"/>
                <a:sym typeface="Annie Use Your Telescope"/>
              </a:rPr>
              <a:t/>
            </a:r>
            <a:br>
              <a:rPr lang="en" sz="4100">
                <a:latin typeface="Annie Use Your Telescope"/>
                <a:ea typeface="Annie Use Your Telescope"/>
                <a:cs typeface="Annie Use Your Telescope"/>
                <a:sym typeface="Annie Use Your Telescope"/>
              </a:rPr>
            </a:br>
            <a:endParaRPr sz="4100">
              <a:latin typeface="Annie Use Your Telescope"/>
              <a:ea typeface="Annie Use Your Telescope"/>
              <a:cs typeface="Annie Use Your Telescope"/>
              <a:sym typeface="Annie Use Your Telescope"/>
            </a:endParaRPr>
          </a:p>
        </p:txBody>
      </p:sp>
      <p:pic>
        <p:nvPicPr>
          <p:cNvPr id="789" name="Google Shape;789;p72"/>
          <p:cNvPicPr preferRelativeResize="0"/>
          <p:nvPr/>
        </p:nvPicPr>
        <p:blipFill rotWithShape="1">
          <a:blip r:embed="rId3">
            <a:alphaModFix/>
          </a:blip>
          <a:srcRect t="17857"/>
          <a:stretch/>
        </p:blipFill>
        <p:spPr>
          <a:xfrm>
            <a:off x="175725" y="890825"/>
            <a:ext cx="6032729" cy="3716541"/>
          </a:xfrm>
          <a:prstGeom prst="rect">
            <a:avLst/>
          </a:prstGeom>
          <a:noFill/>
          <a:ln>
            <a:no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pic>
        <p:nvPicPr>
          <p:cNvPr id="794" name="Google Shape;794;p73" descr="Angela Turro &#10;(Editor - Choral Counting and Counting Collections)" title="Counting Collections at Home - UCLA Math Project">
            <a:hlinkClick r:id="rId3"/>
          </p:cNvPr>
          <p:cNvPicPr preferRelativeResize="0"/>
          <p:nvPr/>
        </p:nvPicPr>
        <p:blipFill>
          <a:blip r:embed="rId4">
            <a:alphaModFix/>
          </a:blip>
          <a:stretch>
            <a:fillRect/>
          </a:stretch>
        </p:blipFill>
        <p:spPr>
          <a:xfrm>
            <a:off x="3041050" y="728800"/>
            <a:ext cx="5665500" cy="4249125"/>
          </a:xfrm>
          <a:prstGeom prst="rect">
            <a:avLst/>
          </a:prstGeom>
          <a:noFill/>
          <a:ln>
            <a:noFill/>
          </a:ln>
        </p:spPr>
      </p:pic>
      <p:sp>
        <p:nvSpPr>
          <p:cNvPr id="795" name="Google Shape;795;p73"/>
          <p:cNvSpPr txBox="1"/>
          <p:nvPr/>
        </p:nvSpPr>
        <p:spPr>
          <a:xfrm>
            <a:off x="227600" y="874425"/>
            <a:ext cx="2489400" cy="235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700" b="1">
                <a:latin typeface="BenchNine"/>
                <a:ea typeface="BenchNine"/>
                <a:cs typeface="BenchNine"/>
                <a:sym typeface="BenchNine"/>
              </a:rPr>
              <a:t>Counting Collections At Home!</a:t>
            </a:r>
            <a:endParaRPr sz="4700" b="1">
              <a:latin typeface="BenchNine"/>
              <a:ea typeface="BenchNine"/>
              <a:cs typeface="BenchNine"/>
              <a:sym typeface="BenchNine"/>
            </a:endParaRPr>
          </a:p>
        </p:txBody>
      </p:sp>
      <p:pic>
        <p:nvPicPr>
          <p:cNvPr id="796" name="Google Shape;796;p73"/>
          <p:cNvPicPr preferRelativeResize="0"/>
          <p:nvPr/>
        </p:nvPicPr>
        <p:blipFill>
          <a:blip r:embed="rId5">
            <a:alphaModFix/>
          </a:blip>
          <a:stretch>
            <a:fillRect/>
          </a:stretch>
        </p:blipFill>
        <p:spPr>
          <a:xfrm>
            <a:off x="754500" y="3094572"/>
            <a:ext cx="1435600" cy="1883350"/>
          </a:xfrm>
          <a:prstGeom prst="rect">
            <a:avLst/>
          </a:prstGeom>
          <a:noFill/>
          <a:ln>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4"/>
        <p:cNvGrpSpPr/>
        <p:nvPr/>
      </p:nvGrpSpPr>
      <p:grpSpPr>
        <a:xfrm>
          <a:off x="0" y="0"/>
          <a:ext cx="0" cy="0"/>
          <a:chOff x="0" y="0"/>
          <a:chExt cx="0" cy="0"/>
        </a:xfrm>
      </p:grpSpPr>
      <p:sp>
        <p:nvSpPr>
          <p:cNvPr id="805" name="Google Shape;805;p75"/>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grpSp>
        <p:nvGrpSpPr>
          <p:cNvPr id="806" name="Google Shape;806;p75"/>
          <p:cNvGrpSpPr/>
          <p:nvPr/>
        </p:nvGrpSpPr>
        <p:grpSpPr>
          <a:xfrm>
            <a:off x="-1" y="-1"/>
            <a:ext cx="3436145" cy="5143502"/>
            <a:chOff x="-2" y="-1"/>
            <a:chExt cx="4581527" cy="6858002"/>
          </a:xfrm>
        </p:grpSpPr>
        <p:grpSp>
          <p:nvGrpSpPr>
            <p:cNvPr id="807" name="Google Shape;807;p75"/>
            <p:cNvGrpSpPr/>
            <p:nvPr/>
          </p:nvGrpSpPr>
          <p:grpSpPr>
            <a:xfrm>
              <a:off x="-2" y="-1"/>
              <a:ext cx="4572002" cy="6858002"/>
              <a:chOff x="-2" y="-1"/>
              <a:chExt cx="4572002" cy="6858002"/>
            </a:xfrm>
          </p:grpSpPr>
          <p:sp>
            <p:nvSpPr>
              <p:cNvPr id="808" name="Google Shape;808;p75"/>
              <p:cNvSpPr/>
              <p:nvPr/>
            </p:nvSpPr>
            <p:spPr>
              <a:xfrm>
                <a:off x="-2" y="-1"/>
                <a:ext cx="4572002" cy="6858002"/>
              </a:xfrm>
              <a:custGeom>
                <a:avLst/>
                <a:gdLst/>
                <a:ahLst/>
                <a:cxnLst/>
                <a:rect l="l" t="t" r="r" b="b"/>
                <a:pathLst>
                  <a:path w="4572002" h="6858002" extrusionOk="0">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dk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809" name="Google Shape;809;p75"/>
              <p:cNvSpPr/>
              <p:nvPr/>
            </p:nvSpPr>
            <p:spPr>
              <a:xfrm>
                <a:off x="-2" y="-1"/>
                <a:ext cx="4572002" cy="6858002"/>
              </a:xfrm>
              <a:custGeom>
                <a:avLst/>
                <a:gdLst/>
                <a:ahLst/>
                <a:cxnLst/>
                <a:rect l="l" t="t" r="r" b="b"/>
                <a:pathLst>
                  <a:path w="4572002" h="6858002" extrusionOk="0">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lt1">
                  <a:alpha val="1373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grpSp>
        <p:grpSp>
          <p:nvGrpSpPr>
            <p:cNvPr id="810" name="Google Shape;810;p75"/>
            <p:cNvGrpSpPr/>
            <p:nvPr/>
          </p:nvGrpSpPr>
          <p:grpSpPr>
            <a:xfrm>
              <a:off x="3697284" y="0"/>
              <a:ext cx="884241" cy="6858002"/>
              <a:chOff x="3697284" y="0"/>
              <a:chExt cx="884241" cy="6858002"/>
            </a:xfrm>
          </p:grpSpPr>
          <p:grpSp>
            <p:nvGrpSpPr>
              <p:cNvPr id="811" name="Google Shape;811;p75"/>
              <p:cNvGrpSpPr/>
              <p:nvPr/>
            </p:nvGrpSpPr>
            <p:grpSpPr>
              <a:xfrm>
                <a:off x="3697284" y="0"/>
                <a:ext cx="884241" cy="6858001"/>
                <a:chOff x="3697284" y="0"/>
                <a:chExt cx="884241" cy="6858001"/>
              </a:xfrm>
            </p:grpSpPr>
            <p:sp>
              <p:nvSpPr>
                <p:cNvPr id="812" name="Google Shape;812;p75"/>
                <p:cNvSpPr/>
                <p:nvPr/>
              </p:nvSpPr>
              <p:spPr>
                <a:xfrm rot="-5400000" flipH="1">
                  <a:off x="705641" y="2991642"/>
                  <a:ext cx="6858001" cy="874716"/>
                </a:xfrm>
                <a:custGeom>
                  <a:avLst/>
                  <a:gdLst/>
                  <a:ahLst/>
                  <a:cxnLst/>
                  <a:rect l="l" t="t" r="r" b="b"/>
                  <a:pathLst>
                    <a:path w="6858001" h="874716" extrusionOk="0">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813" name="Google Shape;813;p75"/>
                <p:cNvSpPr/>
                <p:nvPr/>
              </p:nvSpPr>
              <p:spPr>
                <a:xfrm rot="-5400000" flipH="1">
                  <a:off x="715166" y="2991642"/>
                  <a:ext cx="6858001" cy="874716"/>
                </a:xfrm>
                <a:custGeom>
                  <a:avLst/>
                  <a:gdLst/>
                  <a:ahLst/>
                  <a:cxnLst/>
                  <a:rect l="l" t="t" r="r" b="b"/>
                  <a:pathLst>
                    <a:path w="6858001" h="874716" extrusionOk="0">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grpSp>
          <p:grpSp>
            <p:nvGrpSpPr>
              <p:cNvPr id="814" name="Google Shape;814;p75"/>
              <p:cNvGrpSpPr/>
              <p:nvPr/>
            </p:nvGrpSpPr>
            <p:grpSpPr>
              <a:xfrm>
                <a:off x="3697284" y="1"/>
                <a:ext cx="884241" cy="6858001"/>
                <a:chOff x="3697284" y="0"/>
                <a:chExt cx="884241" cy="6858001"/>
              </a:xfrm>
            </p:grpSpPr>
            <p:sp>
              <p:nvSpPr>
                <p:cNvPr id="815" name="Google Shape;815;p75"/>
                <p:cNvSpPr/>
                <p:nvPr/>
              </p:nvSpPr>
              <p:spPr>
                <a:xfrm rot="-5400000" flipH="1">
                  <a:off x="705641" y="2991642"/>
                  <a:ext cx="6858001" cy="874716"/>
                </a:xfrm>
                <a:custGeom>
                  <a:avLst/>
                  <a:gdLst/>
                  <a:ahLst/>
                  <a:cxnLst/>
                  <a:rect l="l" t="t" r="r" b="b"/>
                  <a:pathLst>
                    <a:path w="6858001" h="874716" extrusionOk="0">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rotWithShape="1">
                  <a:blip r:embed="rId3">
                    <a:alphaModFix amt="57000"/>
                  </a:blip>
                  <a:tile tx="0" ty="0" sx="100000" sy="100000" flip="none" algn="tl"/>
                </a:blip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816" name="Google Shape;816;p75"/>
                <p:cNvSpPr/>
                <p:nvPr/>
              </p:nvSpPr>
              <p:spPr>
                <a:xfrm rot="-5400000" flipH="1">
                  <a:off x="715166" y="2991642"/>
                  <a:ext cx="6858001" cy="874716"/>
                </a:xfrm>
                <a:custGeom>
                  <a:avLst/>
                  <a:gdLst/>
                  <a:ahLst/>
                  <a:cxnLst/>
                  <a:rect l="l" t="t" r="r" b="b"/>
                  <a:pathLst>
                    <a:path w="6858001" h="874716" extrusionOk="0">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rotWithShape="1">
                  <a:blip r:embed="rId3">
                    <a:alphaModFix amt="57000"/>
                  </a:blip>
                  <a:tile tx="0" ty="0" sx="100000" sy="100000" flip="none" algn="tl"/>
                </a:blip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grpSp>
        </p:grpSp>
      </p:grpSp>
      <p:sp>
        <p:nvSpPr>
          <p:cNvPr id="817" name="Google Shape;817;p75"/>
          <p:cNvSpPr txBox="1">
            <a:spLocks noGrp="1"/>
          </p:cNvSpPr>
          <p:nvPr>
            <p:ph type="title"/>
          </p:nvPr>
        </p:nvSpPr>
        <p:spPr>
          <a:xfrm>
            <a:off x="620316" y="1231314"/>
            <a:ext cx="1992000" cy="24099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lt1"/>
              </a:buClr>
              <a:buSzPts val="3000"/>
              <a:buFont typeface="Calibri"/>
              <a:buNone/>
            </a:pPr>
            <a:r>
              <a:rPr lang="en" sz="3800">
                <a:solidFill>
                  <a:schemeClr val="lt1"/>
                </a:solidFill>
                <a:latin typeface="BenchNine"/>
                <a:ea typeface="BenchNine"/>
                <a:cs typeface="BenchNine"/>
                <a:sym typeface="BenchNine"/>
              </a:rPr>
              <a:t>Critical Features of Counting Collections</a:t>
            </a:r>
            <a:endParaRPr sz="1900">
              <a:latin typeface="BenchNine"/>
              <a:ea typeface="BenchNine"/>
              <a:cs typeface="BenchNine"/>
              <a:sym typeface="BenchNine"/>
            </a:endParaRPr>
          </a:p>
        </p:txBody>
      </p:sp>
      <p:sp>
        <p:nvSpPr>
          <p:cNvPr id="818" name="Google Shape;818;p75"/>
          <p:cNvSpPr txBox="1"/>
          <p:nvPr/>
        </p:nvSpPr>
        <p:spPr>
          <a:xfrm>
            <a:off x="3633160" y="385411"/>
            <a:ext cx="5220000" cy="3870300"/>
          </a:xfrm>
          <a:prstGeom prst="rect">
            <a:avLst/>
          </a:prstGeom>
          <a:noFill/>
          <a:ln>
            <a:noFill/>
          </a:ln>
        </p:spPr>
        <p:txBody>
          <a:bodyPr spcFirstLastPara="1" wrap="square" lIns="68575" tIns="34275" rIns="68575" bIns="34275" anchor="t" anchorCtr="0">
            <a:noAutofit/>
          </a:bodyPr>
          <a:lstStyle/>
          <a:p>
            <a:pPr marL="342900" marR="0" lvl="0" indent="-196850" algn="l" rtl="0">
              <a:lnSpc>
                <a:spcPct val="90000"/>
              </a:lnSpc>
              <a:spcBef>
                <a:spcPts val="0"/>
              </a:spcBef>
              <a:spcAft>
                <a:spcPts val="0"/>
              </a:spcAft>
              <a:buSzPts val="2500"/>
              <a:buFont typeface="BenchNine"/>
              <a:buChar char="•"/>
            </a:pPr>
            <a:r>
              <a:rPr lang="en" sz="2500" i="0" u="none" strike="noStrike" cap="none">
                <a:latin typeface="BenchNine"/>
                <a:ea typeface="BenchNine"/>
                <a:cs typeface="BenchNine"/>
                <a:sym typeface="BenchNine"/>
              </a:rPr>
              <a:t>Children count a collection of objects</a:t>
            </a:r>
            <a:endParaRPr sz="2500" i="0" u="none" strike="noStrike" cap="none">
              <a:latin typeface="BenchNine"/>
              <a:ea typeface="BenchNine"/>
              <a:cs typeface="BenchNine"/>
              <a:sym typeface="BenchNine"/>
            </a:endParaRPr>
          </a:p>
          <a:p>
            <a:pPr marL="342900" marR="0" lvl="0" indent="-196850" algn="l" rtl="0">
              <a:lnSpc>
                <a:spcPct val="90000"/>
              </a:lnSpc>
              <a:spcBef>
                <a:spcPts val="500"/>
              </a:spcBef>
              <a:spcAft>
                <a:spcPts val="0"/>
              </a:spcAft>
              <a:buSzPts val="2500"/>
              <a:buFont typeface="BenchNine"/>
              <a:buChar char="•"/>
            </a:pPr>
            <a:r>
              <a:rPr lang="en" sz="2500" i="0" u="none" strike="noStrike" cap="none">
                <a:latin typeface="BenchNine"/>
                <a:ea typeface="BenchNine"/>
                <a:cs typeface="BenchNine"/>
                <a:sym typeface="BenchNine"/>
              </a:rPr>
              <a:t>Children choose how to count, including how to space, whether to use tools or not, and how to organize their collection</a:t>
            </a:r>
            <a:endParaRPr sz="2500" i="0" u="none" strike="noStrike" cap="none">
              <a:latin typeface="BenchNine"/>
              <a:ea typeface="BenchNine"/>
              <a:cs typeface="BenchNine"/>
              <a:sym typeface="BenchNine"/>
            </a:endParaRPr>
          </a:p>
          <a:p>
            <a:pPr marL="342900" marR="0" lvl="0" indent="-196850" algn="l" rtl="0">
              <a:lnSpc>
                <a:spcPct val="90000"/>
              </a:lnSpc>
              <a:spcBef>
                <a:spcPts val="500"/>
              </a:spcBef>
              <a:spcAft>
                <a:spcPts val="0"/>
              </a:spcAft>
              <a:buSzPts val="2500"/>
              <a:buFont typeface="BenchNine"/>
              <a:buChar char="•"/>
            </a:pPr>
            <a:r>
              <a:rPr lang="en" sz="2500" i="0" u="none" strike="noStrike" cap="none">
                <a:latin typeface="BenchNine"/>
                <a:ea typeface="BenchNine"/>
                <a:cs typeface="BenchNine"/>
                <a:sym typeface="BenchNine"/>
              </a:rPr>
              <a:t>Teachers may choose types of collections (quantities and kinds of objects)</a:t>
            </a:r>
            <a:endParaRPr sz="2500" i="0" u="none" strike="noStrike" cap="none">
              <a:latin typeface="BenchNine"/>
              <a:ea typeface="BenchNine"/>
              <a:cs typeface="BenchNine"/>
              <a:sym typeface="BenchNine"/>
            </a:endParaRPr>
          </a:p>
          <a:p>
            <a:pPr marL="342900" marR="0" lvl="0" indent="-196850" algn="l" rtl="0">
              <a:lnSpc>
                <a:spcPct val="90000"/>
              </a:lnSpc>
              <a:spcBef>
                <a:spcPts val="500"/>
              </a:spcBef>
              <a:spcAft>
                <a:spcPts val="0"/>
              </a:spcAft>
              <a:buSzPts val="2500"/>
              <a:buFont typeface="BenchNine"/>
              <a:buChar char="•"/>
            </a:pPr>
            <a:r>
              <a:rPr lang="en" sz="2500" i="0" u="none" strike="noStrike" cap="none">
                <a:latin typeface="BenchNine"/>
                <a:ea typeface="BenchNine"/>
                <a:cs typeface="BenchNine"/>
                <a:sym typeface="BenchNine"/>
              </a:rPr>
              <a:t>During or after counting, children choose how to make a recording of their count to show how they counted</a:t>
            </a:r>
            <a:endParaRPr sz="2500" i="0" u="none" strike="noStrike" cap="none">
              <a:latin typeface="BenchNine"/>
              <a:ea typeface="BenchNine"/>
              <a:cs typeface="BenchNine"/>
              <a:sym typeface="BenchNine"/>
            </a:endParaRPr>
          </a:p>
          <a:p>
            <a:pPr marL="342900" marR="0" lvl="0" indent="-196850" algn="l" rtl="0">
              <a:lnSpc>
                <a:spcPct val="90000"/>
              </a:lnSpc>
              <a:spcBef>
                <a:spcPts val="500"/>
              </a:spcBef>
              <a:spcAft>
                <a:spcPts val="0"/>
              </a:spcAft>
              <a:buSzPts val="2500"/>
              <a:buFont typeface="BenchNine"/>
              <a:buChar char="•"/>
            </a:pPr>
            <a:r>
              <a:rPr lang="en" sz="2500" i="0" u="none" strike="noStrike" cap="none">
                <a:latin typeface="BenchNine"/>
                <a:ea typeface="BenchNine"/>
                <a:cs typeface="BenchNine"/>
                <a:sym typeface="BenchNine"/>
              </a:rPr>
              <a:t>Before, during, or after the count teachers may choose to highlight insights, children are developing</a:t>
            </a:r>
            <a:endParaRPr sz="2500" i="0" u="none" strike="noStrike" cap="none">
              <a:latin typeface="BenchNine"/>
              <a:ea typeface="BenchNine"/>
              <a:cs typeface="BenchNine"/>
              <a:sym typeface="BenchNine"/>
            </a:endParaRPr>
          </a:p>
          <a:p>
            <a:pPr marL="2921000" marR="0" lvl="8" indent="0" algn="l" rtl="0">
              <a:lnSpc>
                <a:spcPct val="90000"/>
              </a:lnSpc>
              <a:spcBef>
                <a:spcPts val="500"/>
              </a:spcBef>
              <a:spcAft>
                <a:spcPts val="0"/>
              </a:spcAft>
              <a:buNone/>
            </a:pPr>
            <a:r>
              <a:rPr lang="en" sz="1500" b="0" i="0" u="none" strike="noStrike" cap="none">
                <a:solidFill>
                  <a:srgbClr val="999999"/>
                </a:solidFill>
                <a:latin typeface="Calibri"/>
                <a:ea typeface="Calibri"/>
                <a:cs typeface="Calibri"/>
                <a:sym typeface="Calibri"/>
              </a:rPr>
              <a:t>Choral Counting and Counting Collections 2018</a:t>
            </a:r>
            <a:endParaRPr sz="1500" b="0" i="0" u="none" strike="noStrike" cap="none">
              <a:solidFill>
                <a:srgbClr val="999999"/>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22"/>
        <p:cNvGrpSpPr/>
        <p:nvPr/>
      </p:nvGrpSpPr>
      <p:grpSpPr>
        <a:xfrm>
          <a:off x="0" y="0"/>
          <a:ext cx="0" cy="0"/>
          <a:chOff x="0" y="0"/>
          <a:chExt cx="0" cy="0"/>
        </a:xfrm>
      </p:grpSpPr>
      <p:sp>
        <p:nvSpPr>
          <p:cNvPr id="823" name="Google Shape;823;p76"/>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824" name="Google Shape;824;p76" descr="Magnifying glass on clear background"/>
          <p:cNvPicPr preferRelativeResize="0"/>
          <p:nvPr/>
        </p:nvPicPr>
        <p:blipFill rotWithShape="1">
          <a:blip r:embed="rId3">
            <a:alphaModFix/>
          </a:blip>
          <a:srcRect l="12801" r="10500" b="9090"/>
          <a:stretch/>
        </p:blipFill>
        <p:spPr>
          <a:xfrm>
            <a:off x="2642616" y="8"/>
            <a:ext cx="6501386" cy="5143491"/>
          </a:xfrm>
          <a:prstGeom prst="rect">
            <a:avLst/>
          </a:prstGeom>
          <a:noFill/>
          <a:ln>
            <a:noFill/>
          </a:ln>
        </p:spPr>
      </p:pic>
      <p:sp>
        <p:nvSpPr>
          <p:cNvPr id="825" name="Google Shape;825;p76"/>
          <p:cNvSpPr/>
          <p:nvPr/>
        </p:nvSpPr>
        <p:spPr>
          <a:xfrm>
            <a:off x="1" y="0"/>
            <a:ext cx="7317600" cy="5143500"/>
          </a:xfrm>
          <a:prstGeom prst="rect">
            <a:avLst/>
          </a:prstGeom>
          <a:gradFill>
            <a:gsLst>
              <a:gs pos="0">
                <a:srgbClr val="FFFFFF">
                  <a:alpha val="0"/>
                </a:srgbClr>
              </a:gs>
              <a:gs pos="19000">
                <a:srgbClr val="FFFFFF">
                  <a:alpha val="37647"/>
                </a:srgbClr>
              </a:gs>
              <a:gs pos="35000">
                <a:srgbClr val="FFFFFF">
                  <a:alpha val="77647"/>
                </a:srgbClr>
              </a:gs>
              <a:gs pos="58000">
                <a:schemeClr val="lt1"/>
              </a:gs>
              <a:gs pos="100000">
                <a:schemeClr val="lt1"/>
              </a:gs>
            </a:gsLst>
            <a:lin ang="10800025"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826" name="Google Shape;826;p76"/>
          <p:cNvSpPr txBox="1"/>
          <p:nvPr/>
        </p:nvSpPr>
        <p:spPr>
          <a:xfrm>
            <a:off x="224405" y="223985"/>
            <a:ext cx="4832400" cy="358200"/>
          </a:xfrm>
          <a:prstGeom prst="rect">
            <a:avLst/>
          </a:prstGeom>
          <a:noFill/>
          <a:ln>
            <a:noFill/>
          </a:ln>
        </p:spPr>
        <p:txBody>
          <a:bodyPr spcFirstLastPara="1" wrap="square" lIns="68575" tIns="34275" rIns="68575" bIns="34275" anchor="b" anchorCtr="0">
            <a:noAutofit/>
          </a:bodyPr>
          <a:lstStyle/>
          <a:p>
            <a:pPr marL="0" marR="0" lvl="0" indent="0" algn="l" rtl="0">
              <a:lnSpc>
                <a:spcPct val="90000"/>
              </a:lnSpc>
              <a:spcBef>
                <a:spcPts val="0"/>
              </a:spcBef>
              <a:spcAft>
                <a:spcPts val="0"/>
              </a:spcAft>
              <a:buNone/>
            </a:pPr>
            <a:r>
              <a:rPr lang="en" sz="2800" b="1" i="0" u="none" strike="noStrike" cap="none">
                <a:solidFill>
                  <a:schemeClr val="dk1"/>
                </a:solidFill>
                <a:latin typeface="BenchNine"/>
                <a:ea typeface="BenchNine"/>
                <a:cs typeface="BenchNine"/>
                <a:sym typeface="BenchNine"/>
              </a:rPr>
              <a:t>Asking Questions to Reveal Student Thinking</a:t>
            </a:r>
            <a:endParaRPr sz="1900" b="1">
              <a:latin typeface="BenchNine"/>
              <a:ea typeface="BenchNine"/>
              <a:cs typeface="BenchNine"/>
              <a:sym typeface="BenchNine"/>
            </a:endParaRPr>
          </a:p>
        </p:txBody>
      </p:sp>
      <p:sp>
        <p:nvSpPr>
          <p:cNvPr id="827" name="Google Shape;827;p76"/>
          <p:cNvSpPr/>
          <p:nvPr/>
        </p:nvSpPr>
        <p:spPr>
          <a:xfrm rot="5400000">
            <a:off x="496841" y="454300"/>
            <a:ext cx="54900" cy="4116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828" name="Google Shape;828;p76"/>
          <p:cNvSpPr/>
          <p:nvPr/>
        </p:nvSpPr>
        <p:spPr>
          <a:xfrm>
            <a:off x="321183" y="1832610"/>
            <a:ext cx="2475600" cy="6900"/>
          </a:xfrm>
          <a:prstGeom prst="rect">
            <a:avLst/>
          </a:prstGeom>
          <a:solidFill>
            <a:srgbClr val="D5D5D5"/>
          </a:solidFill>
          <a:ln w="9525" cap="flat" cmpd="sng">
            <a:solidFill>
              <a:srgbClr val="D5D5D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829" name="Google Shape;829;p76"/>
          <p:cNvSpPr txBox="1"/>
          <p:nvPr/>
        </p:nvSpPr>
        <p:spPr>
          <a:xfrm>
            <a:off x="273893" y="737890"/>
            <a:ext cx="2805600" cy="2405400"/>
          </a:xfrm>
          <a:prstGeom prst="rect">
            <a:avLst/>
          </a:prstGeom>
          <a:noFill/>
          <a:ln>
            <a:noFill/>
          </a:ln>
        </p:spPr>
        <p:txBody>
          <a:bodyPr spcFirstLastPara="1" wrap="square" lIns="68575" tIns="34275" rIns="68575" bIns="34275" anchor="t" anchorCtr="0">
            <a:normAutofit/>
          </a:bodyPr>
          <a:lstStyle/>
          <a:p>
            <a:pPr marL="0" marR="0" lvl="0" indent="0" algn="ctr" rtl="0">
              <a:lnSpc>
                <a:spcPct val="90000"/>
              </a:lnSpc>
              <a:spcBef>
                <a:spcPts val="0"/>
              </a:spcBef>
              <a:spcAft>
                <a:spcPts val="0"/>
              </a:spcAft>
              <a:buNone/>
            </a:pPr>
            <a:r>
              <a:rPr lang="en" sz="2800" b="1" i="0" u="none" strike="noStrike" cap="none">
                <a:solidFill>
                  <a:srgbClr val="FF0000"/>
                </a:solidFill>
                <a:latin typeface="BenchNine"/>
                <a:ea typeface="BenchNine"/>
                <a:cs typeface="BenchNine"/>
                <a:sym typeface="BenchNine"/>
              </a:rPr>
              <a:t>PLANNING</a:t>
            </a:r>
            <a:endParaRPr sz="2500">
              <a:latin typeface="BenchNine"/>
              <a:ea typeface="BenchNine"/>
              <a:cs typeface="BenchNine"/>
              <a:sym typeface="BenchNine"/>
            </a:endParaRPr>
          </a:p>
          <a:p>
            <a:pPr marL="0" marR="0" lvl="0" indent="0" algn="ctr" rtl="0">
              <a:lnSpc>
                <a:spcPct val="90000"/>
              </a:lnSpc>
              <a:spcBef>
                <a:spcPts val="500"/>
              </a:spcBef>
              <a:spcAft>
                <a:spcPts val="0"/>
              </a:spcAft>
              <a:buNone/>
            </a:pPr>
            <a:r>
              <a:rPr lang="en" sz="2200" i="0" u="none" strike="noStrike" cap="none">
                <a:solidFill>
                  <a:schemeClr val="dk1"/>
                </a:solidFill>
                <a:latin typeface="BenchNine"/>
                <a:ea typeface="BenchNine"/>
                <a:cs typeface="BenchNine"/>
                <a:sym typeface="BenchNine"/>
              </a:rPr>
              <a:t>"How are you going to count your collection?  What is your plan? "</a:t>
            </a:r>
            <a:endParaRPr sz="1900">
              <a:latin typeface="BenchNine"/>
              <a:ea typeface="BenchNine"/>
              <a:cs typeface="BenchNine"/>
              <a:sym typeface="BenchNine"/>
            </a:endParaRPr>
          </a:p>
        </p:txBody>
      </p:sp>
      <p:sp>
        <p:nvSpPr>
          <p:cNvPr id="830" name="Google Shape;830;p76"/>
          <p:cNvSpPr txBox="1"/>
          <p:nvPr/>
        </p:nvSpPr>
        <p:spPr>
          <a:xfrm>
            <a:off x="3340612" y="687525"/>
            <a:ext cx="2229900" cy="19035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700" b="1" i="0" u="none" strike="noStrike" cap="none">
                <a:solidFill>
                  <a:srgbClr val="7030A0"/>
                </a:solidFill>
                <a:latin typeface="BenchNine"/>
                <a:ea typeface="BenchNine"/>
                <a:cs typeface="BenchNine"/>
                <a:sym typeface="BenchNine"/>
              </a:rPr>
              <a:t>GROUPING</a:t>
            </a:r>
            <a:endParaRPr sz="2700" b="1" i="0" u="none" strike="noStrike" cap="none">
              <a:solidFill>
                <a:srgbClr val="7030A0"/>
              </a:solidFill>
              <a:latin typeface="BenchNine"/>
              <a:ea typeface="BenchNine"/>
              <a:cs typeface="BenchNine"/>
              <a:sym typeface="BenchNine"/>
            </a:endParaRPr>
          </a:p>
          <a:p>
            <a:pPr marL="0" marR="0" lvl="0" indent="0" algn="ctr" rtl="0">
              <a:spcBef>
                <a:spcPts val="500"/>
              </a:spcBef>
              <a:spcAft>
                <a:spcPts val="0"/>
              </a:spcAft>
              <a:buNone/>
            </a:pPr>
            <a:r>
              <a:rPr lang="en" sz="2200" i="0" u="none" strike="noStrike" cap="none">
                <a:solidFill>
                  <a:schemeClr val="dk1"/>
                </a:solidFill>
                <a:latin typeface="BenchNine"/>
                <a:ea typeface="BenchNine"/>
                <a:cs typeface="BenchNine"/>
                <a:sym typeface="BenchNine"/>
              </a:rPr>
              <a:t>"Counting by 1's is taking a while, isn't it?  Is there a faster way to count how many?" </a:t>
            </a:r>
            <a:endParaRPr sz="2200" i="0" u="none" strike="noStrike" cap="none">
              <a:solidFill>
                <a:schemeClr val="dk1"/>
              </a:solidFill>
              <a:latin typeface="BenchNine"/>
              <a:ea typeface="BenchNine"/>
              <a:cs typeface="BenchNine"/>
              <a:sym typeface="BenchNine"/>
            </a:endParaRPr>
          </a:p>
        </p:txBody>
      </p:sp>
      <p:sp>
        <p:nvSpPr>
          <p:cNvPr id="831" name="Google Shape;831;p76"/>
          <p:cNvSpPr txBox="1"/>
          <p:nvPr/>
        </p:nvSpPr>
        <p:spPr>
          <a:xfrm>
            <a:off x="6114175" y="582275"/>
            <a:ext cx="2805600" cy="1980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700" b="1" i="0" u="none" strike="noStrike" cap="none">
                <a:solidFill>
                  <a:srgbClr val="002060"/>
                </a:solidFill>
                <a:latin typeface="BenchNine"/>
                <a:ea typeface="BenchNine"/>
                <a:cs typeface="BenchNine"/>
                <a:sym typeface="BenchNine"/>
              </a:rPr>
              <a:t>DOUBLE CHECKING YOUR COUNT</a:t>
            </a:r>
            <a:endParaRPr sz="2700" b="1" i="0" u="none" strike="noStrike" cap="none">
              <a:solidFill>
                <a:srgbClr val="002060"/>
              </a:solidFill>
              <a:latin typeface="BenchNine"/>
              <a:ea typeface="BenchNine"/>
              <a:cs typeface="BenchNine"/>
              <a:sym typeface="BenchNine"/>
            </a:endParaRPr>
          </a:p>
          <a:p>
            <a:pPr marL="0" marR="0" lvl="0" indent="0" algn="ctr" rtl="0">
              <a:spcBef>
                <a:spcPts val="500"/>
              </a:spcBef>
              <a:spcAft>
                <a:spcPts val="0"/>
              </a:spcAft>
              <a:buNone/>
            </a:pPr>
            <a:r>
              <a:rPr lang="en" sz="2200" i="0" u="none" strike="noStrike" cap="none">
                <a:solidFill>
                  <a:schemeClr val="dk1"/>
                </a:solidFill>
                <a:latin typeface="BenchNine"/>
                <a:ea typeface="BenchNine"/>
                <a:cs typeface="BenchNine"/>
                <a:sym typeface="BenchNine"/>
              </a:rPr>
              <a:t>How many objects are in your collection? Can you prove it? Can you count it another way?</a:t>
            </a:r>
            <a:r>
              <a:rPr lang="en" sz="2200" b="0" i="0" u="none" strike="noStrike" cap="none">
                <a:solidFill>
                  <a:schemeClr val="dk1"/>
                </a:solidFill>
                <a:latin typeface="Arial"/>
                <a:ea typeface="Arial"/>
                <a:cs typeface="Arial"/>
                <a:sym typeface="Arial"/>
              </a:rPr>
              <a:t> </a:t>
            </a:r>
            <a:endParaRPr sz="1900"/>
          </a:p>
        </p:txBody>
      </p:sp>
      <p:sp>
        <p:nvSpPr>
          <p:cNvPr id="832" name="Google Shape;832;p76"/>
          <p:cNvSpPr txBox="1"/>
          <p:nvPr/>
        </p:nvSpPr>
        <p:spPr>
          <a:xfrm>
            <a:off x="405442" y="2572828"/>
            <a:ext cx="2542500" cy="22422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700" b="1" i="0" u="none" strike="noStrike" cap="none">
                <a:solidFill>
                  <a:schemeClr val="accent1"/>
                </a:solidFill>
                <a:latin typeface="BenchNine"/>
                <a:ea typeface="BenchNine"/>
                <a:cs typeface="BenchNine"/>
                <a:sym typeface="BenchNine"/>
              </a:rPr>
              <a:t>RECORDING</a:t>
            </a:r>
            <a:endParaRPr sz="2800" b="1" i="0" u="none" strike="noStrike" cap="none">
              <a:solidFill>
                <a:schemeClr val="accent1"/>
              </a:solidFill>
              <a:latin typeface="BenchNine"/>
              <a:ea typeface="BenchNine"/>
              <a:cs typeface="BenchNine"/>
              <a:sym typeface="BenchNine"/>
            </a:endParaRPr>
          </a:p>
          <a:p>
            <a:pPr marL="0" marR="0" lvl="0" indent="0" algn="ctr" rtl="0">
              <a:spcBef>
                <a:spcPts val="500"/>
              </a:spcBef>
              <a:spcAft>
                <a:spcPts val="0"/>
              </a:spcAft>
              <a:buNone/>
            </a:pPr>
            <a:r>
              <a:rPr lang="en" sz="2200" i="0" u="none" strike="noStrike" cap="none">
                <a:solidFill>
                  <a:schemeClr val="dk1"/>
                </a:solidFill>
                <a:latin typeface="BenchNine"/>
                <a:ea typeface="BenchNine"/>
                <a:cs typeface="BenchNine"/>
                <a:sym typeface="BenchNine"/>
              </a:rPr>
              <a:t>"You found out how many in your collection. How can you record that on paper? Try to make it clear so someone can see how you counted."</a:t>
            </a:r>
            <a:r>
              <a:rPr lang="en" sz="1200" b="0" i="0" u="none" strike="noStrike" cap="none">
                <a:solidFill>
                  <a:schemeClr val="dk1"/>
                </a:solidFill>
                <a:latin typeface="Arial"/>
                <a:ea typeface="Arial"/>
                <a:cs typeface="Arial"/>
                <a:sym typeface="Arial"/>
              </a:rPr>
              <a:t>   </a:t>
            </a:r>
            <a:endParaRPr sz="1200" b="0" i="0" u="none" strike="noStrike" cap="none">
              <a:solidFill>
                <a:schemeClr val="dk1"/>
              </a:solidFill>
              <a:latin typeface="Arial"/>
              <a:ea typeface="Arial"/>
              <a:cs typeface="Arial"/>
              <a:sym typeface="Arial"/>
            </a:endParaRPr>
          </a:p>
        </p:txBody>
      </p:sp>
      <p:sp>
        <p:nvSpPr>
          <p:cNvPr id="833" name="Google Shape;833;p76"/>
          <p:cNvSpPr txBox="1"/>
          <p:nvPr/>
        </p:nvSpPr>
        <p:spPr>
          <a:xfrm>
            <a:off x="2988750" y="2624125"/>
            <a:ext cx="3166500" cy="21396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700" b="1" i="0" u="none" strike="noStrike" cap="none">
                <a:solidFill>
                  <a:srgbClr val="833C0B"/>
                </a:solidFill>
                <a:latin typeface="BenchNine"/>
                <a:ea typeface="BenchNine"/>
                <a:cs typeface="BenchNine"/>
                <a:sym typeface="BenchNine"/>
              </a:rPr>
              <a:t>EXTENDING THEIR THINKING</a:t>
            </a:r>
            <a:endParaRPr sz="2700" i="0" u="none" strike="noStrike" cap="none">
              <a:solidFill>
                <a:srgbClr val="833C0B"/>
              </a:solidFill>
              <a:latin typeface="BenchNine"/>
              <a:ea typeface="BenchNine"/>
              <a:cs typeface="BenchNine"/>
              <a:sym typeface="BenchNine"/>
            </a:endParaRPr>
          </a:p>
          <a:p>
            <a:pPr marL="0" marR="0" lvl="0" indent="0" algn="ctr" rtl="0">
              <a:spcBef>
                <a:spcPts val="500"/>
              </a:spcBef>
              <a:spcAft>
                <a:spcPts val="0"/>
              </a:spcAft>
              <a:buNone/>
            </a:pPr>
            <a:r>
              <a:rPr lang="en" sz="1900" i="0" u="none" strike="noStrike" cap="none">
                <a:solidFill>
                  <a:schemeClr val="dk1"/>
                </a:solidFill>
                <a:latin typeface="BenchNine"/>
                <a:ea typeface="BenchNine"/>
                <a:cs typeface="BenchNine"/>
                <a:sym typeface="BenchNine"/>
              </a:rPr>
              <a:t>"How many would you have if you had 1 more? </a:t>
            </a:r>
            <a:endParaRPr sz="1600">
              <a:latin typeface="BenchNine"/>
              <a:ea typeface="BenchNine"/>
              <a:cs typeface="BenchNine"/>
              <a:sym typeface="BenchNine"/>
            </a:endParaRPr>
          </a:p>
          <a:p>
            <a:pPr marL="0" marR="0" lvl="0" indent="0" algn="ctr" rtl="0">
              <a:spcBef>
                <a:spcPts val="500"/>
              </a:spcBef>
              <a:spcAft>
                <a:spcPts val="0"/>
              </a:spcAft>
              <a:buNone/>
            </a:pPr>
            <a:r>
              <a:rPr lang="en" sz="1900" i="0" u="none" strike="noStrike" cap="none">
                <a:solidFill>
                  <a:schemeClr val="dk1"/>
                </a:solidFill>
                <a:latin typeface="BenchNine"/>
                <a:ea typeface="BenchNine"/>
                <a:cs typeface="BenchNine"/>
                <a:sym typeface="BenchNine"/>
              </a:rPr>
              <a:t>How many more do you need to get to 100?</a:t>
            </a:r>
            <a:endParaRPr sz="1600">
              <a:latin typeface="BenchNine"/>
              <a:ea typeface="BenchNine"/>
              <a:cs typeface="BenchNine"/>
              <a:sym typeface="BenchNine"/>
            </a:endParaRPr>
          </a:p>
          <a:p>
            <a:pPr marL="0" marR="0" lvl="0" indent="0" algn="ctr" rtl="0">
              <a:spcBef>
                <a:spcPts val="500"/>
              </a:spcBef>
              <a:spcAft>
                <a:spcPts val="0"/>
              </a:spcAft>
              <a:buNone/>
            </a:pPr>
            <a:r>
              <a:rPr lang="en" sz="1900" i="0" u="none" strike="noStrike" cap="none">
                <a:solidFill>
                  <a:schemeClr val="dk1"/>
                </a:solidFill>
                <a:latin typeface="BenchNine"/>
                <a:ea typeface="BenchNine"/>
                <a:cs typeface="BenchNine"/>
                <a:sym typeface="BenchNine"/>
              </a:rPr>
              <a:t>What if you already have a collection of 50...now how many do you have?"   </a:t>
            </a:r>
            <a:r>
              <a:rPr lang="en" sz="1600" i="0" u="none" strike="noStrike" cap="none">
                <a:solidFill>
                  <a:schemeClr val="dk1"/>
                </a:solidFill>
                <a:latin typeface="BenchNine"/>
                <a:ea typeface="BenchNine"/>
                <a:cs typeface="BenchNine"/>
                <a:sym typeface="BenchNine"/>
              </a:rPr>
              <a:t> </a:t>
            </a:r>
            <a:endParaRPr sz="1300">
              <a:latin typeface="BenchNine"/>
              <a:ea typeface="BenchNine"/>
              <a:cs typeface="BenchNine"/>
              <a:sym typeface="BenchNine"/>
            </a:endParaRPr>
          </a:p>
        </p:txBody>
      </p:sp>
      <p:sp>
        <p:nvSpPr>
          <p:cNvPr id="834" name="Google Shape;834;p76"/>
          <p:cNvSpPr txBox="1"/>
          <p:nvPr/>
        </p:nvSpPr>
        <p:spPr>
          <a:xfrm>
            <a:off x="6114198" y="3333325"/>
            <a:ext cx="2475900" cy="1595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700" b="1" i="0" u="none" strike="noStrike" cap="none">
                <a:solidFill>
                  <a:srgbClr val="00B050"/>
                </a:solidFill>
                <a:latin typeface="BenchNine"/>
                <a:ea typeface="BenchNine"/>
                <a:cs typeface="BenchNine"/>
                <a:sym typeface="BenchNine"/>
              </a:rPr>
              <a:t>STUDENT WORK</a:t>
            </a:r>
            <a:endParaRPr sz="2700" b="1" i="0" u="none" strike="noStrike" cap="none">
              <a:solidFill>
                <a:srgbClr val="00B050"/>
              </a:solidFill>
              <a:latin typeface="BenchNine"/>
              <a:ea typeface="BenchNine"/>
              <a:cs typeface="BenchNine"/>
              <a:sym typeface="BenchNine"/>
            </a:endParaRPr>
          </a:p>
          <a:p>
            <a:pPr marL="0" marR="0" lvl="0" indent="0" algn="ctr" rtl="0">
              <a:spcBef>
                <a:spcPts val="500"/>
              </a:spcBef>
              <a:spcAft>
                <a:spcPts val="0"/>
              </a:spcAft>
              <a:buNone/>
            </a:pPr>
            <a:r>
              <a:rPr lang="en" sz="2200" i="0" u="none" strike="noStrike" cap="none">
                <a:solidFill>
                  <a:schemeClr val="dk1"/>
                </a:solidFill>
                <a:latin typeface="BenchNine"/>
                <a:ea typeface="BenchNine"/>
                <a:cs typeface="BenchNine"/>
                <a:sym typeface="BenchNine"/>
              </a:rPr>
              <a:t>"Tell me about your picture/recording. What does it show?" </a:t>
            </a:r>
            <a:r>
              <a:rPr lang="en" sz="2400" i="0" u="none" strike="noStrike" cap="none">
                <a:solidFill>
                  <a:schemeClr val="dk1"/>
                </a:solidFill>
                <a:latin typeface="BenchNine"/>
                <a:ea typeface="BenchNine"/>
                <a:cs typeface="BenchNine"/>
                <a:sym typeface="BenchNine"/>
              </a:rPr>
              <a:t>  </a:t>
            </a:r>
            <a:endParaRPr sz="2100">
              <a:latin typeface="BenchNine"/>
              <a:ea typeface="BenchNine"/>
              <a:cs typeface="BenchNine"/>
              <a:sym typeface="BenchNine"/>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pic>
        <p:nvPicPr>
          <p:cNvPr id="839" name="Google Shape;839;p77"/>
          <p:cNvPicPr preferRelativeResize="0"/>
          <p:nvPr/>
        </p:nvPicPr>
        <p:blipFill>
          <a:blip r:embed="rId3">
            <a:alphaModFix/>
          </a:blip>
          <a:stretch>
            <a:fillRect/>
          </a:stretch>
        </p:blipFill>
        <p:spPr>
          <a:xfrm>
            <a:off x="2358183" y="1103600"/>
            <a:ext cx="2404964" cy="1803723"/>
          </a:xfrm>
          <a:prstGeom prst="rect">
            <a:avLst/>
          </a:prstGeom>
          <a:noFill/>
          <a:ln w="76200" cap="flat" cmpd="sng">
            <a:solidFill>
              <a:srgbClr val="FFFFFF"/>
            </a:solidFill>
            <a:prstDash val="solid"/>
            <a:round/>
            <a:headEnd type="none" w="sm" len="sm"/>
            <a:tailEnd type="none" w="sm" len="sm"/>
          </a:ln>
        </p:spPr>
      </p:pic>
      <p:pic>
        <p:nvPicPr>
          <p:cNvPr id="840" name="Google Shape;840;p77"/>
          <p:cNvPicPr preferRelativeResize="0"/>
          <p:nvPr/>
        </p:nvPicPr>
        <p:blipFill>
          <a:blip r:embed="rId4">
            <a:alphaModFix/>
          </a:blip>
          <a:stretch>
            <a:fillRect/>
          </a:stretch>
        </p:blipFill>
        <p:spPr>
          <a:xfrm>
            <a:off x="4198838" y="1336909"/>
            <a:ext cx="3551722" cy="2663773"/>
          </a:xfrm>
          <a:prstGeom prst="rect">
            <a:avLst/>
          </a:prstGeom>
          <a:noFill/>
          <a:ln w="76200" cap="flat" cmpd="sng">
            <a:solidFill>
              <a:srgbClr val="FFFFFF"/>
            </a:solidFill>
            <a:prstDash val="solid"/>
            <a:round/>
            <a:headEnd type="none" w="sm" len="sm"/>
            <a:tailEnd type="none" w="sm" len="sm"/>
          </a:ln>
        </p:spPr>
      </p:pic>
      <p:pic>
        <p:nvPicPr>
          <p:cNvPr id="841" name="Google Shape;841;p77"/>
          <p:cNvPicPr preferRelativeResize="0"/>
          <p:nvPr/>
        </p:nvPicPr>
        <p:blipFill>
          <a:blip r:embed="rId5">
            <a:alphaModFix/>
          </a:blip>
          <a:stretch>
            <a:fillRect/>
          </a:stretch>
        </p:blipFill>
        <p:spPr>
          <a:xfrm>
            <a:off x="6645473" y="622750"/>
            <a:ext cx="2235204" cy="1676403"/>
          </a:xfrm>
          <a:prstGeom prst="rect">
            <a:avLst/>
          </a:prstGeom>
          <a:noFill/>
          <a:ln w="76200" cap="flat" cmpd="sng">
            <a:solidFill>
              <a:srgbClr val="FFFFFF"/>
            </a:solidFill>
            <a:prstDash val="solid"/>
            <a:round/>
            <a:headEnd type="none" w="sm" len="sm"/>
            <a:tailEnd type="none" w="sm" len="sm"/>
          </a:ln>
        </p:spPr>
      </p:pic>
      <p:pic>
        <p:nvPicPr>
          <p:cNvPr id="842" name="Google Shape;842;p77"/>
          <p:cNvPicPr preferRelativeResize="0"/>
          <p:nvPr/>
        </p:nvPicPr>
        <p:blipFill>
          <a:blip r:embed="rId6">
            <a:alphaModFix/>
          </a:blip>
          <a:stretch>
            <a:fillRect/>
          </a:stretch>
        </p:blipFill>
        <p:spPr>
          <a:xfrm>
            <a:off x="6770248" y="3242628"/>
            <a:ext cx="2235204" cy="1676403"/>
          </a:xfrm>
          <a:prstGeom prst="rect">
            <a:avLst/>
          </a:prstGeom>
          <a:noFill/>
          <a:ln w="76200" cap="flat" cmpd="sng">
            <a:solidFill>
              <a:srgbClr val="FFFFFF"/>
            </a:solidFill>
            <a:prstDash val="solid"/>
            <a:round/>
            <a:headEnd type="none" w="sm" len="sm"/>
            <a:tailEnd type="none" w="sm" len="sm"/>
          </a:ln>
        </p:spPr>
      </p:pic>
      <p:sp>
        <p:nvSpPr>
          <p:cNvPr id="843" name="Google Shape;843;p77"/>
          <p:cNvSpPr txBox="1"/>
          <p:nvPr/>
        </p:nvSpPr>
        <p:spPr>
          <a:xfrm>
            <a:off x="210175" y="1860788"/>
            <a:ext cx="1966500" cy="203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0" b="1">
                <a:latin typeface="Annie Use Your Telescope"/>
                <a:ea typeface="Annie Use Your Telescope"/>
                <a:cs typeface="Annie Use Your Telescope"/>
                <a:sym typeface="Annie Use Your Telescope"/>
              </a:rPr>
              <a:t>Look Around the House</a:t>
            </a:r>
            <a:endParaRPr sz="4000" b="1">
              <a:latin typeface="Annie Use Your Telescope"/>
              <a:ea typeface="Annie Use Your Telescope"/>
              <a:cs typeface="Annie Use Your Telescope"/>
              <a:sym typeface="Annie Use Your Telescope"/>
            </a:endParaRPr>
          </a:p>
        </p:txBody>
      </p:sp>
      <p:pic>
        <p:nvPicPr>
          <p:cNvPr id="844" name="Google Shape;844;p77"/>
          <p:cNvPicPr preferRelativeResize="0"/>
          <p:nvPr/>
        </p:nvPicPr>
        <p:blipFill>
          <a:blip r:embed="rId7">
            <a:alphaModFix/>
          </a:blip>
          <a:stretch>
            <a:fillRect/>
          </a:stretch>
        </p:blipFill>
        <p:spPr>
          <a:xfrm>
            <a:off x="3369512" y="3178963"/>
            <a:ext cx="2404972" cy="1803729"/>
          </a:xfrm>
          <a:prstGeom prst="rect">
            <a:avLst/>
          </a:prstGeom>
          <a:noFill/>
          <a:ln w="76200" cap="flat" cmpd="sng">
            <a:solidFill>
              <a:srgbClr val="FFFFFF"/>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848"/>
        <p:cNvGrpSpPr/>
        <p:nvPr/>
      </p:nvGrpSpPr>
      <p:grpSpPr>
        <a:xfrm>
          <a:off x="0" y="0"/>
          <a:ext cx="0" cy="0"/>
          <a:chOff x="0" y="0"/>
          <a:chExt cx="0" cy="0"/>
        </a:xfrm>
      </p:grpSpPr>
      <p:sp>
        <p:nvSpPr>
          <p:cNvPr id="849" name="Google Shape;849;p78"/>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850" name="Google Shape;850;p78"/>
          <p:cNvSpPr/>
          <p:nvPr/>
        </p:nvSpPr>
        <p:spPr>
          <a:xfrm>
            <a:off x="240033" y="241299"/>
            <a:ext cx="3426556" cy="4644453"/>
          </a:xfrm>
          <a:prstGeom prst="rect">
            <a:avLst/>
          </a:prstGeom>
          <a:solidFill>
            <a:srgbClr val="33363C"/>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851" name="Google Shape;851;p78" descr="A picture containing text, whiteboard&#10;&#10;Description automatically generated"/>
          <p:cNvPicPr preferRelativeResize="0"/>
          <p:nvPr/>
        </p:nvPicPr>
        <p:blipFill rotWithShape="1">
          <a:blip r:embed="rId3">
            <a:alphaModFix/>
          </a:blip>
          <a:srcRect t="13582" r="-1" b="19646"/>
          <a:stretch/>
        </p:blipFill>
        <p:spPr>
          <a:xfrm>
            <a:off x="3726188" y="244429"/>
            <a:ext cx="1687068" cy="1501958"/>
          </a:xfrm>
          <a:prstGeom prst="rect">
            <a:avLst/>
          </a:prstGeom>
          <a:noFill/>
          <a:ln>
            <a:noFill/>
          </a:ln>
        </p:spPr>
      </p:pic>
      <p:sp>
        <p:nvSpPr>
          <p:cNvPr id="852" name="Google Shape;852;p78"/>
          <p:cNvSpPr txBox="1"/>
          <p:nvPr/>
        </p:nvSpPr>
        <p:spPr>
          <a:xfrm>
            <a:off x="651650" y="732025"/>
            <a:ext cx="2842200" cy="3663000"/>
          </a:xfrm>
          <a:prstGeom prst="rect">
            <a:avLst/>
          </a:prstGeom>
          <a:noFill/>
          <a:ln>
            <a:noFill/>
          </a:ln>
        </p:spPr>
        <p:txBody>
          <a:bodyPr spcFirstLastPara="1" wrap="square" lIns="68575" tIns="34275" rIns="68575" bIns="34275" anchor="t" anchorCtr="0">
            <a:noAutofit/>
          </a:bodyPr>
          <a:lstStyle/>
          <a:p>
            <a:pPr marL="0" marR="0" lvl="0" indent="0" algn="ctr" rtl="0">
              <a:lnSpc>
                <a:spcPct val="90000"/>
              </a:lnSpc>
              <a:spcBef>
                <a:spcPts val="0"/>
              </a:spcBef>
              <a:spcAft>
                <a:spcPts val="0"/>
              </a:spcAft>
              <a:buNone/>
            </a:pPr>
            <a:r>
              <a:rPr lang="en" sz="4700" i="0" u="none" strike="noStrike" cap="none">
                <a:solidFill>
                  <a:srgbClr val="FFFFFF"/>
                </a:solidFill>
                <a:latin typeface="Annie Use Your Telescope"/>
                <a:ea typeface="Annie Use Your Telescope"/>
                <a:cs typeface="Annie Use Your Telescope"/>
                <a:sym typeface="Annie Use Your Telescope"/>
              </a:rPr>
              <a:t>How students might show their thinking </a:t>
            </a:r>
            <a:endParaRPr sz="3700" i="0" u="none" strike="noStrike" cap="none">
              <a:solidFill>
                <a:schemeClr val="lt1"/>
              </a:solidFill>
              <a:latin typeface="Annie Use Your Telescope"/>
              <a:ea typeface="Annie Use Your Telescope"/>
              <a:cs typeface="Annie Use Your Telescope"/>
              <a:sym typeface="Annie Use Your Telescope"/>
            </a:endParaRPr>
          </a:p>
        </p:txBody>
      </p:sp>
      <p:pic>
        <p:nvPicPr>
          <p:cNvPr id="853" name="Google Shape;853;p78" descr="Text, whiteboard&#10;&#10;Description automatically generated"/>
          <p:cNvPicPr preferRelativeResize="0"/>
          <p:nvPr/>
        </p:nvPicPr>
        <p:blipFill rotWithShape="1">
          <a:blip r:embed="rId4">
            <a:alphaModFix/>
          </a:blip>
          <a:srcRect t="11352" r="-7" b="11410"/>
          <a:stretch/>
        </p:blipFill>
        <p:spPr>
          <a:xfrm>
            <a:off x="3726188" y="1814967"/>
            <a:ext cx="1687068" cy="1501958"/>
          </a:xfrm>
          <a:prstGeom prst="rect">
            <a:avLst/>
          </a:prstGeom>
          <a:noFill/>
          <a:ln>
            <a:noFill/>
          </a:ln>
        </p:spPr>
      </p:pic>
      <p:pic>
        <p:nvPicPr>
          <p:cNvPr id="854" name="Google Shape;854;p78"/>
          <p:cNvPicPr preferRelativeResize="0"/>
          <p:nvPr/>
        </p:nvPicPr>
        <p:blipFill rotWithShape="1">
          <a:blip r:embed="rId5">
            <a:alphaModFix/>
          </a:blip>
          <a:srcRect l="17247" r="11934" b="3"/>
          <a:stretch/>
        </p:blipFill>
        <p:spPr>
          <a:xfrm>
            <a:off x="5471402" y="244428"/>
            <a:ext cx="3428008" cy="2299174"/>
          </a:xfrm>
          <a:prstGeom prst="rect">
            <a:avLst/>
          </a:prstGeom>
          <a:noFill/>
          <a:ln>
            <a:noFill/>
          </a:ln>
        </p:spPr>
      </p:pic>
      <p:pic>
        <p:nvPicPr>
          <p:cNvPr id="855" name="Google Shape;855;p78" descr="A picture containing text, different, indoor, various&#10;&#10;Description automatically generated"/>
          <p:cNvPicPr preferRelativeResize="0"/>
          <p:nvPr/>
        </p:nvPicPr>
        <p:blipFill rotWithShape="1">
          <a:blip r:embed="rId6">
            <a:alphaModFix/>
          </a:blip>
          <a:srcRect r="7" b="8700"/>
          <a:stretch/>
        </p:blipFill>
        <p:spPr>
          <a:xfrm>
            <a:off x="3732492" y="3383850"/>
            <a:ext cx="1687068" cy="1501902"/>
          </a:xfrm>
          <a:prstGeom prst="rect">
            <a:avLst/>
          </a:prstGeom>
          <a:noFill/>
          <a:ln>
            <a:noFill/>
          </a:ln>
        </p:spPr>
      </p:pic>
      <p:pic>
        <p:nvPicPr>
          <p:cNvPr id="856" name="Google Shape;856;p78"/>
          <p:cNvPicPr preferRelativeResize="0"/>
          <p:nvPr/>
        </p:nvPicPr>
        <p:blipFill rotWithShape="1">
          <a:blip r:embed="rId7">
            <a:alphaModFix/>
          </a:blip>
          <a:srcRect r="-1" b="11079"/>
          <a:stretch/>
        </p:blipFill>
        <p:spPr>
          <a:xfrm>
            <a:off x="5471402" y="2606040"/>
            <a:ext cx="3428008" cy="2290115"/>
          </a:xfrm>
          <a:prstGeom prst="rect">
            <a:avLst/>
          </a:prstGeom>
          <a:noFill/>
          <a:ln>
            <a:no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pic>
        <p:nvPicPr>
          <p:cNvPr id="861" name="Google Shape;861;p79"/>
          <p:cNvPicPr preferRelativeResize="0"/>
          <p:nvPr/>
        </p:nvPicPr>
        <p:blipFill rotWithShape="1">
          <a:blip r:embed="rId3">
            <a:alphaModFix/>
          </a:blip>
          <a:srcRect l="30637" b="42840"/>
          <a:stretch/>
        </p:blipFill>
        <p:spPr>
          <a:xfrm>
            <a:off x="2505950" y="552900"/>
            <a:ext cx="4756799" cy="2939999"/>
          </a:xfrm>
          <a:prstGeom prst="rect">
            <a:avLst/>
          </a:prstGeom>
          <a:noFill/>
          <a:ln w="76200" cap="flat" cmpd="sng">
            <a:solidFill>
              <a:srgbClr val="FFFFFF"/>
            </a:solidFill>
            <a:prstDash val="solid"/>
            <a:round/>
            <a:headEnd type="none" w="sm" len="sm"/>
            <a:tailEnd type="none" w="sm" len="sm"/>
          </a:ln>
        </p:spPr>
      </p:pic>
      <p:pic>
        <p:nvPicPr>
          <p:cNvPr id="862" name="Google Shape;862;p79"/>
          <p:cNvPicPr preferRelativeResize="0"/>
          <p:nvPr/>
        </p:nvPicPr>
        <p:blipFill rotWithShape="1">
          <a:blip r:embed="rId4">
            <a:alphaModFix/>
          </a:blip>
          <a:srcRect r="10586"/>
          <a:stretch/>
        </p:blipFill>
        <p:spPr>
          <a:xfrm rot="5400000">
            <a:off x="1888275" y="2017425"/>
            <a:ext cx="2486750" cy="3595400"/>
          </a:xfrm>
          <a:prstGeom prst="rect">
            <a:avLst/>
          </a:prstGeom>
          <a:noFill/>
          <a:ln w="76200" cap="flat" cmpd="sng">
            <a:solidFill>
              <a:srgbClr val="FFFFFF"/>
            </a:solidFill>
            <a:prstDash val="solid"/>
            <a:round/>
            <a:headEnd type="none" w="sm" len="sm"/>
            <a:tailEnd type="none" w="sm" len="sm"/>
          </a:ln>
        </p:spPr>
      </p:pic>
      <p:pic>
        <p:nvPicPr>
          <p:cNvPr id="863" name="Google Shape;863;p79"/>
          <p:cNvPicPr preferRelativeResize="0"/>
          <p:nvPr/>
        </p:nvPicPr>
        <p:blipFill rotWithShape="1">
          <a:blip r:embed="rId5">
            <a:alphaModFix/>
          </a:blip>
          <a:srcRect l="16464"/>
          <a:stretch/>
        </p:blipFill>
        <p:spPr>
          <a:xfrm>
            <a:off x="4572000" y="568140"/>
            <a:ext cx="5023353" cy="4510232"/>
          </a:xfrm>
          <a:prstGeom prst="rect">
            <a:avLst/>
          </a:prstGeom>
          <a:noFill/>
          <a:ln w="76200" cap="flat" cmpd="sng">
            <a:solidFill>
              <a:srgbClr val="FFFFFF"/>
            </a:solidFill>
            <a:prstDash val="solid"/>
            <a:round/>
            <a:headEnd type="none" w="sm" len="sm"/>
            <a:tailEnd type="none" w="sm" len="sm"/>
          </a:ln>
        </p:spPr>
      </p:pic>
      <p:pic>
        <p:nvPicPr>
          <p:cNvPr id="864" name="Google Shape;864;p79"/>
          <p:cNvPicPr preferRelativeResize="0"/>
          <p:nvPr/>
        </p:nvPicPr>
        <p:blipFill rotWithShape="1">
          <a:blip r:embed="rId6">
            <a:alphaModFix/>
          </a:blip>
          <a:srcRect l="14500" t="45566"/>
          <a:stretch/>
        </p:blipFill>
        <p:spPr>
          <a:xfrm>
            <a:off x="127625" y="552903"/>
            <a:ext cx="2378324" cy="2018857"/>
          </a:xfrm>
          <a:prstGeom prst="rect">
            <a:avLst/>
          </a:prstGeom>
          <a:noFill/>
          <a:ln w="76200" cap="flat" cmpd="sng">
            <a:solidFill>
              <a:srgbClr val="FFFFFF"/>
            </a:solidFill>
            <a:prstDash val="solid"/>
            <a:round/>
            <a:headEnd type="none" w="sm" len="sm"/>
            <a:tailEnd type="none" w="sm" len="sm"/>
          </a:ln>
        </p:spPr>
      </p:pic>
      <p:pic>
        <p:nvPicPr>
          <p:cNvPr id="865" name="Google Shape;865;p79" descr="A picture containing person, indoor, drink&#10;&#10;Description automatically generated"/>
          <p:cNvPicPr preferRelativeResize="0"/>
          <p:nvPr/>
        </p:nvPicPr>
        <p:blipFill rotWithShape="1">
          <a:blip r:embed="rId7">
            <a:alphaModFix/>
          </a:blip>
          <a:srcRect l="1602" r="22794"/>
          <a:stretch/>
        </p:blipFill>
        <p:spPr>
          <a:xfrm>
            <a:off x="127625" y="2297150"/>
            <a:ext cx="2007450" cy="2730350"/>
          </a:xfrm>
          <a:prstGeom prst="rect">
            <a:avLst/>
          </a:prstGeom>
          <a:noFill/>
          <a:ln w="76200" cap="flat" cmpd="sng">
            <a:solidFill>
              <a:srgbClr val="FFFFFF"/>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p80"/>
          <p:cNvSpPr txBox="1">
            <a:spLocks noGrp="1"/>
          </p:cNvSpPr>
          <p:nvPr>
            <p:ph type="title" idx="4294967295"/>
          </p:nvPr>
        </p:nvSpPr>
        <p:spPr>
          <a:xfrm>
            <a:off x="298613" y="593800"/>
            <a:ext cx="8520600" cy="801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200"/>
              <a:buNone/>
            </a:pPr>
            <a:r>
              <a:rPr lang="en" sz="4800" b="1">
                <a:latin typeface="Amatic SC"/>
                <a:ea typeface="Amatic SC"/>
                <a:cs typeface="Amatic SC"/>
                <a:sym typeface="Amatic SC"/>
              </a:rPr>
              <a:t>Ben’s Ice Cream Cone</a:t>
            </a:r>
            <a:endParaRPr>
              <a:latin typeface="Oswald"/>
              <a:ea typeface="Oswald"/>
              <a:cs typeface="Oswald"/>
              <a:sym typeface="Oswald"/>
            </a:endParaRPr>
          </a:p>
        </p:txBody>
      </p:sp>
      <p:sp>
        <p:nvSpPr>
          <p:cNvPr id="871" name="Google Shape;871;p80"/>
          <p:cNvSpPr txBox="1">
            <a:spLocks noGrp="1"/>
          </p:cNvSpPr>
          <p:nvPr>
            <p:ph type="body" idx="4294967295"/>
          </p:nvPr>
        </p:nvSpPr>
        <p:spPr>
          <a:xfrm>
            <a:off x="220088" y="1459500"/>
            <a:ext cx="8520600" cy="368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sz="2400">
                <a:solidFill>
                  <a:srgbClr val="000000"/>
                </a:solidFill>
                <a:latin typeface="Architects Daughter"/>
                <a:ea typeface="Architects Daughter"/>
                <a:cs typeface="Architects Daughter"/>
                <a:sym typeface="Architects Daughter"/>
              </a:rPr>
              <a:t>Ben wants an ice cream cone, but he is having trouble deciding which flavor and topping to get!</a:t>
            </a:r>
            <a:endParaRPr sz="2400">
              <a:solidFill>
                <a:srgbClr val="000000"/>
              </a:solidFill>
              <a:latin typeface="Architects Daughter"/>
              <a:ea typeface="Architects Daughter"/>
              <a:cs typeface="Architects Daughter"/>
              <a:sym typeface="Architects Daughter"/>
            </a:endParaRPr>
          </a:p>
          <a:p>
            <a:pPr marL="0" lvl="0" indent="0" algn="l" rtl="0">
              <a:lnSpc>
                <a:spcPct val="115000"/>
              </a:lnSpc>
              <a:spcBef>
                <a:spcPts val="0"/>
              </a:spcBef>
              <a:spcAft>
                <a:spcPts val="0"/>
              </a:spcAft>
              <a:buSzPts val="1800"/>
              <a:buNone/>
            </a:pPr>
            <a:r>
              <a:rPr lang="en" sz="2400">
                <a:solidFill>
                  <a:srgbClr val="000000"/>
                </a:solidFill>
                <a:latin typeface="Architects Daughter"/>
                <a:ea typeface="Architects Daughter"/>
                <a:cs typeface="Architects Daughter"/>
                <a:sym typeface="Architects Daughter"/>
              </a:rPr>
              <a:t>He can get either cookie dough ice cream or chocolate ice cream, and either cookie crumbles or sprinkles</a:t>
            </a:r>
            <a:endParaRPr sz="2400">
              <a:solidFill>
                <a:srgbClr val="000000"/>
              </a:solidFill>
              <a:latin typeface="Architects Daughter"/>
              <a:ea typeface="Architects Daughter"/>
              <a:cs typeface="Architects Daughter"/>
              <a:sym typeface="Architects Daughter"/>
            </a:endParaRPr>
          </a:p>
          <a:p>
            <a:pPr marL="0" lvl="0" indent="0" algn="l" rtl="0">
              <a:lnSpc>
                <a:spcPct val="115000"/>
              </a:lnSpc>
              <a:spcBef>
                <a:spcPts val="0"/>
              </a:spcBef>
              <a:spcAft>
                <a:spcPts val="0"/>
              </a:spcAft>
              <a:buSzPts val="1800"/>
              <a:buNone/>
            </a:pPr>
            <a:r>
              <a:rPr lang="en" sz="2400">
                <a:solidFill>
                  <a:srgbClr val="000000"/>
                </a:solidFill>
                <a:latin typeface="Architects Daughter"/>
                <a:ea typeface="Architects Daughter"/>
                <a:cs typeface="Architects Daughter"/>
                <a:sym typeface="Architects Daughter"/>
              </a:rPr>
              <a:t>for a topping.</a:t>
            </a:r>
            <a:endParaRPr sz="2400">
              <a:solidFill>
                <a:srgbClr val="000000"/>
              </a:solidFill>
              <a:latin typeface="Architects Daughter"/>
              <a:ea typeface="Architects Daughter"/>
              <a:cs typeface="Architects Daughter"/>
              <a:sym typeface="Architects Daughter"/>
            </a:endParaRPr>
          </a:p>
          <a:p>
            <a:pPr marL="0" lvl="0" indent="0" algn="l" rtl="0">
              <a:lnSpc>
                <a:spcPct val="115000"/>
              </a:lnSpc>
              <a:spcBef>
                <a:spcPts val="0"/>
              </a:spcBef>
              <a:spcAft>
                <a:spcPts val="0"/>
              </a:spcAft>
              <a:buSzPts val="1800"/>
              <a:buNone/>
            </a:pPr>
            <a:endParaRPr sz="2400">
              <a:solidFill>
                <a:srgbClr val="000000"/>
              </a:solidFill>
              <a:latin typeface="Architects Daughter"/>
              <a:ea typeface="Architects Daughter"/>
              <a:cs typeface="Architects Daughter"/>
              <a:sym typeface="Architects Daughter"/>
            </a:endParaRPr>
          </a:p>
          <a:p>
            <a:pPr marL="0" lvl="0" indent="0" algn="l" rtl="0">
              <a:lnSpc>
                <a:spcPct val="115000"/>
              </a:lnSpc>
              <a:spcBef>
                <a:spcPts val="0"/>
              </a:spcBef>
              <a:spcAft>
                <a:spcPts val="0"/>
              </a:spcAft>
              <a:buSzPts val="1800"/>
              <a:buNone/>
            </a:pPr>
            <a:r>
              <a:rPr lang="en" sz="2400">
                <a:solidFill>
                  <a:srgbClr val="0000FF"/>
                </a:solidFill>
                <a:latin typeface="Architects Daughter"/>
                <a:ea typeface="Architects Daughter"/>
                <a:cs typeface="Architects Daughter"/>
                <a:sym typeface="Architects Daughter"/>
              </a:rPr>
              <a:t>What are the different choices of ice cream cone</a:t>
            </a:r>
            <a:endParaRPr sz="2400">
              <a:solidFill>
                <a:srgbClr val="0000FF"/>
              </a:solidFill>
              <a:latin typeface="Architects Daughter"/>
              <a:ea typeface="Architects Daughter"/>
              <a:cs typeface="Architects Daughter"/>
              <a:sym typeface="Architects Daughter"/>
            </a:endParaRPr>
          </a:p>
          <a:p>
            <a:pPr marL="0" lvl="0" indent="0" algn="l" rtl="0">
              <a:lnSpc>
                <a:spcPct val="115000"/>
              </a:lnSpc>
              <a:spcBef>
                <a:spcPts val="0"/>
              </a:spcBef>
              <a:spcAft>
                <a:spcPts val="0"/>
              </a:spcAft>
              <a:buSzPts val="1800"/>
              <a:buNone/>
            </a:pPr>
            <a:r>
              <a:rPr lang="en" sz="2400">
                <a:solidFill>
                  <a:srgbClr val="0000FF"/>
                </a:solidFill>
                <a:latin typeface="Architects Daughter"/>
                <a:ea typeface="Architects Daughter"/>
                <a:cs typeface="Architects Daughter"/>
                <a:sym typeface="Architects Daughter"/>
              </a:rPr>
              <a:t>with topping that Ben has?</a:t>
            </a:r>
            <a:endParaRPr sz="2400">
              <a:solidFill>
                <a:srgbClr val="0000FF"/>
              </a:solidFill>
              <a:latin typeface="Architects Daughter"/>
              <a:ea typeface="Architects Daughter"/>
              <a:cs typeface="Architects Daughter"/>
              <a:sym typeface="Architects Daughter"/>
            </a:endParaRPr>
          </a:p>
          <a:p>
            <a:pPr marL="0" lvl="0" indent="0" algn="l" rtl="0">
              <a:lnSpc>
                <a:spcPct val="115000"/>
              </a:lnSpc>
              <a:spcBef>
                <a:spcPts val="0"/>
              </a:spcBef>
              <a:spcAft>
                <a:spcPts val="1600"/>
              </a:spcAft>
              <a:buSzPts val="1800"/>
              <a:buNone/>
            </a:pPr>
            <a:endParaRPr>
              <a:solidFill>
                <a:srgbClr val="000000"/>
              </a:solidFill>
              <a:latin typeface="Architects Daughter"/>
              <a:ea typeface="Architects Daughter"/>
              <a:cs typeface="Architects Daughter"/>
              <a:sym typeface="Architects Daughter"/>
            </a:endParaRPr>
          </a:p>
        </p:txBody>
      </p:sp>
      <p:pic>
        <p:nvPicPr>
          <p:cNvPr id="872" name="Google Shape;872;p80"/>
          <p:cNvPicPr preferRelativeResize="0"/>
          <p:nvPr/>
        </p:nvPicPr>
        <p:blipFill>
          <a:blip r:embed="rId3">
            <a:alphaModFix/>
          </a:blip>
          <a:stretch>
            <a:fillRect/>
          </a:stretch>
        </p:blipFill>
        <p:spPr>
          <a:xfrm>
            <a:off x="7874700" y="3036975"/>
            <a:ext cx="1097599" cy="2106526"/>
          </a:xfrm>
          <a:prstGeom prst="rect">
            <a:avLst/>
          </a:prstGeom>
          <a:noFill/>
          <a:ln>
            <a:noFill/>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81"/>
          <p:cNvSpPr txBox="1">
            <a:spLocks noGrp="1"/>
          </p:cNvSpPr>
          <p:nvPr>
            <p:ph type="title" idx="4294967295"/>
          </p:nvPr>
        </p:nvSpPr>
        <p:spPr>
          <a:xfrm>
            <a:off x="478075" y="409000"/>
            <a:ext cx="7030500" cy="802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4800" b="1">
                <a:latin typeface="Amatic SC"/>
                <a:ea typeface="Amatic SC"/>
                <a:cs typeface="Amatic SC"/>
                <a:sym typeface="Amatic SC"/>
              </a:rPr>
              <a:t>Stickers</a:t>
            </a:r>
            <a:endParaRPr sz="4800" b="1">
              <a:latin typeface="Amatic SC"/>
              <a:ea typeface="Amatic SC"/>
              <a:cs typeface="Amatic SC"/>
              <a:sym typeface="Amatic SC"/>
            </a:endParaRPr>
          </a:p>
          <a:p>
            <a:pPr marL="0" lvl="0" indent="0" algn="l" rtl="0">
              <a:lnSpc>
                <a:spcPct val="100000"/>
              </a:lnSpc>
              <a:spcBef>
                <a:spcPts val="0"/>
              </a:spcBef>
              <a:spcAft>
                <a:spcPts val="0"/>
              </a:spcAft>
              <a:buSzPts val="2800"/>
              <a:buNone/>
            </a:pPr>
            <a:endParaRPr sz="4800">
              <a:latin typeface="Amatic SC"/>
              <a:ea typeface="Amatic SC"/>
              <a:cs typeface="Amatic SC"/>
              <a:sym typeface="Amatic SC"/>
            </a:endParaRPr>
          </a:p>
        </p:txBody>
      </p:sp>
      <p:sp>
        <p:nvSpPr>
          <p:cNvPr id="878" name="Google Shape;878;p81"/>
          <p:cNvSpPr txBox="1">
            <a:spLocks noGrp="1"/>
          </p:cNvSpPr>
          <p:nvPr>
            <p:ph type="body" idx="4294967295"/>
          </p:nvPr>
        </p:nvSpPr>
        <p:spPr>
          <a:xfrm>
            <a:off x="478075" y="1157200"/>
            <a:ext cx="7856100" cy="3659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300"/>
              <a:buNone/>
            </a:pPr>
            <a:r>
              <a:rPr lang="en" sz="2400">
                <a:solidFill>
                  <a:srgbClr val="000000"/>
                </a:solidFill>
                <a:latin typeface="Architects Daughter"/>
                <a:ea typeface="Architects Daughter"/>
                <a:cs typeface="Architects Daughter"/>
                <a:sym typeface="Architects Daughter"/>
              </a:rPr>
              <a:t>Brodie had 3 full sheets of stickers and 4</a:t>
            </a:r>
            <a:endParaRPr sz="2400">
              <a:solidFill>
                <a:srgbClr val="000000"/>
              </a:solidFill>
              <a:latin typeface="Architects Daughter"/>
              <a:ea typeface="Architects Daughter"/>
              <a:cs typeface="Architects Daughter"/>
              <a:sym typeface="Architects Daughter"/>
            </a:endParaRPr>
          </a:p>
          <a:p>
            <a:pPr marL="0" lvl="0" indent="0" algn="l" rtl="0">
              <a:lnSpc>
                <a:spcPct val="115000"/>
              </a:lnSpc>
              <a:spcBef>
                <a:spcPts val="0"/>
              </a:spcBef>
              <a:spcAft>
                <a:spcPts val="0"/>
              </a:spcAft>
              <a:buSzPts val="1300"/>
              <a:buNone/>
            </a:pPr>
            <a:r>
              <a:rPr lang="en" sz="2400">
                <a:solidFill>
                  <a:srgbClr val="000000"/>
                </a:solidFill>
                <a:latin typeface="Architects Daughter"/>
                <a:ea typeface="Architects Daughter"/>
                <a:cs typeface="Architects Daughter"/>
                <a:sym typeface="Architects Daughter"/>
              </a:rPr>
              <a:t>loose ones.</a:t>
            </a:r>
            <a:endParaRPr sz="2400">
              <a:solidFill>
                <a:srgbClr val="000000"/>
              </a:solidFill>
              <a:latin typeface="Architects Daughter"/>
              <a:ea typeface="Architects Daughter"/>
              <a:cs typeface="Architects Daughter"/>
              <a:sym typeface="Architects Daughter"/>
            </a:endParaRPr>
          </a:p>
          <a:p>
            <a:pPr marL="0" lvl="0" indent="0" algn="l" rtl="0">
              <a:lnSpc>
                <a:spcPct val="115000"/>
              </a:lnSpc>
              <a:spcBef>
                <a:spcPts val="1600"/>
              </a:spcBef>
              <a:spcAft>
                <a:spcPts val="0"/>
              </a:spcAft>
              <a:buSzPts val="1300"/>
              <a:buNone/>
            </a:pPr>
            <a:r>
              <a:rPr lang="en" sz="2400">
                <a:solidFill>
                  <a:srgbClr val="000000"/>
                </a:solidFill>
                <a:latin typeface="Architects Daughter"/>
                <a:ea typeface="Architects Daughter"/>
                <a:cs typeface="Architects Daughter"/>
                <a:sym typeface="Architects Daughter"/>
              </a:rPr>
              <a:t>Sadie had 2 full sheets of stickers and 12 </a:t>
            </a:r>
            <a:endParaRPr sz="2400">
              <a:solidFill>
                <a:srgbClr val="000000"/>
              </a:solidFill>
              <a:latin typeface="Architects Daughter"/>
              <a:ea typeface="Architects Daughter"/>
              <a:cs typeface="Architects Daughter"/>
              <a:sym typeface="Architects Daughter"/>
            </a:endParaRPr>
          </a:p>
          <a:p>
            <a:pPr marL="0" lvl="0" indent="0" algn="l" rtl="0">
              <a:lnSpc>
                <a:spcPct val="115000"/>
              </a:lnSpc>
              <a:spcBef>
                <a:spcPts val="0"/>
              </a:spcBef>
              <a:spcAft>
                <a:spcPts val="0"/>
              </a:spcAft>
              <a:buSzPts val="1300"/>
              <a:buNone/>
            </a:pPr>
            <a:r>
              <a:rPr lang="en" sz="2400">
                <a:solidFill>
                  <a:srgbClr val="000000"/>
                </a:solidFill>
                <a:latin typeface="Architects Daughter"/>
                <a:ea typeface="Architects Daughter"/>
                <a:cs typeface="Architects Daughter"/>
                <a:sym typeface="Architects Daughter"/>
              </a:rPr>
              <a:t>loose ones.</a:t>
            </a:r>
            <a:endParaRPr sz="2400">
              <a:solidFill>
                <a:srgbClr val="000000"/>
              </a:solidFill>
              <a:latin typeface="Architects Daughter"/>
              <a:ea typeface="Architects Daughter"/>
              <a:cs typeface="Architects Daughter"/>
              <a:sym typeface="Architects Daughter"/>
            </a:endParaRPr>
          </a:p>
          <a:p>
            <a:pPr marL="0" lvl="0" indent="0" algn="l" rtl="0">
              <a:lnSpc>
                <a:spcPct val="115000"/>
              </a:lnSpc>
              <a:spcBef>
                <a:spcPts val="1600"/>
              </a:spcBef>
              <a:spcAft>
                <a:spcPts val="0"/>
              </a:spcAft>
              <a:buSzPts val="1300"/>
              <a:buNone/>
            </a:pPr>
            <a:r>
              <a:rPr lang="en" sz="2400">
                <a:solidFill>
                  <a:srgbClr val="000000"/>
                </a:solidFill>
                <a:latin typeface="Architects Daughter"/>
                <a:ea typeface="Architects Daughter"/>
                <a:cs typeface="Architects Daughter"/>
                <a:sym typeface="Architects Daughter"/>
              </a:rPr>
              <a:t>They each have the same number of stickers. </a:t>
            </a:r>
            <a:endParaRPr sz="2400">
              <a:solidFill>
                <a:srgbClr val="000000"/>
              </a:solidFill>
              <a:latin typeface="Architects Daughter"/>
              <a:ea typeface="Architects Daughter"/>
              <a:cs typeface="Architects Daughter"/>
              <a:sym typeface="Architects Daughter"/>
            </a:endParaRPr>
          </a:p>
          <a:p>
            <a:pPr marL="0" lvl="0" indent="0" algn="l" rtl="0">
              <a:lnSpc>
                <a:spcPct val="115000"/>
              </a:lnSpc>
              <a:spcBef>
                <a:spcPts val="1600"/>
              </a:spcBef>
              <a:spcAft>
                <a:spcPts val="0"/>
              </a:spcAft>
              <a:buSzPts val="1300"/>
              <a:buNone/>
            </a:pPr>
            <a:r>
              <a:rPr lang="en" sz="2400">
                <a:solidFill>
                  <a:srgbClr val="000000"/>
                </a:solidFill>
                <a:latin typeface="Architects Daughter"/>
                <a:ea typeface="Architects Daughter"/>
                <a:cs typeface="Architects Daughter"/>
                <a:sym typeface="Architects Daughter"/>
              </a:rPr>
              <a:t>Every full sheet has the same number of stickers.</a:t>
            </a:r>
            <a:endParaRPr sz="2400">
              <a:solidFill>
                <a:srgbClr val="000000"/>
              </a:solidFill>
              <a:latin typeface="Architects Daughter"/>
              <a:ea typeface="Architects Daughter"/>
              <a:cs typeface="Architects Daughter"/>
              <a:sym typeface="Architects Daughter"/>
            </a:endParaRPr>
          </a:p>
          <a:p>
            <a:pPr marL="0" lvl="0" indent="0" algn="l" rtl="0">
              <a:lnSpc>
                <a:spcPct val="115000"/>
              </a:lnSpc>
              <a:spcBef>
                <a:spcPts val="1600"/>
              </a:spcBef>
              <a:spcAft>
                <a:spcPts val="0"/>
              </a:spcAft>
              <a:buSzPts val="1300"/>
              <a:buNone/>
            </a:pPr>
            <a:r>
              <a:rPr lang="en" sz="2400">
                <a:solidFill>
                  <a:srgbClr val="0000FF"/>
                </a:solidFill>
                <a:latin typeface="Architects Daughter"/>
                <a:ea typeface="Architects Daughter"/>
                <a:cs typeface="Architects Daughter"/>
                <a:sym typeface="Architects Daughter"/>
              </a:rPr>
              <a:t>How many stickers are there in a full sheet?</a:t>
            </a:r>
            <a:endParaRPr sz="2400">
              <a:solidFill>
                <a:srgbClr val="0000FF"/>
              </a:solidFill>
              <a:latin typeface="Architects Daughter"/>
              <a:ea typeface="Architects Daughter"/>
              <a:cs typeface="Architects Daughter"/>
              <a:sym typeface="Architects Daughter"/>
            </a:endParaRPr>
          </a:p>
          <a:p>
            <a:pPr marL="0" lvl="0" indent="0" algn="l" rtl="0">
              <a:lnSpc>
                <a:spcPct val="115000"/>
              </a:lnSpc>
              <a:spcBef>
                <a:spcPts val="1600"/>
              </a:spcBef>
              <a:spcAft>
                <a:spcPts val="1600"/>
              </a:spcAft>
              <a:buSzPts val="1300"/>
              <a:buNone/>
            </a:pPr>
            <a:endParaRPr/>
          </a:p>
        </p:txBody>
      </p:sp>
      <p:pic>
        <p:nvPicPr>
          <p:cNvPr id="879" name="Google Shape;879;p81"/>
          <p:cNvPicPr preferRelativeResize="0"/>
          <p:nvPr/>
        </p:nvPicPr>
        <p:blipFill>
          <a:blip r:embed="rId3">
            <a:alphaModFix/>
          </a:blip>
          <a:stretch>
            <a:fillRect/>
          </a:stretch>
        </p:blipFill>
        <p:spPr>
          <a:xfrm>
            <a:off x="6710973" y="666475"/>
            <a:ext cx="2189674" cy="2175500"/>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36"/>
          <p:cNvSpPr txBox="1">
            <a:spLocks noGrp="1"/>
          </p:cNvSpPr>
          <p:nvPr>
            <p:ph type="body" idx="1"/>
          </p:nvPr>
        </p:nvSpPr>
        <p:spPr>
          <a:xfrm>
            <a:off x="327450" y="744600"/>
            <a:ext cx="8489100" cy="439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Curricular Outcomes:</a:t>
            </a:r>
            <a:endParaRPr b="1"/>
          </a:p>
          <a:p>
            <a:pPr marL="0" lvl="0" indent="0" algn="l" rtl="0">
              <a:spcBef>
                <a:spcPts val="1600"/>
              </a:spcBef>
              <a:spcAft>
                <a:spcPts val="0"/>
              </a:spcAft>
              <a:buNone/>
            </a:pPr>
            <a:r>
              <a:rPr lang="en" b="1"/>
              <a:t>3.N.11 - Demonstrate an understanding of multiplication to 5x5 by</a:t>
            </a:r>
            <a:endParaRPr b="1"/>
          </a:p>
          <a:p>
            <a:pPr marL="914400" lvl="0" indent="-330200" algn="l" rtl="0">
              <a:spcBef>
                <a:spcPts val="0"/>
              </a:spcBef>
              <a:spcAft>
                <a:spcPts val="0"/>
              </a:spcAft>
              <a:buSzPts val="1600"/>
              <a:buChar char="●"/>
            </a:pPr>
            <a:r>
              <a:rPr lang="en"/>
              <a:t>Representing and explaining multiplication using equal grouping and arrays</a:t>
            </a:r>
            <a:endParaRPr/>
          </a:p>
          <a:p>
            <a:pPr marL="914400" lvl="0" indent="-330200" algn="l" rtl="0">
              <a:spcBef>
                <a:spcPts val="0"/>
              </a:spcBef>
              <a:spcAft>
                <a:spcPts val="0"/>
              </a:spcAft>
              <a:buSzPts val="1600"/>
              <a:buChar char="●"/>
            </a:pPr>
            <a:r>
              <a:rPr lang="en"/>
              <a:t>Creating and solving problems in context that involve multiplication</a:t>
            </a:r>
            <a:endParaRPr/>
          </a:p>
          <a:p>
            <a:pPr marL="914400" lvl="0" indent="-330200" algn="l" rtl="0">
              <a:spcBef>
                <a:spcPts val="0"/>
              </a:spcBef>
              <a:spcAft>
                <a:spcPts val="0"/>
              </a:spcAft>
              <a:buSzPts val="1600"/>
              <a:buChar char="●"/>
            </a:pPr>
            <a:r>
              <a:rPr lang="en"/>
              <a:t>Modeling multiplication using concrete and visual representations, and recording the process symbolically</a:t>
            </a:r>
            <a:endParaRPr/>
          </a:p>
          <a:p>
            <a:pPr marL="914400" lvl="0" indent="-330200" algn="l" rtl="0">
              <a:spcBef>
                <a:spcPts val="0"/>
              </a:spcBef>
              <a:spcAft>
                <a:spcPts val="0"/>
              </a:spcAft>
              <a:buSzPts val="1600"/>
              <a:buChar char="●"/>
            </a:pPr>
            <a:r>
              <a:rPr lang="en"/>
              <a:t>Relating multiplication to repeated addition</a:t>
            </a:r>
            <a:endParaRPr/>
          </a:p>
          <a:p>
            <a:pPr marL="914400" lvl="0" indent="-330200" algn="l" rtl="0">
              <a:spcBef>
                <a:spcPts val="0"/>
              </a:spcBef>
              <a:spcAft>
                <a:spcPts val="0"/>
              </a:spcAft>
              <a:buSzPts val="1600"/>
              <a:buChar char="●"/>
            </a:pPr>
            <a:r>
              <a:rPr lang="en"/>
              <a:t>Relating multiplication to division</a:t>
            </a:r>
            <a:endParaRPr/>
          </a:p>
          <a:p>
            <a:pPr marL="914400" lvl="0" indent="0" algn="l" rtl="0">
              <a:spcBef>
                <a:spcPts val="0"/>
              </a:spcBef>
              <a:spcAft>
                <a:spcPts val="0"/>
              </a:spcAft>
              <a:buNone/>
            </a:pPr>
            <a:endParaRPr/>
          </a:p>
          <a:p>
            <a:pPr marL="0" lvl="0" indent="0" algn="l" rtl="0">
              <a:spcBef>
                <a:spcPts val="0"/>
              </a:spcBef>
              <a:spcAft>
                <a:spcPts val="0"/>
              </a:spcAft>
              <a:buNone/>
            </a:pPr>
            <a:r>
              <a:rPr lang="en" b="1"/>
              <a:t>3.N.12 - Demonstrate an understanding of division by</a:t>
            </a:r>
            <a:endParaRPr b="1"/>
          </a:p>
          <a:p>
            <a:pPr marL="914400" lvl="0" indent="-330200" algn="l" rtl="0">
              <a:spcBef>
                <a:spcPts val="0"/>
              </a:spcBef>
              <a:spcAft>
                <a:spcPts val="0"/>
              </a:spcAft>
              <a:buSzPts val="1600"/>
              <a:buChar char="●"/>
            </a:pPr>
            <a:r>
              <a:rPr lang="en"/>
              <a:t>Representing and explaining division using equal sharing and equal grouping</a:t>
            </a:r>
            <a:endParaRPr/>
          </a:p>
          <a:p>
            <a:pPr marL="914400" lvl="0" indent="-330200" algn="l" rtl="0">
              <a:spcBef>
                <a:spcPts val="0"/>
              </a:spcBef>
              <a:spcAft>
                <a:spcPts val="0"/>
              </a:spcAft>
              <a:buSzPts val="1600"/>
              <a:buChar char="●"/>
            </a:pPr>
            <a:r>
              <a:rPr lang="en"/>
              <a:t>Creating and solving problems in context that involve equal sharing and equal grouping</a:t>
            </a:r>
            <a:endParaRPr/>
          </a:p>
          <a:p>
            <a:pPr marL="914400" lvl="0" indent="-330200" algn="l" rtl="0">
              <a:spcBef>
                <a:spcPts val="0"/>
              </a:spcBef>
              <a:spcAft>
                <a:spcPts val="0"/>
              </a:spcAft>
              <a:buSzPts val="1600"/>
              <a:buChar char="●"/>
            </a:pPr>
            <a:r>
              <a:rPr lang="en"/>
              <a:t>Modeling equal sharing and equal grouping using concrete and visual representations, and recording the process symbolically</a:t>
            </a:r>
            <a:endParaRPr/>
          </a:p>
          <a:p>
            <a:pPr marL="914400" lvl="0" indent="-330200" algn="l" rtl="0">
              <a:spcBef>
                <a:spcPts val="0"/>
              </a:spcBef>
              <a:spcAft>
                <a:spcPts val="0"/>
              </a:spcAft>
              <a:buSzPts val="1600"/>
              <a:buChar char="●"/>
            </a:pPr>
            <a:r>
              <a:rPr lang="en"/>
              <a:t>Relating division to repeated subtraction</a:t>
            </a:r>
            <a:endParaRPr/>
          </a:p>
          <a:p>
            <a:pPr marL="914400" lvl="0" indent="-330200" algn="l" rtl="0">
              <a:spcBef>
                <a:spcPts val="0"/>
              </a:spcBef>
              <a:spcAft>
                <a:spcPts val="0"/>
              </a:spcAft>
              <a:buSzPts val="1600"/>
              <a:buChar char="●"/>
            </a:pPr>
            <a:r>
              <a:rPr lang="en"/>
              <a:t>Relating division to multiplication (limited to division related to multiplication to 5x5)</a:t>
            </a:r>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82"/>
          <p:cNvSpPr txBox="1">
            <a:spLocks noGrp="1"/>
          </p:cNvSpPr>
          <p:nvPr>
            <p:ph type="title" idx="4294967295"/>
          </p:nvPr>
        </p:nvSpPr>
        <p:spPr>
          <a:xfrm>
            <a:off x="478075" y="409000"/>
            <a:ext cx="7030500" cy="802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4800" b="1">
                <a:latin typeface="Amatic SC"/>
                <a:ea typeface="Amatic SC"/>
                <a:cs typeface="Amatic SC"/>
                <a:sym typeface="Amatic SC"/>
              </a:rPr>
              <a:t>3 fish limit</a:t>
            </a:r>
            <a:endParaRPr sz="4800" b="1">
              <a:latin typeface="Amatic SC"/>
              <a:ea typeface="Amatic SC"/>
              <a:cs typeface="Amatic SC"/>
              <a:sym typeface="Amatic SC"/>
            </a:endParaRPr>
          </a:p>
          <a:p>
            <a:pPr marL="0" lvl="0" indent="0" algn="l" rtl="0">
              <a:lnSpc>
                <a:spcPct val="100000"/>
              </a:lnSpc>
              <a:spcBef>
                <a:spcPts val="0"/>
              </a:spcBef>
              <a:spcAft>
                <a:spcPts val="0"/>
              </a:spcAft>
              <a:buSzPts val="2800"/>
              <a:buNone/>
            </a:pPr>
            <a:endParaRPr sz="4800">
              <a:latin typeface="Amatic SC"/>
              <a:ea typeface="Amatic SC"/>
              <a:cs typeface="Amatic SC"/>
              <a:sym typeface="Amatic SC"/>
            </a:endParaRPr>
          </a:p>
        </p:txBody>
      </p:sp>
      <p:sp>
        <p:nvSpPr>
          <p:cNvPr id="885" name="Google Shape;885;p82"/>
          <p:cNvSpPr txBox="1">
            <a:spLocks noGrp="1"/>
          </p:cNvSpPr>
          <p:nvPr>
            <p:ph type="body" idx="4294967295"/>
          </p:nvPr>
        </p:nvSpPr>
        <p:spPr>
          <a:xfrm>
            <a:off x="478075" y="1256750"/>
            <a:ext cx="8447700" cy="3659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300"/>
              <a:buNone/>
            </a:pPr>
            <a:r>
              <a:rPr lang="en" sz="2400">
                <a:solidFill>
                  <a:srgbClr val="000000"/>
                </a:solidFill>
                <a:latin typeface="Architects Daughter"/>
                <a:ea typeface="Architects Daughter"/>
                <a:cs typeface="Architects Daughter"/>
                <a:sym typeface="Architects Daughter"/>
              </a:rPr>
              <a:t>Some friends are camping near the shore and decide to go fishing. Six boats are available at the campsite. Each boat holds two people and the friends are excited because that is exactly how many they need. The rule on this lake is that each person can catch only three fish. How many fish did the friends catch that day if each friend caught the limit? </a:t>
            </a:r>
            <a:endParaRPr sz="2400">
              <a:solidFill>
                <a:srgbClr val="0000FF"/>
              </a:solidFill>
              <a:latin typeface="Architects Daughter"/>
              <a:ea typeface="Architects Daughter"/>
              <a:cs typeface="Architects Daughter"/>
              <a:sym typeface="Architects Daughter"/>
            </a:endParaRPr>
          </a:p>
          <a:p>
            <a:pPr marL="0" lvl="0" indent="0" algn="l" rtl="0">
              <a:lnSpc>
                <a:spcPct val="115000"/>
              </a:lnSpc>
              <a:spcBef>
                <a:spcPts val="1600"/>
              </a:spcBef>
              <a:spcAft>
                <a:spcPts val="1600"/>
              </a:spcAft>
              <a:buSzPts val="1300"/>
              <a:buNone/>
            </a:pPr>
            <a:endParaRPr/>
          </a:p>
        </p:txBody>
      </p:sp>
      <p:pic>
        <p:nvPicPr>
          <p:cNvPr id="886" name="Google Shape;886;p82"/>
          <p:cNvPicPr preferRelativeResize="0"/>
          <p:nvPr/>
        </p:nvPicPr>
        <p:blipFill rotWithShape="1">
          <a:blip r:embed="rId3">
            <a:alphaModFix/>
          </a:blip>
          <a:srcRect/>
          <a:stretch/>
        </p:blipFill>
        <p:spPr>
          <a:xfrm>
            <a:off x="4360850" y="3865325"/>
            <a:ext cx="1386158" cy="1051125"/>
          </a:xfrm>
          <a:prstGeom prst="rect">
            <a:avLst/>
          </a:prstGeom>
          <a:noFill/>
          <a:ln>
            <a:noFill/>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90"/>
        <p:cNvGrpSpPr/>
        <p:nvPr/>
      </p:nvGrpSpPr>
      <p:grpSpPr>
        <a:xfrm>
          <a:off x="0" y="0"/>
          <a:ext cx="0" cy="0"/>
          <a:chOff x="0" y="0"/>
          <a:chExt cx="0" cy="0"/>
        </a:xfrm>
      </p:grpSpPr>
      <p:sp>
        <p:nvSpPr>
          <p:cNvPr id="891" name="Google Shape;891;p83"/>
          <p:cNvSpPr txBox="1">
            <a:spLocks noGrp="1"/>
          </p:cNvSpPr>
          <p:nvPr>
            <p:ph type="title" idx="4294967295"/>
          </p:nvPr>
        </p:nvSpPr>
        <p:spPr>
          <a:xfrm>
            <a:off x="517350" y="653375"/>
            <a:ext cx="8109300" cy="99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4800" b="1">
                <a:latin typeface="Amatic SC"/>
                <a:ea typeface="Amatic SC"/>
                <a:cs typeface="Amatic SC"/>
                <a:sym typeface="Amatic SC"/>
              </a:rPr>
              <a:t>How many squares on a 3x3 checkerboard?</a:t>
            </a:r>
            <a:endParaRPr sz="4800" b="1">
              <a:latin typeface="Amatic SC"/>
              <a:ea typeface="Amatic SC"/>
              <a:cs typeface="Amatic SC"/>
              <a:sym typeface="Amatic SC"/>
            </a:endParaRPr>
          </a:p>
          <a:p>
            <a:pPr marL="0" lvl="0" indent="0" algn="l" rtl="0">
              <a:lnSpc>
                <a:spcPct val="100000"/>
              </a:lnSpc>
              <a:spcBef>
                <a:spcPts val="0"/>
              </a:spcBef>
              <a:spcAft>
                <a:spcPts val="0"/>
              </a:spcAft>
              <a:buSzPts val="2800"/>
              <a:buNone/>
            </a:pPr>
            <a:endParaRPr/>
          </a:p>
        </p:txBody>
      </p:sp>
      <p:graphicFrame>
        <p:nvGraphicFramePr>
          <p:cNvPr id="892" name="Google Shape;892;p83"/>
          <p:cNvGraphicFramePr/>
          <p:nvPr/>
        </p:nvGraphicFramePr>
        <p:xfrm>
          <a:off x="615125" y="1652675"/>
          <a:ext cx="2099100" cy="1982325"/>
        </p:xfrm>
        <a:graphic>
          <a:graphicData uri="http://schemas.openxmlformats.org/drawingml/2006/table">
            <a:tbl>
              <a:tblPr>
                <a:noFill/>
                <a:tableStyleId>{EB0F62AA-E837-4690-9B88-62C1608C0E6E}</a:tableStyleId>
              </a:tblPr>
              <a:tblGrid>
                <a:gridCol w="699700">
                  <a:extLst>
                    <a:ext uri="{9D8B030D-6E8A-4147-A177-3AD203B41FA5}">
                      <a16:colId xmlns:a16="http://schemas.microsoft.com/office/drawing/2014/main" val="20000"/>
                    </a:ext>
                  </a:extLst>
                </a:gridCol>
                <a:gridCol w="699700">
                  <a:extLst>
                    <a:ext uri="{9D8B030D-6E8A-4147-A177-3AD203B41FA5}">
                      <a16:colId xmlns:a16="http://schemas.microsoft.com/office/drawing/2014/main" val="20001"/>
                    </a:ext>
                  </a:extLst>
                </a:gridCol>
                <a:gridCol w="699700">
                  <a:extLst>
                    <a:ext uri="{9D8B030D-6E8A-4147-A177-3AD203B41FA5}">
                      <a16:colId xmlns:a16="http://schemas.microsoft.com/office/drawing/2014/main" val="20002"/>
                    </a:ext>
                  </a:extLst>
                </a:gridCol>
              </a:tblGrid>
              <a:tr h="6607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4A86E8"/>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6607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4A86E8"/>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4A86E8"/>
                    </a:solidFill>
                  </a:tcPr>
                </a:tc>
                <a:extLst>
                  <a:ext uri="{0D108BD9-81ED-4DB2-BD59-A6C34878D82A}">
                    <a16:rowId xmlns:a16="http://schemas.microsoft.com/office/drawing/2014/main" val="10001"/>
                  </a:ext>
                </a:extLst>
              </a:tr>
              <a:tr h="6607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4A86E8"/>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893" name="Google Shape;893;p83"/>
          <p:cNvSpPr txBox="1"/>
          <p:nvPr/>
        </p:nvSpPr>
        <p:spPr>
          <a:xfrm>
            <a:off x="486000" y="3798550"/>
            <a:ext cx="8403000" cy="147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000FF"/>
                </a:solidFill>
                <a:latin typeface="Architects Daughter"/>
                <a:ea typeface="Architects Daughter"/>
                <a:cs typeface="Architects Daughter"/>
                <a:sym typeface="Architects Daughter"/>
              </a:rPr>
              <a:t>How about a 2x2 checkerboard?</a:t>
            </a:r>
            <a:endParaRPr sz="2400" b="0" i="0" u="none" strike="noStrike" cap="none">
              <a:solidFill>
                <a:srgbClr val="0000FF"/>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000FF"/>
                </a:solidFill>
                <a:latin typeface="Architects Daughter"/>
                <a:ea typeface="Architects Daughter"/>
                <a:cs typeface="Architects Daughter"/>
                <a:sym typeface="Architects Daughter"/>
              </a:rPr>
              <a:t>How about a 4x4 checkerboard? </a:t>
            </a:r>
            <a:endParaRPr sz="2400" b="0" i="0" u="none" strike="noStrike" cap="none">
              <a:solidFill>
                <a:srgbClr val="0000FF"/>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2400"/>
              <a:buFont typeface="Arial"/>
              <a:buNone/>
            </a:pPr>
            <a:r>
              <a:rPr lang="en" sz="2400" b="0" i="0" u="none" strike="noStrike" cap="none">
                <a:solidFill>
                  <a:srgbClr val="0000FF"/>
                </a:solidFill>
                <a:latin typeface="Architects Daughter"/>
                <a:ea typeface="Architects Daughter"/>
                <a:cs typeface="Architects Daughter"/>
                <a:sym typeface="Architects Daughter"/>
              </a:rPr>
              <a:t>Do you notice any patterns with your answers? </a:t>
            </a:r>
            <a:endParaRPr sz="2400" b="0" i="0" u="none" strike="noStrike" cap="none">
              <a:solidFill>
                <a:srgbClr val="0000FF"/>
              </a:solidFill>
              <a:latin typeface="Architects Daughter"/>
              <a:ea typeface="Architects Daughter"/>
              <a:cs typeface="Architects Daughter"/>
              <a:sym typeface="Architects Daughter"/>
            </a:endParaRPr>
          </a:p>
        </p:txBody>
      </p:sp>
      <p:sp>
        <p:nvSpPr>
          <p:cNvPr id="894" name="Google Shape;894;p83"/>
          <p:cNvSpPr txBox="1"/>
          <p:nvPr/>
        </p:nvSpPr>
        <p:spPr>
          <a:xfrm>
            <a:off x="3730025" y="2003875"/>
            <a:ext cx="4188000" cy="7722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FF"/>
                </a:solidFill>
                <a:latin typeface="Architects Daughter"/>
                <a:ea typeface="Architects Daughter"/>
                <a:cs typeface="Architects Daughter"/>
                <a:sym typeface="Architects Daughter"/>
              </a:rPr>
              <a:t>**Be careful - are you sure you have found them all?</a:t>
            </a:r>
            <a:endParaRPr sz="1800" b="0" i="0" u="none" strike="noStrike" cap="none">
              <a:solidFill>
                <a:srgbClr val="0000FF"/>
              </a:solidFill>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84"/>
          <p:cNvSpPr txBox="1">
            <a:spLocks noGrp="1"/>
          </p:cNvSpPr>
          <p:nvPr>
            <p:ph type="title" idx="4294967295"/>
          </p:nvPr>
        </p:nvSpPr>
        <p:spPr>
          <a:xfrm>
            <a:off x="311700" y="597650"/>
            <a:ext cx="8520600" cy="801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200"/>
              <a:buNone/>
            </a:pPr>
            <a:r>
              <a:rPr lang="en" sz="4800" b="1">
                <a:latin typeface="Amatic SC"/>
                <a:ea typeface="Amatic SC"/>
                <a:cs typeface="Amatic SC"/>
                <a:sym typeface="Amatic SC"/>
              </a:rPr>
              <a:t>At the Toy Shop</a:t>
            </a:r>
            <a:endParaRPr/>
          </a:p>
        </p:txBody>
      </p:sp>
      <p:sp>
        <p:nvSpPr>
          <p:cNvPr id="900" name="Google Shape;900;p84"/>
          <p:cNvSpPr txBox="1">
            <a:spLocks noGrp="1"/>
          </p:cNvSpPr>
          <p:nvPr>
            <p:ph type="body" idx="4294967295"/>
          </p:nvPr>
        </p:nvSpPr>
        <p:spPr>
          <a:xfrm>
            <a:off x="224150" y="1398650"/>
            <a:ext cx="8520600" cy="1960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 sz="2400">
                <a:solidFill>
                  <a:srgbClr val="434343"/>
                </a:solidFill>
                <a:latin typeface="Architects Daughter"/>
                <a:ea typeface="Architects Daughter"/>
                <a:cs typeface="Architects Daughter"/>
                <a:sym typeface="Architects Daughter"/>
              </a:rPr>
              <a:t>The toy shop stocks tricycles and go-carts. The tricycles have 3 wheels. The go-carts have 5 wheels. Suna counted the wheels. There were 37 wheels altogether. How many tricycles and go-carts might there be?</a:t>
            </a:r>
            <a:endParaRPr sz="2400">
              <a:solidFill>
                <a:srgbClr val="434343"/>
              </a:solidFill>
              <a:latin typeface="Architects Daughter"/>
              <a:ea typeface="Architects Daughter"/>
              <a:cs typeface="Architects Daughter"/>
              <a:sym typeface="Architects Daughter"/>
            </a:endParaRPr>
          </a:p>
        </p:txBody>
      </p:sp>
      <p:pic>
        <p:nvPicPr>
          <p:cNvPr id="901" name="Google Shape;901;p84"/>
          <p:cNvPicPr preferRelativeResize="0"/>
          <p:nvPr/>
        </p:nvPicPr>
        <p:blipFill rotWithShape="1">
          <a:blip r:embed="rId3">
            <a:alphaModFix/>
          </a:blip>
          <a:srcRect/>
          <a:stretch/>
        </p:blipFill>
        <p:spPr>
          <a:xfrm>
            <a:off x="2305188" y="3359150"/>
            <a:ext cx="4533628" cy="1784350"/>
          </a:xfrm>
          <a:prstGeom prst="rect">
            <a:avLst/>
          </a:prstGeom>
          <a:noFill/>
          <a:ln>
            <a:noFill/>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85"/>
          <p:cNvSpPr txBox="1">
            <a:spLocks noGrp="1"/>
          </p:cNvSpPr>
          <p:nvPr>
            <p:ph type="title" idx="4294967295"/>
          </p:nvPr>
        </p:nvSpPr>
        <p:spPr>
          <a:xfrm>
            <a:off x="311700" y="597650"/>
            <a:ext cx="3798600" cy="801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4200"/>
              <a:buNone/>
            </a:pPr>
            <a:r>
              <a:rPr lang="en" sz="4800" b="1">
                <a:latin typeface="Amatic SC"/>
                <a:ea typeface="Amatic SC"/>
                <a:cs typeface="Amatic SC"/>
                <a:sym typeface="Amatic SC"/>
              </a:rPr>
              <a:t>Playing with Dice</a:t>
            </a:r>
            <a:endParaRPr/>
          </a:p>
        </p:txBody>
      </p:sp>
      <p:sp>
        <p:nvSpPr>
          <p:cNvPr id="907" name="Google Shape;907;p85"/>
          <p:cNvSpPr txBox="1">
            <a:spLocks noGrp="1"/>
          </p:cNvSpPr>
          <p:nvPr>
            <p:ph type="body" idx="4294967295"/>
          </p:nvPr>
        </p:nvSpPr>
        <p:spPr>
          <a:xfrm>
            <a:off x="224150" y="1398650"/>
            <a:ext cx="8838900" cy="1960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sz="2000">
                <a:solidFill>
                  <a:srgbClr val="434343"/>
                </a:solidFill>
                <a:latin typeface="Architects Daughter"/>
                <a:ea typeface="Architects Daughter"/>
                <a:cs typeface="Architects Daughter"/>
                <a:sym typeface="Architects Daughter"/>
              </a:rPr>
              <a:t>Roll 10-20 dice. </a:t>
            </a:r>
            <a:endParaRPr sz="2000">
              <a:solidFill>
                <a:srgbClr val="434343"/>
              </a:solidFill>
              <a:latin typeface="Architects Daughter"/>
              <a:ea typeface="Architects Daughter"/>
              <a:cs typeface="Architects Daughter"/>
              <a:sym typeface="Architects Daughter"/>
            </a:endParaRPr>
          </a:p>
          <a:p>
            <a:pPr marL="0" lvl="0" indent="0" algn="l" rtl="0">
              <a:lnSpc>
                <a:spcPct val="115000"/>
              </a:lnSpc>
              <a:spcBef>
                <a:spcPts val="1600"/>
              </a:spcBef>
              <a:spcAft>
                <a:spcPts val="0"/>
              </a:spcAft>
              <a:buSzPts val="1800"/>
              <a:buNone/>
            </a:pPr>
            <a:r>
              <a:rPr lang="en" sz="2000">
                <a:solidFill>
                  <a:srgbClr val="434343"/>
                </a:solidFill>
                <a:latin typeface="Architects Daughter"/>
                <a:ea typeface="Architects Daughter"/>
                <a:cs typeface="Architects Daughter"/>
                <a:sym typeface="Architects Daughter"/>
              </a:rPr>
              <a:t>Find a grouping strategy to help you figure out the total number of dots without counting one-by-one.</a:t>
            </a:r>
            <a:endParaRPr sz="2000">
              <a:solidFill>
                <a:srgbClr val="434343"/>
              </a:solidFill>
              <a:latin typeface="Architects Daughter"/>
              <a:ea typeface="Architects Daughter"/>
              <a:cs typeface="Architects Daughter"/>
              <a:sym typeface="Architects Daughter"/>
            </a:endParaRPr>
          </a:p>
          <a:p>
            <a:pPr marL="0" lvl="0" indent="0" algn="l" rtl="0">
              <a:lnSpc>
                <a:spcPct val="115000"/>
              </a:lnSpc>
              <a:spcBef>
                <a:spcPts val="1600"/>
              </a:spcBef>
              <a:spcAft>
                <a:spcPts val="0"/>
              </a:spcAft>
              <a:buSzPts val="1800"/>
              <a:buNone/>
            </a:pPr>
            <a:r>
              <a:rPr lang="en" sz="2000">
                <a:solidFill>
                  <a:srgbClr val="434343"/>
                </a:solidFill>
                <a:latin typeface="Architects Daughter"/>
                <a:ea typeface="Architects Daughter"/>
                <a:cs typeface="Architects Daughter"/>
                <a:sym typeface="Architects Daughter"/>
              </a:rPr>
              <a:t>Without changing the number on top, rearrange the dice using a different grouping strategy and find the total again. Does it match the first total?</a:t>
            </a:r>
            <a:endParaRPr sz="2000">
              <a:solidFill>
                <a:srgbClr val="434343"/>
              </a:solidFill>
              <a:latin typeface="Architects Daughter"/>
              <a:ea typeface="Architects Daughter"/>
              <a:cs typeface="Architects Daughter"/>
              <a:sym typeface="Architects Daughter"/>
            </a:endParaRPr>
          </a:p>
          <a:p>
            <a:pPr marL="0" lvl="0" indent="0" algn="l" rtl="0">
              <a:lnSpc>
                <a:spcPct val="115000"/>
              </a:lnSpc>
              <a:spcBef>
                <a:spcPts val="1600"/>
              </a:spcBef>
              <a:spcAft>
                <a:spcPts val="0"/>
              </a:spcAft>
              <a:buSzPts val="1800"/>
              <a:buNone/>
            </a:pPr>
            <a:r>
              <a:rPr lang="en" sz="2000">
                <a:solidFill>
                  <a:srgbClr val="434343"/>
                </a:solidFill>
                <a:latin typeface="Architects Daughter"/>
                <a:ea typeface="Architects Daughter"/>
                <a:cs typeface="Architects Daughter"/>
                <a:sym typeface="Architects Daughter"/>
              </a:rPr>
              <a:t>Find a way to record your strategies and totals as you go.</a:t>
            </a:r>
            <a:endParaRPr sz="2000">
              <a:solidFill>
                <a:srgbClr val="434343"/>
              </a:solidFill>
              <a:latin typeface="Architects Daughter"/>
              <a:ea typeface="Architects Daughter"/>
              <a:cs typeface="Architects Daughter"/>
              <a:sym typeface="Architects Daughter"/>
            </a:endParaRPr>
          </a:p>
          <a:p>
            <a:pPr marL="0" lvl="0" indent="0" algn="l" rtl="0">
              <a:lnSpc>
                <a:spcPct val="115000"/>
              </a:lnSpc>
              <a:spcBef>
                <a:spcPts val="1600"/>
              </a:spcBef>
              <a:spcAft>
                <a:spcPts val="1600"/>
              </a:spcAft>
              <a:buSzPts val="1800"/>
              <a:buNone/>
            </a:pPr>
            <a:r>
              <a:rPr lang="en" sz="2000">
                <a:solidFill>
                  <a:srgbClr val="434343"/>
                </a:solidFill>
                <a:latin typeface="Architects Daughter"/>
                <a:ea typeface="Architects Daughter"/>
                <a:cs typeface="Architects Daughter"/>
                <a:sym typeface="Architects Daughter"/>
              </a:rPr>
              <a:t>Repeat with a new roll of the dice.</a:t>
            </a:r>
            <a:endParaRPr sz="2000">
              <a:solidFill>
                <a:srgbClr val="434343"/>
              </a:solidFill>
              <a:latin typeface="Architects Daughter"/>
              <a:ea typeface="Architects Daughter"/>
              <a:cs typeface="Architects Daughter"/>
              <a:sym typeface="Architects Daughter"/>
            </a:endParaRPr>
          </a:p>
        </p:txBody>
      </p:sp>
      <p:pic>
        <p:nvPicPr>
          <p:cNvPr id="908" name="Google Shape;908;p85"/>
          <p:cNvPicPr preferRelativeResize="0"/>
          <p:nvPr/>
        </p:nvPicPr>
        <p:blipFill>
          <a:blip r:embed="rId3">
            <a:alphaModFix/>
          </a:blip>
          <a:stretch>
            <a:fillRect/>
          </a:stretch>
        </p:blipFill>
        <p:spPr>
          <a:xfrm>
            <a:off x="4673050" y="530275"/>
            <a:ext cx="2418282" cy="1209150"/>
          </a:xfrm>
          <a:prstGeom prst="rect">
            <a:avLst/>
          </a:prstGeom>
          <a:noFill/>
          <a:ln>
            <a:noFill/>
          </a:ln>
        </p:spPr>
      </p:pic>
      <p:pic>
        <p:nvPicPr>
          <p:cNvPr id="909" name="Google Shape;909;p85"/>
          <p:cNvPicPr preferRelativeResize="0"/>
          <p:nvPr/>
        </p:nvPicPr>
        <p:blipFill>
          <a:blip r:embed="rId3">
            <a:alphaModFix/>
          </a:blip>
          <a:stretch>
            <a:fillRect/>
          </a:stretch>
        </p:blipFill>
        <p:spPr>
          <a:xfrm>
            <a:off x="6644775" y="653800"/>
            <a:ext cx="2418282" cy="1209150"/>
          </a:xfrm>
          <a:prstGeom prst="rect">
            <a:avLst/>
          </a:prstGeom>
          <a:noFill/>
          <a:ln>
            <a:noFill/>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86"/>
          <p:cNvSpPr txBox="1"/>
          <p:nvPr/>
        </p:nvSpPr>
        <p:spPr>
          <a:xfrm>
            <a:off x="478075" y="485200"/>
            <a:ext cx="7030500" cy="80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b="1">
                <a:solidFill>
                  <a:srgbClr val="424242"/>
                </a:solidFill>
                <a:latin typeface="Amatic SC"/>
                <a:ea typeface="Amatic SC"/>
                <a:cs typeface="Amatic SC"/>
                <a:sym typeface="Amatic SC"/>
              </a:rPr>
              <a:t>Aliens</a:t>
            </a:r>
            <a:endParaRPr sz="4800" b="1">
              <a:solidFill>
                <a:srgbClr val="424242"/>
              </a:solidFill>
              <a:latin typeface="Amatic SC"/>
              <a:ea typeface="Amatic SC"/>
              <a:cs typeface="Amatic SC"/>
              <a:sym typeface="Amatic SC"/>
            </a:endParaRPr>
          </a:p>
          <a:p>
            <a:pPr marL="0" lvl="0" indent="0" algn="l" rtl="0">
              <a:spcBef>
                <a:spcPts val="0"/>
              </a:spcBef>
              <a:spcAft>
                <a:spcPts val="0"/>
              </a:spcAft>
              <a:buNone/>
            </a:pPr>
            <a:endParaRPr sz="4800" b="1">
              <a:solidFill>
                <a:srgbClr val="424242"/>
              </a:solidFill>
              <a:latin typeface="Amatic SC"/>
              <a:ea typeface="Amatic SC"/>
              <a:cs typeface="Amatic SC"/>
              <a:sym typeface="Amatic SC"/>
            </a:endParaRPr>
          </a:p>
        </p:txBody>
      </p:sp>
      <p:sp>
        <p:nvSpPr>
          <p:cNvPr id="915" name="Google Shape;915;p86"/>
          <p:cNvSpPr txBox="1"/>
          <p:nvPr/>
        </p:nvSpPr>
        <p:spPr>
          <a:xfrm>
            <a:off x="478075" y="1288000"/>
            <a:ext cx="7856100" cy="3659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latin typeface="Architects Daughter"/>
                <a:ea typeface="Architects Daughter"/>
                <a:cs typeface="Architects Daughter"/>
                <a:sym typeface="Architects Daughter"/>
              </a:rPr>
              <a:t>I woke up from a dream and only remember parts of it. The aliens were very different - they only had one arm each. When I left, they waved goodbye. Some held up 1 finger. Some held up 2 fingers. Some held up 3 fingers. In all, 24 fingers were held up. </a:t>
            </a:r>
            <a:r>
              <a:rPr lang="en" sz="1800">
                <a:solidFill>
                  <a:srgbClr val="0000FF"/>
                </a:solidFill>
                <a:latin typeface="Architects Daughter"/>
                <a:ea typeface="Architects Daughter"/>
                <a:cs typeface="Architects Daughter"/>
                <a:sym typeface="Architects Daughter"/>
              </a:rPr>
              <a:t>How many aliens were there?</a:t>
            </a:r>
            <a:endParaRPr sz="1800">
              <a:solidFill>
                <a:srgbClr val="0000FF"/>
              </a:solidFill>
              <a:latin typeface="Architects Daughter"/>
              <a:ea typeface="Architects Daughter"/>
              <a:cs typeface="Architects Daughter"/>
              <a:sym typeface="Architects Daughter"/>
            </a:endParaRPr>
          </a:p>
          <a:p>
            <a:pPr marL="0" lvl="0" indent="0" algn="l" rtl="0">
              <a:lnSpc>
                <a:spcPct val="115000"/>
              </a:lnSpc>
              <a:spcBef>
                <a:spcPts val="1600"/>
              </a:spcBef>
              <a:spcAft>
                <a:spcPts val="0"/>
              </a:spcAft>
              <a:buNone/>
            </a:pPr>
            <a:endParaRPr b="1"/>
          </a:p>
          <a:p>
            <a:pPr marL="0" lvl="0" indent="0" algn="l" rtl="0">
              <a:lnSpc>
                <a:spcPct val="115000"/>
              </a:lnSpc>
              <a:spcBef>
                <a:spcPts val="1600"/>
              </a:spcBef>
              <a:spcAft>
                <a:spcPts val="0"/>
              </a:spcAft>
              <a:buNone/>
            </a:pPr>
            <a:endParaRPr sz="2400">
              <a:solidFill>
                <a:srgbClr val="424242"/>
              </a:solidFill>
              <a:latin typeface="Architects Daughter"/>
              <a:ea typeface="Architects Daughter"/>
              <a:cs typeface="Architects Daughter"/>
              <a:sym typeface="Architects Daughter"/>
            </a:endParaRPr>
          </a:p>
          <a:p>
            <a:pPr marL="0" lvl="0" indent="0" algn="l" rtl="0">
              <a:lnSpc>
                <a:spcPct val="115000"/>
              </a:lnSpc>
              <a:spcBef>
                <a:spcPts val="1600"/>
              </a:spcBef>
              <a:spcAft>
                <a:spcPts val="0"/>
              </a:spcAft>
              <a:buNone/>
            </a:pPr>
            <a:endParaRPr sz="1300">
              <a:solidFill>
                <a:srgbClr val="424242"/>
              </a:solidFill>
              <a:latin typeface="Nunito"/>
              <a:ea typeface="Nunito"/>
              <a:cs typeface="Nunito"/>
              <a:sym typeface="Nunito"/>
            </a:endParaRPr>
          </a:p>
          <a:p>
            <a:pPr marL="0" lvl="0" indent="0" algn="l" rtl="0">
              <a:lnSpc>
                <a:spcPct val="115000"/>
              </a:lnSpc>
              <a:spcBef>
                <a:spcPts val="1600"/>
              </a:spcBef>
              <a:spcAft>
                <a:spcPts val="1600"/>
              </a:spcAft>
              <a:buNone/>
            </a:pPr>
            <a:endParaRPr sz="1300">
              <a:solidFill>
                <a:srgbClr val="424242"/>
              </a:solidFill>
              <a:latin typeface="Nunito"/>
              <a:ea typeface="Nunito"/>
              <a:cs typeface="Nunito"/>
              <a:sym typeface="Nunito"/>
            </a:endParaRPr>
          </a:p>
        </p:txBody>
      </p:sp>
      <p:pic>
        <p:nvPicPr>
          <p:cNvPr id="916" name="Google Shape;916;p86"/>
          <p:cNvPicPr preferRelativeResize="0"/>
          <p:nvPr/>
        </p:nvPicPr>
        <p:blipFill rotWithShape="1">
          <a:blip r:embed="rId3">
            <a:alphaModFix/>
          </a:blip>
          <a:srcRect/>
          <a:stretch/>
        </p:blipFill>
        <p:spPr>
          <a:xfrm>
            <a:off x="1961075" y="2808275"/>
            <a:ext cx="4831475" cy="2139425"/>
          </a:xfrm>
          <a:prstGeom prst="rect">
            <a:avLst/>
          </a:prstGeom>
          <a:noFill/>
          <a:ln>
            <a:noFill/>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920"/>
        <p:cNvGrpSpPr/>
        <p:nvPr/>
      </p:nvGrpSpPr>
      <p:grpSpPr>
        <a:xfrm>
          <a:off x="0" y="0"/>
          <a:ext cx="0" cy="0"/>
          <a:chOff x="0" y="0"/>
          <a:chExt cx="0" cy="0"/>
        </a:xfrm>
      </p:grpSpPr>
      <p:sp>
        <p:nvSpPr>
          <p:cNvPr id="921" name="Google Shape;921;p87"/>
          <p:cNvSpPr/>
          <p:nvPr/>
        </p:nvSpPr>
        <p:spPr>
          <a:xfrm rot="10800000" flipH="1">
            <a:off x="104700" y="-1095"/>
            <a:ext cx="1485300" cy="394200"/>
          </a:xfrm>
          <a:prstGeom prst="round2SameRect">
            <a:avLst>
              <a:gd name="adj1" fmla="val 16667"/>
              <a:gd name="adj2" fmla="val 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87"/>
          <p:cNvSpPr/>
          <p:nvPr/>
        </p:nvSpPr>
        <p:spPr>
          <a:xfrm rot="10800000" flipH="1">
            <a:off x="1590125" y="-950"/>
            <a:ext cx="1485300" cy="396600"/>
          </a:xfrm>
          <a:prstGeom prst="round2SameRect">
            <a:avLst>
              <a:gd name="adj1" fmla="val 16667"/>
              <a:gd name="adj2" fmla="val 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87"/>
          <p:cNvSpPr/>
          <p:nvPr/>
        </p:nvSpPr>
        <p:spPr>
          <a:xfrm rot="10800000" flipH="1">
            <a:off x="3075575" y="-1250"/>
            <a:ext cx="1485300" cy="396900"/>
          </a:xfrm>
          <a:prstGeom prst="round2SameRect">
            <a:avLst>
              <a:gd name="adj1" fmla="val 16667"/>
              <a:gd name="adj2" fmla="val 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87"/>
          <p:cNvSpPr/>
          <p:nvPr/>
        </p:nvSpPr>
        <p:spPr>
          <a:xfrm rot="10800000" flipH="1">
            <a:off x="4561000" y="-983"/>
            <a:ext cx="1485300" cy="681000"/>
          </a:xfrm>
          <a:prstGeom prst="round2SameRect">
            <a:avLst>
              <a:gd name="adj1" fmla="val 16667"/>
              <a:gd name="adj2" fmla="val 0"/>
            </a:avLst>
          </a:prstGeom>
          <a:solidFill>
            <a:srgbClr val="1DCA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87"/>
          <p:cNvSpPr/>
          <p:nvPr/>
        </p:nvSpPr>
        <p:spPr>
          <a:xfrm rot="10800000" flipH="1">
            <a:off x="6046434" y="-989"/>
            <a:ext cx="1485300" cy="384000"/>
          </a:xfrm>
          <a:prstGeom prst="round2SameRect">
            <a:avLst>
              <a:gd name="adj1" fmla="val 16667"/>
              <a:gd name="adj2" fmla="val 0"/>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87"/>
          <p:cNvSpPr txBox="1"/>
          <p:nvPr/>
        </p:nvSpPr>
        <p:spPr>
          <a:xfrm>
            <a:off x="200697"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4CCCC"/>
                </a:solidFill>
                <a:latin typeface="Oswald"/>
                <a:ea typeface="Oswald"/>
                <a:cs typeface="Oswald"/>
                <a:sym typeface="Oswald"/>
              </a:rPr>
              <a:t>Information</a:t>
            </a:r>
            <a:endParaRPr sz="1800">
              <a:solidFill>
                <a:srgbClr val="F4CCCC"/>
              </a:solidFill>
              <a:latin typeface="Oswald"/>
              <a:ea typeface="Oswald"/>
              <a:cs typeface="Oswald"/>
              <a:sym typeface="Oswald"/>
            </a:endParaRPr>
          </a:p>
        </p:txBody>
      </p:sp>
      <p:sp>
        <p:nvSpPr>
          <p:cNvPr id="927" name="Google Shape;927;p87"/>
          <p:cNvSpPr txBox="1"/>
          <p:nvPr/>
        </p:nvSpPr>
        <p:spPr>
          <a:xfrm>
            <a:off x="1686130"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FF2CC"/>
                </a:solidFill>
                <a:latin typeface="Oswald"/>
                <a:ea typeface="Oswald"/>
                <a:cs typeface="Oswald"/>
                <a:sym typeface="Oswald"/>
              </a:rPr>
              <a:t>Math Talks</a:t>
            </a:r>
            <a:endParaRPr sz="1700">
              <a:solidFill>
                <a:srgbClr val="FFF2CC"/>
              </a:solidFill>
              <a:latin typeface="Oswald"/>
              <a:ea typeface="Oswald"/>
              <a:cs typeface="Oswald"/>
              <a:sym typeface="Oswald"/>
            </a:endParaRPr>
          </a:p>
        </p:txBody>
      </p:sp>
      <p:sp>
        <p:nvSpPr>
          <p:cNvPr id="928" name="Google Shape;928;p87"/>
          <p:cNvSpPr txBox="1"/>
          <p:nvPr/>
        </p:nvSpPr>
        <p:spPr>
          <a:xfrm>
            <a:off x="3171575"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7F6000"/>
                </a:solidFill>
                <a:latin typeface="Oswald"/>
                <a:ea typeface="Oswald"/>
                <a:cs typeface="Oswald"/>
                <a:sym typeface="Oswald"/>
              </a:rPr>
              <a:t>Rich Tasks</a:t>
            </a:r>
            <a:endParaRPr sz="1700">
              <a:solidFill>
                <a:srgbClr val="7F6000"/>
              </a:solidFill>
              <a:latin typeface="Oswald"/>
              <a:ea typeface="Oswald"/>
              <a:cs typeface="Oswald"/>
              <a:sym typeface="Oswald"/>
            </a:endParaRPr>
          </a:p>
        </p:txBody>
      </p:sp>
      <p:sp>
        <p:nvSpPr>
          <p:cNvPr id="929" name="Google Shape;929;p87"/>
          <p:cNvSpPr txBox="1"/>
          <p:nvPr/>
        </p:nvSpPr>
        <p:spPr>
          <a:xfrm>
            <a:off x="6142272"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C9DAF8"/>
                </a:solidFill>
                <a:latin typeface="Oswald"/>
                <a:ea typeface="Oswald"/>
                <a:cs typeface="Oswald"/>
                <a:sym typeface="Oswald"/>
              </a:rPr>
              <a:t>Asynchronous</a:t>
            </a:r>
            <a:endParaRPr sz="1700">
              <a:solidFill>
                <a:srgbClr val="C9DAF8"/>
              </a:solidFill>
              <a:latin typeface="Oswald"/>
              <a:ea typeface="Oswald"/>
              <a:cs typeface="Oswald"/>
              <a:sym typeface="Oswald"/>
            </a:endParaRPr>
          </a:p>
        </p:txBody>
      </p:sp>
      <p:sp>
        <p:nvSpPr>
          <p:cNvPr id="930" name="Google Shape;930;p87"/>
          <p:cNvSpPr txBox="1"/>
          <p:nvPr/>
        </p:nvSpPr>
        <p:spPr>
          <a:xfrm>
            <a:off x="4656855"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EBF7E7"/>
                </a:solidFill>
                <a:latin typeface="Oswald"/>
                <a:ea typeface="Oswald"/>
                <a:cs typeface="Oswald"/>
                <a:sym typeface="Oswald"/>
              </a:rPr>
              <a:t>Visuals</a:t>
            </a:r>
            <a:endParaRPr sz="1700">
              <a:solidFill>
                <a:srgbClr val="EBF7E7"/>
              </a:solidFill>
              <a:latin typeface="Oswald"/>
              <a:ea typeface="Oswald"/>
              <a:cs typeface="Oswald"/>
              <a:sym typeface="Oswald"/>
            </a:endParaRPr>
          </a:p>
        </p:txBody>
      </p:sp>
      <p:sp>
        <p:nvSpPr>
          <p:cNvPr id="931" name="Google Shape;931;p87"/>
          <p:cNvSpPr/>
          <p:nvPr/>
        </p:nvSpPr>
        <p:spPr>
          <a:xfrm rot="10800000" flipH="1">
            <a:off x="7531859" y="4011"/>
            <a:ext cx="1485300" cy="384000"/>
          </a:xfrm>
          <a:prstGeom prst="round2SameRect">
            <a:avLst>
              <a:gd name="adj1" fmla="val 16667"/>
              <a:gd name="adj2" fmla="val 0"/>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87"/>
          <p:cNvSpPr txBox="1"/>
          <p:nvPr/>
        </p:nvSpPr>
        <p:spPr>
          <a:xfrm>
            <a:off x="7627555"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E9E4F4"/>
                </a:solidFill>
                <a:latin typeface="Oswald"/>
                <a:ea typeface="Oswald"/>
                <a:cs typeface="Oswald"/>
                <a:sym typeface="Oswald"/>
              </a:rPr>
              <a:t>Games</a:t>
            </a:r>
            <a:endParaRPr sz="1700">
              <a:solidFill>
                <a:srgbClr val="E9E4F4"/>
              </a:solidFill>
              <a:latin typeface="Oswald"/>
              <a:ea typeface="Oswald"/>
              <a:cs typeface="Oswald"/>
              <a:sym typeface="Oswald"/>
            </a:endParaRPr>
          </a:p>
        </p:txBody>
      </p:sp>
      <p:sp>
        <p:nvSpPr>
          <p:cNvPr id="933" name="Google Shape;933;p87"/>
          <p:cNvSpPr txBox="1"/>
          <p:nvPr/>
        </p:nvSpPr>
        <p:spPr>
          <a:xfrm>
            <a:off x="1227450" y="3697050"/>
            <a:ext cx="6862200" cy="1385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800" b="1">
                <a:solidFill>
                  <a:srgbClr val="FFFFFF"/>
                </a:solidFill>
                <a:latin typeface="Annie Use Your Telescope"/>
                <a:ea typeface="Annie Use Your Telescope"/>
                <a:cs typeface="Annie Use Your Telescope"/>
                <a:sym typeface="Annie Use Your Telescope"/>
              </a:rPr>
              <a:t>VISUALS</a:t>
            </a:r>
            <a:endParaRPr sz="7800" b="1">
              <a:solidFill>
                <a:srgbClr val="FFFFFF"/>
              </a:solidFill>
              <a:latin typeface="Annie Use Your Telescope"/>
              <a:ea typeface="Annie Use Your Telescope"/>
              <a:cs typeface="Annie Use Your Telescope"/>
              <a:sym typeface="Annie Use Your Telescope"/>
            </a:endParaRPr>
          </a:p>
        </p:txBody>
      </p:sp>
      <p:sp>
        <p:nvSpPr>
          <p:cNvPr id="934" name="Google Shape;934;p87"/>
          <p:cNvSpPr/>
          <p:nvPr/>
        </p:nvSpPr>
        <p:spPr>
          <a:xfrm>
            <a:off x="3097650" y="748350"/>
            <a:ext cx="2948700" cy="2948700"/>
          </a:xfrm>
          <a:prstGeom prst="ellipse">
            <a:avLst/>
          </a:prstGeom>
          <a:solidFill>
            <a:srgbClr val="93C47D"/>
          </a:solidFill>
          <a:ln w="38100"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5" name="Google Shape;935;p87" descr="A black and white logo&#10;&#10;Description automatically generated with medium confidence"/>
          <p:cNvPicPr preferRelativeResize="0"/>
          <p:nvPr/>
        </p:nvPicPr>
        <p:blipFill rotWithShape="1">
          <a:blip r:embed="rId3">
            <a:alphaModFix/>
          </a:blip>
          <a:srcRect/>
          <a:stretch/>
        </p:blipFill>
        <p:spPr>
          <a:xfrm>
            <a:off x="3400089" y="1016650"/>
            <a:ext cx="2343825" cy="2343800"/>
          </a:xfrm>
          <a:prstGeom prst="rect">
            <a:avLst/>
          </a:prstGeom>
          <a:noFill/>
          <a:ln>
            <a:noFill/>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pic>
        <p:nvPicPr>
          <p:cNvPr id="940" name="Google Shape;940;p88" descr="https://tapintoteenminds.com In this visual animation, we take a problem from the Guides to Effective Instruction: Number Sense and Numeration, Grades 4 to 6 – Volume 3 called &quot;How Many Fruits?&quot; and we tear it apart to scaffold the task for students in Kindergarten and Primary, to Junior and Intermediate. This number talk gives students an opportunity to exercise counting principles such as subitizing and unitizing to help them group and think multiplicatively." title="How Many Fruits? - Number Talk for Subitizing, Unitizing and Multiplication [SILENT SOLUTION]">
            <a:hlinkClick r:id="rId3"/>
          </p:cNvPr>
          <p:cNvPicPr preferRelativeResize="0"/>
          <p:nvPr/>
        </p:nvPicPr>
        <p:blipFill>
          <a:blip r:embed="rId4">
            <a:alphaModFix/>
          </a:blip>
          <a:stretch>
            <a:fillRect/>
          </a:stretch>
        </p:blipFill>
        <p:spPr>
          <a:xfrm>
            <a:off x="2286000" y="1330825"/>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0"/>
                                        </p:tgtEl>
                                        <p:attrNameLst>
                                          <p:attrName>style.visibility</p:attrName>
                                        </p:attrNameLst>
                                      </p:cBhvr>
                                      <p:to>
                                        <p:strVal val="visible"/>
                                      </p:to>
                                    </p:set>
                                    <p:animEffect transition="in" filter="fade">
                                      <p:cBhvr>
                                        <p:cTn id="7" dur="1000"/>
                                        <p:tgtEl>
                                          <p:spTgt spid="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pic>
        <p:nvPicPr>
          <p:cNvPr id="945" name="Google Shape;945;p89" descr="Read the whole post and grab the resources: http://mathisvisual.com/halving-doubling/&#10;&#10;Number Talks have become commonplace in many elementary math classrooms across North America to help students build their number sense and overall number fluency. This is amazing news! However, the reality is that while using number talks in the classroom can be helpful, I have witnessed on a number of occasions where students learn to apply strategies without fully understanding why they work. &#10;&#10;In this particular series of visual prompts, I'm attempting to build in a Jo Boaler-style visual number talk for multiplication to unpack, through investigation, the halving and doubling strategy. This is a great way to lower the floor on this task and ensure that all students in your classroom have an entry point. &#10;&#10;Keep an eye out for number properties as we will be unpacking those near the end. The silent solution video is much longer than usual because I attempt to fully unpack how the halving and doubling strategy works using number properties. &#10;&#10;Let's dive in!" title="Multiplication Number Talk - Unpacking Doubling and Halving | Commutative Associative Properties">
            <a:hlinkClick r:id="rId3"/>
          </p:cNvPr>
          <p:cNvPicPr preferRelativeResize="0"/>
          <p:nvPr/>
        </p:nvPicPr>
        <p:blipFill>
          <a:blip r:embed="rId4">
            <a:alphaModFix/>
          </a:blip>
          <a:stretch>
            <a:fillRect/>
          </a:stretch>
        </p:blipFill>
        <p:spPr>
          <a:xfrm>
            <a:off x="2286000" y="1192175"/>
            <a:ext cx="4572000" cy="3429000"/>
          </a:xfrm>
          <a:prstGeom prst="rect">
            <a:avLst/>
          </a:prstGeom>
          <a:noFill/>
          <a:ln>
            <a:noFill/>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pic>
        <p:nvPicPr>
          <p:cNvPr id="950" name="Google Shape;950;p90" descr="http://mathisvisual.com/division/ In this Math Is Visual video, we explore simple division both quotative (measured) and partitive (fair sharing). This video will be really important to get us ready to explore division of integers in the next few videos. Get Ready!&#10;&#10;Math is visual - let's teach it that way!" title="Visualizing Quotative and Partitive Division - Math Is Visual">
            <a:hlinkClick r:id="rId3"/>
          </p:cNvPr>
          <p:cNvPicPr preferRelativeResize="0"/>
          <p:nvPr/>
        </p:nvPicPr>
        <p:blipFill>
          <a:blip r:embed="rId4">
            <a:alphaModFix/>
          </a:blip>
          <a:stretch>
            <a:fillRect/>
          </a:stretch>
        </p:blipFill>
        <p:spPr>
          <a:xfrm>
            <a:off x="2286000" y="1144329"/>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0"/>
                                        </p:tgtEl>
                                        <p:attrNameLst>
                                          <p:attrName>style.visibility</p:attrName>
                                        </p:attrNameLst>
                                      </p:cBhvr>
                                      <p:to>
                                        <p:strVal val="visible"/>
                                      </p:to>
                                    </p:set>
                                    <p:animEffect transition="in" filter="fade">
                                      <p:cBhvr>
                                        <p:cTn id="7" dur="1000"/>
                                        <p:tgtEl>
                                          <p:spTgt spid="9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Google Shape;955;p91"/>
          <p:cNvSpPr txBox="1"/>
          <p:nvPr/>
        </p:nvSpPr>
        <p:spPr>
          <a:xfrm>
            <a:off x="1160925" y="18381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2" name="Online Media 1" title="Multiplication Kumquats">
            <a:hlinkClick r:id="" action="ppaction://media"/>
            <a:extLst>
              <a:ext uri="{FF2B5EF4-FFF2-40B4-BE49-F238E27FC236}">
                <a16:creationId xmlns:a16="http://schemas.microsoft.com/office/drawing/2014/main" id="{6B4D5060-665A-43B2-A775-23437AE548AC}"/>
              </a:ext>
            </a:extLst>
          </p:cNvPr>
          <p:cNvPicPr>
            <a:picLocks noRot="1" noChangeAspect="1"/>
          </p:cNvPicPr>
          <p:nvPr>
            <a:videoFile r:link="rId1"/>
          </p:nvPr>
        </p:nvPicPr>
        <p:blipFill>
          <a:blip r:embed="rId4"/>
          <a:stretch>
            <a:fillRect/>
          </a:stretch>
        </p:blipFill>
        <p:spPr>
          <a:xfrm>
            <a:off x="1167015" y="988184"/>
            <a:ext cx="6816060" cy="38340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37"/>
          <p:cNvSpPr txBox="1"/>
          <p:nvPr/>
        </p:nvSpPr>
        <p:spPr>
          <a:xfrm>
            <a:off x="587050" y="1414500"/>
            <a:ext cx="8077200" cy="3756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700">
                <a:solidFill>
                  <a:schemeClr val="dk2"/>
                </a:solidFill>
                <a:latin typeface="BenchNine"/>
                <a:ea typeface="BenchNine"/>
                <a:cs typeface="BenchNine"/>
                <a:sym typeface="BenchNine"/>
              </a:rPr>
              <a:t>This collection of tasks is designed around the concept of multiplication and division, more specifically introducing multiplication and division. The 6 main sections (colored tabs on top of each slide) represent independent methods/types of tasks for teaching with a combination of synchronous and asynchronous parts, some of which are easily adaptable either way depending on your situation and access to technology and connectivity.</a:t>
            </a:r>
            <a:endParaRPr sz="1700">
              <a:solidFill>
                <a:schemeClr val="dk2"/>
              </a:solidFill>
              <a:latin typeface="BenchNine"/>
              <a:ea typeface="BenchNine"/>
              <a:cs typeface="BenchNine"/>
              <a:sym typeface="BenchNine"/>
            </a:endParaRPr>
          </a:p>
          <a:p>
            <a:pPr marL="0" lvl="0" indent="0" algn="l" rtl="0">
              <a:lnSpc>
                <a:spcPct val="115000"/>
              </a:lnSpc>
              <a:spcBef>
                <a:spcPts val="0"/>
              </a:spcBef>
              <a:spcAft>
                <a:spcPts val="0"/>
              </a:spcAft>
              <a:buNone/>
            </a:pPr>
            <a:endParaRPr sz="1700">
              <a:solidFill>
                <a:schemeClr val="dk2"/>
              </a:solidFill>
              <a:latin typeface="BenchNine"/>
              <a:ea typeface="BenchNine"/>
              <a:cs typeface="BenchNine"/>
              <a:sym typeface="BenchNine"/>
            </a:endParaRPr>
          </a:p>
          <a:p>
            <a:pPr marL="0" lvl="0" indent="0" algn="l" rtl="0">
              <a:lnSpc>
                <a:spcPct val="115000"/>
              </a:lnSpc>
              <a:spcBef>
                <a:spcPts val="0"/>
              </a:spcBef>
              <a:spcAft>
                <a:spcPts val="0"/>
              </a:spcAft>
              <a:buNone/>
            </a:pPr>
            <a:r>
              <a:rPr lang="en" sz="1700">
                <a:solidFill>
                  <a:schemeClr val="dk2"/>
                </a:solidFill>
                <a:latin typeface="BenchNine"/>
                <a:ea typeface="BenchNine"/>
                <a:cs typeface="BenchNine"/>
                <a:sym typeface="BenchNine"/>
              </a:rPr>
              <a:t>These resources represent a collection of research-based, high engaging tasks to introduce multiplication and division in a remote setting. Tasks were collected with the intention that a teacher will adapt them to fit the needs of their situation and the learning needs of their students. Links to resources can be found in the notes section of each slide if a teacher finds they would like to access them.</a:t>
            </a:r>
            <a:endParaRPr sz="1700">
              <a:solidFill>
                <a:schemeClr val="dk2"/>
              </a:solidFill>
              <a:latin typeface="BenchNine"/>
              <a:ea typeface="BenchNine"/>
              <a:cs typeface="BenchNine"/>
              <a:sym typeface="BenchNine"/>
            </a:endParaRPr>
          </a:p>
          <a:p>
            <a:pPr marL="0" lvl="0" indent="0" algn="l" rtl="0">
              <a:lnSpc>
                <a:spcPct val="115000"/>
              </a:lnSpc>
              <a:spcBef>
                <a:spcPts val="0"/>
              </a:spcBef>
              <a:spcAft>
                <a:spcPts val="0"/>
              </a:spcAft>
              <a:buNone/>
            </a:pPr>
            <a:endParaRPr sz="1700">
              <a:solidFill>
                <a:schemeClr val="dk2"/>
              </a:solidFill>
              <a:latin typeface="BenchNine"/>
              <a:ea typeface="BenchNine"/>
              <a:cs typeface="BenchNine"/>
              <a:sym typeface="BenchNine"/>
            </a:endParaRPr>
          </a:p>
          <a:p>
            <a:pPr marL="0" lvl="0" indent="0" algn="l" rtl="0">
              <a:lnSpc>
                <a:spcPct val="115000"/>
              </a:lnSpc>
              <a:spcBef>
                <a:spcPts val="0"/>
              </a:spcBef>
              <a:spcAft>
                <a:spcPts val="0"/>
              </a:spcAft>
              <a:buNone/>
            </a:pPr>
            <a:r>
              <a:rPr lang="en" sz="1700">
                <a:solidFill>
                  <a:schemeClr val="dk2"/>
                </a:solidFill>
                <a:latin typeface="BenchNine"/>
                <a:ea typeface="BenchNine"/>
                <a:cs typeface="BenchNine"/>
                <a:sym typeface="BenchNine"/>
              </a:rPr>
              <a:t>Using the style of the 3-Part lesson, teachers are encouraged to select a Number Talk, a main task (which would include consolidation), and then assign an appropriate asynchronous task (game, reflection on a visual…).</a:t>
            </a:r>
            <a:endParaRPr sz="1700">
              <a:solidFill>
                <a:schemeClr val="dk2"/>
              </a:solidFill>
              <a:latin typeface="BenchNine"/>
              <a:ea typeface="BenchNine"/>
              <a:cs typeface="BenchNine"/>
              <a:sym typeface="BenchNine"/>
            </a:endParaRPr>
          </a:p>
        </p:txBody>
      </p:sp>
      <p:sp>
        <p:nvSpPr>
          <p:cNvPr id="444" name="Google Shape;444;p37"/>
          <p:cNvSpPr txBox="1"/>
          <p:nvPr/>
        </p:nvSpPr>
        <p:spPr>
          <a:xfrm>
            <a:off x="587050" y="733475"/>
            <a:ext cx="58377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500" b="1">
                <a:solidFill>
                  <a:schemeClr val="dk2"/>
                </a:solidFill>
                <a:latin typeface="BenchNine"/>
                <a:ea typeface="BenchNine"/>
                <a:cs typeface="BenchNine"/>
                <a:sym typeface="BenchNine"/>
              </a:rPr>
              <a:t>Instructions - Using this resource</a:t>
            </a:r>
            <a:endParaRPr sz="3500" b="1">
              <a:solidFill>
                <a:schemeClr val="dk2"/>
              </a:solidFill>
              <a:latin typeface="BenchNine"/>
              <a:ea typeface="BenchNine"/>
              <a:cs typeface="BenchNine"/>
              <a:sym typeface="BenchNine"/>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pic>
        <p:nvPicPr>
          <p:cNvPr id="961" name="Google Shape;961;p92">
            <a:hlinkClick r:id="rId3"/>
          </p:cNvPr>
          <p:cNvPicPr preferRelativeResize="0"/>
          <p:nvPr/>
        </p:nvPicPr>
        <p:blipFill>
          <a:blip r:embed="rId4">
            <a:alphaModFix/>
          </a:blip>
          <a:stretch>
            <a:fillRect/>
          </a:stretch>
        </p:blipFill>
        <p:spPr>
          <a:xfrm>
            <a:off x="2419788" y="800200"/>
            <a:ext cx="4304425" cy="4107725"/>
          </a:xfrm>
          <a:prstGeom prst="rect">
            <a:avLst/>
          </a:prstGeom>
          <a:noFill/>
          <a:ln>
            <a:noFill/>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p93"/>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93"/>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93"/>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93"/>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93"/>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93"/>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93"/>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93"/>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93"/>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93"/>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93"/>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93"/>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93"/>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93"/>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93"/>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93"/>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93"/>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93"/>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93"/>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93"/>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93"/>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93"/>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93"/>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93"/>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93"/>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93"/>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93"/>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93"/>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93"/>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93"/>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93"/>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93"/>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93"/>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93"/>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93"/>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93"/>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93"/>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93"/>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93"/>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93"/>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93"/>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93"/>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93"/>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93"/>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93"/>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93"/>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93"/>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93"/>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93"/>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93"/>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93"/>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93"/>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93"/>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93"/>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93"/>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93"/>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93"/>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93"/>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93"/>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93"/>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93"/>
          <p:cNvSpPr txBox="1"/>
          <p:nvPr/>
        </p:nvSpPr>
        <p:spPr>
          <a:xfrm>
            <a:off x="72800" y="571150"/>
            <a:ext cx="42324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000" b="1">
                <a:solidFill>
                  <a:srgbClr val="1DCA1D"/>
                </a:solidFill>
                <a:latin typeface="Annie Use Your Telescope"/>
                <a:ea typeface="Annie Use Your Telescope"/>
                <a:cs typeface="Annie Use Your Telescope"/>
                <a:sym typeface="Annie Use Your Telescope"/>
              </a:rPr>
              <a:t>Create Different Sets</a:t>
            </a:r>
            <a:endParaRPr sz="4000" b="1">
              <a:solidFill>
                <a:srgbClr val="1DCA1D"/>
              </a:solidFill>
              <a:latin typeface="Annie Use Your Telescope"/>
              <a:ea typeface="Annie Use Your Telescope"/>
              <a:cs typeface="Annie Use Your Telescope"/>
              <a:sym typeface="Annie Use Your Telescope"/>
            </a:endParaRPr>
          </a:p>
        </p:txBody>
      </p:sp>
      <p:sp>
        <p:nvSpPr>
          <p:cNvPr id="1027" name="Google Shape;1027;p93"/>
          <p:cNvSpPr txBox="1"/>
          <p:nvPr/>
        </p:nvSpPr>
        <p:spPr>
          <a:xfrm>
            <a:off x="1273925" y="1284250"/>
            <a:ext cx="78702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latin typeface="Annie Use Your Telescope"/>
                <a:ea typeface="Annie Use Your Telescope"/>
                <a:cs typeface="Annie Use Your Telescope"/>
                <a:sym typeface="Annie Use Your Telescope"/>
              </a:rPr>
              <a:t>Use the green dots and purple rings to make as many different sets as you can with no dots left over. Once you have created a set, record what you have made, and take a picture. Then go to another slide and make something different.</a:t>
            </a:r>
            <a:endParaRPr sz="2400">
              <a:latin typeface="Annie Use Your Telescope"/>
              <a:ea typeface="Annie Use Your Telescope"/>
              <a:cs typeface="Annie Use Your Telescope"/>
              <a:sym typeface="Annie Use Your Telescope"/>
            </a:endParaRPr>
          </a:p>
        </p:txBody>
      </p:sp>
      <p:sp>
        <p:nvSpPr>
          <p:cNvPr id="1028" name="Google Shape;1028;p93"/>
          <p:cNvSpPr txBox="1"/>
          <p:nvPr/>
        </p:nvSpPr>
        <p:spPr>
          <a:xfrm>
            <a:off x="72800" y="2571750"/>
            <a:ext cx="13032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Annie Use Your Telescope"/>
                <a:ea typeface="Annie Use Your Telescope"/>
                <a:cs typeface="Annie Use Your Telescope"/>
                <a:sym typeface="Annie Use Your Telescope"/>
              </a:rPr>
              <a:t>Use me</a:t>
            </a:r>
            <a:endParaRPr sz="1300">
              <a:latin typeface="Annie Use Your Telescope"/>
              <a:ea typeface="Annie Use Your Telescope"/>
              <a:cs typeface="Annie Use Your Telescope"/>
              <a:sym typeface="Annie Use Your Telescope"/>
            </a:endParaRPr>
          </a:p>
        </p:txBody>
      </p:sp>
      <p:cxnSp>
        <p:nvCxnSpPr>
          <p:cNvPr id="1029" name="Google Shape;1029;p93"/>
          <p:cNvCxnSpPr/>
          <p:nvPr/>
        </p:nvCxnSpPr>
        <p:spPr>
          <a:xfrm rot="10800000" flipH="1">
            <a:off x="165869" y="2388207"/>
            <a:ext cx="173700" cy="252000"/>
          </a:xfrm>
          <a:prstGeom prst="straightConnector1">
            <a:avLst/>
          </a:prstGeom>
          <a:noFill/>
          <a:ln w="9525" cap="flat" cmpd="sng">
            <a:solidFill>
              <a:schemeClr val="dk2"/>
            </a:solidFill>
            <a:prstDash val="solid"/>
            <a:round/>
            <a:headEnd type="none" w="med" len="med"/>
            <a:tailEnd type="triangle" w="med" len="med"/>
          </a:ln>
        </p:spPr>
      </p:cxnSp>
      <p:cxnSp>
        <p:nvCxnSpPr>
          <p:cNvPr id="1030" name="Google Shape;1030;p93"/>
          <p:cNvCxnSpPr/>
          <p:nvPr/>
        </p:nvCxnSpPr>
        <p:spPr>
          <a:xfrm>
            <a:off x="239225" y="2862150"/>
            <a:ext cx="357000" cy="945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Google Shape;1035;p94"/>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94"/>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94"/>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94"/>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94"/>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94"/>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94"/>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94"/>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94"/>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94"/>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94"/>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94"/>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94"/>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94"/>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94"/>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94"/>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94"/>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94"/>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94"/>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94"/>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94"/>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94"/>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94"/>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94"/>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94"/>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94"/>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94"/>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94"/>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94"/>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94"/>
          <p:cNvSpPr/>
          <p:nvPr/>
        </p:nvSpPr>
        <p:spPr>
          <a:xfrm>
            <a:off x="339575" y="1920500"/>
            <a:ext cx="499800" cy="467700"/>
          </a:xfrm>
          <a:prstGeom prst="ellipse">
            <a:avLst/>
          </a:prstGeom>
          <a:solidFill>
            <a:srgbClr val="00FF00"/>
          </a:solidFill>
          <a:ln w="9525"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94"/>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94"/>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94"/>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94"/>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94"/>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94"/>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94"/>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94"/>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94"/>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94"/>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94"/>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94"/>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94"/>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94"/>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94"/>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94"/>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94"/>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94"/>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94"/>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94"/>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94"/>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94"/>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94"/>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94"/>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94"/>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94"/>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94"/>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94"/>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94"/>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94"/>
          <p:cNvSpPr/>
          <p:nvPr/>
        </p:nvSpPr>
        <p:spPr>
          <a:xfrm>
            <a:off x="239225" y="2937150"/>
            <a:ext cx="1709100" cy="18060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94"/>
          <p:cNvSpPr txBox="1"/>
          <p:nvPr/>
        </p:nvSpPr>
        <p:spPr>
          <a:xfrm>
            <a:off x="72800" y="571150"/>
            <a:ext cx="42324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000" b="1">
                <a:solidFill>
                  <a:srgbClr val="1DCA1D"/>
                </a:solidFill>
                <a:latin typeface="Annie Use Your Telescope"/>
                <a:ea typeface="Annie Use Your Telescope"/>
                <a:cs typeface="Annie Use Your Telescope"/>
                <a:sym typeface="Annie Use Your Telescope"/>
              </a:rPr>
              <a:t>Create Different Sets</a:t>
            </a:r>
            <a:endParaRPr sz="4000" b="1">
              <a:solidFill>
                <a:srgbClr val="1DCA1D"/>
              </a:solidFill>
              <a:latin typeface="Annie Use Your Telescope"/>
              <a:ea typeface="Annie Use Your Telescope"/>
              <a:cs typeface="Annie Use Your Telescope"/>
              <a:sym typeface="Annie Use Your Telescope"/>
            </a:endParaRPr>
          </a:p>
        </p:txBody>
      </p:sp>
      <p:cxnSp>
        <p:nvCxnSpPr>
          <p:cNvPr id="1096" name="Google Shape;1096;p94"/>
          <p:cNvCxnSpPr/>
          <p:nvPr/>
        </p:nvCxnSpPr>
        <p:spPr>
          <a:xfrm rot="10800000" flipH="1">
            <a:off x="72794" y="2445757"/>
            <a:ext cx="173700" cy="252000"/>
          </a:xfrm>
          <a:prstGeom prst="straightConnector1">
            <a:avLst/>
          </a:prstGeom>
          <a:noFill/>
          <a:ln w="9525" cap="flat" cmpd="sng">
            <a:solidFill>
              <a:schemeClr val="dk2"/>
            </a:solidFill>
            <a:prstDash val="solid"/>
            <a:round/>
            <a:headEnd type="none" w="med" len="med"/>
            <a:tailEnd type="triangle" w="med" len="med"/>
          </a:ln>
        </p:spPr>
      </p:cxnSp>
      <p:cxnSp>
        <p:nvCxnSpPr>
          <p:cNvPr id="1097" name="Google Shape;1097;p94"/>
          <p:cNvCxnSpPr/>
          <p:nvPr/>
        </p:nvCxnSpPr>
        <p:spPr>
          <a:xfrm>
            <a:off x="138675" y="2870600"/>
            <a:ext cx="447000" cy="187800"/>
          </a:xfrm>
          <a:prstGeom prst="straightConnector1">
            <a:avLst/>
          </a:prstGeom>
          <a:noFill/>
          <a:ln w="9525" cap="flat" cmpd="sng">
            <a:solidFill>
              <a:schemeClr val="dk2"/>
            </a:solidFill>
            <a:prstDash val="solid"/>
            <a:round/>
            <a:headEnd type="none" w="med" len="med"/>
            <a:tailEnd type="triangle" w="med" len="med"/>
          </a:ln>
        </p:spPr>
      </p:cxnSp>
      <p:sp>
        <p:nvSpPr>
          <p:cNvPr id="1098" name="Google Shape;1098;p94"/>
          <p:cNvSpPr txBox="1"/>
          <p:nvPr/>
        </p:nvSpPr>
        <p:spPr>
          <a:xfrm>
            <a:off x="8625" y="2571750"/>
            <a:ext cx="7071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1"/>
                </a:solidFill>
                <a:latin typeface="Annie Use Your Telescope"/>
                <a:ea typeface="Annie Use Your Telescope"/>
                <a:cs typeface="Annie Use Your Telescope"/>
                <a:sym typeface="Annie Use Your Telescope"/>
              </a:rPr>
              <a:t>Use me</a:t>
            </a:r>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1102"/>
        <p:cNvGrpSpPr/>
        <p:nvPr/>
      </p:nvGrpSpPr>
      <p:grpSpPr>
        <a:xfrm>
          <a:off x="0" y="0"/>
          <a:ext cx="0" cy="0"/>
          <a:chOff x="0" y="0"/>
          <a:chExt cx="0" cy="0"/>
        </a:xfrm>
      </p:grpSpPr>
      <p:sp>
        <p:nvSpPr>
          <p:cNvPr id="1103" name="Google Shape;1103;p95"/>
          <p:cNvSpPr/>
          <p:nvPr/>
        </p:nvSpPr>
        <p:spPr>
          <a:xfrm rot="10800000" flipH="1">
            <a:off x="104700" y="-1095"/>
            <a:ext cx="1485300" cy="394200"/>
          </a:xfrm>
          <a:prstGeom prst="round2SameRect">
            <a:avLst>
              <a:gd name="adj1" fmla="val 16667"/>
              <a:gd name="adj2" fmla="val 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95"/>
          <p:cNvSpPr/>
          <p:nvPr/>
        </p:nvSpPr>
        <p:spPr>
          <a:xfrm rot="10800000" flipH="1">
            <a:off x="1590125" y="-950"/>
            <a:ext cx="1485300" cy="396600"/>
          </a:xfrm>
          <a:prstGeom prst="round2SameRect">
            <a:avLst>
              <a:gd name="adj1" fmla="val 16667"/>
              <a:gd name="adj2" fmla="val 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95"/>
          <p:cNvSpPr/>
          <p:nvPr/>
        </p:nvSpPr>
        <p:spPr>
          <a:xfrm rot="10800000" flipH="1">
            <a:off x="3075575" y="-1250"/>
            <a:ext cx="1485300" cy="396900"/>
          </a:xfrm>
          <a:prstGeom prst="round2SameRect">
            <a:avLst>
              <a:gd name="adj1" fmla="val 16667"/>
              <a:gd name="adj2" fmla="val 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95"/>
          <p:cNvSpPr/>
          <p:nvPr/>
        </p:nvSpPr>
        <p:spPr>
          <a:xfrm rot="10800000" flipH="1">
            <a:off x="4561000" y="-950"/>
            <a:ext cx="1485300" cy="396600"/>
          </a:xfrm>
          <a:prstGeom prst="round2SameRect">
            <a:avLst>
              <a:gd name="adj1" fmla="val 16667"/>
              <a:gd name="adj2" fmla="val 0"/>
            </a:avLst>
          </a:prstGeom>
          <a:solidFill>
            <a:srgbClr val="1DCA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95"/>
          <p:cNvSpPr/>
          <p:nvPr/>
        </p:nvSpPr>
        <p:spPr>
          <a:xfrm rot="10800000" flipH="1">
            <a:off x="6046425" y="-1159"/>
            <a:ext cx="1485300" cy="705900"/>
          </a:xfrm>
          <a:prstGeom prst="round2SameRect">
            <a:avLst>
              <a:gd name="adj1" fmla="val 16667"/>
              <a:gd name="adj2" fmla="val 0"/>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95"/>
          <p:cNvSpPr txBox="1"/>
          <p:nvPr/>
        </p:nvSpPr>
        <p:spPr>
          <a:xfrm>
            <a:off x="200697"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4CCCC"/>
                </a:solidFill>
                <a:latin typeface="Oswald"/>
                <a:ea typeface="Oswald"/>
                <a:cs typeface="Oswald"/>
                <a:sym typeface="Oswald"/>
              </a:rPr>
              <a:t>Information</a:t>
            </a:r>
            <a:endParaRPr sz="1800">
              <a:solidFill>
                <a:srgbClr val="F4CCCC"/>
              </a:solidFill>
              <a:latin typeface="Oswald"/>
              <a:ea typeface="Oswald"/>
              <a:cs typeface="Oswald"/>
              <a:sym typeface="Oswald"/>
            </a:endParaRPr>
          </a:p>
        </p:txBody>
      </p:sp>
      <p:sp>
        <p:nvSpPr>
          <p:cNvPr id="1109" name="Google Shape;1109;p95"/>
          <p:cNvSpPr txBox="1"/>
          <p:nvPr/>
        </p:nvSpPr>
        <p:spPr>
          <a:xfrm>
            <a:off x="1686130"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FF2CC"/>
                </a:solidFill>
                <a:latin typeface="Oswald"/>
                <a:ea typeface="Oswald"/>
                <a:cs typeface="Oswald"/>
                <a:sym typeface="Oswald"/>
              </a:rPr>
              <a:t>Math Talks</a:t>
            </a:r>
            <a:endParaRPr sz="1700">
              <a:solidFill>
                <a:srgbClr val="FFF2CC"/>
              </a:solidFill>
              <a:latin typeface="Oswald"/>
              <a:ea typeface="Oswald"/>
              <a:cs typeface="Oswald"/>
              <a:sym typeface="Oswald"/>
            </a:endParaRPr>
          </a:p>
        </p:txBody>
      </p:sp>
      <p:sp>
        <p:nvSpPr>
          <p:cNvPr id="1110" name="Google Shape;1110;p95"/>
          <p:cNvSpPr txBox="1"/>
          <p:nvPr/>
        </p:nvSpPr>
        <p:spPr>
          <a:xfrm>
            <a:off x="3171575"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7F6000"/>
                </a:solidFill>
                <a:latin typeface="Oswald"/>
                <a:ea typeface="Oswald"/>
                <a:cs typeface="Oswald"/>
                <a:sym typeface="Oswald"/>
              </a:rPr>
              <a:t>Rich Tasks</a:t>
            </a:r>
            <a:endParaRPr sz="1700">
              <a:solidFill>
                <a:srgbClr val="7F6000"/>
              </a:solidFill>
              <a:latin typeface="Oswald"/>
              <a:ea typeface="Oswald"/>
              <a:cs typeface="Oswald"/>
              <a:sym typeface="Oswald"/>
            </a:endParaRPr>
          </a:p>
        </p:txBody>
      </p:sp>
      <p:sp>
        <p:nvSpPr>
          <p:cNvPr id="1111" name="Google Shape;1111;p95"/>
          <p:cNvSpPr txBox="1"/>
          <p:nvPr/>
        </p:nvSpPr>
        <p:spPr>
          <a:xfrm>
            <a:off x="6142272"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C9DAF8"/>
                </a:solidFill>
                <a:latin typeface="Oswald"/>
                <a:ea typeface="Oswald"/>
                <a:cs typeface="Oswald"/>
                <a:sym typeface="Oswald"/>
              </a:rPr>
              <a:t>Asynchronous</a:t>
            </a:r>
            <a:endParaRPr sz="1700">
              <a:solidFill>
                <a:srgbClr val="C9DAF8"/>
              </a:solidFill>
              <a:latin typeface="Oswald"/>
              <a:ea typeface="Oswald"/>
              <a:cs typeface="Oswald"/>
              <a:sym typeface="Oswald"/>
            </a:endParaRPr>
          </a:p>
        </p:txBody>
      </p:sp>
      <p:sp>
        <p:nvSpPr>
          <p:cNvPr id="1112" name="Google Shape;1112;p95"/>
          <p:cNvSpPr txBox="1"/>
          <p:nvPr/>
        </p:nvSpPr>
        <p:spPr>
          <a:xfrm>
            <a:off x="4656855"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EBF7E7"/>
                </a:solidFill>
                <a:latin typeface="Oswald"/>
                <a:ea typeface="Oswald"/>
                <a:cs typeface="Oswald"/>
                <a:sym typeface="Oswald"/>
              </a:rPr>
              <a:t>Visuals</a:t>
            </a:r>
            <a:endParaRPr sz="1700">
              <a:solidFill>
                <a:srgbClr val="EBF7E7"/>
              </a:solidFill>
              <a:latin typeface="Oswald"/>
              <a:ea typeface="Oswald"/>
              <a:cs typeface="Oswald"/>
              <a:sym typeface="Oswald"/>
            </a:endParaRPr>
          </a:p>
        </p:txBody>
      </p:sp>
      <p:sp>
        <p:nvSpPr>
          <p:cNvPr id="1113" name="Google Shape;1113;p95"/>
          <p:cNvSpPr/>
          <p:nvPr/>
        </p:nvSpPr>
        <p:spPr>
          <a:xfrm rot="10800000" flipH="1">
            <a:off x="7531859" y="4011"/>
            <a:ext cx="1485300" cy="384000"/>
          </a:xfrm>
          <a:prstGeom prst="round2SameRect">
            <a:avLst>
              <a:gd name="adj1" fmla="val 16667"/>
              <a:gd name="adj2" fmla="val 0"/>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95"/>
          <p:cNvSpPr txBox="1"/>
          <p:nvPr/>
        </p:nvSpPr>
        <p:spPr>
          <a:xfrm>
            <a:off x="7627555"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E9E4F4"/>
                </a:solidFill>
                <a:latin typeface="Oswald"/>
                <a:ea typeface="Oswald"/>
                <a:cs typeface="Oswald"/>
                <a:sym typeface="Oswald"/>
              </a:rPr>
              <a:t>Games</a:t>
            </a:r>
            <a:endParaRPr sz="1700">
              <a:solidFill>
                <a:srgbClr val="E9E4F4"/>
              </a:solidFill>
              <a:latin typeface="Oswald"/>
              <a:ea typeface="Oswald"/>
              <a:cs typeface="Oswald"/>
              <a:sym typeface="Oswald"/>
            </a:endParaRPr>
          </a:p>
        </p:txBody>
      </p:sp>
      <p:sp>
        <p:nvSpPr>
          <p:cNvPr id="1115" name="Google Shape;1115;p95"/>
          <p:cNvSpPr txBox="1"/>
          <p:nvPr/>
        </p:nvSpPr>
        <p:spPr>
          <a:xfrm>
            <a:off x="1227450" y="3697050"/>
            <a:ext cx="6862200" cy="1385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800" b="1">
                <a:solidFill>
                  <a:srgbClr val="FFFFFF"/>
                </a:solidFill>
                <a:latin typeface="Annie Use Your Telescope"/>
                <a:ea typeface="Annie Use Your Telescope"/>
                <a:cs typeface="Annie Use Your Telescope"/>
                <a:sym typeface="Annie Use Your Telescope"/>
              </a:rPr>
              <a:t>ASYNCHRONOUS</a:t>
            </a:r>
            <a:endParaRPr sz="7800" b="1">
              <a:solidFill>
                <a:srgbClr val="FFFFFF"/>
              </a:solidFill>
              <a:latin typeface="Annie Use Your Telescope"/>
              <a:ea typeface="Annie Use Your Telescope"/>
              <a:cs typeface="Annie Use Your Telescope"/>
              <a:sym typeface="Annie Use Your Telescope"/>
            </a:endParaRPr>
          </a:p>
        </p:txBody>
      </p:sp>
      <p:sp>
        <p:nvSpPr>
          <p:cNvPr id="1116" name="Google Shape;1116;p95"/>
          <p:cNvSpPr/>
          <p:nvPr/>
        </p:nvSpPr>
        <p:spPr>
          <a:xfrm>
            <a:off x="3097650" y="748350"/>
            <a:ext cx="2948700" cy="2948700"/>
          </a:xfrm>
          <a:prstGeom prst="ellipse">
            <a:avLst/>
          </a:prstGeom>
          <a:solidFill>
            <a:srgbClr val="A4C2F4"/>
          </a:solidFill>
          <a:ln w="38100"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17" name="Google Shape;1117;p95" descr="Icon&#10;&#10;Description automatically generated"/>
          <p:cNvPicPr preferRelativeResize="0"/>
          <p:nvPr/>
        </p:nvPicPr>
        <p:blipFill rotWithShape="1">
          <a:blip r:embed="rId3">
            <a:alphaModFix/>
          </a:blip>
          <a:srcRect/>
          <a:stretch/>
        </p:blipFill>
        <p:spPr>
          <a:xfrm>
            <a:off x="3371414" y="1022114"/>
            <a:ext cx="2401177" cy="2401177"/>
          </a:xfrm>
          <a:prstGeom prst="rect">
            <a:avLst/>
          </a:prstGeom>
          <a:noFill/>
          <a:ln>
            <a:noFill/>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pic>
        <p:nvPicPr>
          <p:cNvPr id="1122" name="Google Shape;1122;p96">
            <a:hlinkClick r:id="rId3"/>
          </p:cNvPr>
          <p:cNvPicPr preferRelativeResize="0"/>
          <p:nvPr/>
        </p:nvPicPr>
        <p:blipFill>
          <a:blip r:embed="rId4">
            <a:alphaModFix/>
          </a:blip>
          <a:stretch>
            <a:fillRect/>
          </a:stretch>
        </p:blipFill>
        <p:spPr>
          <a:xfrm>
            <a:off x="2917583" y="1331742"/>
            <a:ext cx="3308834" cy="3420364"/>
          </a:xfrm>
          <a:prstGeom prst="rect">
            <a:avLst/>
          </a:prstGeom>
          <a:noFill/>
          <a:ln>
            <a:noFill/>
          </a:ln>
        </p:spPr>
      </p:pic>
      <p:sp>
        <p:nvSpPr>
          <p:cNvPr id="3" name="TextBox 2">
            <a:extLst>
              <a:ext uri="{FF2B5EF4-FFF2-40B4-BE49-F238E27FC236}">
                <a16:creationId xmlns:a16="http://schemas.microsoft.com/office/drawing/2014/main" id="{67A7AE14-A956-4C79-BA47-D67195DEAB4F}"/>
              </a:ext>
            </a:extLst>
          </p:cNvPr>
          <p:cNvSpPr txBox="1"/>
          <p:nvPr/>
        </p:nvSpPr>
        <p:spPr>
          <a:xfrm>
            <a:off x="112136" y="603150"/>
            <a:ext cx="4642743" cy="584775"/>
          </a:xfrm>
          <a:prstGeom prst="rect">
            <a:avLst/>
          </a:prstGeom>
          <a:noFill/>
        </p:spPr>
        <p:txBody>
          <a:bodyPr wrap="square">
            <a:spAutoFit/>
          </a:bodyPr>
          <a:lstStyle/>
          <a:p>
            <a:pPr lvl="0" algn="ctr"/>
            <a:r>
              <a:rPr lang="en-CA" sz="3200" b="1">
                <a:solidFill>
                  <a:srgbClr val="1054CC"/>
                </a:solidFill>
                <a:latin typeface="Annie Use Your Telescope"/>
                <a:ea typeface="Annie Use Your Telescope"/>
                <a:cs typeface="Annie Use Your Telescope"/>
                <a:sym typeface="Annie Use Your Telescope"/>
              </a:rPr>
              <a:t>GeoGebra</a:t>
            </a:r>
            <a:r>
              <a:rPr lang="en-CA" sz="3200" b="1" dirty="0">
                <a:solidFill>
                  <a:srgbClr val="1054CC"/>
                </a:solidFill>
                <a:latin typeface="Annie Use Your Telescope"/>
                <a:ea typeface="Annie Use Your Telescope"/>
                <a:cs typeface="Annie Use Your Telescope"/>
                <a:sym typeface="Annie Use Your Telescope"/>
              </a:rPr>
              <a:t> Applets: Multiplication</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pic>
        <p:nvPicPr>
          <p:cNvPr id="1127" name="Google Shape;1127;p97">
            <a:hlinkClick r:id="rId3"/>
          </p:cNvPr>
          <p:cNvPicPr preferRelativeResize="0"/>
          <p:nvPr/>
        </p:nvPicPr>
        <p:blipFill>
          <a:blip r:embed="rId4">
            <a:alphaModFix/>
          </a:blip>
          <a:stretch>
            <a:fillRect/>
          </a:stretch>
        </p:blipFill>
        <p:spPr>
          <a:xfrm>
            <a:off x="142750" y="1411841"/>
            <a:ext cx="2899224" cy="1988625"/>
          </a:xfrm>
          <a:prstGeom prst="rect">
            <a:avLst/>
          </a:prstGeom>
          <a:noFill/>
          <a:ln>
            <a:noFill/>
          </a:ln>
        </p:spPr>
      </p:pic>
      <p:pic>
        <p:nvPicPr>
          <p:cNvPr id="1128" name="Google Shape;1128;p97">
            <a:hlinkClick r:id="rId3"/>
          </p:cNvPr>
          <p:cNvPicPr preferRelativeResize="0"/>
          <p:nvPr/>
        </p:nvPicPr>
        <p:blipFill>
          <a:blip r:embed="rId5">
            <a:alphaModFix/>
          </a:blip>
          <a:stretch>
            <a:fillRect/>
          </a:stretch>
        </p:blipFill>
        <p:spPr>
          <a:xfrm>
            <a:off x="6102025" y="1409446"/>
            <a:ext cx="2899225" cy="1991020"/>
          </a:xfrm>
          <a:prstGeom prst="rect">
            <a:avLst/>
          </a:prstGeom>
          <a:noFill/>
          <a:ln>
            <a:noFill/>
          </a:ln>
        </p:spPr>
      </p:pic>
      <p:pic>
        <p:nvPicPr>
          <p:cNvPr id="1129" name="Google Shape;1129;p97">
            <a:hlinkClick r:id="rId3"/>
          </p:cNvPr>
          <p:cNvPicPr preferRelativeResize="0"/>
          <p:nvPr/>
        </p:nvPicPr>
        <p:blipFill>
          <a:blip r:embed="rId6">
            <a:alphaModFix/>
          </a:blip>
          <a:stretch>
            <a:fillRect/>
          </a:stretch>
        </p:blipFill>
        <p:spPr>
          <a:xfrm>
            <a:off x="3122389" y="2739359"/>
            <a:ext cx="2899224" cy="1999091"/>
          </a:xfrm>
          <a:prstGeom prst="rect">
            <a:avLst/>
          </a:prstGeom>
          <a:noFill/>
          <a:ln>
            <a:noFill/>
          </a:ln>
        </p:spPr>
      </p:pic>
      <p:sp>
        <p:nvSpPr>
          <p:cNvPr id="5" name="TextBox 4">
            <a:extLst>
              <a:ext uri="{FF2B5EF4-FFF2-40B4-BE49-F238E27FC236}">
                <a16:creationId xmlns:a16="http://schemas.microsoft.com/office/drawing/2014/main" id="{04559203-43A1-478F-87EA-C9A5086A5FC8}"/>
              </a:ext>
            </a:extLst>
          </p:cNvPr>
          <p:cNvSpPr txBox="1"/>
          <p:nvPr/>
        </p:nvSpPr>
        <p:spPr>
          <a:xfrm>
            <a:off x="496389" y="696900"/>
            <a:ext cx="4691628" cy="584775"/>
          </a:xfrm>
          <a:prstGeom prst="rect">
            <a:avLst/>
          </a:prstGeom>
          <a:noFill/>
        </p:spPr>
        <p:txBody>
          <a:bodyPr wrap="square">
            <a:spAutoFit/>
          </a:bodyPr>
          <a:lstStyle/>
          <a:p>
            <a:pPr lvl="0" algn="ctr"/>
            <a:r>
              <a:rPr lang="en-CA" sz="3200" b="1">
                <a:solidFill>
                  <a:srgbClr val="1054CC"/>
                </a:solidFill>
                <a:latin typeface="Annie Use Your Telescope"/>
                <a:ea typeface="Annie Use Your Telescope"/>
                <a:cs typeface="Annie Use Your Telescope"/>
                <a:sym typeface="Annie Use Your Telescope"/>
              </a:rPr>
              <a:t>GeoGebra</a:t>
            </a:r>
            <a:r>
              <a:rPr lang="en-CA" sz="3200" b="1" dirty="0">
                <a:solidFill>
                  <a:srgbClr val="1054CC"/>
                </a:solidFill>
                <a:latin typeface="Annie Use Your Telescope"/>
                <a:ea typeface="Annie Use Your Telescope"/>
                <a:cs typeface="Annie Use Your Telescope"/>
                <a:sym typeface="Annie Use Your Telescope"/>
              </a:rPr>
              <a:t> Applets: Multiplication</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pic>
        <p:nvPicPr>
          <p:cNvPr id="1134" name="Google Shape;1134;p98">
            <a:hlinkClick r:id="rId3"/>
          </p:cNvPr>
          <p:cNvPicPr preferRelativeResize="0"/>
          <p:nvPr/>
        </p:nvPicPr>
        <p:blipFill>
          <a:blip r:embed="rId4">
            <a:alphaModFix/>
          </a:blip>
          <a:stretch>
            <a:fillRect/>
          </a:stretch>
        </p:blipFill>
        <p:spPr>
          <a:xfrm>
            <a:off x="607950" y="1472225"/>
            <a:ext cx="3541576" cy="2389600"/>
          </a:xfrm>
          <a:prstGeom prst="rect">
            <a:avLst/>
          </a:prstGeom>
          <a:noFill/>
          <a:ln>
            <a:noFill/>
          </a:ln>
        </p:spPr>
      </p:pic>
      <p:pic>
        <p:nvPicPr>
          <p:cNvPr id="1135" name="Google Shape;1135;p98">
            <a:hlinkClick r:id="rId3"/>
          </p:cNvPr>
          <p:cNvPicPr preferRelativeResize="0"/>
          <p:nvPr/>
        </p:nvPicPr>
        <p:blipFill>
          <a:blip r:embed="rId5">
            <a:alphaModFix/>
          </a:blip>
          <a:stretch>
            <a:fillRect/>
          </a:stretch>
        </p:blipFill>
        <p:spPr>
          <a:xfrm>
            <a:off x="4890600" y="1474450"/>
            <a:ext cx="3541574" cy="2385134"/>
          </a:xfrm>
          <a:prstGeom prst="rect">
            <a:avLst/>
          </a:prstGeom>
          <a:noFill/>
          <a:ln>
            <a:noFill/>
          </a:ln>
        </p:spPr>
      </p:pic>
      <p:sp>
        <p:nvSpPr>
          <p:cNvPr id="5" name="TextBox 4">
            <a:extLst>
              <a:ext uri="{FF2B5EF4-FFF2-40B4-BE49-F238E27FC236}">
                <a16:creationId xmlns:a16="http://schemas.microsoft.com/office/drawing/2014/main" id="{40669C6A-1112-482F-B412-F97DF9685CCA}"/>
              </a:ext>
            </a:extLst>
          </p:cNvPr>
          <p:cNvSpPr txBox="1"/>
          <p:nvPr/>
        </p:nvSpPr>
        <p:spPr>
          <a:xfrm>
            <a:off x="496389" y="696900"/>
            <a:ext cx="3905794" cy="584775"/>
          </a:xfrm>
          <a:prstGeom prst="rect">
            <a:avLst/>
          </a:prstGeom>
          <a:noFill/>
        </p:spPr>
        <p:txBody>
          <a:bodyPr wrap="square">
            <a:spAutoFit/>
          </a:bodyPr>
          <a:lstStyle/>
          <a:p>
            <a:pPr lvl="0" algn="ctr"/>
            <a:r>
              <a:rPr lang="en-CA" sz="3200" b="1">
                <a:solidFill>
                  <a:srgbClr val="1054CC"/>
                </a:solidFill>
                <a:latin typeface="Annie Use Your Telescope"/>
                <a:ea typeface="Annie Use Your Telescope"/>
                <a:cs typeface="Annie Use Your Telescope"/>
                <a:sym typeface="Annie Use Your Telescope"/>
              </a:rPr>
              <a:t>GeoGebra</a:t>
            </a:r>
            <a:r>
              <a:rPr lang="en-CA" sz="3200" b="1" dirty="0">
                <a:solidFill>
                  <a:srgbClr val="1054CC"/>
                </a:solidFill>
                <a:latin typeface="Annie Use Your Telescope"/>
                <a:ea typeface="Annie Use Your Telescope"/>
                <a:cs typeface="Annie Use Your Telescope"/>
                <a:sym typeface="Annie Use Your Telescope"/>
              </a:rPr>
              <a:t> Applets: Division</a:t>
            </a:r>
            <a:endParaRPr lang="en-CA" sz="3200" b="1">
              <a:solidFill>
                <a:srgbClr val="1054CC"/>
              </a:solidFill>
              <a:latin typeface="Annie Use Your Telescope"/>
              <a:ea typeface="Annie Use Your Telescope"/>
              <a:cs typeface="Annie Use Your Telescope"/>
              <a:sym typeface="Annie Use Your Telescope"/>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63B63CC5-AFB6-409F-B429-4E2840341658}"/>
              </a:ext>
            </a:extLst>
          </p:cNvPr>
          <p:cNvPicPr>
            <a:picLocks noChangeAspect="1"/>
          </p:cNvPicPr>
          <p:nvPr/>
        </p:nvPicPr>
        <p:blipFill>
          <a:blip r:embed="rId4"/>
          <a:stretch>
            <a:fillRect/>
          </a:stretch>
        </p:blipFill>
        <p:spPr>
          <a:xfrm>
            <a:off x="2122043" y="1217814"/>
            <a:ext cx="4899914" cy="3668015"/>
          </a:xfrm>
          <a:prstGeom prst="rect">
            <a:avLst/>
          </a:prstGeom>
        </p:spPr>
      </p:pic>
      <p:sp>
        <p:nvSpPr>
          <p:cNvPr id="2" name="Rectangle 1">
            <a:extLst>
              <a:ext uri="{FF2B5EF4-FFF2-40B4-BE49-F238E27FC236}">
                <a16:creationId xmlns:a16="http://schemas.microsoft.com/office/drawing/2014/main" id="{E39CDDEE-416B-E74D-90CE-92A597650CEA}"/>
              </a:ext>
            </a:extLst>
          </p:cNvPr>
          <p:cNvSpPr/>
          <p:nvPr/>
        </p:nvSpPr>
        <p:spPr>
          <a:xfrm>
            <a:off x="142190" y="585305"/>
            <a:ext cx="3028393" cy="800219"/>
          </a:xfrm>
          <a:prstGeom prst="rect">
            <a:avLst/>
          </a:prstGeom>
        </p:spPr>
        <p:txBody>
          <a:bodyPr wrap="none">
            <a:spAutoFit/>
          </a:bodyPr>
          <a:lstStyle/>
          <a:p>
            <a:r>
              <a:rPr lang="en" sz="3200" b="1" dirty="0">
                <a:solidFill>
                  <a:srgbClr val="1054CC"/>
                </a:solidFill>
                <a:latin typeface="Annie Use Your Telescope"/>
                <a:ea typeface="Annie Use Your Telescope"/>
                <a:cs typeface="Annie Use Your Telescope"/>
                <a:sym typeface="Annie Use Your Telescope"/>
              </a:rPr>
              <a:t>Multiplication Course</a:t>
            </a:r>
          </a:p>
          <a:p>
            <a:r>
              <a:rPr lang="en" b="1" dirty="0">
                <a:solidFill>
                  <a:srgbClr val="1054CC"/>
                </a:solidFill>
                <a:latin typeface="Annie Use Your Telescope"/>
                <a:sym typeface="Annie Use Your Telescope"/>
              </a:rPr>
              <a:t>-Steve Wyborney</a:t>
            </a:r>
            <a:endParaRPr lang="en-US" dirty="0">
              <a:solidFill>
                <a:srgbClr val="1054CC"/>
              </a:solidFill>
            </a:endParaRPr>
          </a:p>
        </p:txBody>
      </p:sp>
    </p:spTree>
    <p:extLst>
      <p:ext uri="{BB962C8B-B14F-4D97-AF65-F5344CB8AC3E}">
        <p14:creationId xmlns:p14="http://schemas.microsoft.com/office/powerpoint/2010/main" val="125468061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1139"/>
        <p:cNvGrpSpPr/>
        <p:nvPr/>
      </p:nvGrpSpPr>
      <p:grpSpPr>
        <a:xfrm>
          <a:off x="0" y="0"/>
          <a:ext cx="0" cy="0"/>
          <a:chOff x="0" y="0"/>
          <a:chExt cx="0" cy="0"/>
        </a:xfrm>
      </p:grpSpPr>
      <p:sp>
        <p:nvSpPr>
          <p:cNvPr id="1140" name="Google Shape;1140;p99"/>
          <p:cNvSpPr/>
          <p:nvPr/>
        </p:nvSpPr>
        <p:spPr>
          <a:xfrm rot="10800000" flipH="1">
            <a:off x="104700" y="-1095"/>
            <a:ext cx="1485300" cy="394200"/>
          </a:xfrm>
          <a:prstGeom prst="round2SameRect">
            <a:avLst>
              <a:gd name="adj1" fmla="val 16667"/>
              <a:gd name="adj2" fmla="val 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99"/>
          <p:cNvSpPr/>
          <p:nvPr/>
        </p:nvSpPr>
        <p:spPr>
          <a:xfrm rot="10800000" flipH="1">
            <a:off x="1590125" y="-950"/>
            <a:ext cx="1485300" cy="396600"/>
          </a:xfrm>
          <a:prstGeom prst="round2SameRect">
            <a:avLst>
              <a:gd name="adj1" fmla="val 16667"/>
              <a:gd name="adj2" fmla="val 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99"/>
          <p:cNvSpPr/>
          <p:nvPr/>
        </p:nvSpPr>
        <p:spPr>
          <a:xfrm rot="10800000" flipH="1">
            <a:off x="3075575" y="-1250"/>
            <a:ext cx="1485300" cy="396900"/>
          </a:xfrm>
          <a:prstGeom prst="round2SameRect">
            <a:avLst>
              <a:gd name="adj1" fmla="val 16667"/>
              <a:gd name="adj2" fmla="val 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99"/>
          <p:cNvSpPr/>
          <p:nvPr/>
        </p:nvSpPr>
        <p:spPr>
          <a:xfrm rot="10800000" flipH="1">
            <a:off x="4561000" y="-950"/>
            <a:ext cx="1485300" cy="396600"/>
          </a:xfrm>
          <a:prstGeom prst="round2SameRect">
            <a:avLst>
              <a:gd name="adj1" fmla="val 16667"/>
              <a:gd name="adj2" fmla="val 0"/>
            </a:avLst>
          </a:prstGeom>
          <a:solidFill>
            <a:srgbClr val="1DCA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99"/>
          <p:cNvSpPr/>
          <p:nvPr/>
        </p:nvSpPr>
        <p:spPr>
          <a:xfrm rot="10800000" flipH="1">
            <a:off x="6046425" y="-1129"/>
            <a:ext cx="1485300" cy="421500"/>
          </a:xfrm>
          <a:prstGeom prst="round2SameRect">
            <a:avLst>
              <a:gd name="adj1" fmla="val 16667"/>
              <a:gd name="adj2" fmla="val 0"/>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99"/>
          <p:cNvSpPr txBox="1"/>
          <p:nvPr/>
        </p:nvSpPr>
        <p:spPr>
          <a:xfrm>
            <a:off x="200697"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4CCCC"/>
                </a:solidFill>
                <a:latin typeface="Oswald"/>
                <a:ea typeface="Oswald"/>
                <a:cs typeface="Oswald"/>
                <a:sym typeface="Oswald"/>
              </a:rPr>
              <a:t>Information</a:t>
            </a:r>
            <a:endParaRPr sz="1800">
              <a:solidFill>
                <a:srgbClr val="F4CCCC"/>
              </a:solidFill>
              <a:latin typeface="Oswald"/>
              <a:ea typeface="Oswald"/>
              <a:cs typeface="Oswald"/>
              <a:sym typeface="Oswald"/>
            </a:endParaRPr>
          </a:p>
        </p:txBody>
      </p:sp>
      <p:sp>
        <p:nvSpPr>
          <p:cNvPr id="1146" name="Google Shape;1146;p99"/>
          <p:cNvSpPr txBox="1"/>
          <p:nvPr/>
        </p:nvSpPr>
        <p:spPr>
          <a:xfrm>
            <a:off x="1686130"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FF2CC"/>
                </a:solidFill>
                <a:latin typeface="Oswald"/>
                <a:ea typeface="Oswald"/>
                <a:cs typeface="Oswald"/>
                <a:sym typeface="Oswald"/>
              </a:rPr>
              <a:t>Math Talks</a:t>
            </a:r>
            <a:endParaRPr sz="1700">
              <a:solidFill>
                <a:srgbClr val="FFF2CC"/>
              </a:solidFill>
              <a:latin typeface="Oswald"/>
              <a:ea typeface="Oswald"/>
              <a:cs typeface="Oswald"/>
              <a:sym typeface="Oswald"/>
            </a:endParaRPr>
          </a:p>
        </p:txBody>
      </p:sp>
      <p:sp>
        <p:nvSpPr>
          <p:cNvPr id="1147" name="Google Shape;1147;p99"/>
          <p:cNvSpPr txBox="1"/>
          <p:nvPr/>
        </p:nvSpPr>
        <p:spPr>
          <a:xfrm>
            <a:off x="3171575"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7F6000"/>
                </a:solidFill>
                <a:latin typeface="Oswald"/>
                <a:ea typeface="Oswald"/>
                <a:cs typeface="Oswald"/>
                <a:sym typeface="Oswald"/>
              </a:rPr>
              <a:t>Rich Tasks</a:t>
            </a:r>
            <a:endParaRPr sz="1700">
              <a:solidFill>
                <a:srgbClr val="7F6000"/>
              </a:solidFill>
              <a:latin typeface="Oswald"/>
              <a:ea typeface="Oswald"/>
              <a:cs typeface="Oswald"/>
              <a:sym typeface="Oswald"/>
            </a:endParaRPr>
          </a:p>
        </p:txBody>
      </p:sp>
      <p:sp>
        <p:nvSpPr>
          <p:cNvPr id="1148" name="Google Shape;1148;p99"/>
          <p:cNvSpPr txBox="1"/>
          <p:nvPr/>
        </p:nvSpPr>
        <p:spPr>
          <a:xfrm>
            <a:off x="6142272"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C9DAF8"/>
                </a:solidFill>
                <a:latin typeface="Oswald"/>
                <a:ea typeface="Oswald"/>
                <a:cs typeface="Oswald"/>
                <a:sym typeface="Oswald"/>
              </a:rPr>
              <a:t>Asynchronous</a:t>
            </a:r>
            <a:endParaRPr sz="1700">
              <a:solidFill>
                <a:srgbClr val="C9DAF8"/>
              </a:solidFill>
              <a:latin typeface="Oswald"/>
              <a:ea typeface="Oswald"/>
              <a:cs typeface="Oswald"/>
              <a:sym typeface="Oswald"/>
            </a:endParaRPr>
          </a:p>
        </p:txBody>
      </p:sp>
      <p:sp>
        <p:nvSpPr>
          <p:cNvPr id="1149" name="Google Shape;1149;p99"/>
          <p:cNvSpPr txBox="1"/>
          <p:nvPr/>
        </p:nvSpPr>
        <p:spPr>
          <a:xfrm>
            <a:off x="4656855"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D9EAD3"/>
                </a:solidFill>
                <a:latin typeface="Oswald"/>
                <a:ea typeface="Oswald"/>
                <a:cs typeface="Oswald"/>
                <a:sym typeface="Oswald"/>
              </a:rPr>
              <a:t>Visuals</a:t>
            </a:r>
            <a:endParaRPr sz="1700">
              <a:solidFill>
                <a:srgbClr val="D9EAD3"/>
              </a:solidFill>
              <a:latin typeface="Oswald"/>
              <a:ea typeface="Oswald"/>
              <a:cs typeface="Oswald"/>
              <a:sym typeface="Oswald"/>
            </a:endParaRPr>
          </a:p>
        </p:txBody>
      </p:sp>
      <p:sp>
        <p:nvSpPr>
          <p:cNvPr id="1150" name="Google Shape;1150;p99"/>
          <p:cNvSpPr/>
          <p:nvPr/>
        </p:nvSpPr>
        <p:spPr>
          <a:xfrm rot="10800000" flipH="1">
            <a:off x="7531850" y="3941"/>
            <a:ext cx="1485300" cy="700800"/>
          </a:xfrm>
          <a:prstGeom prst="round2SameRect">
            <a:avLst>
              <a:gd name="adj1" fmla="val 16667"/>
              <a:gd name="adj2" fmla="val 0"/>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99"/>
          <p:cNvSpPr txBox="1"/>
          <p:nvPr/>
        </p:nvSpPr>
        <p:spPr>
          <a:xfrm>
            <a:off x="7627555"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E9E4F4"/>
                </a:solidFill>
                <a:latin typeface="Oswald"/>
                <a:ea typeface="Oswald"/>
                <a:cs typeface="Oswald"/>
                <a:sym typeface="Oswald"/>
              </a:rPr>
              <a:t>Games</a:t>
            </a:r>
            <a:endParaRPr sz="1700">
              <a:solidFill>
                <a:srgbClr val="E9E4F4"/>
              </a:solidFill>
              <a:latin typeface="Oswald"/>
              <a:ea typeface="Oswald"/>
              <a:cs typeface="Oswald"/>
              <a:sym typeface="Oswald"/>
            </a:endParaRPr>
          </a:p>
        </p:txBody>
      </p:sp>
      <p:sp>
        <p:nvSpPr>
          <p:cNvPr id="1152" name="Google Shape;1152;p99"/>
          <p:cNvSpPr txBox="1"/>
          <p:nvPr/>
        </p:nvSpPr>
        <p:spPr>
          <a:xfrm>
            <a:off x="1227450" y="3697050"/>
            <a:ext cx="6862200" cy="1385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800" b="1">
                <a:solidFill>
                  <a:srgbClr val="FFFFFF"/>
                </a:solidFill>
                <a:latin typeface="Annie Use Your Telescope"/>
                <a:ea typeface="Annie Use Your Telescope"/>
                <a:cs typeface="Annie Use Your Telescope"/>
                <a:sym typeface="Annie Use Your Telescope"/>
              </a:rPr>
              <a:t>GAMES</a:t>
            </a:r>
            <a:endParaRPr sz="7800" b="1">
              <a:solidFill>
                <a:srgbClr val="FFFFFF"/>
              </a:solidFill>
              <a:latin typeface="Annie Use Your Telescope"/>
              <a:ea typeface="Annie Use Your Telescope"/>
              <a:cs typeface="Annie Use Your Telescope"/>
              <a:sym typeface="Annie Use Your Telescope"/>
            </a:endParaRPr>
          </a:p>
        </p:txBody>
      </p:sp>
      <p:sp>
        <p:nvSpPr>
          <p:cNvPr id="1153" name="Google Shape;1153;p99"/>
          <p:cNvSpPr/>
          <p:nvPr/>
        </p:nvSpPr>
        <p:spPr>
          <a:xfrm>
            <a:off x="3097650" y="748350"/>
            <a:ext cx="2948700" cy="2948700"/>
          </a:xfrm>
          <a:prstGeom prst="ellipse">
            <a:avLst/>
          </a:prstGeom>
          <a:solidFill>
            <a:srgbClr val="B4A7D6"/>
          </a:solidFill>
          <a:ln w="38100"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54" name="Google Shape;1154;p99" descr="Shape&#10;&#10;Description automatically generated"/>
          <p:cNvPicPr preferRelativeResize="0"/>
          <p:nvPr/>
        </p:nvPicPr>
        <p:blipFill rotWithShape="1">
          <a:blip r:embed="rId3">
            <a:alphaModFix/>
          </a:blip>
          <a:srcRect/>
          <a:stretch/>
        </p:blipFill>
        <p:spPr>
          <a:xfrm>
            <a:off x="3306626" y="957326"/>
            <a:ext cx="2530725" cy="2530725"/>
          </a:xfrm>
          <a:prstGeom prst="rect">
            <a:avLst/>
          </a:prstGeom>
          <a:noFill/>
          <a:ln>
            <a:noFill/>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sp>
        <p:nvSpPr>
          <p:cNvPr id="1159" name="Google Shape;1159;p100"/>
          <p:cNvSpPr txBox="1"/>
          <p:nvPr/>
        </p:nvSpPr>
        <p:spPr>
          <a:xfrm>
            <a:off x="235725" y="1359450"/>
            <a:ext cx="8720400" cy="3786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chemeClr val="dk2"/>
                </a:solidFill>
                <a:latin typeface="Annie Use Your Telescope"/>
                <a:ea typeface="Annie Use Your Telescope"/>
                <a:cs typeface="Annie Use Your Telescope"/>
                <a:sym typeface="Annie Use Your Telescope"/>
              </a:rPr>
              <a:t>Players:</a:t>
            </a:r>
            <a:r>
              <a:rPr lang="en" sz="2100">
                <a:solidFill>
                  <a:schemeClr val="dk2"/>
                </a:solidFill>
                <a:latin typeface="Annie Use Your Telescope"/>
                <a:ea typeface="Annie Use Your Telescope"/>
                <a:cs typeface="Annie Use Your Telescope"/>
                <a:sym typeface="Annie Use Your Telescope"/>
              </a:rPr>
              <a:t>  Two to Four</a:t>
            </a:r>
            <a:endParaRPr sz="2100">
              <a:solidFill>
                <a:schemeClr val="dk2"/>
              </a:solidFill>
              <a:latin typeface="Annie Use Your Telescope"/>
              <a:ea typeface="Annie Use Your Telescope"/>
              <a:cs typeface="Annie Use Your Telescope"/>
              <a:sym typeface="Annie Use Your Telescope"/>
            </a:endParaRPr>
          </a:p>
          <a:p>
            <a:pPr marL="0" lvl="0" indent="0" algn="l" rtl="0">
              <a:spcBef>
                <a:spcPts val="0"/>
              </a:spcBef>
              <a:spcAft>
                <a:spcPts val="0"/>
              </a:spcAft>
              <a:buClr>
                <a:schemeClr val="dk1"/>
              </a:buClr>
              <a:buSzPts val="1100"/>
              <a:buFont typeface="Arial"/>
              <a:buNone/>
            </a:pPr>
            <a:endParaRPr sz="2100">
              <a:solidFill>
                <a:schemeClr val="dk2"/>
              </a:solidFill>
              <a:latin typeface="Annie Use Your Telescope"/>
              <a:ea typeface="Annie Use Your Telescope"/>
              <a:cs typeface="Annie Use Your Telescope"/>
              <a:sym typeface="Annie Use Your Telescope"/>
            </a:endParaRPr>
          </a:p>
          <a:p>
            <a:pPr marL="0" lvl="0" indent="0" algn="l" rtl="0">
              <a:spcBef>
                <a:spcPts val="0"/>
              </a:spcBef>
              <a:spcAft>
                <a:spcPts val="0"/>
              </a:spcAft>
              <a:buNone/>
            </a:pPr>
            <a:r>
              <a:rPr lang="en" sz="2100" b="1">
                <a:solidFill>
                  <a:schemeClr val="dk2"/>
                </a:solidFill>
                <a:latin typeface="Annie Use Your Telescope"/>
                <a:ea typeface="Annie Use Your Telescope"/>
                <a:cs typeface="Annie Use Your Telescope"/>
                <a:sym typeface="Annie Use Your Telescope"/>
              </a:rPr>
              <a:t>Materials:</a:t>
            </a:r>
            <a:r>
              <a:rPr lang="en" sz="2100">
                <a:solidFill>
                  <a:schemeClr val="dk2"/>
                </a:solidFill>
                <a:latin typeface="Annie Use Your Telescope"/>
                <a:ea typeface="Annie Use Your Telescope"/>
                <a:cs typeface="Annie Use Your Telescope"/>
                <a:sym typeface="Annie Use Your Telescope"/>
              </a:rPr>
              <a:t> 10-sided die or a deck of playing cards with the face cards removed (ace= 1), 15 counters per student,  1 “On the Double” game board for each student.</a:t>
            </a:r>
            <a:endParaRPr sz="2100">
              <a:solidFill>
                <a:schemeClr val="dk2"/>
              </a:solidFill>
              <a:latin typeface="Annie Use Your Telescope"/>
              <a:ea typeface="Annie Use Your Telescope"/>
              <a:cs typeface="Annie Use Your Telescope"/>
              <a:sym typeface="Annie Use Your Telescope"/>
            </a:endParaRPr>
          </a:p>
          <a:p>
            <a:pPr marL="0" lvl="0" indent="0" algn="l" rtl="0">
              <a:spcBef>
                <a:spcPts val="0"/>
              </a:spcBef>
              <a:spcAft>
                <a:spcPts val="0"/>
              </a:spcAft>
              <a:buNone/>
            </a:pPr>
            <a:endParaRPr sz="2100">
              <a:solidFill>
                <a:schemeClr val="dk2"/>
              </a:solidFill>
              <a:latin typeface="Annie Use Your Telescope"/>
              <a:ea typeface="Annie Use Your Telescope"/>
              <a:cs typeface="Annie Use Your Telescope"/>
              <a:sym typeface="Annie Use Your Telescope"/>
            </a:endParaRPr>
          </a:p>
          <a:p>
            <a:pPr marL="0" lvl="0" indent="0" algn="l" rtl="0">
              <a:spcBef>
                <a:spcPts val="0"/>
              </a:spcBef>
              <a:spcAft>
                <a:spcPts val="0"/>
              </a:spcAft>
              <a:buNone/>
            </a:pPr>
            <a:r>
              <a:rPr lang="en" sz="2100" b="1">
                <a:solidFill>
                  <a:schemeClr val="dk2"/>
                </a:solidFill>
                <a:latin typeface="Annie Use Your Telescope"/>
                <a:ea typeface="Annie Use Your Telescope"/>
                <a:cs typeface="Annie Use Your Telescope"/>
                <a:sym typeface="Annie Use Your Telescope"/>
              </a:rPr>
              <a:t>Directions</a:t>
            </a:r>
            <a:r>
              <a:rPr lang="en" sz="2100">
                <a:solidFill>
                  <a:schemeClr val="dk2"/>
                </a:solidFill>
                <a:latin typeface="Annie Use Your Telescope"/>
                <a:ea typeface="Annie Use Your Telescope"/>
                <a:cs typeface="Annie Use Your Telescope"/>
                <a:sym typeface="Annie Use Your Telescope"/>
              </a:rPr>
              <a:t>: </a:t>
            </a:r>
            <a:r>
              <a:rPr lang="en" sz="1800">
                <a:latin typeface="Annie Use Your Telescope"/>
                <a:ea typeface="Annie Use Your Telescope"/>
                <a:cs typeface="Annie Use Your Telescope"/>
                <a:sym typeface="Annie Use Your Telescope"/>
              </a:rPr>
              <a:t>Students place all of their counters over different spaces on the game board. (For example, if they think an 8 will occur most often, they may place more counters over the 8). Once the counters have been placed, they cannot be moved to a different location.</a:t>
            </a:r>
            <a:endParaRPr sz="1800">
              <a:latin typeface="Annie Use Your Telescope"/>
              <a:ea typeface="Annie Use Your Telescope"/>
              <a:cs typeface="Annie Use Your Telescope"/>
              <a:sym typeface="Annie Use Your Telescope"/>
            </a:endParaRPr>
          </a:p>
          <a:p>
            <a:pPr marL="0" lvl="0" indent="0" algn="l" rtl="0">
              <a:spcBef>
                <a:spcPts val="0"/>
              </a:spcBef>
              <a:spcAft>
                <a:spcPts val="0"/>
              </a:spcAft>
              <a:buNone/>
            </a:pPr>
            <a:r>
              <a:rPr lang="en" sz="1800">
                <a:latin typeface="Annie Use Your Telescope"/>
                <a:ea typeface="Annie Use Your Telescope"/>
                <a:cs typeface="Annie Use Your Telescope"/>
                <a:sym typeface="Annie Use Your Telescope"/>
              </a:rPr>
              <a:t>Players take turns rolling the die, doubling the number, saying the corresponding multiplication fact aloud (eg. “2 groups of/rows of/sets of/times 4 equals 8”), and removing a counter from that space on the board.</a:t>
            </a:r>
            <a:endParaRPr sz="1800">
              <a:latin typeface="Annie Use Your Telescope"/>
              <a:ea typeface="Annie Use Your Telescope"/>
              <a:cs typeface="Annie Use Your Telescope"/>
              <a:sym typeface="Annie Use Your Telescope"/>
            </a:endParaRPr>
          </a:p>
          <a:p>
            <a:pPr marL="0" lvl="0" indent="0" algn="l" rtl="0">
              <a:spcBef>
                <a:spcPts val="0"/>
              </a:spcBef>
              <a:spcAft>
                <a:spcPts val="0"/>
              </a:spcAft>
              <a:buNone/>
            </a:pPr>
            <a:r>
              <a:rPr lang="en" sz="1800">
                <a:latin typeface="Annie Use Your Telescope"/>
                <a:ea typeface="Annie Use Your Telescope"/>
                <a:cs typeface="Annie Use Your Telescope"/>
                <a:sym typeface="Annie Use Your Telescope"/>
              </a:rPr>
              <a:t>If they do not have a counter on that number, no counter is removed.</a:t>
            </a:r>
            <a:endParaRPr sz="1800">
              <a:latin typeface="Annie Use Your Telescope"/>
              <a:ea typeface="Annie Use Your Telescope"/>
              <a:cs typeface="Annie Use Your Telescope"/>
              <a:sym typeface="Annie Use Your Telescope"/>
            </a:endParaRPr>
          </a:p>
          <a:p>
            <a:pPr marL="0" lvl="0" indent="0" algn="l" rtl="0">
              <a:spcBef>
                <a:spcPts val="0"/>
              </a:spcBef>
              <a:spcAft>
                <a:spcPts val="0"/>
              </a:spcAft>
              <a:buNone/>
            </a:pPr>
            <a:r>
              <a:rPr lang="en" sz="1800">
                <a:latin typeface="Annie Use Your Telescope"/>
                <a:ea typeface="Annie Use Your Telescope"/>
                <a:cs typeface="Annie Use Your Telescope"/>
                <a:sym typeface="Annie Use Your Telescope"/>
              </a:rPr>
              <a:t>The first student to remove all of their counters wins the game.</a:t>
            </a:r>
            <a:endParaRPr sz="1800">
              <a:latin typeface="Annie Use Your Telescope"/>
              <a:ea typeface="Annie Use Your Telescope"/>
              <a:cs typeface="Annie Use Your Telescope"/>
              <a:sym typeface="Annie Use Your Telescope"/>
            </a:endParaRPr>
          </a:p>
        </p:txBody>
      </p:sp>
      <p:sp>
        <p:nvSpPr>
          <p:cNvPr id="1160" name="Google Shape;1160;p100"/>
          <p:cNvSpPr txBox="1"/>
          <p:nvPr/>
        </p:nvSpPr>
        <p:spPr>
          <a:xfrm>
            <a:off x="166375" y="528150"/>
            <a:ext cx="7264800" cy="985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5200" b="1">
                <a:solidFill>
                  <a:srgbClr val="9900FF"/>
                </a:solidFill>
                <a:latin typeface="Annie Use Your Telescope"/>
                <a:ea typeface="Annie Use Your Telescope"/>
                <a:cs typeface="Annie Use Your Telescope"/>
                <a:sym typeface="Annie Use Your Telescope"/>
              </a:rPr>
              <a:t>On the Double</a:t>
            </a:r>
            <a:endParaRPr sz="5200" b="1">
              <a:solidFill>
                <a:srgbClr val="9900FF"/>
              </a:solidFill>
              <a:latin typeface="Annie Use Your Telescope"/>
              <a:ea typeface="Annie Use Your Telescope"/>
              <a:cs typeface="Annie Use Your Telescope"/>
              <a:sym typeface="Annie Use Your Telescope"/>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38"/>
          <p:cNvSpPr txBox="1"/>
          <p:nvPr/>
        </p:nvSpPr>
        <p:spPr>
          <a:xfrm>
            <a:off x="627550" y="1534125"/>
            <a:ext cx="6909600" cy="2251800"/>
          </a:xfrm>
          <a:prstGeom prst="rect">
            <a:avLst/>
          </a:prstGeom>
          <a:noFill/>
          <a:ln>
            <a:noFill/>
          </a:ln>
        </p:spPr>
        <p:txBody>
          <a:bodyPr spcFirstLastPara="1" wrap="square" lIns="91425" tIns="91425" rIns="91425" bIns="91425" anchor="t" anchorCtr="0">
            <a:spAutoFit/>
          </a:bodyPr>
          <a:lstStyle/>
          <a:p>
            <a:pPr marL="457200" lvl="0" indent="-336550" algn="l" rtl="0">
              <a:lnSpc>
                <a:spcPct val="115000"/>
              </a:lnSpc>
              <a:spcBef>
                <a:spcPts val="0"/>
              </a:spcBef>
              <a:spcAft>
                <a:spcPts val="0"/>
              </a:spcAft>
              <a:buClr>
                <a:schemeClr val="dk2"/>
              </a:buClr>
              <a:buSzPts val="1700"/>
              <a:buFont typeface="BenchNine"/>
              <a:buChar char="●"/>
            </a:pPr>
            <a:r>
              <a:rPr lang="en" sz="1700">
                <a:solidFill>
                  <a:schemeClr val="dk2"/>
                </a:solidFill>
                <a:latin typeface="BenchNine"/>
                <a:ea typeface="BenchNine"/>
                <a:cs typeface="BenchNine"/>
                <a:sym typeface="BenchNine"/>
              </a:rPr>
              <a:t>Hands-on manipulatives are ideal as significant learning occurs when students can build and visualize different representations of mathematics. Websites containing virtual manipulatives are suggested.</a:t>
            </a:r>
            <a:endParaRPr sz="1700">
              <a:solidFill>
                <a:schemeClr val="dk2"/>
              </a:solidFill>
              <a:latin typeface="BenchNine"/>
              <a:ea typeface="BenchNine"/>
              <a:cs typeface="BenchNine"/>
              <a:sym typeface="BenchNine"/>
            </a:endParaRPr>
          </a:p>
          <a:p>
            <a:pPr marL="0" lvl="0" indent="0" algn="l" rtl="0">
              <a:lnSpc>
                <a:spcPct val="115000"/>
              </a:lnSpc>
              <a:spcBef>
                <a:spcPts val="0"/>
              </a:spcBef>
              <a:spcAft>
                <a:spcPts val="0"/>
              </a:spcAft>
              <a:buNone/>
            </a:pPr>
            <a:endParaRPr sz="1700">
              <a:solidFill>
                <a:schemeClr val="dk2"/>
              </a:solidFill>
              <a:latin typeface="BenchNine"/>
              <a:ea typeface="BenchNine"/>
              <a:cs typeface="BenchNine"/>
              <a:sym typeface="BenchNine"/>
            </a:endParaRPr>
          </a:p>
          <a:p>
            <a:pPr marL="457200" lvl="0" indent="-336550" algn="l" rtl="0">
              <a:lnSpc>
                <a:spcPct val="115000"/>
              </a:lnSpc>
              <a:spcBef>
                <a:spcPts val="0"/>
              </a:spcBef>
              <a:spcAft>
                <a:spcPts val="0"/>
              </a:spcAft>
              <a:buClr>
                <a:schemeClr val="dk2"/>
              </a:buClr>
              <a:buSzPts val="1700"/>
              <a:buFont typeface="BenchNine"/>
              <a:buChar char="●"/>
            </a:pPr>
            <a:r>
              <a:rPr lang="en" sz="1700">
                <a:solidFill>
                  <a:schemeClr val="dk2"/>
                </a:solidFill>
                <a:latin typeface="BenchNine"/>
                <a:ea typeface="BenchNine"/>
                <a:cs typeface="BenchNine"/>
                <a:sym typeface="BenchNine"/>
              </a:rPr>
              <a:t>If a specific platform is used for delivering online instruction (i.e. Seesaw, Google Classroom), asynchronous tasks can be uploaded there.</a:t>
            </a:r>
            <a:endParaRPr sz="1700">
              <a:solidFill>
                <a:schemeClr val="dk2"/>
              </a:solidFill>
              <a:latin typeface="BenchNine"/>
              <a:ea typeface="BenchNine"/>
              <a:cs typeface="BenchNine"/>
              <a:sym typeface="BenchNine"/>
            </a:endParaRPr>
          </a:p>
          <a:p>
            <a:pPr marL="0" lvl="0" indent="0" algn="l" rtl="0">
              <a:lnSpc>
                <a:spcPct val="115000"/>
              </a:lnSpc>
              <a:spcBef>
                <a:spcPts val="0"/>
              </a:spcBef>
              <a:spcAft>
                <a:spcPts val="0"/>
              </a:spcAft>
              <a:buNone/>
            </a:pPr>
            <a:endParaRPr sz="1700">
              <a:solidFill>
                <a:schemeClr val="dk2"/>
              </a:solidFill>
              <a:latin typeface="BenchNine"/>
              <a:ea typeface="BenchNine"/>
              <a:cs typeface="BenchNine"/>
              <a:sym typeface="BenchNine"/>
            </a:endParaRPr>
          </a:p>
          <a:p>
            <a:pPr marL="457200" lvl="0" indent="-336550" algn="l" rtl="0">
              <a:lnSpc>
                <a:spcPct val="115000"/>
              </a:lnSpc>
              <a:spcBef>
                <a:spcPts val="0"/>
              </a:spcBef>
              <a:spcAft>
                <a:spcPts val="0"/>
              </a:spcAft>
              <a:buClr>
                <a:schemeClr val="dk2"/>
              </a:buClr>
              <a:buSzPts val="1700"/>
              <a:buFont typeface="BenchNine"/>
              <a:buChar char="●"/>
            </a:pPr>
            <a:r>
              <a:rPr lang="en" sz="1700">
                <a:solidFill>
                  <a:schemeClr val="dk2"/>
                </a:solidFill>
                <a:latin typeface="BenchNine"/>
                <a:ea typeface="BenchNine"/>
                <a:cs typeface="BenchNine"/>
                <a:sym typeface="BenchNine"/>
              </a:rPr>
              <a:t>For virtual manipulatives visit </a:t>
            </a:r>
            <a:r>
              <a:rPr lang="en" sz="1700" u="sng">
                <a:solidFill>
                  <a:schemeClr val="dk2"/>
                </a:solidFill>
                <a:latin typeface="BenchNine"/>
                <a:ea typeface="BenchNine"/>
                <a:cs typeface="BenchNine"/>
                <a:sym typeface="BenchNine"/>
                <a:hlinkClick r:id="rId3">
                  <a:extLst>
                    <a:ext uri="{A12FA001-AC4F-418D-AE19-62706E023703}">
                      <ahyp:hlinkClr xmlns:ahyp="http://schemas.microsoft.com/office/drawing/2018/hyperlinkcolor" xmlns="" val="tx"/>
                    </a:ext>
                  </a:extLst>
                </a:hlinkClick>
              </a:rPr>
              <a:t>https://toytheater.com/category/teacher-tools/virtual-manipulatives/</a:t>
            </a:r>
            <a:endParaRPr>
              <a:solidFill>
                <a:schemeClr val="dk2"/>
              </a:solidFill>
              <a:latin typeface="BenchNine"/>
              <a:ea typeface="BenchNine"/>
              <a:cs typeface="BenchNine"/>
              <a:sym typeface="BenchNine"/>
            </a:endParaRPr>
          </a:p>
        </p:txBody>
      </p:sp>
      <p:sp>
        <p:nvSpPr>
          <p:cNvPr id="450" name="Google Shape;450;p38"/>
          <p:cNvSpPr txBox="1"/>
          <p:nvPr/>
        </p:nvSpPr>
        <p:spPr>
          <a:xfrm>
            <a:off x="627550" y="679425"/>
            <a:ext cx="24930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500" b="1">
                <a:solidFill>
                  <a:schemeClr val="dk2"/>
                </a:solidFill>
                <a:latin typeface="BenchNine"/>
                <a:ea typeface="BenchNine"/>
                <a:cs typeface="BenchNine"/>
                <a:sym typeface="BenchNine"/>
              </a:rPr>
              <a:t>Materials</a:t>
            </a:r>
            <a:endParaRPr sz="3500" b="1">
              <a:solidFill>
                <a:schemeClr val="dk2"/>
              </a:solidFill>
              <a:latin typeface="BenchNine"/>
              <a:ea typeface="BenchNine"/>
              <a:cs typeface="BenchNine"/>
              <a:sym typeface="BenchNine"/>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165" name="Google Shape;1165;p101"/>
          <p:cNvSpPr txBox="1"/>
          <p:nvPr/>
        </p:nvSpPr>
        <p:spPr>
          <a:xfrm>
            <a:off x="200100" y="428562"/>
            <a:ext cx="8743800" cy="458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0" b="1" dirty="0">
                <a:solidFill>
                  <a:srgbClr val="4A86E8"/>
                </a:solidFill>
                <a:latin typeface="Annie Use Your Telescope"/>
                <a:ea typeface="Annie Use Your Telescope"/>
                <a:cs typeface="Annie Use Your Telescope"/>
                <a:sym typeface="Annie Use Your Telescope"/>
              </a:rPr>
              <a:t>Multiplication Challenge</a:t>
            </a:r>
            <a:endParaRPr sz="4000" b="1" dirty="0">
              <a:solidFill>
                <a:srgbClr val="4A86E8"/>
              </a:solidFill>
              <a:latin typeface="Annie Use Your Telescope"/>
              <a:ea typeface="Annie Use Your Telescope"/>
              <a:cs typeface="Annie Use Your Telescope"/>
              <a:sym typeface="Annie Use Your Telescope"/>
            </a:endParaRPr>
          </a:p>
          <a:p>
            <a:pPr marL="0" lvl="0" indent="0" algn="l" rtl="0">
              <a:spcBef>
                <a:spcPts val="0"/>
              </a:spcBef>
              <a:spcAft>
                <a:spcPts val="0"/>
              </a:spcAft>
              <a:buNone/>
            </a:pPr>
            <a:r>
              <a:rPr lang="en" sz="2200" b="1" dirty="0">
                <a:latin typeface="Annie Use Your Telescope"/>
                <a:ea typeface="Annie Use Your Telescope"/>
                <a:cs typeface="Annie Use Your Telescope"/>
                <a:sym typeface="Annie Use Your Telescope"/>
              </a:rPr>
              <a:t>Material</a:t>
            </a:r>
            <a:r>
              <a:rPr lang="en" sz="2200" dirty="0">
                <a:latin typeface="Annie Use Your Telescope"/>
                <a:ea typeface="Annie Use Your Telescope"/>
                <a:cs typeface="Annie Use Your Telescope"/>
                <a:sym typeface="Annie Use Your Telescope"/>
              </a:rPr>
              <a:t>:	</a:t>
            </a:r>
            <a:r>
              <a:rPr lang="en" sz="2000" dirty="0">
                <a:latin typeface="Annie Use Your Telescope"/>
                <a:ea typeface="Annie Use Your Telescope"/>
                <a:cs typeface="Annie Use Your Telescope"/>
                <a:sym typeface="Annie Use Your Telescope"/>
              </a:rPr>
              <a:t>A deck of playing cards without Jokers, Jacks, Queens, and Kings.</a:t>
            </a:r>
            <a:endParaRPr sz="2000" dirty="0">
              <a:latin typeface="Annie Use Your Telescope"/>
              <a:ea typeface="Annie Use Your Telescope"/>
              <a:cs typeface="Annie Use Your Telescope"/>
              <a:sym typeface="Annie Use Your Telescope"/>
            </a:endParaRPr>
          </a:p>
          <a:p>
            <a:pPr marL="0" lvl="0" indent="0" algn="l" rtl="0">
              <a:spcBef>
                <a:spcPts val="0"/>
              </a:spcBef>
              <a:spcAft>
                <a:spcPts val="0"/>
              </a:spcAft>
              <a:buNone/>
            </a:pPr>
            <a:r>
              <a:rPr lang="en" sz="2200" b="1" dirty="0">
                <a:latin typeface="Annie Use Your Telescope"/>
                <a:ea typeface="Annie Use Your Telescope"/>
                <a:cs typeface="Annie Use Your Telescope"/>
                <a:sym typeface="Annie Use Your Telescope"/>
              </a:rPr>
              <a:t>Players</a:t>
            </a:r>
            <a:r>
              <a:rPr lang="en" sz="2200" dirty="0">
                <a:latin typeface="Annie Use Your Telescope"/>
                <a:ea typeface="Annie Use Your Telescope"/>
                <a:cs typeface="Annie Use Your Telescope"/>
                <a:sym typeface="Annie Use Your Telescope"/>
              </a:rPr>
              <a:t>: </a:t>
            </a:r>
            <a:r>
              <a:rPr lang="en" sz="2000" dirty="0">
                <a:latin typeface="Annie Use Your Telescope"/>
                <a:ea typeface="Annie Use Your Telescope"/>
                <a:cs typeface="Annie Use Your Telescope"/>
                <a:sym typeface="Annie Use Your Telescope"/>
              </a:rPr>
              <a:t>Two player</a:t>
            </a:r>
            <a:endParaRPr sz="2000" dirty="0">
              <a:latin typeface="Annie Use Your Telescope"/>
              <a:ea typeface="Annie Use Your Telescope"/>
              <a:cs typeface="Annie Use Your Telescope"/>
              <a:sym typeface="Annie Use Your Telescope"/>
            </a:endParaRPr>
          </a:p>
          <a:p>
            <a:pPr marL="0" lvl="0" indent="0" algn="l" rtl="0">
              <a:spcBef>
                <a:spcPts val="0"/>
              </a:spcBef>
              <a:spcAft>
                <a:spcPts val="0"/>
              </a:spcAft>
              <a:buNone/>
            </a:pPr>
            <a:r>
              <a:rPr lang="en" sz="2200" b="1" dirty="0">
                <a:latin typeface="Annie Use Your Telescope"/>
                <a:ea typeface="Annie Use Your Telescope"/>
                <a:cs typeface="Annie Use Your Telescope"/>
                <a:sym typeface="Annie Use Your Telescope"/>
              </a:rPr>
              <a:t>Rules</a:t>
            </a:r>
            <a:r>
              <a:rPr lang="en" sz="2200" dirty="0">
                <a:latin typeface="Annie Use Your Telescope"/>
                <a:ea typeface="Annie Use Your Telescope"/>
                <a:cs typeface="Annie Use Your Telescope"/>
                <a:sym typeface="Annie Use Your Telescope"/>
              </a:rPr>
              <a:t>:  </a:t>
            </a:r>
            <a:r>
              <a:rPr lang="en" sz="2000" dirty="0">
                <a:latin typeface="Annie Use Your Telescope"/>
                <a:ea typeface="Annie Use Your Telescope"/>
                <a:cs typeface="Annie Use Your Telescope"/>
                <a:sym typeface="Annie Use Your Telescope"/>
              </a:rPr>
              <a:t>Deal cards so that each player has the same number of cards. Keep the cards face down. Both players turn over their top two cards. Whoever has the highest product (by multiplying their two cards together) takes all turned over cards and places the cards face down on the bottom of their deck. If both cards are equal, there is a challenge. In a challenge, each player places a card face down on top of their first card. Then, each player places two cards face up on top of their down card. Whoever has the highest product (by multiplying their second set of two cards together) takes all of the played cards (face up and face down). If the products are equal, the players have another challenge (another face down card, and another two face up cards)</a:t>
            </a:r>
            <a:endParaRPr sz="2000" dirty="0">
              <a:latin typeface="Annie Use Your Telescope"/>
              <a:ea typeface="Annie Use Your Telescope"/>
              <a:cs typeface="Annie Use Your Telescope"/>
              <a:sym typeface="Annie Use Your Telescope"/>
            </a:endParaRPr>
          </a:p>
          <a:p>
            <a:pPr marL="0" lvl="0" indent="0" algn="l" rtl="0">
              <a:spcBef>
                <a:spcPts val="0"/>
              </a:spcBef>
              <a:spcAft>
                <a:spcPts val="0"/>
              </a:spcAft>
              <a:buNone/>
            </a:pPr>
            <a:r>
              <a:rPr lang="en" sz="2000" dirty="0">
                <a:latin typeface="Annie Use Your Telescope"/>
                <a:ea typeface="Annie Use Your Telescope"/>
                <a:cs typeface="Annie Use Your Telescope"/>
                <a:sym typeface="Annie Use Your Telescope"/>
              </a:rPr>
              <a:t>Play continues until one person is out of cards (or only has one card). Whoever has the most cards is the winner.</a:t>
            </a:r>
            <a:endParaRPr sz="2000" dirty="0">
              <a:latin typeface="Annie Use Your Telescope"/>
              <a:ea typeface="Annie Use Your Telescope"/>
              <a:cs typeface="Annie Use Your Telescope"/>
              <a:sym typeface="Annie Use Your Telescope"/>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sp>
        <p:nvSpPr>
          <p:cNvPr id="1170" name="Google Shape;1170;p102"/>
          <p:cNvSpPr txBox="1"/>
          <p:nvPr/>
        </p:nvSpPr>
        <p:spPr>
          <a:xfrm>
            <a:off x="0" y="340188"/>
            <a:ext cx="9144000" cy="5001339"/>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200"/>
              </a:spcBef>
              <a:spcAft>
                <a:spcPts val="0"/>
              </a:spcAft>
              <a:buNone/>
            </a:pPr>
            <a:r>
              <a:rPr lang="en-CA" sz="4000" b="1">
                <a:solidFill>
                  <a:schemeClr val="tx1"/>
                </a:solidFill>
                <a:latin typeface="Annie Use Your Telescope"/>
                <a:ea typeface="Annie Use Your Telescope"/>
                <a:cs typeface="Annie Use Your Telescope"/>
                <a:sym typeface="Annie Use Your Telescope"/>
              </a:rPr>
              <a:t>Four in a Row</a:t>
            </a:r>
          </a:p>
          <a:p>
            <a:pPr marL="0" lvl="0" indent="0" algn="l" rtl="0">
              <a:lnSpc>
                <a:spcPct val="115000"/>
              </a:lnSpc>
              <a:spcBef>
                <a:spcPts val="1200"/>
              </a:spcBef>
              <a:spcAft>
                <a:spcPts val="0"/>
              </a:spcAft>
              <a:buNone/>
            </a:pPr>
            <a:r>
              <a:rPr lang="en" sz="1800" b="1">
                <a:solidFill>
                  <a:schemeClr val="dk1"/>
                </a:solidFill>
                <a:latin typeface="Annie Use Your Telescope"/>
                <a:ea typeface="Annie Use Your Telescope"/>
                <a:cs typeface="Annie Use Your Telescope"/>
                <a:sym typeface="Annie Use Your Telescope"/>
              </a:rPr>
              <a:t>Skills/Concepts</a:t>
            </a:r>
            <a:r>
              <a:rPr lang="en" sz="1800">
                <a:solidFill>
                  <a:schemeClr val="dk1"/>
                </a:solidFill>
                <a:latin typeface="Annie Use Your Telescope"/>
                <a:ea typeface="Annie Use Your Telescope"/>
                <a:cs typeface="Annie Use Your Telescope"/>
                <a:sym typeface="Annie Use Your Telescope"/>
              </a:rPr>
              <a:t>:       Multiplication facts to 25</a:t>
            </a:r>
            <a:endParaRPr sz="1800">
              <a:solidFill>
                <a:schemeClr val="dk1"/>
              </a:solidFill>
              <a:latin typeface="Annie Use Your Telescope"/>
              <a:ea typeface="Annie Use Your Telescope"/>
              <a:cs typeface="Annie Use Your Telescope"/>
              <a:sym typeface="Annie Use Your Telescope"/>
            </a:endParaRPr>
          </a:p>
          <a:p>
            <a:pPr marL="0" lvl="0" indent="0" algn="l" rtl="0">
              <a:lnSpc>
                <a:spcPct val="115000"/>
              </a:lnSpc>
              <a:spcBef>
                <a:spcPts val="1200"/>
              </a:spcBef>
              <a:spcAft>
                <a:spcPts val="0"/>
              </a:spcAft>
              <a:buNone/>
            </a:pPr>
            <a:r>
              <a:rPr lang="en" sz="1800" b="1">
                <a:solidFill>
                  <a:schemeClr val="dk1"/>
                </a:solidFill>
                <a:latin typeface="Annie Use Your Telescope"/>
                <a:ea typeface="Annie Use Your Telescope"/>
                <a:cs typeface="Annie Use Your Telescope"/>
                <a:sym typeface="Annie Use Your Telescope"/>
              </a:rPr>
              <a:t>Materials</a:t>
            </a:r>
            <a:r>
              <a:rPr lang="en" sz="1800">
                <a:solidFill>
                  <a:schemeClr val="dk1"/>
                </a:solidFill>
                <a:latin typeface="Annie Use Your Telescope"/>
                <a:ea typeface="Annie Use Your Telescope"/>
                <a:cs typeface="Annie Use Your Telescope"/>
                <a:sym typeface="Annie Use Your Telescope"/>
              </a:rPr>
              <a:t>:             Game Board,, 2 paper clips, counters/markers</a:t>
            </a:r>
            <a:endParaRPr sz="1800">
              <a:solidFill>
                <a:schemeClr val="dk1"/>
              </a:solidFill>
              <a:latin typeface="Annie Use Your Telescope"/>
              <a:ea typeface="Annie Use Your Telescope"/>
              <a:cs typeface="Annie Use Your Telescope"/>
              <a:sym typeface="Annie Use Your Telescope"/>
            </a:endParaRPr>
          </a:p>
          <a:p>
            <a:pPr marL="0" lvl="0" indent="0" algn="l" rtl="0">
              <a:lnSpc>
                <a:spcPct val="115000"/>
              </a:lnSpc>
              <a:spcBef>
                <a:spcPts val="1200"/>
              </a:spcBef>
              <a:spcAft>
                <a:spcPts val="0"/>
              </a:spcAft>
              <a:buNone/>
            </a:pPr>
            <a:r>
              <a:rPr lang="en" sz="1800" b="1">
                <a:solidFill>
                  <a:schemeClr val="dk1"/>
                </a:solidFill>
                <a:latin typeface="Annie Use Your Telescope"/>
                <a:ea typeface="Annie Use Your Telescope"/>
                <a:cs typeface="Annie Use Your Telescope"/>
                <a:sym typeface="Annie Use Your Telescope"/>
              </a:rPr>
              <a:t>Players</a:t>
            </a:r>
            <a:r>
              <a:rPr lang="en" sz="1800">
                <a:solidFill>
                  <a:schemeClr val="dk1"/>
                </a:solidFill>
                <a:latin typeface="Annie Use Your Telescope"/>
                <a:ea typeface="Annie Use Your Telescope"/>
                <a:cs typeface="Annie Use Your Telescope"/>
                <a:sym typeface="Annie Use Your Telescope"/>
              </a:rPr>
              <a:t>:               Two</a:t>
            </a:r>
            <a:endParaRPr sz="1800">
              <a:solidFill>
                <a:schemeClr val="dk1"/>
              </a:solidFill>
              <a:latin typeface="Annie Use Your Telescope"/>
              <a:ea typeface="Annie Use Your Telescope"/>
              <a:cs typeface="Annie Use Your Telescope"/>
              <a:sym typeface="Annie Use Your Telescope"/>
            </a:endParaRPr>
          </a:p>
          <a:p>
            <a:pPr marL="1828800" lvl="0" indent="-1828800" algn="l" rtl="0">
              <a:lnSpc>
                <a:spcPct val="115000"/>
              </a:lnSpc>
              <a:spcBef>
                <a:spcPts val="1200"/>
              </a:spcBef>
              <a:spcAft>
                <a:spcPts val="1200"/>
              </a:spcAft>
              <a:buNone/>
            </a:pPr>
            <a:r>
              <a:rPr lang="en" sz="1800" b="1">
                <a:solidFill>
                  <a:schemeClr val="dk1"/>
                </a:solidFill>
                <a:latin typeface="Annie Use Your Telescope"/>
                <a:ea typeface="Annie Use Your Telescope"/>
                <a:cs typeface="Annie Use Your Telescope"/>
                <a:sym typeface="Annie Use Your Telescope"/>
              </a:rPr>
              <a:t>Directions</a:t>
            </a:r>
            <a:r>
              <a:rPr lang="en" sz="1800">
                <a:solidFill>
                  <a:schemeClr val="dk1"/>
                </a:solidFill>
                <a:latin typeface="Annie Use Your Telescope"/>
                <a:ea typeface="Annie Use Your Telescope"/>
                <a:cs typeface="Annie Use Your Telescope"/>
                <a:sym typeface="Annie Use Your Telescope"/>
              </a:rPr>
              <a:t>:            Player A places two paper clips at the bottom of the game board, indicating two numbers.  Player A multiplies the selected factors and places a marker on that product.  (A player can have two paper clips on the same factor.)  Player B moves only one of the paper clips to a new factor, multiplies the two factors and places a marker on that product.  Players continue alternating turns, moving one paper clip each time, multiplying the factors, and placing markers on the product.  The winner is the first player to have four markers in a row horizontally, vertically, or diagonally.</a:t>
            </a:r>
            <a:endParaRPr sz="1800">
              <a:solidFill>
                <a:schemeClr val="dk1"/>
              </a:solidFill>
              <a:latin typeface="Annie Use Your Telescope"/>
              <a:ea typeface="Annie Use Your Telescope"/>
              <a:cs typeface="Annie Use Your Telescope"/>
              <a:sym typeface="Annie Use Your Telescope"/>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Google Shape;1175;p103">
            <a:extLst>
              <a:ext uri="{FF2B5EF4-FFF2-40B4-BE49-F238E27FC236}">
                <a16:creationId xmlns:a16="http://schemas.microsoft.com/office/drawing/2014/main" id="{90C289CA-3D62-4179-825A-E8A2FC5B5938}"/>
              </a:ext>
            </a:extLst>
          </p:cNvPr>
          <p:cNvSpPr/>
          <p:nvPr/>
        </p:nvSpPr>
        <p:spPr>
          <a:xfrm>
            <a:off x="1517872" y="4683050"/>
            <a:ext cx="393900" cy="383100"/>
          </a:xfrm>
          <a:prstGeom prst="rect">
            <a:avLst/>
          </a:prstGeom>
          <a:solidFill>
            <a:srgbClr val="FF0000">
              <a:alpha val="44690"/>
            </a:srgbClr>
          </a:solid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1176;p103">
            <a:extLst>
              <a:ext uri="{FF2B5EF4-FFF2-40B4-BE49-F238E27FC236}">
                <a16:creationId xmlns:a16="http://schemas.microsoft.com/office/drawing/2014/main" id="{2CC4F902-3C47-4EC6-82D9-02BAEAFA51AB}"/>
              </a:ext>
            </a:extLst>
          </p:cNvPr>
          <p:cNvSpPr/>
          <p:nvPr/>
        </p:nvSpPr>
        <p:spPr>
          <a:xfrm>
            <a:off x="6598175" y="4683050"/>
            <a:ext cx="393900" cy="383100"/>
          </a:xfrm>
          <a:prstGeom prst="rect">
            <a:avLst/>
          </a:prstGeom>
          <a:solidFill>
            <a:srgbClr val="0000FF">
              <a:alpha val="34640"/>
            </a:srgbClr>
          </a:solidFill>
          <a:ln w="762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177;p103">
            <a:extLst>
              <a:ext uri="{FF2B5EF4-FFF2-40B4-BE49-F238E27FC236}">
                <a16:creationId xmlns:a16="http://schemas.microsoft.com/office/drawing/2014/main" id="{3B3DA554-B24B-4C3F-9D26-E6F9AE75B5C1}"/>
              </a:ext>
            </a:extLst>
          </p:cNvPr>
          <p:cNvSpPr/>
          <p:nvPr/>
        </p:nvSpPr>
        <p:spPr>
          <a:xfrm>
            <a:off x="590975" y="1564925"/>
            <a:ext cx="503400" cy="503400"/>
          </a:xfrm>
          <a:prstGeom prst="ellipse">
            <a:avLst/>
          </a:prstGeom>
          <a:solidFill>
            <a:srgbClr val="FFFF00"/>
          </a:solidFill>
          <a:ln w="2857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178;p103">
            <a:extLst>
              <a:ext uri="{FF2B5EF4-FFF2-40B4-BE49-F238E27FC236}">
                <a16:creationId xmlns:a16="http://schemas.microsoft.com/office/drawing/2014/main" id="{265A577B-C98C-4353-BBA7-6E27D0E80C16}"/>
              </a:ext>
            </a:extLst>
          </p:cNvPr>
          <p:cNvSpPr txBox="1"/>
          <p:nvPr/>
        </p:nvSpPr>
        <p:spPr>
          <a:xfrm>
            <a:off x="71075" y="1028700"/>
            <a:ext cx="1543200" cy="4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Annie Use Your Telescope"/>
                <a:ea typeface="Annie Use Your Telescope"/>
                <a:cs typeface="Annie Use Your Telescope"/>
                <a:sym typeface="Annie Use Your Telescope"/>
              </a:rPr>
              <a:t>Player 1 Tokens:</a:t>
            </a:r>
            <a:endParaRPr sz="1800" b="1">
              <a:latin typeface="Annie Use Your Telescope"/>
              <a:ea typeface="Annie Use Your Telescope"/>
              <a:cs typeface="Annie Use Your Telescope"/>
              <a:sym typeface="Annie Use Your Telescope"/>
            </a:endParaRPr>
          </a:p>
        </p:txBody>
      </p:sp>
      <p:sp>
        <p:nvSpPr>
          <p:cNvPr id="6" name="Google Shape;1179;p103">
            <a:extLst>
              <a:ext uri="{FF2B5EF4-FFF2-40B4-BE49-F238E27FC236}">
                <a16:creationId xmlns:a16="http://schemas.microsoft.com/office/drawing/2014/main" id="{F6DAF4D0-79AD-4C79-9AD9-9AA9C3C6CF23}"/>
              </a:ext>
            </a:extLst>
          </p:cNvPr>
          <p:cNvSpPr/>
          <p:nvPr/>
        </p:nvSpPr>
        <p:spPr>
          <a:xfrm>
            <a:off x="7856725" y="1640700"/>
            <a:ext cx="503400" cy="503400"/>
          </a:xfrm>
          <a:prstGeom prst="ellipse">
            <a:avLst/>
          </a:prstGeom>
          <a:solidFill>
            <a:srgbClr val="00FF00"/>
          </a:solidFill>
          <a:ln w="2857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80;p103">
            <a:extLst>
              <a:ext uri="{FF2B5EF4-FFF2-40B4-BE49-F238E27FC236}">
                <a16:creationId xmlns:a16="http://schemas.microsoft.com/office/drawing/2014/main" id="{ECB76657-AF02-4158-A1EC-1F494EB7A24B}"/>
              </a:ext>
            </a:extLst>
          </p:cNvPr>
          <p:cNvSpPr txBox="1"/>
          <p:nvPr/>
        </p:nvSpPr>
        <p:spPr>
          <a:xfrm>
            <a:off x="7336825" y="1104475"/>
            <a:ext cx="1543200" cy="4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Annie Use Your Telescope"/>
                <a:ea typeface="Annie Use Your Telescope"/>
                <a:cs typeface="Annie Use Your Telescope"/>
                <a:sym typeface="Annie Use Your Telescope"/>
              </a:rPr>
              <a:t>Player 2 Tokens:</a:t>
            </a:r>
            <a:endParaRPr sz="1800" b="1">
              <a:latin typeface="Annie Use Your Telescope"/>
              <a:ea typeface="Annie Use Your Telescope"/>
              <a:cs typeface="Annie Use Your Telescope"/>
              <a:sym typeface="Annie Use Your Telescope"/>
            </a:endParaRPr>
          </a:p>
        </p:txBody>
      </p:sp>
      <p:sp>
        <p:nvSpPr>
          <p:cNvPr id="8" name="Google Shape;1181;p103">
            <a:extLst>
              <a:ext uri="{FF2B5EF4-FFF2-40B4-BE49-F238E27FC236}">
                <a16:creationId xmlns:a16="http://schemas.microsoft.com/office/drawing/2014/main" id="{A95534F2-1934-4D7C-999A-5C0158D1CD64}"/>
              </a:ext>
            </a:extLst>
          </p:cNvPr>
          <p:cNvSpPr/>
          <p:nvPr/>
        </p:nvSpPr>
        <p:spPr>
          <a:xfrm>
            <a:off x="590975" y="1564925"/>
            <a:ext cx="503400" cy="503400"/>
          </a:xfrm>
          <a:prstGeom prst="ellipse">
            <a:avLst/>
          </a:prstGeom>
          <a:solidFill>
            <a:srgbClr val="FFFF00"/>
          </a:solidFill>
          <a:ln w="2857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82;p103">
            <a:extLst>
              <a:ext uri="{FF2B5EF4-FFF2-40B4-BE49-F238E27FC236}">
                <a16:creationId xmlns:a16="http://schemas.microsoft.com/office/drawing/2014/main" id="{079761E5-6E96-43D6-8A22-F64EFC078EAF}"/>
              </a:ext>
            </a:extLst>
          </p:cNvPr>
          <p:cNvSpPr/>
          <p:nvPr/>
        </p:nvSpPr>
        <p:spPr>
          <a:xfrm>
            <a:off x="590975" y="1564925"/>
            <a:ext cx="503400" cy="503400"/>
          </a:xfrm>
          <a:prstGeom prst="ellipse">
            <a:avLst/>
          </a:prstGeom>
          <a:solidFill>
            <a:srgbClr val="FFFF00"/>
          </a:solidFill>
          <a:ln w="2857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83;p103">
            <a:extLst>
              <a:ext uri="{FF2B5EF4-FFF2-40B4-BE49-F238E27FC236}">
                <a16:creationId xmlns:a16="http://schemas.microsoft.com/office/drawing/2014/main" id="{E0DFF617-3C83-471D-A185-F99A333775D4}"/>
              </a:ext>
            </a:extLst>
          </p:cNvPr>
          <p:cNvSpPr/>
          <p:nvPr/>
        </p:nvSpPr>
        <p:spPr>
          <a:xfrm>
            <a:off x="590975" y="1564925"/>
            <a:ext cx="503400" cy="503400"/>
          </a:xfrm>
          <a:prstGeom prst="ellipse">
            <a:avLst/>
          </a:prstGeom>
          <a:solidFill>
            <a:srgbClr val="FFFF00"/>
          </a:solidFill>
          <a:ln w="2857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84;p103">
            <a:extLst>
              <a:ext uri="{FF2B5EF4-FFF2-40B4-BE49-F238E27FC236}">
                <a16:creationId xmlns:a16="http://schemas.microsoft.com/office/drawing/2014/main" id="{FA3C64F0-EA0B-4AA4-BAAD-68F53238C7F1}"/>
              </a:ext>
            </a:extLst>
          </p:cNvPr>
          <p:cNvSpPr/>
          <p:nvPr/>
        </p:nvSpPr>
        <p:spPr>
          <a:xfrm>
            <a:off x="590975" y="1564925"/>
            <a:ext cx="503400" cy="503400"/>
          </a:xfrm>
          <a:prstGeom prst="ellipse">
            <a:avLst/>
          </a:prstGeom>
          <a:solidFill>
            <a:srgbClr val="FFFF00"/>
          </a:solidFill>
          <a:ln w="2857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85;p103">
            <a:extLst>
              <a:ext uri="{FF2B5EF4-FFF2-40B4-BE49-F238E27FC236}">
                <a16:creationId xmlns:a16="http://schemas.microsoft.com/office/drawing/2014/main" id="{9DC71D1B-A13C-4971-AE99-C71E4A097E07}"/>
              </a:ext>
            </a:extLst>
          </p:cNvPr>
          <p:cNvSpPr/>
          <p:nvPr/>
        </p:nvSpPr>
        <p:spPr>
          <a:xfrm>
            <a:off x="590975" y="1564925"/>
            <a:ext cx="503400" cy="503400"/>
          </a:xfrm>
          <a:prstGeom prst="ellipse">
            <a:avLst/>
          </a:prstGeom>
          <a:solidFill>
            <a:srgbClr val="FFFF00"/>
          </a:solidFill>
          <a:ln w="2857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86;p103">
            <a:extLst>
              <a:ext uri="{FF2B5EF4-FFF2-40B4-BE49-F238E27FC236}">
                <a16:creationId xmlns:a16="http://schemas.microsoft.com/office/drawing/2014/main" id="{C2619F5D-D3F6-4380-A1EF-CAA55CA80691}"/>
              </a:ext>
            </a:extLst>
          </p:cNvPr>
          <p:cNvSpPr/>
          <p:nvPr/>
        </p:nvSpPr>
        <p:spPr>
          <a:xfrm>
            <a:off x="590975" y="1564925"/>
            <a:ext cx="503400" cy="503400"/>
          </a:xfrm>
          <a:prstGeom prst="ellipse">
            <a:avLst/>
          </a:prstGeom>
          <a:solidFill>
            <a:srgbClr val="FFFF00"/>
          </a:solidFill>
          <a:ln w="2857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87;p103">
            <a:extLst>
              <a:ext uri="{FF2B5EF4-FFF2-40B4-BE49-F238E27FC236}">
                <a16:creationId xmlns:a16="http://schemas.microsoft.com/office/drawing/2014/main" id="{4FB58DF6-07DD-41BB-929A-D3B0DFD405BD}"/>
              </a:ext>
            </a:extLst>
          </p:cNvPr>
          <p:cNvSpPr/>
          <p:nvPr/>
        </p:nvSpPr>
        <p:spPr>
          <a:xfrm>
            <a:off x="590975" y="1564925"/>
            <a:ext cx="503400" cy="503400"/>
          </a:xfrm>
          <a:prstGeom prst="ellipse">
            <a:avLst/>
          </a:prstGeom>
          <a:solidFill>
            <a:srgbClr val="FFFF00"/>
          </a:solidFill>
          <a:ln w="2857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88;p103">
            <a:extLst>
              <a:ext uri="{FF2B5EF4-FFF2-40B4-BE49-F238E27FC236}">
                <a16:creationId xmlns:a16="http://schemas.microsoft.com/office/drawing/2014/main" id="{59C53BD5-4AC1-4CC9-B30F-B57AE7E6D69A}"/>
              </a:ext>
            </a:extLst>
          </p:cNvPr>
          <p:cNvSpPr/>
          <p:nvPr/>
        </p:nvSpPr>
        <p:spPr>
          <a:xfrm>
            <a:off x="590975" y="1564925"/>
            <a:ext cx="503400" cy="503400"/>
          </a:xfrm>
          <a:prstGeom prst="ellipse">
            <a:avLst/>
          </a:prstGeom>
          <a:solidFill>
            <a:srgbClr val="FFFF00"/>
          </a:solidFill>
          <a:ln w="2857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89;p103">
            <a:extLst>
              <a:ext uri="{FF2B5EF4-FFF2-40B4-BE49-F238E27FC236}">
                <a16:creationId xmlns:a16="http://schemas.microsoft.com/office/drawing/2014/main" id="{D12F3FD5-5A2D-4483-8D38-D5F460411BAC}"/>
              </a:ext>
            </a:extLst>
          </p:cNvPr>
          <p:cNvSpPr/>
          <p:nvPr/>
        </p:nvSpPr>
        <p:spPr>
          <a:xfrm>
            <a:off x="590975" y="1564925"/>
            <a:ext cx="503400" cy="503400"/>
          </a:xfrm>
          <a:prstGeom prst="ellipse">
            <a:avLst/>
          </a:prstGeom>
          <a:solidFill>
            <a:srgbClr val="FFFF00"/>
          </a:solidFill>
          <a:ln w="2857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90;p103">
            <a:extLst>
              <a:ext uri="{FF2B5EF4-FFF2-40B4-BE49-F238E27FC236}">
                <a16:creationId xmlns:a16="http://schemas.microsoft.com/office/drawing/2014/main" id="{005135D2-1192-4E45-A8DC-0253C0D7E813}"/>
              </a:ext>
            </a:extLst>
          </p:cNvPr>
          <p:cNvSpPr/>
          <p:nvPr/>
        </p:nvSpPr>
        <p:spPr>
          <a:xfrm>
            <a:off x="590975" y="1564925"/>
            <a:ext cx="503400" cy="503400"/>
          </a:xfrm>
          <a:prstGeom prst="ellipse">
            <a:avLst/>
          </a:prstGeom>
          <a:solidFill>
            <a:srgbClr val="FFFF00"/>
          </a:solidFill>
          <a:ln w="2857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91;p103">
            <a:extLst>
              <a:ext uri="{FF2B5EF4-FFF2-40B4-BE49-F238E27FC236}">
                <a16:creationId xmlns:a16="http://schemas.microsoft.com/office/drawing/2014/main" id="{2D0D4364-C105-49C4-A7B8-97610533E296}"/>
              </a:ext>
            </a:extLst>
          </p:cNvPr>
          <p:cNvSpPr/>
          <p:nvPr/>
        </p:nvSpPr>
        <p:spPr>
          <a:xfrm>
            <a:off x="590975" y="1564925"/>
            <a:ext cx="503400" cy="503400"/>
          </a:xfrm>
          <a:prstGeom prst="ellipse">
            <a:avLst/>
          </a:prstGeom>
          <a:solidFill>
            <a:srgbClr val="FFFF00"/>
          </a:solidFill>
          <a:ln w="28575" cap="flat" cmpd="sng">
            <a:solidFill>
              <a:srgbClr val="7F6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92;p103">
            <a:extLst>
              <a:ext uri="{FF2B5EF4-FFF2-40B4-BE49-F238E27FC236}">
                <a16:creationId xmlns:a16="http://schemas.microsoft.com/office/drawing/2014/main" id="{A1A9396F-FDE0-49A0-9E02-5C74049AFFF4}"/>
              </a:ext>
            </a:extLst>
          </p:cNvPr>
          <p:cNvSpPr/>
          <p:nvPr/>
        </p:nvSpPr>
        <p:spPr>
          <a:xfrm>
            <a:off x="7856725" y="1640700"/>
            <a:ext cx="503400" cy="503400"/>
          </a:xfrm>
          <a:prstGeom prst="ellipse">
            <a:avLst/>
          </a:prstGeom>
          <a:solidFill>
            <a:srgbClr val="00FF00"/>
          </a:solidFill>
          <a:ln w="2857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93;p103">
            <a:extLst>
              <a:ext uri="{FF2B5EF4-FFF2-40B4-BE49-F238E27FC236}">
                <a16:creationId xmlns:a16="http://schemas.microsoft.com/office/drawing/2014/main" id="{F7D83244-D688-4427-830C-C9B429569AE3}"/>
              </a:ext>
            </a:extLst>
          </p:cNvPr>
          <p:cNvSpPr/>
          <p:nvPr/>
        </p:nvSpPr>
        <p:spPr>
          <a:xfrm>
            <a:off x="7856725" y="1640700"/>
            <a:ext cx="503400" cy="503400"/>
          </a:xfrm>
          <a:prstGeom prst="ellipse">
            <a:avLst/>
          </a:prstGeom>
          <a:solidFill>
            <a:srgbClr val="00FF00"/>
          </a:solidFill>
          <a:ln w="2857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94;p103">
            <a:extLst>
              <a:ext uri="{FF2B5EF4-FFF2-40B4-BE49-F238E27FC236}">
                <a16:creationId xmlns:a16="http://schemas.microsoft.com/office/drawing/2014/main" id="{01DB73A5-7D56-461B-B474-12D795F1BEB0}"/>
              </a:ext>
            </a:extLst>
          </p:cNvPr>
          <p:cNvSpPr/>
          <p:nvPr/>
        </p:nvSpPr>
        <p:spPr>
          <a:xfrm>
            <a:off x="7856725" y="1640700"/>
            <a:ext cx="503400" cy="503400"/>
          </a:xfrm>
          <a:prstGeom prst="ellipse">
            <a:avLst/>
          </a:prstGeom>
          <a:solidFill>
            <a:srgbClr val="00FF00"/>
          </a:solidFill>
          <a:ln w="2857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95;p103">
            <a:extLst>
              <a:ext uri="{FF2B5EF4-FFF2-40B4-BE49-F238E27FC236}">
                <a16:creationId xmlns:a16="http://schemas.microsoft.com/office/drawing/2014/main" id="{23BF2A01-78A8-406F-B5CA-4588E4028819}"/>
              </a:ext>
            </a:extLst>
          </p:cNvPr>
          <p:cNvSpPr/>
          <p:nvPr/>
        </p:nvSpPr>
        <p:spPr>
          <a:xfrm>
            <a:off x="7856725" y="1640700"/>
            <a:ext cx="503400" cy="503400"/>
          </a:xfrm>
          <a:prstGeom prst="ellipse">
            <a:avLst/>
          </a:prstGeom>
          <a:solidFill>
            <a:srgbClr val="00FF00"/>
          </a:solidFill>
          <a:ln w="2857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96;p103">
            <a:extLst>
              <a:ext uri="{FF2B5EF4-FFF2-40B4-BE49-F238E27FC236}">
                <a16:creationId xmlns:a16="http://schemas.microsoft.com/office/drawing/2014/main" id="{FCB60681-0545-43C1-912F-28D903A75482}"/>
              </a:ext>
            </a:extLst>
          </p:cNvPr>
          <p:cNvSpPr/>
          <p:nvPr/>
        </p:nvSpPr>
        <p:spPr>
          <a:xfrm>
            <a:off x="7856725" y="1640700"/>
            <a:ext cx="503400" cy="503400"/>
          </a:xfrm>
          <a:prstGeom prst="ellipse">
            <a:avLst/>
          </a:prstGeom>
          <a:solidFill>
            <a:srgbClr val="00FF00"/>
          </a:solidFill>
          <a:ln w="2857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97;p103">
            <a:extLst>
              <a:ext uri="{FF2B5EF4-FFF2-40B4-BE49-F238E27FC236}">
                <a16:creationId xmlns:a16="http://schemas.microsoft.com/office/drawing/2014/main" id="{A6667B45-409D-4BFE-92CA-C71F6361B163}"/>
              </a:ext>
            </a:extLst>
          </p:cNvPr>
          <p:cNvSpPr/>
          <p:nvPr/>
        </p:nvSpPr>
        <p:spPr>
          <a:xfrm>
            <a:off x="7856725" y="1640700"/>
            <a:ext cx="503400" cy="503400"/>
          </a:xfrm>
          <a:prstGeom prst="ellipse">
            <a:avLst/>
          </a:prstGeom>
          <a:solidFill>
            <a:srgbClr val="00FF00"/>
          </a:solidFill>
          <a:ln w="2857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98;p103">
            <a:extLst>
              <a:ext uri="{FF2B5EF4-FFF2-40B4-BE49-F238E27FC236}">
                <a16:creationId xmlns:a16="http://schemas.microsoft.com/office/drawing/2014/main" id="{E759D161-D362-49FC-B8EE-1F99011B528E}"/>
              </a:ext>
            </a:extLst>
          </p:cNvPr>
          <p:cNvSpPr/>
          <p:nvPr/>
        </p:nvSpPr>
        <p:spPr>
          <a:xfrm>
            <a:off x="7856725" y="1640700"/>
            <a:ext cx="503400" cy="503400"/>
          </a:xfrm>
          <a:prstGeom prst="ellipse">
            <a:avLst/>
          </a:prstGeom>
          <a:solidFill>
            <a:srgbClr val="00FF00"/>
          </a:solidFill>
          <a:ln w="2857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99;p103">
            <a:extLst>
              <a:ext uri="{FF2B5EF4-FFF2-40B4-BE49-F238E27FC236}">
                <a16:creationId xmlns:a16="http://schemas.microsoft.com/office/drawing/2014/main" id="{A0F4527B-C5E2-465D-91EE-C891E1A712A3}"/>
              </a:ext>
            </a:extLst>
          </p:cNvPr>
          <p:cNvSpPr/>
          <p:nvPr/>
        </p:nvSpPr>
        <p:spPr>
          <a:xfrm>
            <a:off x="7856725" y="1640700"/>
            <a:ext cx="503400" cy="503400"/>
          </a:xfrm>
          <a:prstGeom prst="ellipse">
            <a:avLst/>
          </a:prstGeom>
          <a:solidFill>
            <a:srgbClr val="00FF00"/>
          </a:solidFill>
          <a:ln w="2857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00;p103">
            <a:extLst>
              <a:ext uri="{FF2B5EF4-FFF2-40B4-BE49-F238E27FC236}">
                <a16:creationId xmlns:a16="http://schemas.microsoft.com/office/drawing/2014/main" id="{EEB83713-7531-4EB8-9A31-9BDC39F171DC}"/>
              </a:ext>
            </a:extLst>
          </p:cNvPr>
          <p:cNvSpPr/>
          <p:nvPr/>
        </p:nvSpPr>
        <p:spPr>
          <a:xfrm>
            <a:off x="7856725" y="1640700"/>
            <a:ext cx="503400" cy="503400"/>
          </a:xfrm>
          <a:prstGeom prst="ellipse">
            <a:avLst/>
          </a:prstGeom>
          <a:solidFill>
            <a:srgbClr val="00FF00"/>
          </a:solidFill>
          <a:ln w="2857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01;p103">
            <a:extLst>
              <a:ext uri="{FF2B5EF4-FFF2-40B4-BE49-F238E27FC236}">
                <a16:creationId xmlns:a16="http://schemas.microsoft.com/office/drawing/2014/main" id="{8D105110-37AB-49E6-8895-C65FF5E72495}"/>
              </a:ext>
            </a:extLst>
          </p:cNvPr>
          <p:cNvSpPr/>
          <p:nvPr/>
        </p:nvSpPr>
        <p:spPr>
          <a:xfrm>
            <a:off x="7856725" y="1640700"/>
            <a:ext cx="503400" cy="503400"/>
          </a:xfrm>
          <a:prstGeom prst="ellipse">
            <a:avLst/>
          </a:prstGeom>
          <a:solidFill>
            <a:srgbClr val="00FF00"/>
          </a:solidFill>
          <a:ln w="2857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02;p103">
            <a:extLst>
              <a:ext uri="{FF2B5EF4-FFF2-40B4-BE49-F238E27FC236}">
                <a16:creationId xmlns:a16="http://schemas.microsoft.com/office/drawing/2014/main" id="{C573DFFB-0EF6-40DA-B910-0AD66251F0E9}"/>
              </a:ext>
            </a:extLst>
          </p:cNvPr>
          <p:cNvSpPr/>
          <p:nvPr/>
        </p:nvSpPr>
        <p:spPr>
          <a:xfrm>
            <a:off x="7856725" y="1640700"/>
            <a:ext cx="503400" cy="503400"/>
          </a:xfrm>
          <a:prstGeom prst="ellipse">
            <a:avLst/>
          </a:prstGeom>
          <a:solidFill>
            <a:srgbClr val="00FF00"/>
          </a:solidFill>
          <a:ln w="2857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03;p103">
            <a:extLst>
              <a:ext uri="{FF2B5EF4-FFF2-40B4-BE49-F238E27FC236}">
                <a16:creationId xmlns:a16="http://schemas.microsoft.com/office/drawing/2014/main" id="{AFBF74B2-E45E-4141-BDC9-8585D78DA97F}"/>
              </a:ext>
            </a:extLst>
          </p:cNvPr>
          <p:cNvSpPr/>
          <p:nvPr/>
        </p:nvSpPr>
        <p:spPr>
          <a:xfrm>
            <a:off x="7856725" y="1640700"/>
            <a:ext cx="503400" cy="503400"/>
          </a:xfrm>
          <a:prstGeom prst="ellipse">
            <a:avLst/>
          </a:prstGeom>
          <a:solidFill>
            <a:srgbClr val="00FF00"/>
          </a:solidFill>
          <a:ln w="2857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sp>
        <p:nvSpPr>
          <p:cNvPr id="1208" name="Google Shape;1208;p104"/>
          <p:cNvSpPr txBox="1"/>
          <p:nvPr/>
        </p:nvSpPr>
        <p:spPr>
          <a:xfrm>
            <a:off x="277325" y="525900"/>
            <a:ext cx="8082600" cy="4617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0" b="1">
                <a:solidFill>
                  <a:srgbClr val="0000FF"/>
                </a:solidFill>
                <a:latin typeface="Annie Use Your Telescope"/>
                <a:ea typeface="Annie Use Your Telescope"/>
                <a:cs typeface="Annie Use Your Telescope"/>
                <a:sym typeface="Annie Use Your Telescope"/>
              </a:rPr>
              <a:t>Array Game</a:t>
            </a:r>
            <a:endParaRPr sz="4000" b="1">
              <a:solidFill>
                <a:srgbClr val="0000FF"/>
              </a:solidFill>
              <a:latin typeface="Annie Use Your Telescope"/>
              <a:ea typeface="Annie Use Your Telescope"/>
              <a:cs typeface="Annie Use Your Telescope"/>
              <a:sym typeface="Annie Use Your Telescope"/>
            </a:endParaRPr>
          </a:p>
          <a:p>
            <a:pPr marL="0" lvl="0" indent="0" algn="l" rtl="0">
              <a:spcBef>
                <a:spcPts val="0"/>
              </a:spcBef>
              <a:spcAft>
                <a:spcPts val="0"/>
              </a:spcAft>
              <a:buNone/>
            </a:pPr>
            <a:r>
              <a:rPr lang="en" sz="2700" b="1">
                <a:latin typeface="Annie Use Your Telescope"/>
                <a:ea typeface="Annie Use Your Telescope"/>
                <a:cs typeface="Annie Use Your Telescope"/>
                <a:sym typeface="Annie Use Your Telescope"/>
              </a:rPr>
              <a:t>Materials:</a:t>
            </a:r>
            <a:r>
              <a:rPr lang="en" sz="2200">
                <a:latin typeface="Annie Use Your Telescope"/>
                <a:ea typeface="Annie Use Your Telescope"/>
                <a:cs typeface="Annie Use Your Telescope"/>
                <a:sym typeface="Annie Use Your Telescope"/>
              </a:rPr>
              <a:t> </a:t>
            </a:r>
            <a:r>
              <a:rPr lang="en" sz="2000">
                <a:latin typeface="Annie Use Your Telescope"/>
                <a:ea typeface="Annie Use Your Telescope"/>
                <a:cs typeface="Annie Use Your Telescope"/>
                <a:sym typeface="Annie Use Your Telescope"/>
              </a:rPr>
              <a:t>centimetre grid paper, 2 different coloured (0-5 or 1-6) dice, markers (a different colour for each player)</a:t>
            </a:r>
            <a:endParaRPr sz="2000">
              <a:latin typeface="Annie Use Your Telescope"/>
              <a:ea typeface="Annie Use Your Telescope"/>
              <a:cs typeface="Annie Use Your Telescope"/>
              <a:sym typeface="Annie Use Your Telescope"/>
            </a:endParaRPr>
          </a:p>
          <a:p>
            <a:pPr marL="0" lvl="0" indent="0" algn="l" rtl="0">
              <a:spcBef>
                <a:spcPts val="0"/>
              </a:spcBef>
              <a:spcAft>
                <a:spcPts val="0"/>
              </a:spcAft>
              <a:buNone/>
            </a:pPr>
            <a:r>
              <a:rPr lang="en" sz="2700" b="1">
                <a:latin typeface="Annie Use Your Telescope"/>
                <a:ea typeface="Annie Use Your Telescope"/>
                <a:cs typeface="Annie Use Your Telescope"/>
                <a:sym typeface="Annie Use Your Telescope"/>
              </a:rPr>
              <a:t>Players:</a:t>
            </a:r>
            <a:r>
              <a:rPr lang="en" sz="2200">
                <a:latin typeface="Annie Use Your Telescope"/>
                <a:ea typeface="Annie Use Your Telescope"/>
                <a:cs typeface="Annie Use Your Telescope"/>
                <a:sym typeface="Annie Use Your Telescope"/>
              </a:rPr>
              <a:t> </a:t>
            </a:r>
            <a:r>
              <a:rPr lang="en" sz="2000">
                <a:latin typeface="Annie Use Your Telescope"/>
                <a:ea typeface="Annie Use Your Telescope"/>
                <a:cs typeface="Annie Use Your Telescope"/>
                <a:sym typeface="Annie Use Your Telescope"/>
              </a:rPr>
              <a:t>Two</a:t>
            </a:r>
            <a:endParaRPr sz="2000">
              <a:latin typeface="Annie Use Your Telescope"/>
              <a:ea typeface="Annie Use Your Telescope"/>
              <a:cs typeface="Annie Use Your Telescope"/>
              <a:sym typeface="Annie Use Your Telescope"/>
            </a:endParaRPr>
          </a:p>
          <a:p>
            <a:pPr marL="0" lvl="0" indent="0" algn="l" rtl="0">
              <a:spcBef>
                <a:spcPts val="0"/>
              </a:spcBef>
              <a:spcAft>
                <a:spcPts val="0"/>
              </a:spcAft>
              <a:buNone/>
            </a:pPr>
            <a:r>
              <a:rPr lang="en" sz="2700" b="1">
                <a:latin typeface="Annie Use Your Telescope"/>
                <a:ea typeface="Annie Use Your Telescope"/>
                <a:cs typeface="Annie Use Your Telescope"/>
                <a:sym typeface="Annie Use Your Telescope"/>
              </a:rPr>
              <a:t>Rules:</a:t>
            </a:r>
            <a:r>
              <a:rPr lang="en" sz="2200">
                <a:latin typeface="Annie Use Your Telescope"/>
                <a:ea typeface="Annie Use Your Telescope"/>
                <a:cs typeface="Annie Use Your Telescope"/>
                <a:sym typeface="Annie Use Your Telescope"/>
              </a:rPr>
              <a:t> </a:t>
            </a:r>
            <a:r>
              <a:rPr lang="en" sz="2000">
                <a:latin typeface="Annie Use Your Telescope"/>
                <a:ea typeface="Annie Use Your Telescope"/>
                <a:cs typeface="Annie Use Your Telescope"/>
                <a:sym typeface="Annie Use Your Telescope"/>
              </a:rPr>
              <a:t>Decide which colour die will represent the number of rows and which colour will represent the number in each row. Arrays cannot overlap.</a:t>
            </a:r>
            <a:endParaRPr sz="2000">
              <a:latin typeface="Annie Use Your Telescope"/>
              <a:ea typeface="Annie Use Your Telescope"/>
              <a:cs typeface="Annie Use Your Telescope"/>
              <a:sym typeface="Annie Use Your Telescope"/>
            </a:endParaRPr>
          </a:p>
          <a:p>
            <a:pPr marL="0" lvl="0" indent="0" algn="l" rtl="0">
              <a:spcBef>
                <a:spcPts val="0"/>
              </a:spcBef>
              <a:spcAft>
                <a:spcPts val="0"/>
              </a:spcAft>
              <a:buNone/>
            </a:pPr>
            <a:r>
              <a:rPr lang="en" sz="2700" b="1">
                <a:latin typeface="Annie Use Your Telescope"/>
                <a:ea typeface="Annie Use Your Telescope"/>
                <a:cs typeface="Annie Use Your Telescope"/>
                <a:sym typeface="Annie Use Your Telescope"/>
              </a:rPr>
              <a:t>Directions: </a:t>
            </a:r>
            <a:r>
              <a:rPr lang="en" sz="2000">
                <a:latin typeface="Annie Use Your Telescope"/>
                <a:ea typeface="Annie Use Your Telescope"/>
                <a:cs typeface="Annie Use Your Telescope"/>
                <a:sym typeface="Annie Use Your Telescope"/>
              </a:rPr>
              <a:t>Player 1 rolls the dice and determines the number of rows and the number in each row. Then outlines the matching array on the grid paper. The player writes the corresponding equation inside the array. Player 2 takes their turn. If the array does not fit on the grid paper, the player loses a turn. Play continues until each player has had 5 turns. The player with the most arrays on the board wins. In the event of a tie, total up the number of squares outlined by each player. The player with the larger number wins.</a:t>
            </a:r>
            <a:endParaRPr sz="2000">
              <a:latin typeface="Annie Use Your Telescope"/>
              <a:ea typeface="Annie Use Your Telescope"/>
              <a:cs typeface="Annie Use Your Telescope"/>
              <a:sym typeface="Annie Use Your Telescope"/>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sp>
        <p:nvSpPr>
          <p:cNvPr id="1213" name="Google Shape;1213;p105"/>
          <p:cNvSpPr txBox="1"/>
          <p:nvPr/>
        </p:nvSpPr>
        <p:spPr>
          <a:xfrm>
            <a:off x="94025" y="652375"/>
            <a:ext cx="8645100" cy="473203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500" b="1">
                <a:solidFill>
                  <a:schemeClr val="accent5">
                    <a:lumMod val="75000"/>
                  </a:schemeClr>
                </a:solidFill>
                <a:latin typeface="Annie Use Your Telescope"/>
                <a:ea typeface="Annie Use Your Telescope"/>
                <a:cs typeface="Annie Use Your Telescope"/>
                <a:sym typeface="Annie Use Your Telescope"/>
              </a:rPr>
              <a:t>Race to the Moon</a:t>
            </a:r>
            <a:endParaRPr sz="4500" b="1">
              <a:solidFill>
                <a:schemeClr val="accent5">
                  <a:lumMod val="75000"/>
                </a:schemeClr>
              </a:solidFill>
              <a:latin typeface="Annie Use Your Telescope"/>
              <a:ea typeface="Annie Use Your Telescope"/>
              <a:cs typeface="Annie Use Your Telescope"/>
              <a:sym typeface="Annie Use Your Telescope"/>
            </a:endParaRPr>
          </a:p>
          <a:p>
            <a:pPr marL="0" lvl="0" indent="0" algn="ctr" rtl="0">
              <a:spcBef>
                <a:spcPts val="0"/>
              </a:spcBef>
              <a:spcAft>
                <a:spcPts val="0"/>
              </a:spcAft>
              <a:buNone/>
            </a:pPr>
            <a:endParaRPr sz="4500" b="1">
              <a:solidFill>
                <a:srgbClr val="0000FF"/>
              </a:solidFill>
              <a:latin typeface="Annie Use Your Telescope"/>
              <a:ea typeface="Annie Use Your Telescope"/>
              <a:cs typeface="Annie Use Your Telescope"/>
              <a:sym typeface="Annie Use Your Telescope"/>
            </a:endParaRPr>
          </a:p>
          <a:p>
            <a:pPr marL="0" lvl="0" indent="0" algn="l" rtl="0">
              <a:spcBef>
                <a:spcPts val="0"/>
              </a:spcBef>
              <a:spcAft>
                <a:spcPts val="0"/>
              </a:spcAft>
              <a:buNone/>
            </a:pPr>
            <a:endParaRPr sz="1150">
              <a:solidFill>
                <a:schemeClr val="dk1"/>
              </a:solidFill>
              <a:highlight>
                <a:srgbClr val="CCFFFF"/>
              </a:highlight>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 sz="2400">
                <a:solidFill>
                  <a:schemeClr val="dk1"/>
                </a:solidFill>
                <a:latin typeface="Annie Use Your Telescope"/>
                <a:ea typeface="Annie Use Your Telescope"/>
                <a:cs typeface="Annie Use Your Telescope"/>
                <a:sym typeface="Annie Use Your Telescope"/>
              </a:rPr>
              <a:t>Race to the Moon is a fun Math game that develops rapid recall of Math facts.</a:t>
            </a:r>
            <a:endParaRPr sz="2400">
              <a:solidFill>
                <a:schemeClr val="dk1"/>
              </a:solidFill>
              <a:latin typeface="Annie Use Your Telescope"/>
              <a:ea typeface="Annie Use Your Telescope"/>
              <a:cs typeface="Annie Use Your Telescope"/>
              <a:sym typeface="Annie Use Your Telescope"/>
            </a:endParaRPr>
          </a:p>
          <a:p>
            <a:pPr marL="0" lvl="0" indent="0" algn="l" rtl="0">
              <a:spcBef>
                <a:spcPts val="0"/>
              </a:spcBef>
              <a:spcAft>
                <a:spcPts val="0"/>
              </a:spcAft>
              <a:buClr>
                <a:schemeClr val="dk1"/>
              </a:buClr>
              <a:buSzPts val="1100"/>
              <a:buFont typeface="Arial"/>
              <a:buNone/>
            </a:pPr>
            <a:r>
              <a:rPr lang="en" sz="2400">
                <a:solidFill>
                  <a:schemeClr val="dk1"/>
                </a:solidFill>
                <a:latin typeface="Annie Use Your Telescope"/>
                <a:ea typeface="Annie Use Your Telescope"/>
                <a:cs typeface="Annie Use Your Telescope"/>
                <a:sym typeface="Annie Use Your Telescope"/>
              </a:rPr>
              <a:t>The aim of the game is to be the first player to complete an unbroken path of counters from the Earth to the Moon.</a:t>
            </a:r>
            <a:endParaRPr sz="2400">
              <a:solidFill>
                <a:schemeClr val="dk1"/>
              </a:solidFill>
              <a:latin typeface="Annie Use Your Telescope"/>
              <a:ea typeface="Annie Use Your Telescope"/>
              <a:cs typeface="Annie Use Your Telescope"/>
              <a:sym typeface="Annie Use Your Telescope"/>
            </a:endParaRPr>
          </a:p>
          <a:p>
            <a:pPr marL="0" lvl="0" indent="0" algn="l" rtl="0">
              <a:spcBef>
                <a:spcPts val="0"/>
              </a:spcBef>
              <a:spcAft>
                <a:spcPts val="0"/>
              </a:spcAft>
              <a:buClr>
                <a:schemeClr val="dk1"/>
              </a:buClr>
              <a:buSzPts val="1100"/>
              <a:buFont typeface="Arial"/>
              <a:buNone/>
            </a:pPr>
            <a:r>
              <a:rPr lang="en" sz="2400">
                <a:solidFill>
                  <a:schemeClr val="dk1"/>
                </a:solidFill>
                <a:latin typeface="Annie Use Your Telescope"/>
                <a:ea typeface="Annie Use Your Telescope"/>
                <a:cs typeface="Annie Use Your Telescope"/>
                <a:sym typeface="Annie Use Your Telescope"/>
              </a:rPr>
              <a:t>It is a simple game to play, and only requires different colored counters.</a:t>
            </a:r>
            <a:endParaRPr sz="2400">
              <a:solidFill>
                <a:schemeClr val="dk1"/>
              </a:solidFill>
              <a:latin typeface="Annie Use Your Telescope"/>
              <a:ea typeface="Annie Use Your Telescope"/>
              <a:cs typeface="Annie Use Your Telescope"/>
              <a:sym typeface="Annie Use Your Telescope"/>
            </a:endParaRPr>
          </a:p>
          <a:p>
            <a:pPr marL="0" lvl="0" indent="0" algn="l" rtl="0">
              <a:spcBef>
                <a:spcPts val="0"/>
              </a:spcBef>
              <a:spcAft>
                <a:spcPts val="0"/>
              </a:spcAft>
              <a:buNone/>
            </a:pPr>
            <a:endParaRPr sz="2400" b="1">
              <a:solidFill>
                <a:srgbClr val="0000FF"/>
              </a:solidFill>
              <a:latin typeface="Annie Use Your Telescope"/>
              <a:ea typeface="Annie Use Your Telescope"/>
              <a:cs typeface="Annie Use Your Telescope"/>
              <a:sym typeface="Annie Use Your Telescope"/>
            </a:endParaRPr>
          </a:p>
          <a:p>
            <a:pPr marL="0" lvl="0" indent="0" algn="l" rtl="0">
              <a:spcBef>
                <a:spcPts val="0"/>
              </a:spcBef>
              <a:spcAft>
                <a:spcPts val="0"/>
              </a:spcAft>
              <a:buNone/>
            </a:pPr>
            <a:r>
              <a:rPr lang="en" sz="3000" b="1">
                <a:solidFill>
                  <a:srgbClr val="0000FF"/>
                </a:solidFill>
                <a:latin typeface="Annie Use Your Telescope"/>
                <a:ea typeface="Annie Use Your Telescope"/>
                <a:cs typeface="Annie Use Your Telescope"/>
                <a:sym typeface="Annie Use Your Telescope"/>
              </a:rPr>
              <a:t>Click on this link: </a:t>
            </a:r>
            <a:r>
              <a:rPr lang="en-CA" sz="2400" b="1" u="sng">
                <a:solidFill>
                  <a:schemeClr val="hlink"/>
                </a:solidFill>
                <a:latin typeface="Annie Use Your Telescope"/>
                <a:ea typeface="Annie Use Your Telescope"/>
                <a:cs typeface="Annie Use Your Telescope"/>
                <a:sym typeface="Annie Use Your Telescope"/>
                <a:hlinkClick r:id="rId3"/>
              </a:rPr>
              <a:t>https://www.math-salamanders.com/math-division-games.html</a:t>
            </a:r>
            <a:endParaRPr lang="en-CA" sz="2400" b="1">
              <a:solidFill>
                <a:srgbClr val="0000FF"/>
              </a:solidFill>
              <a:latin typeface="Annie Use Your Telescope"/>
              <a:ea typeface="Annie Use Your Telescope"/>
              <a:cs typeface="Annie Use Your Telescope"/>
              <a:sym typeface="Annie Use Your Telescope"/>
            </a:endParaRPr>
          </a:p>
          <a:p>
            <a:pPr marL="0" lvl="0" indent="0" algn="l" rtl="0">
              <a:spcBef>
                <a:spcPts val="0"/>
              </a:spcBef>
              <a:spcAft>
                <a:spcPts val="0"/>
              </a:spcAft>
              <a:buNone/>
            </a:pPr>
            <a:endParaRPr sz="3000" b="1">
              <a:solidFill>
                <a:srgbClr val="0000FF"/>
              </a:solidFill>
              <a:latin typeface="Annie Use Your Telescope"/>
              <a:ea typeface="Annie Use Your Telescope"/>
              <a:cs typeface="Annie Use Your Telescope"/>
              <a:sym typeface="Annie Use Your Telescope"/>
            </a:endParaRPr>
          </a:p>
          <a:p>
            <a:pPr marL="0" lvl="0" indent="0" algn="l" rtl="0">
              <a:spcBef>
                <a:spcPts val="0"/>
              </a:spcBef>
              <a:spcAft>
                <a:spcPts val="0"/>
              </a:spcAft>
              <a:buNone/>
            </a:pPr>
            <a:endParaRPr/>
          </a:p>
        </p:txBody>
      </p:sp>
      <p:pic>
        <p:nvPicPr>
          <p:cNvPr id="1214" name="Google Shape;1214;p105"/>
          <p:cNvPicPr preferRelativeResize="0"/>
          <p:nvPr/>
        </p:nvPicPr>
        <p:blipFill>
          <a:blip r:embed="rId4">
            <a:alphaModFix/>
          </a:blip>
          <a:stretch>
            <a:fillRect/>
          </a:stretch>
        </p:blipFill>
        <p:spPr>
          <a:xfrm>
            <a:off x="1132875" y="652375"/>
            <a:ext cx="1124600" cy="1158425"/>
          </a:xfrm>
          <a:prstGeom prst="rect">
            <a:avLst/>
          </a:prstGeom>
          <a:noFill/>
          <a:ln>
            <a:noFill/>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218"/>
        <p:cNvGrpSpPr/>
        <p:nvPr/>
      </p:nvGrpSpPr>
      <p:grpSpPr>
        <a:xfrm>
          <a:off x="0" y="0"/>
          <a:ext cx="0" cy="0"/>
          <a:chOff x="0" y="0"/>
          <a:chExt cx="0" cy="0"/>
        </a:xfrm>
      </p:grpSpPr>
      <p:sp>
        <p:nvSpPr>
          <p:cNvPr id="1219" name="Google Shape;1219;p106"/>
          <p:cNvSpPr txBox="1"/>
          <p:nvPr/>
        </p:nvSpPr>
        <p:spPr>
          <a:xfrm>
            <a:off x="1141701" y="1314150"/>
            <a:ext cx="6269700" cy="3183918"/>
          </a:xfrm>
          <a:prstGeom prst="rect">
            <a:avLst/>
          </a:prstGeom>
          <a:noFill/>
          <a:ln>
            <a:noFill/>
          </a:ln>
        </p:spPr>
        <p:txBody>
          <a:bodyPr spcFirstLastPara="1" wrap="square" lIns="68575" tIns="34275" rIns="68575" bIns="34275" anchor="t" anchorCtr="0">
            <a:spAutoFit/>
          </a:bodyPr>
          <a:lstStyle/>
          <a:p>
            <a:pPr marL="0" marR="0" lvl="0" indent="0" algn="l" rtl="0">
              <a:lnSpc>
                <a:spcPct val="115000"/>
              </a:lnSpc>
              <a:spcBef>
                <a:spcPts val="0"/>
              </a:spcBef>
              <a:spcAft>
                <a:spcPts val="0"/>
              </a:spcAft>
              <a:buClr>
                <a:srgbClr val="000000"/>
              </a:buClr>
              <a:buSzPts val="1800"/>
              <a:buFont typeface="Calibri"/>
              <a:buNone/>
            </a:pPr>
            <a:r>
              <a:rPr lang="en" sz="1800" b="1" dirty="0">
                <a:solidFill>
                  <a:srgbClr val="FFFFFF"/>
                </a:solidFill>
                <a:latin typeface="Calibri"/>
                <a:ea typeface="Calibri"/>
                <a:cs typeface="Calibri"/>
                <a:sym typeface="Calibri"/>
              </a:rPr>
              <a:t>Credits:</a:t>
            </a:r>
            <a:endParaRPr sz="1800" b="1" dirty="0">
              <a:solidFill>
                <a:srgbClr val="FFFFFF"/>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800"/>
              <a:buFont typeface="Calibri"/>
              <a:buNone/>
            </a:pPr>
            <a:endParaRPr sz="1800" b="1" dirty="0">
              <a:solidFill>
                <a:srgbClr val="FFFFFF"/>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800"/>
              <a:buFont typeface="Calibri"/>
              <a:buNone/>
            </a:pPr>
            <a:r>
              <a:rPr lang="en" sz="1800" b="1" dirty="0">
                <a:solidFill>
                  <a:srgbClr val="FFFFFF"/>
                </a:solidFill>
                <a:latin typeface="Calibri"/>
                <a:ea typeface="Calibri"/>
                <a:cs typeface="Calibri"/>
                <a:sym typeface="Calibri"/>
              </a:rPr>
              <a:t>T. Scott Dempster - St. James-Assiniboia School Division</a:t>
            </a:r>
            <a:endParaRPr sz="1800" b="1" dirty="0">
              <a:solidFill>
                <a:srgbClr val="FFFFFF"/>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800"/>
              <a:buFont typeface="Calibri"/>
              <a:buNone/>
            </a:pPr>
            <a:r>
              <a:rPr lang="en" sz="1800" b="1" dirty="0">
                <a:solidFill>
                  <a:srgbClr val="FFFFFF"/>
                </a:solidFill>
                <a:latin typeface="Calibri"/>
                <a:ea typeface="Calibri"/>
                <a:cs typeface="Calibri"/>
                <a:sym typeface="Calibri"/>
              </a:rPr>
              <a:t>Heather Jones - St. James-Assiniboia School Division</a:t>
            </a:r>
            <a:endParaRPr sz="1800" b="1" dirty="0">
              <a:solidFill>
                <a:srgbClr val="FFFFFF"/>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800"/>
              <a:buFont typeface="Calibri"/>
              <a:buNone/>
            </a:pPr>
            <a:r>
              <a:rPr lang="en" sz="1800" b="1" dirty="0">
                <a:solidFill>
                  <a:srgbClr val="FFFFFF"/>
                </a:solidFill>
                <a:latin typeface="Calibri"/>
                <a:ea typeface="Calibri"/>
                <a:cs typeface="Calibri"/>
                <a:sym typeface="Calibri"/>
              </a:rPr>
              <a:t>Dayna Quinn-LaFleche - St. James-Assiniboia School Division</a:t>
            </a:r>
            <a:endParaRPr sz="1800" b="1" dirty="0">
              <a:solidFill>
                <a:srgbClr val="FFFFFF"/>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800"/>
              <a:buFont typeface="Calibri"/>
              <a:buNone/>
            </a:pPr>
            <a:endParaRPr sz="1800" b="1" dirty="0">
              <a:solidFill>
                <a:srgbClr val="FFFFFF"/>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800"/>
              <a:buFont typeface="Calibri"/>
              <a:buNone/>
            </a:pPr>
            <a:r>
              <a:rPr lang="en" sz="1800" b="1" dirty="0">
                <a:solidFill>
                  <a:srgbClr val="FFFFFF"/>
                </a:solidFill>
                <a:latin typeface="Calibri"/>
                <a:ea typeface="Calibri"/>
                <a:cs typeface="Calibri"/>
                <a:sym typeface="Calibri"/>
              </a:rPr>
              <a:t>Reviewers:</a:t>
            </a:r>
          </a:p>
          <a:p>
            <a:pPr>
              <a:lnSpc>
                <a:spcPct val="115000"/>
              </a:lnSpc>
              <a:buSzPts val="1800"/>
            </a:pPr>
            <a:r>
              <a:rPr lang="en-US" sz="1800" b="1" dirty="0">
                <a:solidFill>
                  <a:srgbClr val="FFFFFF"/>
                </a:solidFill>
                <a:latin typeface="Calibri"/>
                <a:ea typeface="Calibri"/>
                <a:cs typeface="Calibri"/>
                <a:sym typeface="Calibri"/>
              </a:rPr>
              <a:t>Charmaine Mackid – Hanover School Division</a:t>
            </a:r>
          </a:p>
          <a:p>
            <a:pPr marL="0" marR="0" lvl="0" indent="0" algn="l" rtl="0">
              <a:lnSpc>
                <a:spcPct val="115000"/>
              </a:lnSpc>
              <a:spcBef>
                <a:spcPts val="0"/>
              </a:spcBef>
              <a:spcAft>
                <a:spcPts val="0"/>
              </a:spcAft>
              <a:buClr>
                <a:srgbClr val="000000"/>
              </a:buClr>
              <a:buSzPts val="1800"/>
              <a:buFont typeface="Calibri"/>
              <a:buNone/>
            </a:pPr>
            <a:r>
              <a:rPr lang="en" sz="1800" b="1" dirty="0">
                <a:solidFill>
                  <a:srgbClr val="FFFFFF"/>
                </a:solidFill>
                <a:latin typeface="Calibri"/>
                <a:ea typeface="Calibri"/>
                <a:cs typeface="Calibri"/>
                <a:sym typeface="Calibri"/>
              </a:rPr>
              <a:t>Sherry Perih – Manitoba Education Curriculum Development</a:t>
            </a:r>
          </a:p>
          <a:p>
            <a:pPr marL="0" marR="0" lvl="0" indent="0" algn="l" rtl="0">
              <a:lnSpc>
                <a:spcPct val="115000"/>
              </a:lnSpc>
              <a:spcBef>
                <a:spcPts val="0"/>
              </a:spcBef>
              <a:spcAft>
                <a:spcPts val="0"/>
              </a:spcAft>
              <a:buNone/>
            </a:pPr>
            <a:endParaRPr sz="1400" b="0" i="0" u="none" strike="noStrike" cap="none" dirty="0">
              <a:solidFill>
                <a:srgbClr val="FFFFFF"/>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25" name="Google Shape;1225;p107"/>
          <p:cNvSpPr txBox="1">
            <a:spLocks noGrp="1"/>
          </p:cNvSpPr>
          <p:nvPr>
            <p:ph type="sldNum" idx="12"/>
          </p:nvPr>
        </p:nvSpPr>
        <p:spPr>
          <a:xfrm>
            <a:off x="8543227" y="4749851"/>
            <a:ext cx="548700" cy="393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888888"/>
              </a:buClr>
              <a:buSzPts val="900"/>
              <a:buFont typeface="Calibri"/>
              <a:buNone/>
            </a:pPr>
            <a:fld id="{00000000-1234-1234-1234-123412341234}" type="slidenum">
              <a:rPr lang="en" sz="900" b="0" i="0" u="none" strike="noStrike" cap="none">
                <a:solidFill>
                  <a:srgbClr val="888888"/>
                </a:solidFill>
                <a:latin typeface="Calibri"/>
                <a:ea typeface="Calibri"/>
                <a:cs typeface="Calibri"/>
                <a:sym typeface="Calibri"/>
              </a:rPr>
              <a:t>77</a:t>
            </a:fld>
            <a:endParaRPr sz="900" b="0" i="0" u="none" strike="noStrike" cap="none">
              <a:solidFill>
                <a:srgbClr val="888888"/>
              </a:solidFill>
              <a:latin typeface="Calibri"/>
              <a:ea typeface="Calibri"/>
              <a:cs typeface="Calibri"/>
              <a:sym typeface="Calibri"/>
            </a:endParaRPr>
          </a:p>
        </p:txBody>
      </p:sp>
      <p:sp>
        <p:nvSpPr>
          <p:cNvPr id="1226" name="Google Shape;1226;p107"/>
          <p:cNvSpPr txBox="1"/>
          <p:nvPr/>
        </p:nvSpPr>
        <p:spPr>
          <a:xfrm>
            <a:off x="379361" y="1230099"/>
            <a:ext cx="3041259" cy="3318986"/>
          </a:xfrm>
          <a:prstGeom prst="rect">
            <a:avLst/>
          </a:prstGeom>
          <a:noFill/>
          <a:ln>
            <a:noFill/>
          </a:ln>
        </p:spPr>
        <p:txBody>
          <a:bodyPr spcFirstLastPara="1" wrap="square" lIns="68575" tIns="34275" rIns="68575" bIns="34275" anchor="t" anchorCtr="0">
            <a:spAutoFit/>
          </a:bodyPr>
          <a:lstStyle/>
          <a:p>
            <a:pPr marL="0" marR="0" lvl="0" indent="0" algn="l" rtl="0">
              <a:lnSpc>
                <a:spcPct val="115000"/>
              </a:lnSpc>
              <a:spcBef>
                <a:spcPts val="0"/>
              </a:spcBef>
              <a:spcAft>
                <a:spcPts val="0"/>
              </a:spcAft>
              <a:buClr>
                <a:srgbClr val="000000"/>
              </a:buClr>
              <a:buSzPts val="1800"/>
              <a:buFont typeface="Calibri"/>
              <a:buNone/>
            </a:pPr>
            <a:r>
              <a:rPr lang="en" sz="1800" b="1" i="0" u="none" strike="noStrike" cap="none">
                <a:solidFill>
                  <a:srgbClr val="000000"/>
                </a:solidFill>
                <a:latin typeface="Calibri"/>
                <a:ea typeface="Calibri"/>
                <a:cs typeface="Calibri"/>
                <a:sym typeface="Calibri"/>
              </a:rPr>
              <a:t>Suggested Codes for daily record keeping purposes:</a:t>
            </a:r>
            <a:endParaRPr sz="1400" b="0" i="0" u="none" strike="noStrike" cap="none">
              <a:solidFill>
                <a:srgbClr val="000000"/>
              </a:solidFill>
              <a:latin typeface="Calibri"/>
              <a:ea typeface="Calibri"/>
              <a:cs typeface="Calibri"/>
              <a:sym typeface="Calibri"/>
            </a:endParaRPr>
          </a:p>
          <a:p>
            <a:pPr marL="254000" marR="0" lvl="0" indent="-254000" algn="l" rtl="0">
              <a:lnSpc>
                <a:spcPct val="115000"/>
              </a:lnSpc>
              <a:spcBef>
                <a:spcPts val="0"/>
              </a:spcBef>
              <a:spcAft>
                <a:spcPts val="0"/>
              </a:spcAft>
              <a:buClr>
                <a:srgbClr val="000000"/>
              </a:buClr>
              <a:buSzPts val="1400"/>
              <a:buFont typeface="Arial"/>
              <a:buChar char="●"/>
            </a:pPr>
            <a:r>
              <a:rPr lang="en" sz="1400" b="0" i="0" u="none" strike="noStrike" cap="none">
                <a:solidFill>
                  <a:srgbClr val="000000"/>
                </a:solidFill>
                <a:latin typeface="Calibri"/>
                <a:ea typeface="Calibri"/>
                <a:cs typeface="Calibri"/>
                <a:sym typeface="Calibri"/>
              </a:rPr>
              <a:t>I - Knowledge has been demonstrated individually</a:t>
            </a:r>
            <a:endParaRPr sz="1400" b="0" i="0" u="none" strike="noStrike" cap="none">
              <a:solidFill>
                <a:srgbClr val="000000"/>
              </a:solidFill>
              <a:latin typeface="Calibri"/>
              <a:ea typeface="Calibri"/>
              <a:cs typeface="Calibri"/>
              <a:sym typeface="Calibri"/>
            </a:endParaRPr>
          </a:p>
          <a:p>
            <a:pPr marL="254000" marR="0" lvl="0" indent="-254000" algn="l" rtl="0">
              <a:lnSpc>
                <a:spcPct val="115000"/>
              </a:lnSpc>
              <a:spcBef>
                <a:spcPts val="0"/>
              </a:spcBef>
              <a:spcAft>
                <a:spcPts val="0"/>
              </a:spcAft>
              <a:buClr>
                <a:srgbClr val="000000"/>
              </a:buClr>
              <a:buSzPts val="1400"/>
              <a:buFont typeface="Arial"/>
              <a:buChar char="●"/>
            </a:pPr>
            <a:r>
              <a:rPr lang="en" sz="1400" b="0" i="0" u="none" strike="noStrike" cap="none">
                <a:solidFill>
                  <a:srgbClr val="000000"/>
                </a:solidFill>
                <a:latin typeface="Calibri"/>
                <a:ea typeface="Calibri"/>
                <a:cs typeface="Calibri"/>
                <a:sym typeface="Calibri"/>
              </a:rPr>
              <a:t>H - is used when knowledge has been demonstrated individually, but with help from the teacher or a peer</a:t>
            </a:r>
            <a:endParaRPr sz="1400" b="0" i="0" u="none" strike="noStrike" cap="none">
              <a:solidFill>
                <a:srgbClr val="000000"/>
              </a:solidFill>
              <a:latin typeface="Calibri"/>
              <a:ea typeface="Calibri"/>
              <a:cs typeface="Calibri"/>
              <a:sym typeface="Calibri"/>
            </a:endParaRPr>
          </a:p>
          <a:p>
            <a:pPr marL="254000" marR="0" lvl="0" indent="-254000" algn="l" rtl="0">
              <a:lnSpc>
                <a:spcPct val="115000"/>
              </a:lnSpc>
              <a:spcBef>
                <a:spcPts val="0"/>
              </a:spcBef>
              <a:spcAft>
                <a:spcPts val="0"/>
              </a:spcAft>
              <a:buClr>
                <a:srgbClr val="000000"/>
              </a:buClr>
              <a:buSzPts val="1400"/>
              <a:buFont typeface="Arial"/>
              <a:buChar char="●"/>
            </a:pPr>
            <a:r>
              <a:rPr lang="en" sz="1400" b="0" i="0" u="none" strike="noStrike" cap="none">
                <a:solidFill>
                  <a:srgbClr val="000000"/>
                </a:solidFill>
                <a:latin typeface="Calibri"/>
                <a:ea typeface="Calibri"/>
                <a:cs typeface="Calibri"/>
                <a:sym typeface="Calibri"/>
              </a:rPr>
              <a:t>G - is used when knowledge has been demonstrated within a group</a:t>
            </a:r>
            <a:endParaRPr sz="1400" b="0" i="0" u="none" strike="noStrike" cap="none">
              <a:solidFill>
                <a:srgbClr val="000000"/>
              </a:solidFill>
              <a:latin typeface="Calibri"/>
              <a:ea typeface="Calibri"/>
              <a:cs typeface="Calibri"/>
              <a:sym typeface="Calibri"/>
            </a:endParaRPr>
          </a:p>
          <a:p>
            <a:pPr marL="254000" marR="0" lvl="0" indent="-254000" algn="l" rtl="0">
              <a:lnSpc>
                <a:spcPct val="115000"/>
              </a:lnSpc>
              <a:spcBef>
                <a:spcPts val="0"/>
              </a:spcBef>
              <a:spcAft>
                <a:spcPts val="0"/>
              </a:spcAft>
              <a:buClr>
                <a:srgbClr val="000000"/>
              </a:buClr>
              <a:buSzPts val="1400"/>
              <a:buFont typeface="Arial"/>
              <a:buChar char="●"/>
            </a:pPr>
            <a:r>
              <a:rPr lang="en" sz="1400" b="0" i="0" u="none" strike="noStrike" cap="none">
                <a:solidFill>
                  <a:srgbClr val="000000"/>
                </a:solidFill>
                <a:latin typeface="Calibri"/>
                <a:ea typeface="Calibri"/>
                <a:cs typeface="Calibri"/>
                <a:sym typeface="Calibri"/>
              </a:rPr>
              <a:t>X - is used when a question has been attempted but answered incorrectly</a:t>
            </a:r>
            <a:endParaRPr sz="1400" b="0" i="0" u="none" strike="noStrike" cap="none">
              <a:solidFill>
                <a:srgbClr val="000000"/>
              </a:solidFill>
              <a:latin typeface="Calibri"/>
              <a:ea typeface="Calibri"/>
              <a:cs typeface="Calibri"/>
              <a:sym typeface="Calibri"/>
            </a:endParaRPr>
          </a:p>
          <a:p>
            <a:pPr marL="254000" marR="0" lvl="0" indent="-254000" algn="l" rtl="0">
              <a:lnSpc>
                <a:spcPct val="115000"/>
              </a:lnSpc>
              <a:spcBef>
                <a:spcPts val="0"/>
              </a:spcBef>
              <a:spcAft>
                <a:spcPts val="0"/>
              </a:spcAft>
              <a:buClr>
                <a:srgbClr val="000000"/>
              </a:buClr>
              <a:buSzPts val="1400"/>
              <a:buFont typeface="Arial"/>
              <a:buChar char="●"/>
            </a:pPr>
            <a:r>
              <a:rPr lang="en" sz="1400" b="0" i="0" u="none" strike="noStrike" cap="none">
                <a:solidFill>
                  <a:srgbClr val="000000"/>
                </a:solidFill>
                <a:latin typeface="Calibri"/>
                <a:ea typeface="Calibri"/>
                <a:cs typeface="Calibri"/>
                <a:sym typeface="Calibri"/>
              </a:rPr>
              <a:t>N - is used when a question has not been attempted.</a:t>
            </a:r>
            <a:endParaRPr sz="1400" b="0" i="0" u="none" strike="noStrike" cap="none">
              <a:solidFill>
                <a:srgbClr val="000000"/>
              </a:solidFill>
              <a:latin typeface="Calibri"/>
              <a:ea typeface="Calibri"/>
              <a:cs typeface="Calibri"/>
              <a:sym typeface="Calibri"/>
            </a:endParaRPr>
          </a:p>
        </p:txBody>
      </p:sp>
      <p:graphicFrame>
        <p:nvGraphicFramePr>
          <p:cNvPr id="1227" name="Google Shape;1227;p107"/>
          <p:cNvGraphicFramePr/>
          <p:nvPr>
            <p:extLst>
              <p:ext uri="{D42A27DB-BD31-4B8C-83A1-F6EECF244321}">
                <p14:modId xmlns:p14="http://schemas.microsoft.com/office/powerpoint/2010/main" val="3200615581"/>
              </p:ext>
            </p:extLst>
          </p:nvPr>
        </p:nvGraphicFramePr>
        <p:xfrm>
          <a:off x="4207929" y="179439"/>
          <a:ext cx="4518075" cy="4856634"/>
        </p:xfrm>
        <a:graphic>
          <a:graphicData uri="http://schemas.openxmlformats.org/drawingml/2006/table">
            <a:tbl>
              <a:tblPr>
                <a:noFill/>
                <a:tableStyleId>{8C5358EA-18B1-4461-91EF-98902B133BF7}</a:tableStyleId>
              </a:tblPr>
              <a:tblGrid>
                <a:gridCol w="1604575">
                  <a:extLst>
                    <a:ext uri="{9D8B030D-6E8A-4147-A177-3AD203B41FA5}">
                      <a16:colId xmlns:a16="http://schemas.microsoft.com/office/drawing/2014/main" val="20000"/>
                    </a:ext>
                  </a:extLst>
                </a:gridCol>
                <a:gridCol w="728375">
                  <a:extLst>
                    <a:ext uri="{9D8B030D-6E8A-4147-A177-3AD203B41FA5}">
                      <a16:colId xmlns:a16="http://schemas.microsoft.com/office/drawing/2014/main" val="20001"/>
                    </a:ext>
                  </a:extLst>
                </a:gridCol>
                <a:gridCol w="728375">
                  <a:extLst>
                    <a:ext uri="{9D8B030D-6E8A-4147-A177-3AD203B41FA5}">
                      <a16:colId xmlns:a16="http://schemas.microsoft.com/office/drawing/2014/main" val="20002"/>
                    </a:ext>
                  </a:extLst>
                </a:gridCol>
                <a:gridCol w="728375">
                  <a:extLst>
                    <a:ext uri="{9D8B030D-6E8A-4147-A177-3AD203B41FA5}">
                      <a16:colId xmlns:a16="http://schemas.microsoft.com/office/drawing/2014/main" val="20003"/>
                    </a:ext>
                  </a:extLst>
                </a:gridCol>
                <a:gridCol w="728375">
                  <a:extLst>
                    <a:ext uri="{9D8B030D-6E8A-4147-A177-3AD203B41FA5}">
                      <a16:colId xmlns:a16="http://schemas.microsoft.com/office/drawing/2014/main" val="20004"/>
                    </a:ext>
                  </a:extLst>
                </a:gridCol>
              </a:tblGrid>
              <a:tr h="831975">
                <a:tc>
                  <a:txBody>
                    <a:bodyPr/>
                    <a:lstStyle/>
                    <a:p>
                      <a:pPr marL="0" marR="0" lvl="0" indent="0" algn="l" rtl="0">
                        <a:lnSpc>
                          <a:spcPct val="115000"/>
                        </a:lnSpc>
                        <a:spcBef>
                          <a:spcPts val="0"/>
                        </a:spcBef>
                        <a:spcAft>
                          <a:spcPts val="0"/>
                        </a:spcAft>
                        <a:buNone/>
                      </a:pPr>
                      <a:r>
                        <a:rPr lang="en" sz="600" b="1" u="none" strike="noStrike" cap="none" dirty="0">
                          <a:solidFill>
                            <a:srgbClr val="434343"/>
                          </a:solidFill>
                          <a:latin typeface="Annie Use Your Telescope"/>
                          <a:ea typeface="Annie Use Your Telescope"/>
                          <a:cs typeface="Annie Use Your Telescope"/>
                          <a:sym typeface="Annie Use Your Telescope"/>
                        </a:rPr>
                        <a:t>Basic descriptors to help guide your formative assessments. Full details of the student achievement profiles can be found here:</a:t>
                      </a:r>
                      <a:endParaRPr sz="700" u="none" strike="noStrike" cap="none" dirty="0">
                        <a:latin typeface="Arial"/>
                        <a:ea typeface="Arial"/>
                        <a:cs typeface="Arial"/>
                        <a:sym typeface="Arial"/>
                      </a:endParaRPr>
                    </a:p>
                    <a:p>
                      <a:pPr marL="0" marR="0" lvl="0" indent="0" algn="l" rtl="0">
                        <a:lnSpc>
                          <a:spcPct val="115000"/>
                        </a:lnSpc>
                        <a:spcBef>
                          <a:spcPts val="0"/>
                        </a:spcBef>
                        <a:spcAft>
                          <a:spcPts val="0"/>
                        </a:spcAft>
                        <a:buNone/>
                      </a:pPr>
                      <a:r>
                        <a:rPr lang="en" sz="600" b="1" u="sng" strike="noStrike" cap="none" dirty="0">
                          <a:solidFill>
                            <a:schemeClr val="hlink"/>
                          </a:solidFill>
                          <a:latin typeface="Annie Use Your Telescope"/>
                          <a:ea typeface="Annie Use Your Telescope"/>
                          <a:cs typeface="Annie Use Your Telescope"/>
                          <a:sym typeface="Annie Use Your Telescope"/>
                          <a:hlinkClick r:id="rId3"/>
                        </a:rPr>
                        <a:t>Mental Math &amp; Estimation</a:t>
                      </a:r>
                      <a:endParaRPr sz="700" u="none" strike="noStrike" cap="none" dirty="0">
                        <a:latin typeface="Arial"/>
                        <a:ea typeface="Arial"/>
                        <a:cs typeface="Arial"/>
                        <a:sym typeface="Arial"/>
                      </a:endParaRPr>
                    </a:p>
                    <a:p>
                      <a:pPr marL="0" marR="0" lvl="0" indent="0" algn="l" rtl="0">
                        <a:lnSpc>
                          <a:spcPct val="115000"/>
                        </a:lnSpc>
                        <a:spcBef>
                          <a:spcPts val="0"/>
                        </a:spcBef>
                        <a:spcAft>
                          <a:spcPts val="0"/>
                        </a:spcAft>
                        <a:buNone/>
                      </a:pPr>
                      <a:r>
                        <a:rPr lang="en" sz="600" b="1" u="sng" strike="noStrike" cap="none" dirty="0" smtClean="0">
                          <a:solidFill>
                            <a:schemeClr val="hlink"/>
                          </a:solidFill>
                          <a:latin typeface="Annie Use Your Telescope"/>
                          <a:ea typeface="Annie Use Your Telescope"/>
                          <a:cs typeface="Annie Use Your Telescope"/>
                          <a:sym typeface="Annie Use Your Telescope"/>
                          <a:hlinkClick r:id="rId4"/>
                        </a:rPr>
                        <a:t>Knowledge</a:t>
                      </a:r>
                      <a:r>
                        <a:rPr lang="en" sz="600" b="1" u="sng" strike="noStrike" cap="none" dirty="0" smtClean="0">
                          <a:solidFill>
                            <a:schemeClr val="hlink"/>
                          </a:solidFill>
                          <a:latin typeface="Annie Use Your Telescope"/>
                          <a:ea typeface="Annie Use Your Telescope"/>
                          <a:cs typeface="Annie Use Your Telescope"/>
                          <a:sym typeface="Annie Use Your Telescope"/>
                        </a:rPr>
                        <a:t> and Understanding</a:t>
                      </a:r>
                      <a:endParaRPr sz="700" u="none" strike="noStrike" cap="none" dirty="0">
                        <a:latin typeface="Arial"/>
                        <a:ea typeface="Arial"/>
                        <a:cs typeface="Arial"/>
                        <a:sym typeface="Arial"/>
                      </a:endParaRPr>
                    </a:p>
                    <a:p>
                      <a:pPr marL="0" marR="0" lvl="0" indent="0" algn="l" rtl="0">
                        <a:lnSpc>
                          <a:spcPct val="115000"/>
                        </a:lnSpc>
                        <a:spcBef>
                          <a:spcPts val="0"/>
                        </a:spcBef>
                        <a:spcAft>
                          <a:spcPts val="0"/>
                        </a:spcAft>
                        <a:buNone/>
                      </a:pPr>
                      <a:r>
                        <a:rPr lang="en" sz="600" b="1" u="sng" strike="noStrike" cap="none" dirty="0">
                          <a:solidFill>
                            <a:schemeClr val="hlink"/>
                          </a:solidFill>
                          <a:latin typeface="Annie Use Your Telescope"/>
                          <a:ea typeface="Annie Use Your Telescope"/>
                          <a:cs typeface="Annie Use Your Telescope"/>
                          <a:sym typeface="Annie Use Your Telescope"/>
                          <a:hlinkClick r:id="rId5"/>
                        </a:rPr>
                        <a:t>Problem Solving </a:t>
                      </a:r>
                      <a:endParaRPr sz="700" u="none" strike="noStrike" cap="none" dirty="0">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 sz="600" b="1" u="none" strike="noStrike" cap="none">
                          <a:solidFill>
                            <a:srgbClr val="434343"/>
                          </a:solidFill>
                          <a:latin typeface="Annie Use Your Telescope"/>
                          <a:ea typeface="Annie Use Your Telescope"/>
                          <a:cs typeface="Annie Use Your Telescope"/>
                          <a:sym typeface="Annie Use Your Telescope"/>
                        </a:rPr>
                        <a:t>Requires considerable,  on-going teacher support</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 sz="600" b="1" u="none" strike="noStrike" cap="none">
                          <a:solidFill>
                            <a:srgbClr val="434343"/>
                          </a:solidFill>
                          <a:latin typeface="Annie Use Your Telescope"/>
                          <a:ea typeface="Annie Use Your Telescope"/>
                          <a:cs typeface="Annie Use Your Telescope"/>
                          <a:sym typeface="Annie Use Your Telescope"/>
                        </a:rPr>
                        <a:t>Requires occasional,  teacher or peer support</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 sz="600" b="1" u="none" strike="noStrike" cap="none">
                          <a:solidFill>
                            <a:srgbClr val="434343"/>
                          </a:solidFill>
                          <a:latin typeface="Annie Use Your Telescope"/>
                          <a:ea typeface="Annie Use Your Telescope"/>
                          <a:cs typeface="Annie Use Your Telescope"/>
                          <a:sym typeface="Annie Use Your Telescope"/>
                        </a:rPr>
                        <a:t>Accurate, clear, uses appropriate strategies &amp; procedures. Requires occasional prompting for clarification.</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 sz="600" b="1" u="none" strike="noStrike" cap="none">
                          <a:solidFill>
                            <a:srgbClr val="434343"/>
                          </a:solidFill>
                          <a:latin typeface="Annie Use Your Telescope"/>
                          <a:ea typeface="Annie Use Your Telescope"/>
                          <a:cs typeface="Annie Use Your Telescope"/>
                          <a:sym typeface="Annie Use Your Telescope"/>
                        </a:rPr>
                        <a:t>Accurate, clear, flexible, consistent &amp; efficient. Justifies and explains reasoning clearly and completely using accurate mathematical vocabulary.</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52925">
                <a:tc>
                  <a:txBody>
                    <a:bodyPr/>
                    <a:lstStyle/>
                    <a:p>
                      <a:pPr marL="0" marR="0" lvl="0" indent="0" algn="l" rtl="0">
                        <a:lnSpc>
                          <a:spcPct val="115000"/>
                        </a:lnSpc>
                        <a:spcBef>
                          <a:spcPts val="0"/>
                        </a:spcBef>
                        <a:spcAft>
                          <a:spcPts val="0"/>
                        </a:spcAft>
                        <a:buNone/>
                      </a:pPr>
                      <a:r>
                        <a:rPr lang="en" sz="700" b="1" u="none" strike="noStrike" cap="none">
                          <a:solidFill>
                            <a:srgbClr val="000000"/>
                          </a:solidFill>
                          <a:latin typeface="Annie Use Your Telescope"/>
                          <a:ea typeface="Annie Use Your Telescope"/>
                          <a:cs typeface="Annie Use Your Telescope"/>
                          <a:sym typeface="Annie Use Your Telescope"/>
                        </a:rPr>
                        <a:t>Gr. 3 - Multiplication &amp; Division RUBRIC</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AD1DC"/>
                    </a:solidFill>
                  </a:tcPr>
                </a:tc>
                <a:tc>
                  <a:txBody>
                    <a:bodyPr/>
                    <a:lstStyle/>
                    <a:p>
                      <a:pPr marL="0" marR="0" lvl="0" indent="0" algn="ctr" rtl="0">
                        <a:lnSpc>
                          <a:spcPct val="115000"/>
                        </a:lnSpc>
                        <a:spcBef>
                          <a:spcPts val="0"/>
                        </a:spcBef>
                        <a:spcAft>
                          <a:spcPts val="0"/>
                        </a:spcAft>
                        <a:buNone/>
                      </a:pPr>
                      <a:r>
                        <a:rPr lang="en" sz="800" b="1" u="none" strike="noStrike" cap="none">
                          <a:solidFill>
                            <a:srgbClr val="000000"/>
                          </a:solidFill>
                          <a:latin typeface="Annie Use Your Telescope"/>
                          <a:ea typeface="Annie Use Your Telescope"/>
                          <a:cs typeface="Annie Use Your Telescope"/>
                          <a:sym typeface="Annie Use Your Telescope"/>
                        </a:rPr>
                        <a:t>Limited</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AD1DC"/>
                    </a:solidFill>
                  </a:tcPr>
                </a:tc>
                <a:tc>
                  <a:txBody>
                    <a:bodyPr/>
                    <a:lstStyle/>
                    <a:p>
                      <a:pPr marL="0" marR="0" lvl="0" indent="0" algn="ctr" rtl="0">
                        <a:lnSpc>
                          <a:spcPct val="115000"/>
                        </a:lnSpc>
                        <a:spcBef>
                          <a:spcPts val="0"/>
                        </a:spcBef>
                        <a:spcAft>
                          <a:spcPts val="0"/>
                        </a:spcAft>
                        <a:buNone/>
                      </a:pPr>
                      <a:r>
                        <a:rPr lang="en" sz="800" b="1" u="none" strike="noStrike" cap="none">
                          <a:solidFill>
                            <a:srgbClr val="000000"/>
                          </a:solidFill>
                          <a:latin typeface="Annie Use Your Telescope"/>
                          <a:ea typeface="Annie Use Your Telescope"/>
                          <a:cs typeface="Annie Use Your Telescope"/>
                          <a:sym typeface="Annie Use Your Telescope"/>
                        </a:rPr>
                        <a:t>Basic</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AD1DC"/>
                    </a:solidFill>
                  </a:tcPr>
                </a:tc>
                <a:tc>
                  <a:txBody>
                    <a:bodyPr/>
                    <a:lstStyle/>
                    <a:p>
                      <a:pPr marL="0" marR="0" lvl="0" indent="0" algn="ctr" rtl="0">
                        <a:lnSpc>
                          <a:spcPct val="115000"/>
                        </a:lnSpc>
                        <a:spcBef>
                          <a:spcPts val="0"/>
                        </a:spcBef>
                        <a:spcAft>
                          <a:spcPts val="0"/>
                        </a:spcAft>
                        <a:buNone/>
                      </a:pPr>
                      <a:r>
                        <a:rPr lang="en" sz="800" b="1" u="none" strike="noStrike" cap="none">
                          <a:solidFill>
                            <a:srgbClr val="000000"/>
                          </a:solidFill>
                          <a:latin typeface="Annie Use Your Telescope"/>
                          <a:ea typeface="Annie Use Your Telescope"/>
                          <a:cs typeface="Annie Use Your Telescope"/>
                          <a:sym typeface="Annie Use Your Telescope"/>
                        </a:rPr>
                        <a:t>Good</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AD1DC"/>
                    </a:solidFill>
                  </a:tcPr>
                </a:tc>
                <a:tc>
                  <a:txBody>
                    <a:bodyPr/>
                    <a:lstStyle/>
                    <a:p>
                      <a:pPr marL="0" marR="0" lvl="0" indent="0" algn="ctr" rtl="0">
                        <a:lnSpc>
                          <a:spcPct val="115000"/>
                        </a:lnSpc>
                        <a:spcBef>
                          <a:spcPts val="0"/>
                        </a:spcBef>
                        <a:spcAft>
                          <a:spcPts val="0"/>
                        </a:spcAft>
                        <a:buNone/>
                      </a:pPr>
                      <a:r>
                        <a:rPr lang="en" sz="700" b="1" u="none" strike="noStrike" cap="none">
                          <a:solidFill>
                            <a:srgbClr val="000000"/>
                          </a:solidFill>
                          <a:latin typeface="Annie Use Your Telescope"/>
                          <a:ea typeface="Annie Use Your Telescope"/>
                          <a:cs typeface="Annie Use Your Telescope"/>
                          <a:sym typeface="Annie Use Your Telescope"/>
                        </a:rPr>
                        <a:t>Very Good/ Excellent</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AD1DC"/>
                    </a:solidFill>
                  </a:tcPr>
                </a:tc>
                <a:extLst>
                  <a:ext uri="{0D108BD9-81ED-4DB2-BD59-A6C34878D82A}">
                    <a16:rowId xmlns:a16="http://schemas.microsoft.com/office/drawing/2014/main" val="10001"/>
                  </a:ext>
                </a:extLst>
              </a:tr>
              <a:tr h="425150">
                <a:tc>
                  <a:txBody>
                    <a:bodyPr/>
                    <a:lstStyle/>
                    <a:p>
                      <a:pPr marL="0" marR="0" lvl="0" indent="0" algn="l" rtl="0">
                        <a:lnSpc>
                          <a:spcPct val="115000"/>
                        </a:lnSpc>
                        <a:spcBef>
                          <a:spcPts val="0"/>
                        </a:spcBef>
                        <a:spcAft>
                          <a:spcPts val="0"/>
                        </a:spcAft>
                        <a:buNone/>
                      </a:pPr>
                      <a:r>
                        <a:rPr lang="en" sz="700" b="1" u="none" strike="noStrike" cap="none" dirty="0">
                          <a:latin typeface="Annie Use Your Telescope"/>
                          <a:ea typeface="Annie Use Your Telescope"/>
                          <a:cs typeface="Annie Use Your Telescope"/>
                          <a:sym typeface="Annie Use Your Telescope"/>
                        </a:rPr>
                        <a:t>Describe and apply Mental Math strategies:</a:t>
                      </a:r>
                      <a:r>
                        <a:rPr lang="en" sz="700" u="none" strike="noStrike" cap="none" dirty="0">
                          <a:latin typeface="Annie Use Your Telescope"/>
                          <a:ea typeface="Annie Use Your Telescope"/>
                          <a:cs typeface="Annie Use Your Telescope"/>
                          <a:sym typeface="Annie Use Your Telescope"/>
                        </a:rPr>
                        <a:t> </a:t>
                      </a:r>
                      <a:endParaRPr sz="700" u="none" strike="noStrike" cap="none" dirty="0">
                        <a:latin typeface="Arial"/>
                        <a:ea typeface="Arial"/>
                        <a:cs typeface="Arial"/>
                        <a:sym typeface="Arial"/>
                      </a:endParaRPr>
                    </a:p>
                    <a:p>
                      <a:pPr marL="0" marR="0" lvl="0" indent="0" algn="l" rtl="0">
                        <a:lnSpc>
                          <a:spcPct val="115000"/>
                        </a:lnSpc>
                        <a:spcBef>
                          <a:spcPts val="0"/>
                        </a:spcBef>
                        <a:spcAft>
                          <a:spcPts val="0"/>
                        </a:spcAft>
                        <a:buNone/>
                      </a:pPr>
                      <a:r>
                        <a:rPr lang="en" sz="700" u="none" strike="noStrike" cap="none" dirty="0">
                          <a:latin typeface="Annie Use Your Telescope"/>
                          <a:ea typeface="Annie Use Your Telescope"/>
                          <a:cs typeface="Annie Use Your Telescope"/>
                          <a:sym typeface="Annie Use Your Telescope"/>
                        </a:rPr>
                        <a:t>Adding the same number (skip counting)</a:t>
                      </a:r>
                      <a:endParaRPr sz="700" u="none" strike="noStrike" cap="none" dirty="0">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 </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 </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 </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 </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31500">
                <a:tc>
                  <a:txBody>
                    <a:bodyPr/>
                    <a:lstStyle/>
                    <a:p>
                      <a:pPr marL="0" marR="0" lvl="0" indent="0" algn="l" rtl="0">
                        <a:lnSpc>
                          <a:spcPct val="115000"/>
                        </a:lnSpc>
                        <a:spcBef>
                          <a:spcPts val="0"/>
                        </a:spcBef>
                        <a:spcAft>
                          <a:spcPts val="0"/>
                        </a:spcAft>
                        <a:buNone/>
                      </a:pPr>
                      <a:r>
                        <a:rPr lang="en" sz="700" b="1" u="none" strike="noStrike" cap="none">
                          <a:latin typeface="Annie Use Your Telescope"/>
                          <a:ea typeface="Annie Use Your Telescope"/>
                          <a:cs typeface="Annie Use Your Telescope"/>
                          <a:sym typeface="Annie Use Your Telescope"/>
                        </a:rPr>
                        <a:t>Describe and apply MM strategies: </a:t>
                      </a:r>
                      <a:r>
                        <a:rPr lang="en" sz="700" u="none" strike="noStrike" cap="none">
                          <a:latin typeface="Annie Use Your Telescope"/>
                          <a:ea typeface="Annie Use Your Telescope"/>
                          <a:cs typeface="Annie Use Your Telescope"/>
                          <a:sym typeface="Annie Use Your Telescope"/>
                        </a:rPr>
                        <a:t>Subtracting the same number (skip counting backwards)</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 </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 </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 </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 </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31500">
                <a:tc>
                  <a:txBody>
                    <a:bodyPr/>
                    <a:lstStyle/>
                    <a:p>
                      <a:pPr marL="0" marR="0" lvl="0" indent="0" algn="l" rtl="0">
                        <a:lnSpc>
                          <a:spcPct val="115000"/>
                        </a:lnSpc>
                        <a:spcBef>
                          <a:spcPts val="0"/>
                        </a:spcBef>
                        <a:spcAft>
                          <a:spcPts val="0"/>
                        </a:spcAft>
                        <a:buNone/>
                      </a:pPr>
                      <a:r>
                        <a:rPr lang="en" sz="700" b="1" u="none" strike="noStrike" cap="none">
                          <a:latin typeface="Annie Use Your Telescope"/>
                          <a:ea typeface="Annie Use Your Telescope"/>
                          <a:cs typeface="Annie Use Your Telescope"/>
                          <a:sym typeface="Annie Use Your Telescope"/>
                        </a:rPr>
                        <a:t>Describe and apply Mental Math strategies: </a:t>
                      </a:r>
                      <a:r>
                        <a:rPr lang="en" sz="700" u="none" strike="noStrike" cap="none">
                          <a:latin typeface="Annie Use Your Telescope"/>
                          <a:ea typeface="Annie Use Your Telescope"/>
                          <a:cs typeface="Annie Use Your Telescope"/>
                          <a:sym typeface="Annie Use Your Telescope"/>
                        </a:rPr>
                        <a:t>knowing half/</a:t>
                      </a:r>
                      <a:r>
                        <a:rPr lang="en" sz="700" b="1" u="none" strike="noStrike" cap="none">
                          <a:latin typeface="Annie Use Your Telescope"/>
                          <a:ea typeface="Annie Use Your Telescope"/>
                          <a:cs typeface="Annie Use Your Telescope"/>
                          <a:sym typeface="Annie Use Your Telescope"/>
                        </a:rPr>
                        <a:t> </a:t>
                      </a:r>
                      <a:r>
                        <a:rPr lang="en" sz="700" u="none" strike="noStrike" cap="none">
                          <a:latin typeface="Annie Use Your Telescope"/>
                          <a:ea typeface="Annie Use Your Telescope"/>
                          <a:cs typeface="Annie Use Your Telescope"/>
                          <a:sym typeface="Annie Use Your Telescope"/>
                        </a:rPr>
                        <a:t>breaking into smaller parts</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 </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 </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 </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 </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31500">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Represents and explains multiplication using equal grouping and arrays (up to 5x5)</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 </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 </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 </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 </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31500">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Represents and explains division as equal sharing and/or equal grouping (up to 5x5)</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 </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 </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 </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 </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37825">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Models multiplication using concrete and visual representations (up to 5x5)</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 </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 </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 </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 </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237825">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Models division using concrete and visual representations (up to 5x5)</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 </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 </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 </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 </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237825">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Relates multiplication to repeated addition and vice versa</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 </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 </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 </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 </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237825">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Relates division to repeated subtraction and vice versa</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 </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 </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 </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 </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331500">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Relates multiplication to division and vice versa (up to 5x5) using arrays and related number sentences</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 </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 </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 </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 </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237825">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Solves problems in context that involve multiplication</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 </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 </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 </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 </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r h="237825">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Solves problems in context that involve equal sharing and/or equal grouping</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 </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 </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a:latin typeface="Annie Use Your Telescope"/>
                          <a:ea typeface="Annie Use Your Telescope"/>
                          <a:cs typeface="Annie Use Your Telescope"/>
                          <a:sym typeface="Annie Use Your Telescope"/>
                        </a:rPr>
                        <a:t> </a:t>
                      </a:r>
                      <a:endParaRPr sz="700" u="none" strike="noStrike" cap="none">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 sz="700" u="none" strike="noStrike" cap="none" dirty="0">
                          <a:latin typeface="Annie Use Your Telescope"/>
                          <a:ea typeface="Annie Use Your Telescope"/>
                          <a:cs typeface="Annie Use Your Telescope"/>
                          <a:sym typeface="Annie Use Your Telescope"/>
                        </a:rPr>
                        <a:t> </a:t>
                      </a:r>
                      <a:endParaRPr sz="700" u="none" strike="noStrike" cap="none" dirty="0">
                        <a:latin typeface="Arial"/>
                        <a:ea typeface="Arial"/>
                        <a:cs typeface="Arial"/>
                        <a:sym typeface="Arial"/>
                      </a:endParaRPr>
                    </a:p>
                  </a:txBody>
                  <a:tcPr marL="20075" marR="20075" marT="20075" marB="2007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3"/>
                  </a:ext>
                </a:extLst>
              </a:tr>
            </a:tbl>
          </a:graphicData>
        </a:graphic>
      </p:graphicFrame>
      <p:sp>
        <p:nvSpPr>
          <p:cNvPr id="1228" name="Google Shape;1228;p107"/>
          <p:cNvSpPr txBox="1"/>
          <p:nvPr/>
        </p:nvSpPr>
        <p:spPr>
          <a:xfrm>
            <a:off x="278675" y="225900"/>
            <a:ext cx="36681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200" b="1">
                <a:latin typeface="Annie Use Your Telescope"/>
                <a:ea typeface="Annie Use Your Telescope"/>
                <a:cs typeface="Annie Use Your Telescope"/>
                <a:sym typeface="Annie Use Your Telescope"/>
              </a:rPr>
              <a:t>Assessment Rubric</a:t>
            </a:r>
            <a:endParaRPr sz="4200" b="1">
              <a:latin typeface="Annie Use Your Telescope"/>
              <a:ea typeface="Annie Use Your Telescope"/>
              <a:cs typeface="Annie Use Your Telescope"/>
              <a:sym typeface="Annie Use Your Telescope"/>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232"/>
        <p:cNvGrpSpPr/>
        <p:nvPr/>
      </p:nvGrpSpPr>
      <p:grpSpPr>
        <a:xfrm>
          <a:off x="0" y="0"/>
          <a:ext cx="0" cy="0"/>
          <a:chOff x="0" y="0"/>
          <a:chExt cx="0" cy="0"/>
        </a:xfrm>
      </p:grpSpPr>
      <p:sp>
        <p:nvSpPr>
          <p:cNvPr id="1233" name="Google Shape;1233;p108"/>
          <p:cNvSpPr txBox="1"/>
          <p:nvPr/>
        </p:nvSpPr>
        <p:spPr>
          <a:xfrm>
            <a:off x="2737950" y="2156100"/>
            <a:ext cx="36681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200" b="1">
                <a:solidFill>
                  <a:srgbClr val="FFFFFF"/>
                </a:solidFill>
                <a:latin typeface="Annie Use Your Telescope"/>
                <a:ea typeface="Annie Use Your Telescope"/>
                <a:cs typeface="Annie Use Your Telescope"/>
                <a:sym typeface="Annie Use Your Telescope"/>
              </a:rPr>
              <a:t>The End.</a:t>
            </a:r>
            <a:endParaRPr sz="4200" b="1">
              <a:solidFill>
                <a:srgbClr val="FFFFFF"/>
              </a:solidFill>
              <a:latin typeface="Annie Use Your Telescope"/>
              <a:ea typeface="Annie Use Your Telescope"/>
              <a:cs typeface="Annie Use Your Telescope"/>
              <a:sym typeface="Annie Use Your Telescope"/>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39"/>
          <p:cNvSpPr txBox="1">
            <a:spLocks noGrp="1"/>
          </p:cNvSpPr>
          <p:nvPr>
            <p:ph type="body" idx="1"/>
          </p:nvPr>
        </p:nvSpPr>
        <p:spPr>
          <a:xfrm>
            <a:off x="482200" y="1025450"/>
            <a:ext cx="8097000" cy="369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500" b="1"/>
              <a:t>Mathematical Language / Vocabulary:</a:t>
            </a:r>
            <a:endParaRPr sz="3500" b="1"/>
          </a:p>
          <a:p>
            <a:pPr marL="0" lvl="0" indent="0" algn="l" rtl="0">
              <a:lnSpc>
                <a:spcPct val="100000"/>
              </a:lnSpc>
              <a:spcBef>
                <a:spcPts val="1600"/>
              </a:spcBef>
              <a:spcAft>
                <a:spcPts val="0"/>
              </a:spcAft>
              <a:buNone/>
            </a:pPr>
            <a:r>
              <a:rPr lang="en"/>
              <a:t>		sets of			divide</a:t>
            </a:r>
            <a:endParaRPr/>
          </a:p>
          <a:p>
            <a:pPr marL="0" lvl="0" indent="0" algn="l" rtl="0">
              <a:lnSpc>
                <a:spcPct val="100000"/>
              </a:lnSpc>
              <a:spcBef>
                <a:spcPts val="0"/>
              </a:spcBef>
              <a:spcAft>
                <a:spcPts val="0"/>
              </a:spcAft>
              <a:buNone/>
            </a:pPr>
            <a:r>
              <a:rPr lang="en"/>
              <a:t>		groups of			division</a:t>
            </a:r>
            <a:endParaRPr/>
          </a:p>
          <a:p>
            <a:pPr marL="0" lvl="0" indent="0" algn="l" rtl="0">
              <a:lnSpc>
                <a:spcPct val="100000"/>
              </a:lnSpc>
              <a:spcBef>
                <a:spcPts val="0"/>
              </a:spcBef>
              <a:spcAft>
                <a:spcPts val="0"/>
              </a:spcAft>
              <a:buNone/>
            </a:pPr>
            <a:r>
              <a:rPr lang="en"/>
              <a:t>		multiply			equal groups</a:t>
            </a:r>
            <a:endParaRPr/>
          </a:p>
          <a:p>
            <a:pPr marL="0" lvl="0" indent="0" algn="l" rtl="0">
              <a:lnSpc>
                <a:spcPct val="100000"/>
              </a:lnSpc>
              <a:spcBef>
                <a:spcPts val="0"/>
              </a:spcBef>
              <a:spcAft>
                <a:spcPts val="0"/>
              </a:spcAft>
              <a:buNone/>
            </a:pPr>
            <a:r>
              <a:rPr lang="en"/>
              <a:t>		multiplication			sharing</a:t>
            </a:r>
            <a:endParaRPr/>
          </a:p>
          <a:p>
            <a:pPr marL="0" lvl="0" indent="0" algn="l" rtl="0">
              <a:lnSpc>
                <a:spcPct val="100000"/>
              </a:lnSpc>
              <a:spcBef>
                <a:spcPts val="0"/>
              </a:spcBef>
              <a:spcAft>
                <a:spcPts val="0"/>
              </a:spcAft>
              <a:buNone/>
            </a:pPr>
            <a:r>
              <a:rPr lang="en"/>
              <a:t>		product			array</a:t>
            </a:r>
            <a:endParaRPr/>
          </a:p>
          <a:p>
            <a:pPr marL="0" lvl="0" indent="0" algn="l" rtl="0">
              <a:lnSpc>
                <a:spcPct val="100000"/>
              </a:lnSpc>
              <a:spcBef>
                <a:spcPts val="0"/>
              </a:spcBef>
              <a:spcAft>
                <a:spcPts val="0"/>
              </a:spcAft>
              <a:buNone/>
            </a:pPr>
            <a:r>
              <a:rPr lang="en"/>
              <a:t>		quotient			times</a:t>
            </a:r>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459"/>
        <p:cNvGrpSpPr/>
        <p:nvPr/>
      </p:nvGrpSpPr>
      <p:grpSpPr>
        <a:xfrm>
          <a:off x="0" y="0"/>
          <a:ext cx="0" cy="0"/>
          <a:chOff x="0" y="0"/>
          <a:chExt cx="0" cy="0"/>
        </a:xfrm>
      </p:grpSpPr>
      <p:sp>
        <p:nvSpPr>
          <p:cNvPr id="460" name="Google Shape;460;p40"/>
          <p:cNvSpPr/>
          <p:nvPr/>
        </p:nvSpPr>
        <p:spPr>
          <a:xfrm rot="10800000" flipH="1">
            <a:off x="104700" y="-1095"/>
            <a:ext cx="1485300" cy="394200"/>
          </a:xfrm>
          <a:prstGeom prst="round2SameRect">
            <a:avLst>
              <a:gd name="adj1" fmla="val 16667"/>
              <a:gd name="adj2" fmla="val 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0"/>
          <p:cNvSpPr/>
          <p:nvPr/>
        </p:nvSpPr>
        <p:spPr>
          <a:xfrm rot="10800000" flipH="1">
            <a:off x="1590125" y="-1108"/>
            <a:ext cx="1485300" cy="656400"/>
          </a:xfrm>
          <a:prstGeom prst="round2SameRect">
            <a:avLst>
              <a:gd name="adj1" fmla="val 16667"/>
              <a:gd name="adj2" fmla="val 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0"/>
          <p:cNvSpPr/>
          <p:nvPr/>
        </p:nvSpPr>
        <p:spPr>
          <a:xfrm rot="10800000" flipH="1">
            <a:off x="3075567" y="-1289"/>
            <a:ext cx="1485300" cy="384300"/>
          </a:xfrm>
          <a:prstGeom prst="round2SameRect">
            <a:avLst>
              <a:gd name="adj1" fmla="val 16667"/>
              <a:gd name="adj2" fmla="val 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0"/>
          <p:cNvSpPr/>
          <p:nvPr/>
        </p:nvSpPr>
        <p:spPr>
          <a:xfrm rot="10800000" flipH="1">
            <a:off x="6046434" y="-989"/>
            <a:ext cx="1485300" cy="384000"/>
          </a:xfrm>
          <a:prstGeom prst="round2SameRect">
            <a:avLst>
              <a:gd name="adj1" fmla="val 16667"/>
              <a:gd name="adj2" fmla="val 0"/>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0"/>
          <p:cNvSpPr txBox="1"/>
          <p:nvPr/>
        </p:nvSpPr>
        <p:spPr>
          <a:xfrm>
            <a:off x="200697"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4CCCC"/>
                </a:solidFill>
                <a:latin typeface="Oswald"/>
                <a:ea typeface="Oswald"/>
                <a:cs typeface="Oswald"/>
                <a:sym typeface="Oswald"/>
              </a:rPr>
              <a:t>Information</a:t>
            </a:r>
            <a:endParaRPr sz="1800">
              <a:solidFill>
                <a:srgbClr val="F4CCCC"/>
              </a:solidFill>
              <a:latin typeface="Oswald"/>
              <a:ea typeface="Oswald"/>
              <a:cs typeface="Oswald"/>
              <a:sym typeface="Oswald"/>
            </a:endParaRPr>
          </a:p>
        </p:txBody>
      </p:sp>
      <p:sp>
        <p:nvSpPr>
          <p:cNvPr id="465" name="Google Shape;465;p40"/>
          <p:cNvSpPr txBox="1"/>
          <p:nvPr/>
        </p:nvSpPr>
        <p:spPr>
          <a:xfrm>
            <a:off x="1686130"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FFF2CC"/>
                </a:solidFill>
                <a:latin typeface="Oswald"/>
                <a:ea typeface="Oswald"/>
                <a:cs typeface="Oswald"/>
                <a:sym typeface="Oswald"/>
              </a:rPr>
              <a:t>Math Talks</a:t>
            </a:r>
            <a:endParaRPr sz="1700">
              <a:solidFill>
                <a:srgbClr val="FFF2CC"/>
              </a:solidFill>
              <a:latin typeface="Oswald"/>
              <a:ea typeface="Oswald"/>
              <a:cs typeface="Oswald"/>
              <a:sym typeface="Oswald"/>
            </a:endParaRPr>
          </a:p>
        </p:txBody>
      </p:sp>
      <p:sp>
        <p:nvSpPr>
          <p:cNvPr id="466" name="Google Shape;466;p40"/>
          <p:cNvSpPr txBox="1"/>
          <p:nvPr/>
        </p:nvSpPr>
        <p:spPr>
          <a:xfrm>
            <a:off x="3171563"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7F6000"/>
                </a:solidFill>
                <a:latin typeface="Oswald"/>
                <a:ea typeface="Oswald"/>
                <a:cs typeface="Oswald"/>
                <a:sym typeface="Oswald"/>
              </a:rPr>
              <a:t>Rich Tasks</a:t>
            </a:r>
            <a:endParaRPr sz="1700">
              <a:solidFill>
                <a:srgbClr val="7F6000"/>
              </a:solidFill>
              <a:latin typeface="Oswald"/>
              <a:ea typeface="Oswald"/>
              <a:cs typeface="Oswald"/>
              <a:sym typeface="Oswald"/>
            </a:endParaRPr>
          </a:p>
        </p:txBody>
      </p:sp>
      <p:sp>
        <p:nvSpPr>
          <p:cNvPr id="467" name="Google Shape;467;p40"/>
          <p:cNvSpPr txBox="1"/>
          <p:nvPr/>
        </p:nvSpPr>
        <p:spPr>
          <a:xfrm>
            <a:off x="6142272"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C9DAF8"/>
                </a:solidFill>
                <a:latin typeface="Oswald"/>
                <a:ea typeface="Oswald"/>
                <a:cs typeface="Oswald"/>
                <a:sym typeface="Oswald"/>
              </a:rPr>
              <a:t>Asynchronous</a:t>
            </a:r>
            <a:endParaRPr sz="1700">
              <a:solidFill>
                <a:srgbClr val="C9DAF8"/>
              </a:solidFill>
              <a:latin typeface="Oswald"/>
              <a:ea typeface="Oswald"/>
              <a:cs typeface="Oswald"/>
              <a:sym typeface="Oswald"/>
            </a:endParaRPr>
          </a:p>
        </p:txBody>
      </p:sp>
      <p:sp>
        <p:nvSpPr>
          <p:cNvPr id="468" name="Google Shape;468;p40"/>
          <p:cNvSpPr/>
          <p:nvPr/>
        </p:nvSpPr>
        <p:spPr>
          <a:xfrm rot="10800000" flipH="1">
            <a:off x="7531859" y="4011"/>
            <a:ext cx="1485300" cy="384000"/>
          </a:xfrm>
          <a:prstGeom prst="round2SameRect">
            <a:avLst>
              <a:gd name="adj1" fmla="val 16667"/>
              <a:gd name="adj2" fmla="val 0"/>
            </a:avLst>
          </a:prstGeom>
          <a:solidFill>
            <a:srgbClr val="99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0"/>
          <p:cNvSpPr txBox="1"/>
          <p:nvPr/>
        </p:nvSpPr>
        <p:spPr>
          <a:xfrm>
            <a:off x="7627555" y="-323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E9E4F4"/>
                </a:solidFill>
                <a:latin typeface="Oswald"/>
                <a:ea typeface="Oswald"/>
                <a:cs typeface="Oswald"/>
                <a:sym typeface="Oswald"/>
              </a:rPr>
              <a:t>Games</a:t>
            </a:r>
            <a:endParaRPr sz="1700">
              <a:solidFill>
                <a:srgbClr val="E9E4F4"/>
              </a:solidFill>
              <a:latin typeface="Oswald"/>
              <a:ea typeface="Oswald"/>
              <a:cs typeface="Oswald"/>
              <a:sym typeface="Oswald"/>
            </a:endParaRPr>
          </a:p>
        </p:txBody>
      </p:sp>
      <p:sp>
        <p:nvSpPr>
          <p:cNvPr id="470" name="Google Shape;470;p40"/>
          <p:cNvSpPr txBox="1"/>
          <p:nvPr/>
        </p:nvSpPr>
        <p:spPr>
          <a:xfrm>
            <a:off x="1227450" y="3697050"/>
            <a:ext cx="6862200" cy="1385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800" b="1" dirty="0">
                <a:solidFill>
                  <a:srgbClr val="FFFFFF"/>
                </a:solidFill>
                <a:latin typeface="Annie Use Your Telescope"/>
                <a:ea typeface="Annie Use Your Telescope"/>
                <a:cs typeface="Annie Use Your Telescope"/>
                <a:sym typeface="Annie Use Your Telescope"/>
              </a:rPr>
              <a:t>MATH TALKS</a:t>
            </a:r>
            <a:endParaRPr sz="7800" b="1" dirty="0">
              <a:solidFill>
                <a:srgbClr val="FFFFFF"/>
              </a:solidFill>
              <a:latin typeface="Annie Use Your Telescope"/>
              <a:ea typeface="Annie Use Your Telescope"/>
              <a:cs typeface="Annie Use Your Telescope"/>
              <a:sym typeface="Annie Use Your Telescope"/>
            </a:endParaRPr>
          </a:p>
        </p:txBody>
      </p:sp>
      <p:sp>
        <p:nvSpPr>
          <p:cNvPr id="471" name="Google Shape;471;p40"/>
          <p:cNvSpPr/>
          <p:nvPr/>
        </p:nvSpPr>
        <p:spPr>
          <a:xfrm>
            <a:off x="3097650" y="748350"/>
            <a:ext cx="2948700" cy="2948700"/>
          </a:xfrm>
          <a:prstGeom prst="ellipse">
            <a:avLst/>
          </a:prstGeom>
          <a:solidFill>
            <a:srgbClr val="E69138"/>
          </a:solidFill>
          <a:ln w="38100" cap="flat" cmpd="sng">
            <a:solidFill>
              <a:srgbClr val="F3F3F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0"/>
          <p:cNvSpPr/>
          <p:nvPr/>
        </p:nvSpPr>
        <p:spPr>
          <a:xfrm rot="10800000" flipH="1">
            <a:off x="4561000" y="-989"/>
            <a:ext cx="1485300" cy="384000"/>
          </a:xfrm>
          <a:prstGeom prst="round2SameRect">
            <a:avLst>
              <a:gd name="adj1" fmla="val 16667"/>
              <a:gd name="adj2" fmla="val 0"/>
            </a:avLst>
          </a:prstGeom>
          <a:solidFill>
            <a:srgbClr val="1DCA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0"/>
          <p:cNvSpPr txBox="1"/>
          <p:nvPr/>
        </p:nvSpPr>
        <p:spPr>
          <a:xfrm>
            <a:off x="4656855" y="-5550"/>
            <a:ext cx="12936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rgbClr val="EBF7E7"/>
                </a:solidFill>
                <a:latin typeface="Oswald"/>
                <a:ea typeface="Oswald"/>
                <a:cs typeface="Oswald"/>
                <a:sym typeface="Oswald"/>
              </a:rPr>
              <a:t>Visuals</a:t>
            </a:r>
            <a:endParaRPr sz="1700">
              <a:solidFill>
                <a:srgbClr val="EBF7E7"/>
              </a:solidFill>
              <a:latin typeface="Oswald"/>
              <a:ea typeface="Oswald"/>
              <a:cs typeface="Oswald"/>
              <a:sym typeface="Oswald"/>
            </a:endParaRPr>
          </a:p>
        </p:txBody>
      </p:sp>
      <p:pic>
        <p:nvPicPr>
          <p:cNvPr id="474" name="Google Shape;474;p40" descr="Icon&#10;&#10;Description automatically generated"/>
          <p:cNvPicPr preferRelativeResize="0"/>
          <p:nvPr/>
        </p:nvPicPr>
        <p:blipFill rotWithShape="1">
          <a:blip r:embed="rId3">
            <a:alphaModFix/>
          </a:blip>
          <a:srcRect/>
          <a:stretch/>
        </p:blipFill>
        <p:spPr>
          <a:xfrm>
            <a:off x="3432025" y="1082725"/>
            <a:ext cx="2279951" cy="2279951"/>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4720</Words>
  <Application>Microsoft Office PowerPoint</Application>
  <PresentationFormat>On-screen Show (16:9)</PresentationFormat>
  <Paragraphs>467</Paragraphs>
  <Slides>78</Slides>
  <Notes>78</Notes>
  <HiddenSlides>0</HiddenSlides>
  <MMClips>6</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78</vt:i4>
      </vt:variant>
    </vt:vector>
  </HeadingPairs>
  <TitlesOfParts>
    <vt:vector size="95" baseType="lpstr">
      <vt:lpstr>Boogaloo</vt:lpstr>
      <vt:lpstr>Verdana</vt:lpstr>
      <vt:lpstr>Source Code Pro</vt:lpstr>
      <vt:lpstr>Oswald</vt:lpstr>
      <vt:lpstr>Times New Roman</vt:lpstr>
      <vt:lpstr>BenchNine</vt:lpstr>
      <vt:lpstr>Nunito</vt:lpstr>
      <vt:lpstr>Comic Sans MS</vt:lpstr>
      <vt:lpstr>Arial</vt:lpstr>
      <vt:lpstr>Architects Daughter</vt:lpstr>
      <vt:lpstr>Amatic SC</vt:lpstr>
      <vt:lpstr>Annie Use Your Telescope</vt:lpstr>
      <vt:lpstr>Calibri</vt:lpstr>
      <vt:lpstr>Simple Light</vt:lpstr>
      <vt:lpstr>Office Theme</vt:lpstr>
      <vt:lpstr>1_Simple Light</vt:lpstr>
      <vt:lpstr>2_Simple Light</vt:lpstr>
      <vt:lpstr>Multiplication &amp; Division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Counting Collections </vt:lpstr>
      <vt:lpstr>PowerPoint Presentation</vt:lpstr>
      <vt:lpstr>Critical Features of Counting Collections</vt:lpstr>
      <vt:lpstr>PowerPoint Presentation</vt:lpstr>
      <vt:lpstr>PowerPoint Presentation</vt:lpstr>
      <vt:lpstr>PowerPoint Presentation</vt:lpstr>
      <vt:lpstr>PowerPoint Presentation</vt:lpstr>
      <vt:lpstr>Ben’s Ice Cream Cone</vt:lpstr>
      <vt:lpstr>Stickers </vt:lpstr>
      <vt:lpstr>3 fish limit </vt:lpstr>
      <vt:lpstr>How many squares on a 3x3 checkerboard? </vt:lpstr>
      <vt:lpstr>At the Toy Shop</vt:lpstr>
      <vt:lpstr>Playing with Dice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Multiplication &amp; Division</dc:title>
  <dc:creator>Scott Dempster</dc:creator>
  <cp:lastModifiedBy>Harrison, Lynn (MET)</cp:lastModifiedBy>
  <cp:revision>2</cp:revision>
  <dcterms:modified xsi:type="dcterms:W3CDTF">2021-03-24T19:50:15Z</dcterms:modified>
</cp:coreProperties>
</file>