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5.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8.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9.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2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21.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22.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23.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24.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25.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26.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27.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28.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29.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30.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notesSlides/notesSlide31.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32.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33.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34.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35.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36.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37.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38.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39.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40.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41.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42.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43.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44.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45.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notesSlides/notesSlide46.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47.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notesSlides/notesSlide48.xml" ContentType="application/vnd.openxmlformats-officedocument.presentationml.notesSlid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notesSlides/notesSlide49.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notesSlides/notesSlide50.xml" ContentType="application/vnd.openxmlformats-officedocument.presentationml.notesSlide+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notesSlides/notesSlide51.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notesSlides/notesSlide52.xml" ContentType="application/vnd.openxmlformats-officedocument.presentationml.notesSlide+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notesSlides/notesSlide53.xml" ContentType="application/vnd.openxmlformats-officedocument.presentationml.notesSlide+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notesSlides/notesSlide54.xml" ContentType="application/vnd.openxmlformats-officedocument.presentationml.notesSlide+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notesSlides/notesSlide55.xml" ContentType="application/vnd.openxmlformats-officedocument.presentationml.notesSlide+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notesSlides/notesSlide56.xml" ContentType="application/vnd.openxmlformats-officedocument.presentationml.notesSlide+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notesSlides/notesSlide57.xml" ContentType="application/vnd.openxmlformats-officedocument.presentationml.notesSl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notesSlides/notesSlide58.xml" ContentType="application/vnd.openxmlformats-officedocument.presentationml.notesSlide+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59.xml" ContentType="application/vnd.openxmlformats-officedocument.presentationml.notesSlid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notesSlides/notesSlide60.xml" ContentType="application/vnd.openxmlformats-officedocument.presentationml.notesSlide+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notesSlides/notesSlide61.xml" ContentType="application/vnd.openxmlformats-officedocument.presentationml.notesSlide+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notesSlides/notesSlide62.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notesSlides/notesSlide63.xml" ContentType="application/vnd.openxmlformats-officedocument.presentationml.notesSlid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notesSlides/notesSlide64.xml" ContentType="application/vnd.openxmlformats-officedocument.presentationml.notesSlide+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65.xml" ContentType="application/vnd.openxmlformats-officedocument.presentationml.notesSlid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notesSlides/notesSlide66.xml" ContentType="application/vnd.openxmlformats-officedocument.presentationml.notesSlide+xml"/>
  <Override PartName="/ppt/tags/tag735.xml" ContentType="application/vnd.openxmlformats-officedocument.presentationml.tags+xml"/>
  <Override PartName="/ppt/tags/tag736.xml" ContentType="application/vnd.openxmlformats-officedocument.presentationml.tags+xml"/>
  <Override PartName="/ppt/notesSlides/notesSlide67.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notesSlides/notesSlide68.xml" ContentType="application/vnd.openxmlformats-officedocument.presentationml.notesSlide+xml"/>
  <Override PartName="/ppt/tags/tag739.xml" ContentType="application/vnd.openxmlformats-officedocument.presentationml.tags+xml"/>
  <Override PartName="/ppt/tags/tag740.xml" ContentType="application/vnd.openxmlformats-officedocument.presentationml.tags+xml"/>
  <Override PartName="/ppt/notesSlides/notesSlide69.xml" ContentType="application/vnd.openxmlformats-officedocument.presentationml.notesSlide+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notesSlides/notesSlide70.xml" ContentType="application/vnd.openxmlformats-officedocument.presentationml.notesSl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notesSlides/notesSlide71.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72.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73.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notesSlides/notesSlide74.xml" ContentType="application/vnd.openxmlformats-officedocument.presentationml.notesSlide+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notesSlides/notesSlide75.xml" ContentType="application/vnd.openxmlformats-officedocument.presentationml.notesSlide+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notesSlides/notesSlide76.xml" ContentType="application/vnd.openxmlformats-officedocument.presentationml.notesSlide+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notesSlides/notesSlide77.xml" ContentType="application/vnd.openxmlformats-officedocument.presentationml.notesSlide+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notesSlides/notesSlide78.xml" ContentType="application/vnd.openxmlformats-officedocument.presentationml.notesSlide+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notesSlides/notesSlide79.xml" ContentType="application/vnd.openxmlformats-officedocument.presentationml.notesSlide+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notesSlides/notesSlide80.xml" ContentType="application/vnd.openxmlformats-officedocument.presentationml.notesSlide+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81.xml" ContentType="application/vnd.openxmlformats-officedocument.presentationml.notesSlide+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notesSlides/notesSlide82.xml" ContentType="application/vnd.openxmlformats-officedocument.presentationml.notesSlide+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notesSlides/notesSlide83.xml" ContentType="application/vnd.openxmlformats-officedocument.presentationml.notesSlide+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notesSlides/notesSlide84.xml" ContentType="application/vnd.openxmlformats-officedocument.presentationml.notesSlide+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notesSlides/notesSlide85.xml" ContentType="application/vnd.openxmlformats-officedocument.presentationml.notesSlide+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notesSlides/notesSlide86.xml" ContentType="application/vnd.openxmlformats-officedocument.presentationml.notesSlide+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7.xml" ContentType="application/vnd.openxmlformats-officedocument.presentationml.notesSlide+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notesSlides/notesSlide88.xml" ContentType="application/vnd.openxmlformats-officedocument.presentationml.notesSlide+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notesSlides/notesSlide89.xml" ContentType="application/vnd.openxmlformats-officedocument.presentationml.notesSlide+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notesSlides/notesSlide90.xml" ContentType="application/vnd.openxmlformats-officedocument.presentationml.notesSlide+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notesSlides/notesSlide91.xml" ContentType="application/vnd.openxmlformats-officedocument.presentationml.notesSlide+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notesSlides/notesSlide92.xml" ContentType="application/vnd.openxmlformats-officedocument.presentationml.notesSlide+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notesSlides/notesSlide93.xml" ContentType="application/vnd.openxmlformats-officedocument.presentationml.notesSlide+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notesSlides/notesSlide94.xml" ContentType="application/vnd.openxmlformats-officedocument.presentationml.notesSlide+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notesSlides/notesSlide9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notesSlides/notesSlide96.xml" ContentType="application/vnd.openxmlformats-officedocument.presentationml.notesSlide+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notesSlides/notesSlide97.xml" ContentType="application/vnd.openxmlformats-officedocument.presentationml.notesSlide+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notesSlides/notesSlide98.xml" ContentType="application/vnd.openxmlformats-officedocument.presentationml.notesSlide+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notesSlides/notesSlide99.xml" ContentType="application/vnd.openxmlformats-officedocument.presentationml.notesSlide+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notesSlides/notesSlide100.xml" ContentType="application/vnd.openxmlformats-officedocument.presentationml.notesSlide+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notesSlides/notesSlide101.xml" ContentType="application/vnd.openxmlformats-officedocument.presentationml.notesSlide+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notesSlides/notesSlide102.xml" ContentType="application/vnd.openxmlformats-officedocument.presentationml.notesSlide+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notesSlides/notesSlide103.xml" ContentType="application/vnd.openxmlformats-officedocument.presentationml.notesSlide+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104.xml" ContentType="application/vnd.openxmlformats-officedocument.presentationml.notesSlide+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notesSlides/notesSlide105.xml" ContentType="application/vnd.openxmlformats-officedocument.presentationml.notesSlide+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notesSlides/notesSlide106.xml" ContentType="application/vnd.openxmlformats-officedocument.presentationml.notesSlide+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notesSlides/notesSlide107.xml" ContentType="application/vnd.openxmlformats-officedocument.presentationml.notesSlide+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notesSlides/notesSlide108.xml" ContentType="application/vnd.openxmlformats-officedocument.presentationml.notesSlide+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notesSlides/notesSlide109.xml" ContentType="application/vnd.openxmlformats-officedocument.presentationml.notesSlide+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notesSlides/notesSlide110.xml" ContentType="application/vnd.openxmlformats-officedocument.presentationml.notesSlide+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notesSlides/notesSlide111.xml" ContentType="application/vnd.openxmlformats-officedocument.presentationml.notesSlide+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notesSlides/notesSlide112.xml" ContentType="application/vnd.openxmlformats-officedocument.presentationml.notesSlide+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notesSlides/notesSlide113.xml" ContentType="application/vnd.openxmlformats-officedocument.presentationml.notesSlide+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notesSlides/notesSlide114.xml" ContentType="application/vnd.openxmlformats-officedocument.presentationml.notesSlide+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0"/>
  </p:notesMasterIdLst>
  <p:sldIdLst>
    <p:sldId id="517" r:id="rId5"/>
    <p:sldId id="563" r:id="rId6"/>
    <p:sldId id="566" r:id="rId7"/>
    <p:sldId id="500" r:id="rId8"/>
    <p:sldId id="501" r:id="rId9"/>
    <p:sldId id="507" r:id="rId10"/>
    <p:sldId id="522" r:id="rId11"/>
    <p:sldId id="516" r:id="rId12"/>
    <p:sldId id="523" r:id="rId13"/>
    <p:sldId id="503" r:id="rId14"/>
    <p:sldId id="417" r:id="rId15"/>
    <p:sldId id="504" r:id="rId16"/>
    <p:sldId id="423" r:id="rId17"/>
    <p:sldId id="483" r:id="rId18"/>
    <p:sldId id="520" r:id="rId19"/>
    <p:sldId id="505" r:id="rId20"/>
    <p:sldId id="506" r:id="rId21"/>
    <p:sldId id="508" r:id="rId22"/>
    <p:sldId id="429" r:id="rId23"/>
    <p:sldId id="495" r:id="rId24"/>
    <p:sldId id="553" r:id="rId25"/>
    <p:sldId id="552" r:id="rId26"/>
    <p:sldId id="509" r:id="rId27"/>
    <p:sldId id="319" r:id="rId28"/>
    <p:sldId id="526" r:id="rId29"/>
    <p:sldId id="525" r:id="rId30"/>
    <p:sldId id="487" r:id="rId31"/>
    <p:sldId id="511" r:id="rId32"/>
    <p:sldId id="318" r:id="rId33"/>
    <p:sldId id="510" r:id="rId34"/>
    <p:sldId id="567" r:id="rId35"/>
    <p:sldId id="568" r:id="rId36"/>
    <p:sldId id="569" r:id="rId37"/>
    <p:sldId id="570" r:id="rId38"/>
    <p:sldId id="571" r:id="rId39"/>
    <p:sldId id="572" r:id="rId40"/>
    <p:sldId id="573" r:id="rId41"/>
    <p:sldId id="574" r:id="rId42"/>
    <p:sldId id="575" r:id="rId43"/>
    <p:sldId id="576" r:id="rId44"/>
    <p:sldId id="577" r:id="rId45"/>
    <p:sldId id="578" r:id="rId46"/>
    <p:sldId id="579" r:id="rId47"/>
    <p:sldId id="580" r:id="rId48"/>
    <p:sldId id="581" r:id="rId49"/>
    <p:sldId id="582" r:id="rId50"/>
    <p:sldId id="583" r:id="rId51"/>
    <p:sldId id="584" r:id="rId52"/>
    <p:sldId id="585" r:id="rId53"/>
    <p:sldId id="586" r:id="rId54"/>
    <p:sldId id="587" r:id="rId55"/>
    <p:sldId id="588" r:id="rId56"/>
    <p:sldId id="589" r:id="rId57"/>
    <p:sldId id="590" r:id="rId58"/>
    <p:sldId id="591" r:id="rId59"/>
    <p:sldId id="592" r:id="rId60"/>
    <p:sldId id="593" r:id="rId61"/>
    <p:sldId id="594" r:id="rId62"/>
    <p:sldId id="595" r:id="rId63"/>
    <p:sldId id="596" r:id="rId64"/>
    <p:sldId id="597" r:id="rId65"/>
    <p:sldId id="598" r:id="rId66"/>
    <p:sldId id="599" r:id="rId67"/>
    <p:sldId id="600" r:id="rId68"/>
    <p:sldId id="601" r:id="rId69"/>
    <p:sldId id="602" r:id="rId70"/>
    <p:sldId id="603" r:id="rId71"/>
    <p:sldId id="604" r:id="rId72"/>
    <p:sldId id="605" r:id="rId73"/>
    <p:sldId id="606" r:id="rId74"/>
    <p:sldId id="607" r:id="rId75"/>
    <p:sldId id="608" r:id="rId76"/>
    <p:sldId id="609" r:id="rId77"/>
    <p:sldId id="610" r:id="rId78"/>
    <p:sldId id="611" r:id="rId79"/>
    <p:sldId id="612" r:id="rId80"/>
    <p:sldId id="613" r:id="rId81"/>
    <p:sldId id="614" r:id="rId82"/>
    <p:sldId id="615" r:id="rId83"/>
    <p:sldId id="616" r:id="rId84"/>
    <p:sldId id="617" r:id="rId85"/>
    <p:sldId id="618" r:id="rId86"/>
    <p:sldId id="619" r:id="rId87"/>
    <p:sldId id="620" r:id="rId88"/>
    <p:sldId id="621" r:id="rId89"/>
    <p:sldId id="622" r:id="rId90"/>
    <p:sldId id="623" r:id="rId91"/>
    <p:sldId id="624" r:id="rId92"/>
    <p:sldId id="625" r:id="rId93"/>
    <p:sldId id="626" r:id="rId94"/>
    <p:sldId id="627" r:id="rId95"/>
    <p:sldId id="628" r:id="rId96"/>
    <p:sldId id="629" r:id="rId97"/>
    <p:sldId id="630" r:id="rId98"/>
    <p:sldId id="631" r:id="rId99"/>
    <p:sldId id="632" r:id="rId100"/>
    <p:sldId id="633" r:id="rId101"/>
    <p:sldId id="634" r:id="rId102"/>
    <p:sldId id="635" r:id="rId103"/>
    <p:sldId id="636" r:id="rId104"/>
    <p:sldId id="637" r:id="rId105"/>
    <p:sldId id="638" r:id="rId106"/>
    <p:sldId id="639" r:id="rId107"/>
    <p:sldId id="640" r:id="rId108"/>
    <p:sldId id="641" r:id="rId109"/>
    <p:sldId id="642" r:id="rId110"/>
    <p:sldId id="643" r:id="rId111"/>
    <p:sldId id="644" r:id="rId112"/>
    <p:sldId id="645" r:id="rId113"/>
    <p:sldId id="646" r:id="rId114"/>
    <p:sldId id="647" r:id="rId115"/>
    <p:sldId id="648" r:id="rId116"/>
    <p:sldId id="649" r:id="rId117"/>
    <p:sldId id="650" r:id="rId118"/>
    <p:sldId id="651" r:id="rId119"/>
    <p:sldId id="652" r:id="rId120"/>
    <p:sldId id="653" r:id="rId121"/>
    <p:sldId id="654" r:id="rId122"/>
    <p:sldId id="655" r:id="rId123"/>
    <p:sldId id="656" r:id="rId124"/>
    <p:sldId id="657" r:id="rId125"/>
    <p:sldId id="658" r:id="rId126"/>
    <p:sldId id="659" r:id="rId127"/>
    <p:sldId id="660" r:id="rId128"/>
    <p:sldId id="661" r:id="rId1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86120" autoAdjust="0"/>
  </p:normalViewPr>
  <p:slideViewPr>
    <p:cSldViewPr snapToGrid="0">
      <p:cViewPr varScale="1">
        <p:scale>
          <a:sx n="46" d="100"/>
          <a:sy n="46" d="100"/>
        </p:scale>
        <p:origin x="66" y="192"/>
      </p:cViewPr>
      <p:guideLst/>
    </p:cSldViewPr>
  </p:slideViewPr>
  <p:notesTextViewPr>
    <p:cViewPr>
      <p:scale>
        <a:sx n="1" d="1"/>
        <a:sy n="1" d="1"/>
      </p:scale>
      <p:origin x="0" y="0"/>
    </p:cViewPr>
  </p:notesTextViewPr>
  <p:sorterViewPr>
    <p:cViewPr>
      <p:scale>
        <a:sx n="130" d="100"/>
        <a:sy n="130" d="100"/>
      </p:scale>
      <p:origin x="0" y="-5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D890227-E24B-4469-841C-1FF78DAE8039}" type="datetimeFigureOut">
              <a:rPr lang="en-CA" smtClean="0"/>
              <a:t>26/01/2021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B05530-18B3-4D8D-AA46-1BA80417C9DF}" type="slidenum">
              <a:rPr lang="en-CA" smtClean="0"/>
              <a:t>‹#›</a:t>
            </a:fld>
            <a:endParaRPr lang="en-CA"/>
          </a:p>
        </p:txBody>
      </p:sp>
    </p:spTree>
    <p:extLst>
      <p:ext uri="{BB962C8B-B14F-4D97-AF65-F5344CB8AC3E}">
        <p14:creationId xmlns:p14="http://schemas.microsoft.com/office/powerpoint/2010/main" val="107478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du.gov.mb.ca/m12/frpub/ped/ma/cadre_m-8/index.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edu.gov.mb.ca/m12/frpub/ped/ma/cadre_m-8_imm/index.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du.gov.mb.ca/m12/frpub/ped/ma/cadre_m-8/index.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edu.gov.mb.ca/m12/frpub/ped/ma/cadre_m-8_imm/index.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edu.gov.mb.ca/m12/frpub/ped/ma/cadre_m-8/index.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edu.gov.mb.ca/m12/frpub/ped/ma/cadre_m-8_imm/index.html"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edu.gov.mb.ca/m12/frpub/ped/ma/cadre_m-8/index.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edu.gov.mb.ca/m12/frpub/ped/ma/cadre_m-8_imm/index.html"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err="1"/>
              <a:t>Programme</a:t>
            </a:r>
            <a:r>
              <a:rPr lang="en-US" b="1" dirty="0"/>
              <a:t> </a:t>
            </a:r>
            <a:r>
              <a:rPr lang="en-US" b="1" dirty="0" err="1"/>
              <a:t>d'études</a:t>
            </a:r>
            <a:r>
              <a:rPr lang="en-US" b="1" dirty="0"/>
              <a:t> de </a:t>
            </a:r>
            <a:r>
              <a:rPr lang="en-US" b="1" dirty="0" err="1"/>
              <a:t>Mathématiques</a:t>
            </a:r>
            <a:r>
              <a:rPr lang="en-US" b="1" dirty="0"/>
              <a:t>: cadre des </a:t>
            </a:r>
            <a:r>
              <a:rPr lang="en-US" b="1" dirty="0" err="1"/>
              <a:t>résultats</a:t>
            </a:r>
            <a:r>
              <a:rPr lang="en-US" b="1" dirty="0"/>
              <a:t> </a:t>
            </a:r>
            <a:r>
              <a:rPr lang="en-US" b="1" dirty="0" err="1"/>
              <a:t>d'apprentissage</a:t>
            </a:r>
            <a:r>
              <a:rPr lang="en-US" b="1" dirty="0"/>
              <a:t> - </a:t>
            </a:r>
            <a:r>
              <a:rPr lang="en-US" b="1" dirty="0" err="1"/>
              <a:t>Maternelle</a:t>
            </a:r>
            <a:r>
              <a:rPr lang="en-US" b="1" dirty="0"/>
              <a:t> à la 8</a:t>
            </a:r>
            <a:r>
              <a:rPr lang="en-US" b="1" baseline="30000" dirty="0"/>
              <a:t>e</a:t>
            </a:r>
            <a:r>
              <a:rPr lang="en-US" b="1" dirty="0"/>
              <a:t> </a:t>
            </a:r>
            <a:r>
              <a:rPr lang="en-US" b="1" dirty="0" err="1"/>
              <a:t>année</a:t>
            </a:r>
            <a:r>
              <a:rPr lang="en-US" b="1" dirty="0"/>
              <a:t> 2013</a:t>
            </a:r>
            <a:endParaRPr lang="en-US" dirty="0"/>
          </a:p>
          <a:p>
            <a:r>
              <a:rPr lang="en-US" dirty="0" err="1"/>
              <a:t>Programme</a:t>
            </a:r>
            <a:r>
              <a:rPr lang="en-US" dirty="0"/>
              <a:t> </a:t>
            </a:r>
            <a:r>
              <a:rPr lang="en-US" dirty="0" err="1"/>
              <a:t>Français</a:t>
            </a:r>
            <a:r>
              <a:rPr lang="en-US" dirty="0"/>
              <a:t> : </a:t>
            </a:r>
            <a:r>
              <a:rPr lang="en-US" dirty="0">
                <a:hlinkClick r:id="rId3"/>
              </a:rPr>
              <a:t>https://www.edu.gov.mb.ca/m12/frpub/ped/ma/cadre_m-8/index.html</a:t>
            </a:r>
            <a:r>
              <a:rPr lang="en-US" dirty="0"/>
              <a:t> </a:t>
            </a:r>
            <a:endParaRPr lang="en-US" dirty="0">
              <a:cs typeface="Calibri"/>
            </a:endParaRPr>
          </a:p>
          <a:p>
            <a:r>
              <a:rPr lang="en-US" dirty="0" err="1">
                <a:cs typeface="Calibri"/>
              </a:rPr>
              <a:t>Programme</a:t>
            </a:r>
            <a:r>
              <a:rPr lang="en-US" dirty="0">
                <a:cs typeface="Calibri"/>
              </a:rPr>
              <a:t> Immersion </a:t>
            </a:r>
            <a:r>
              <a:rPr lang="en-US" dirty="0" err="1">
                <a:cs typeface="Calibri"/>
              </a:rPr>
              <a:t>française</a:t>
            </a:r>
            <a:r>
              <a:rPr lang="en-US" dirty="0">
                <a:cs typeface="Calibri"/>
              </a:rPr>
              <a:t> : </a:t>
            </a:r>
            <a:r>
              <a:rPr lang="en-US" dirty="0">
                <a:hlinkClick r:id="rId4"/>
              </a:rPr>
              <a:t>https://www.edu.gov.mb.ca/m12/frpub/ped/ma/cadre_m-8_imm/index.html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59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a:cs typeface="Calibri"/>
            </a:endParaRPr>
          </a:p>
          <a:p>
            <a:endParaRPr lang="en-CA" sz="1100"/>
          </a:p>
          <a:p>
            <a:endParaRPr lang="en-CA" sz="1100"/>
          </a:p>
          <a:p>
            <a:endParaRPr lang="en-CA" sz="1100"/>
          </a:p>
          <a:p>
            <a:endParaRPr lang="en-CA" sz="1100"/>
          </a:p>
          <a:p>
            <a:endParaRPr lang="en-CA" sz="1100"/>
          </a:p>
          <a:p>
            <a:endParaRPr lang="en-CA" sz="1100"/>
          </a:p>
        </p:txBody>
      </p:sp>
      <p:sp>
        <p:nvSpPr>
          <p:cNvPr id="4" name="Slide Number Placeholder 3"/>
          <p:cNvSpPr>
            <a:spLocks noGrp="1"/>
          </p:cNvSpPr>
          <p:nvPr>
            <p:ph type="sldNum" sz="quarter" idx="5"/>
          </p:nvPr>
        </p:nvSpPr>
        <p:spPr/>
        <p:txBody>
          <a:bodyPr/>
          <a:lstStyle/>
          <a:p>
            <a:fld id="{3EB05530-18B3-4D8D-AA46-1BA80417C9DF}" type="slidenum">
              <a:rPr lang="en-CA" smtClean="0"/>
              <a:t>11</a:t>
            </a:fld>
            <a:endParaRPr lang="en-CA"/>
          </a:p>
        </p:txBody>
      </p:sp>
    </p:spTree>
    <p:extLst>
      <p:ext uri="{BB962C8B-B14F-4D97-AF65-F5344CB8AC3E}">
        <p14:creationId xmlns:p14="http://schemas.microsoft.com/office/powerpoint/2010/main" val="2909223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2286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EB05530-18B3-4D8D-AA46-1BA80417C9DF}" type="slidenum">
              <a:rPr lang="en-CA" smtClean="0"/>
              <a:t>111</a:t>
            </a:fld>
            <a:endParaRPr lang="en-CA"/>
          </a:p>
        </p:txBody>
      </p:sp>
    </p:spTree>
    <p:extLst>
      <p:ext uri="{BB962C8B-B14F-4D97-AF65-F5344CB8AC3E}">
        <p14:creationId xmlns:p14="http://schemas.microsoft.com/office/powerpoint/2010/main" val="25084085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5918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  </a:t>
            </a:r>
            <a:endParaRPr lang="en-CA" dirty="0"/>
          </a:p>
        </p:txBody>
      </p:sp>
      <p:sp>
        <p:nvSpPr>
          <p:cNvPr id="4" name="Slide Number Placeholder 3"/>
          <p:cNvSpPr>
            <a:spLocks noGrp="1"/>
          </p:cNvSpPr>
          <p:nvPr>
            <p:ph type="sldNum" sz="quarter" idx="10"/>
          </p:nvPr>
        </p:nvSpPr>
        <p:spPr/>
        <p:txBody>
          <a:bodyPr/>
          <a:lstStyle/>
          <a:p>
            <a:fld id="{3EB05530-18B3-4D8D-AA46-1BA80417C9DF}" type="slidenum">
              <a:rPr lang="en-CA" smtClean="0"/>
              <a:t>113</a:t>
            </a:fld>
            <a:endParaRPr lang="en-CA"/>
          </a:p>
        </p:txBody>
      </p:sp>
    </p:spTree>
    <p:extLst>
      <p:ext uri="{BB962C8B-B14F-4D97-AF65-F5344CB8AC3E}">
        <p14:creationId xmlns:p14="http://schemas.microsoft.com/office/powerpoint/2010/main" val="5185042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4627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Students can play this game with a family member or by themselves..  </a:t>
            </a:r>
          </a:p>
          <a:p>
            <a:endParaRPr lang="en-CA"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The player looks for all the pairs of numbers that equal 10. The player keeps those cards and then replaces the missing cards from the</a:t>
            </a:r>
            <a:r>
              <a:rPr lang="en-US" sz="1200" kern="1200" baseline="0" dirty="0">
                <a:solidFill>
                  <a:schemeClr val="tx1"/>
                </a:solidFill>
                <a:effectLst/>
                <a:latin typeface="+mn-lt"/>
                <a:ea typeface="+mn-ea"/>
                <a:cs typeface="+mn-cs"/>
              </a:rPr>
              <a:t> pile of cards to fill up the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a:t>
            </a:r>
            <a:r>
              <a:rPr lang="en-US" sz="1200" kern="1200" dirty="0">
                <a:solidFill>
                  <a:schemeClr val="tx1"/>
                </a:solidFill>
                <a:effectLst/>
                <a:latin typeface="+mn-lt"/>
                <a:ea typeface="+mn-ea"/>
                <a:cs typeface="+mn-cs"/>
              </a:rPr>
              <a:t> 3 by 3 array.</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player continues in the same way.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game continues until all the cards have been dealt and no more pairs of 10’s can be found.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winner is the player with the most pairs of equal to ten.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game works well with a deck of playing cards.  </a:t>
            </a:r>
            <a:endParaRPr lang="en-US" sz="1200" kern="1200" dirty="0">
              <a:solidFill>
                <a:schemeClr val="tx1"/>
              </a:solidFill>
              <a:effectLst/>
              <a:latin typeface="+mn-lt"/>
              <a:ea typeface="+mn-ea"/>
              <a:cs typeface="+mn-cs"/>
            </a:endParaRPr>
          </a:p>
          <a:p>
            <a:endParaRPr lang="en-CA"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B05530-18B3-4D8D-AA46-1BA80417C9DF}" type="slidenum">
              <a:rPr lang="en-CA" smtClean="0"/>
              <a:t>115</a:t>
            </a:fld>
            <a:endParaRPr lang="en-CA"/>
          </a:p>
        </p:txBody>
      </p:sp>
    </p:spTree>
    <p:extLst>
      <p:ext uri="{BB962C8B-B14F-4D97-AF65-F5344CB8AC3E}">
        <p14:creationId xmlns:p14="http://schemas.microsoft.com/office/powerpoint/2010/main" val="1783957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6980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a:p>
          <a:p>
            <a:r>
              <a:rPr lang="en-CA" baseline="0"/>
              <a:t>Student instructions:  Move the blocks into the parts  Make the matching math fact family.  Create all the fact families for 10.  Record your equations on paper.  </a:t>
            </a:r>
          </a:p>
          <a:p>
            <a:endParaRPr lang="en-CA"/>
          </a:p>
        </p:txBody>
      </p:sp>
      <p:sp>
        <p:nvSpPr>
          <p:cNvPr id="4" name="Slide Number Placeholder 3"/>
          <p:cNvSpPr>
            <a:spLocks noGrp="1"/>
          </p:cNvSpPr>
          <p:nvPr>
            <p:ph type="sldNum" sz="quarter" idx="10"/>
          </p:nvPr>
        </p:nvSpPr>
        <p:spPr/>
        <p:txBody>
          <a:bodyPr/>
          <a:lstStyle/>
          <a:p>
            <a:fld id="{3EB05530-18B3-4D8D-AA46-1BA80417C9DF}" type="slidenum">
              <a:rPr lang="en-CA" smtClean="0"/>
              <a:t>117</a:t>
            </a:fld>
            <a:endParaRPr lang="en-CA"/>
          </a:p>
        </p:txBody>
      </p:sp>
    </p:spTree>
    <p:extLst>
      <p:ext uri="{BB962C8B-B14F-4D97-AF65-F5344CB8AC3E}">
        <p14:creationId xmlns:p14="http://schemas.microsoft.com/office/powerpoint/2010/main" val="13946349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a:p>
          <a:p>
            <a:r>
              <a:rPr lang="en-CA" baseline="0"/>
              <a:t>Student instructions:  Move the blocks into the parts  Make the matching math fact family.  Create all the fact families for 10.  Record your equations on paper.  </a:t>
            </a:r>
          </a:p>
          <a:p>
            <a:endParaRPr lang="en-CA"/>
          </a:p>
        </p:txBody>
      </p:sp>
      <p:sp>
        <p:nvSpPr>
          <p:cNvPr id="4" name="Slide Number Placeholder 3"/>
          <p:cNvSpPr>
            <a:spLocks noGrp="1"/>
          </p:cNvSpPr>
          <p:nvPr>
            <p:ph type="sldNum" sz="quarter" idx="10"/>
          </p:nvPr>
        </p:nvSpPr>
        <p:spPr/>
        <p:txBody>
          <a:bodyPr/>
          <a:lstStyle/>
          <a:p>
            <a:fld id="{3EB05530-18B3-4D8D-AA46-1BA80417C9DF}" type="slidenum">
              <a:rPr lang="en-CA" smtClean="0"/>
              <a:t>118</a:t>
            </a:fld>
            <a:endParaRPr lang="en-CA"/>
          </a:p>
        </p:txBody>
      </p:sp>
    </p:spTree>
    <p:extLst>
      <p:ext uri="{BB962C8B-B14F-4D97-AF65-F5344CB8AC3E}">
        <p14:creationId xmlns:p14="http://schemas.microsoft.com/office/powerpoint/2010/main" val="35408620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05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858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9803013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9692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Use the following problem</a:t>
            </a:r>
            <a:r>
              <a:rPr lang="en-CA" baseline="0"/>
              <a:t> to assess students. </a:t>
            </a:r>
            <a:endParaRPr lang="en-CA"/>
          </a:p>
        </p:txBody>
      </p:sp>
      <p:sp>
        <p:nvSpPr>
          <p:cNvPr id="4" name="Slide Number Placeholder 3"/>
          <p:cNvSpPr>
            <a:spLocks noGrp="1"/>
          </p:cNvSpPr>
          <p:nvPr>
            <p:ph type="sldNum" sz="quarter" idx="10"/>
          </p:nvPr>
        </p:nvSpPr>
        <p:spPr/>
        <p:txBody>
          <a:bodyPr/>
          <a:lstStyle/>
          <a:p>
            <a:fld id="{3EB05530-18B3-4D8D-AA46-1BA80417C9DF}" type="slidenum">
              <a:rPr lang="en-CA" smtClean="0"/>
              <a:t>122</a:t>
            </a:fld>
            <a:endParaRPr lang="en-CA"/>
          </a:p>
        </p:txBody>
      </p:sp>
    </p:spTree>
    <p:extLst>
      <p:ext uri="{BB962C8B-B14F-4D97-AF65-F5344CB8AC3E}">
        <p14:creationId xmlns:p14="http://schemas.microsoft.com/office/powerpoint/2010/main" val="7144293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4724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Use the following problem</a:t>
            </a:r>
            <a:r>
              <a:rPr lang="en-CA" baseline="0"/>
              <a:t> to assess students. </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05530-18B3-4D8D-AA46-1BA80417C9D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0537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1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100" baseline="0" dirty="0">
              <a:cs typeface="Calibri"/>
            </a:endParaRPr>
          </a:p>
          <a:p>
            <a:endParaRPr lang="fr-CA" sz="1100" dirty="0">
              <a:cs typeface="Calibri"/>
            </a:endParaRPr>
          </a:p>
          <a:p>
            <a:endParaRPr lang="fr-CA" sz="1100" dirty="0">
              <a:cs typeface="Calibri"/>
            </a:endParaRPr>
          </a:p>
          <a:p>
            <a:endParaRPr lang="en-CA" sz="1100" dirty="0">
              <a:cs typeface="Calibri"/>
            </a:endParaRPr>
          </a:p>
          <a:p>
            <a:endParaRPr lang="en-CA" sz="1100" dirty="0"/>
          </a:p>
          <a:p>
            <a:endParaRPr lang="en-CA" sz="1100" dirty="0"/>
          </a:p>
          <a:p>
            <a:endParaRPr lang="en-CA" sz="1100" dirty="0"/>
          </a:p>
          <a:p>
            <a:endParaRPr lang="en-CA" sz="1100" dirty="0"/>
          </a:p>
          <a:p>
            <a:endParaRPr lang="en-CA" sz="1100" dirty="0"/>
          </a:p>
        </p:txBody>
      </p:sp>
      <p:sp>
        <p:nvSpPr>
          <p:cNvPr id="4" name="Slide Number Placeholder 3"/>
          <p:cNvSpPr>
            <a:spLocks noGrp="1"/>
          </p:cNvSpPr>
          <p:nvPr>
            <p:ph type="sldNum" sz="quarter" idx="5"/>
          </p:nvPr>
        </p:nvSpPr>
        <p:spPr/>
        <p:txBody>
          <a:bodyPr/>
          <a:lstStyle/>
          <a:p>
            <a:fld id="{3EB05530-18B3-4D8D-AA46-1BA80417C9DF}" type="slidenum">
              <a:rPr lang="en-CA" smtClean="0"/>
              <a:t>13</a:t>
            </a:fld>
            <a:endParaRPr lang="en-CA"/>
          </a:p>
        </p:txBody>
      </p:sp>
    </p:spTree>
    <p:extLst>
      <p:ext uri="{BB962C8B-B14F-4D97-AF65-F5344CB8AC3E}">
        <p14:creationId xmlns:p14="http://schemas.microsoft.com/office/powerpoint/2010/main" val="193944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25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100" baseline="0">
              <a:cs typeface="Calibri"/>
            </a:endParaRPr>
          </a:p>
          <a:p>
            <a:endParaRPr lang="fr-CA" sz="1100">
              <a:cs typeface="Calibri"/>
            </a:endParaRPr>
          </a:p>
          <a:p>
            <a:endParaRPr lang="fr-CA" sz="1100">
              <a:cs typeface="Calibri"/>
            </a:endParaRPr>
          </a:p>
          <a:p>
            <a:endParaRPr lang="en-CA" sz="1100"/>
          </a:p>
          <a:p>
            <a:endParaRPr lang="en-CA" sz="1100"/>
          </a:p>
          <a:p>
            <a:endParaRPr lang="en-CA" sz="1100"/>
          </a:p>
          <a:p>
            <a:endParaRPr lang="en-CA" sz="1100"/>
          </a:p>
          <a:p>
            <a:endParaRPr lang="en-CA" sz="1100"/>
          </a:p>
        </p:txBody>
      </p:sp>
      <p:sp>
        <p:nvSpPr>
          <p:cNvPr id="4" name="Slide Number Placeholder 3"/>
          <p:cNvSpPr>
            <a:spLocks noGrp="1"/>
          </p:cNvSpPr>
          <p:nvPr>
            <p:ph type="sldNum" sz="quarter" idx="5"/>
          </p:nvPr>
        </p:nvSpPr>
        <p:spPr/>
        <p:txBody>
          <a:bodyPr/>
          <a:lstStyle/>
          <a:p>
            <a:fld id="{3EB05530-18B3-4D8D-AA46-1BA80417C9DF}" type="slidenum">
              <a:rPr lang="en-CA" smtClean="0"/>
              <a:t>15</a:t>
            </a:fld>
            <a:endParaRPr lang="en-CA"/>
          </a:p>
        </p:txBody>
      </p:sp>
    </p:spTree>
    <p:extLst>
      <p:ext uri="{BB962C8B-B14F-4D97-AF65-F5344CB8AC3E}">
        <p14:creationId xmlns:p14="http://schemas.microsoft.com/office/powerpoint/2010/main" val="55139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637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09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871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a:t>  </a:t>
            </a:r>
            <a:endParaRPr lang="en-CA"/>
          </a:p>
        </p:txBody>
      </p:sp>
      <p:sp>
        <p:nvSpPr>
          <p:cNvPr id="4" name="Slide Number Placeholder 3"/>
          <p:cNvSpPr>
            <a:spLocks noGrp="1"/>
          </p:cNvSpPr>
          <p:nvPr>
            <p:ph type="sldNum" sz="quarter" idx="5"/>
          </p:nvPr>
        </p:nvSpPr>
        <p:spPr/>
        <p:txBody>
          <a:bodyPr/>
          <a:lstStyle/>
          <a:p>
            <a:fld id="{3EB05530-18B3-4D8D-AA46-1BA80417C9DF}" type="slidenum">
              <a:rPr lang="en-CA" smtClean="0"/>
              <a:t>19</a:t>
            </a:fld>
            <a:endParaRPr lang="en-CA"/>
          </a:p>
        </p:txBody>
      </p:sp>
    </p:spTree>
    <p:extLst>
      <p:ext uri="{BB962C8B-B14F-4D97-AF65-F5344CB8AC3E}">
        <p14:creationId xmlns:p14="http://schemas.microsoft.com/office/powerpoint/2010/main" val="3072785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67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Insérer</a:t>
            </a:r>
            <a:r>
              <a:rPr lang="en-US">
                <a:cs typeface="Calibri"/>
              </a:rPr>
              <a:t> liens aux cadres de </a:t>
            </a:r>
            <a:r>
              <a:rPr lang="en-US" err="1">
                <a:cs typeface="Calibri"/>
              </a:rPr>
              <a:t>français</a:t>
            </a:r>
            <a:endParaRPr lang="en-US" err="1"/>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6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847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fr-CA" dirty="0">
                <a:cs typeface="Calibri"/>
              </a:rPr>
              <a:t>29 boutons</a:t>
            </a:r>
          </a:p>
          <a:p>
            <a:pPr>
              <a:defRPr/>
            </a:pPr>
            <a:endParaRPr lang="fr-CA" dirty="0">
              <a:cs typeface="Calibri"/>
            </a:endParaRPr>
          </a:p>
        </p:txBody>
      </p:sp>
    </p:spTree>
    <p:extLst>
      <p:ext uri="{BB962C8B-B14F-4D97-AF65-F5344CB8AC3E}">
        <p14:creationId xmlns:p14="http://schemas.microsoft.com/office/powerpoint/2010/main" val="291005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08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r>
              <a:rPr lang="fr-CA" dirty="0">
                <a:cs typeface="Calibri"/>
              </a:rPr>
              <a:t>29 boutons</a:t>
            </a:r>
          </a:p>
          <a:p>
            <a:pPr>
              <a:defRPr/>
            </a:pPr>
            <a:endParaRPr lang="fr-CA" dirty="0">
              <a:cs typeface="Calibri"/>
            </a:endParaRPr>
          </a:p>
        </p:txBody>
      </p:sp>
    </p:spTree>
    <p:extLst>
      <p:ext uri="{BB962C8B-B14F-4D97-AF65-F5344CB8AC3E}">
        <p14:creationId xmlns:p14="http://schemas.microsoft.com/office/powerpoint/2010/main" val="244198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756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46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28 boutons</a:t>
            </a:r>
            <a:endParaRPr lang="en-CA"/>
          </a:p>
        </p:txBody>
      </p:sp>
    </p:spTree>
    <p:extLst>
      <p:ext uri="{BB962C8B-B14F-4D97-AF65-F5344CB8AC3E}">
        <p14:creationId xmlns:p14="http://schemas.microsoft.com/office/powerpoint/2010/main" val="3683517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203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fr-CA">
              <a:cs typeface="Calibri"/>
            </a:endParaRPr>
          </a:p>
        </p:txBody>
      </p:sp>
    </p:spTree>
    <p:extLst>
      <p:ext uri="{BB962C8B-B14F-4D97-AF65-F5344CB8AC3E}">
        <p14:creationId xmlns:p14="http://schemas.microsoft.com/office/powerpoint/2010/main" val="1160891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67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479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err="1"/>
              <a:t>Programme</a:t>
            </a:r>
            <a:r>
              <a:rPr lang="en-US" b="1" dirty="0"/>
              <a:t> </a:t>
            </a:r>
            <a:r>
              <a:rPr lang="en-US" b="1" dirty="0" err="1"/>
              <a:t>d'études</a:t>
            </a:r>
            <a:r>
              <a:rPr lang="en-US" b="1" dirty="0"/>
              <a:t> de </a:t>
            </a:r>
            <a:r>
              <a:rPr lang="en-US" b="1" dirty="0" err="1"/>
              <a:t>Mathématiques</a:t>
            </a:r>
            <a:r>
              <a:rPr lang="en-US" b="1" dirty="0"/>
              <a:t>: cadre des </a:t>
            </a:r>
            <a:r>
              <a:rPr lang="en-US" b="1" dirty="0" err="1"/>
              <a:t>résultats</a:t>
            </a:r>
            <a:r>
              <a:rPr lang="en-US" b="1" dirty="0"/>
              <a:t> </a:t>
            </a:r>
            <a:r>
              <a:rPr lang="en-US" b="1" dirty="0" err="1"/>
              <a:t>d'apprentissage</a:t>
            </a:r>
            <a:r>
              <a:rPr lang="en-US" b="1" dirty="0"/>
              <a:t> - </a:t>
            </a:r>
            <a:r>
              <a:rPr lang="en-US" b="1" dirty="0" err="1"/>
              <a:t>Maternelle</a:t>
            </a:r>
            <a:r>
              <a:rPr lang="en-US" b="1" dirty="0"/>
              <a:t> à la 8</a:t>
            </a:r>
            <a:r>
              <a:rPr lang="en-US" b="1" baseline="30000" dirty="0"/>
              <a:t>e</a:t>
            </a:r>
            <a:r>
              <a:rPr lang="en-US" b="1" dirty="0"/>
              <a:t> </a:t>
            </a:r>
            <a:r>
              <a:rPr lang="en-US" b="1" dirty="0" err="1"/>
              <a:t>année</a:t>
            </a:r>
            <a:r>
              <a:rPr lang="en-US" b="1" dirty="0"/>
              <a:t> 2013</a:t>
            </a:r>
            <a:endParaRPr lang="en-US" dirty="0"/>
          </a:p>
          <a:p>
            <a:r>
              <a:rPr lang="en-US" dirty="0" err="1"/>
              <a:t>Programme</a:t>
            </a:r>
            <a:r>
              <a:rPr lang="en-US" dirty="0"/>
              <a:t> </a:t>
            </a:r>
            <a:r>
              <a:rPr lang="en-US" dirty="0" err="1"/>
              <a:t>Français</a:t>
            </a:r>
            <a:r>
              <a:rPr lang="en-US" dirty="0"/>
              <a:t> : </a:t>
            </a:r>
            <a:r>
              <a:rPr lang="en-US" dirty="0">
                <a:hlinkClick r:id="rId3"/>
              </a:rPr>
              <a:t>https://www.edu.gov.mb.ca/m12/frpub/ped/ma/cadre_m-8/index.html</a:t>
            </a:r>
            <a:r>
              <a:rPr lang="en-US" dirty="0"/>
              <a:t> </a:t>
            </a:r>
            <a:endParaRPr lang="en-US" dirty="0">
              <a:cs typeface="Calibri"/>
            </a:endParaRPr>
          </a:p>
          <a:p>
            <a:r>
              <a:rPr lang="en-US" dirty="0" err="1">
                <a:cs typeface="Calibri"/>
              </a:rPr>
              <a:t>Programme</a:t>
            </a:r>
            <a:r>
              <a:rPr lang="en-US" dirty="0">
                <a:cs typeface="Calibri"/>
              </a:rPr>
              <a:t> Immersion </a:t>
            </a:r>
            <a:r>
              <a:rPr lang="en-US" dirty="0" err="1">
                <a:cs typeface="Calibri"/>
              </a:rPr>
              <a:t>française</a:t>
            </a:r>
            <a:r>
              <a:rPr lang="en-US" dirty="0">
                <a:cs typeface="Calibri"/>
              </a:rPr>
              <a:t> : </a:t>
            </a:r>
            <a:r>
              <a:rPr lang="en-US" dirty="0">
                <a:hlinkClick r:id="rId4"/>
              </a:rPr>
              <a:t>https://www.edu.gov.mb.ca/m12/frpub/ped/ma/cadre_m-8_imm/index.html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567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Insérer</a:t>
            </a:r>
            <a:r>
              <a:rPr lang="en-US">
                <a:cs typeface="Calibri"/>
              </a:rPr>
              <a:t> liens aux cadres de </a:t>
            </a:r>
            <a:r>
              <a:rPr lang="en-US" err="1">
                <a:cs typeface="Calibri"/>
              </a:rPr>
              <a:t>français</a:t>
            </a:r>
            <a:endParaRPr lang="en-US" err="1"/>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911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739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78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588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96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795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fr-CA" dirty="0">
              <a:cs typeface="Calibri"/>
            </a:endParaRPr>
          </a:p>
          <a:p>
            <a:pPr>
              <a:defRPr/>
            </a:pPr>
            <a:endParaRPr lang="fr-CA" dirty="0">
              <a:cs typeface="Calibri"/>
            </a:endParaRPr>
          </a:p>
          <a:p>
            <a:pPr>
              <a:defRPr/>
            </a:pPr>
            <a:endParaRPr lang="fr-CA" dirty="0"/>
          </a:p>
          <a:p>
            <a:pPr>
              <a:defRPr/>
            </a:pPr>
            <a:r>
              <a:rPr lang="fr-CA" dirty="0"/>
              <a:t> </a:t>
            </a:r>
            <a:endParaRPr lang="fr-CA" sz="1200" kern="1200" dirty="0">
              <a:solidFill>
                <a:schemeClr val="tx1"/>
              </a:solidFill>
              <a:effectLst/>
              <a:latin typeface="+mn-lt"/>
              <a:cs typeface="Calibri"/>
            </a:endParaRPr>
          </a:p>
        </p:txBody>
      </p:sp>
    </p:spTree>
    <p:extLst>
      <p:ext uri="{BB962C8B-B14F-4D97-AF65-F5344CB8AC3E}">
        <p14:creationId xmlns:p14="http://schemas.microsoft.com/office/powerpoint/2010/main" val="1516971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3857497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70581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251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2674126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3184714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2602515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648928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3537478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228883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3585974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471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400927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60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Font typeface="Arial"/>
              <a:buNone/>
            </a:pPr>
            <a:endParaRPr lang="fr-CA" sz="1200" kern="1200" dirty="0">
              <a:solidFill>
                <a:schemeClr val="tx1"/>
              </a:solidFill>
              <a:effectLst/>
              <a:latin typeface="+mn-lt"/>
              <a:cs typeface="Calibri"/>
            </a:endParaRPr>
          </a:p>
          <a:p>
            <a:endParaRPr lang="fr-CA" dirty="0">
              <a:cs typeface="Calibri"/>
            </a:endParaRPr>
          </a:p>
          <a:p>
            <a:endParaRPr lang="en-CA" dirty="0">
              <a:cs typeface="Calibri"/>
            </a:endParaRPr>
          </a:p>
        </p:txBody>
      </p:sp>
    </p:spTree>
    <p:extLst>
      <p:ext uri="{BB962C8B-B14F-4D97-AF65-F5344CB8AC3E}">
        <p14:creationId xmlns:p14="http://schemas.microsoft.com/office/powerpoint/2010/main" val="1708885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632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4394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837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326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defRPr/>
            </a:pPr>
            <a:endParaRPr lang="en-CA">
              <a:cs typeface="Calibri"/>
            </a:endParaRPr>
          </a:p>
        </p:txBody>
      </p:sp>
    </p:spTree>
    <p:extLst>
      <p:ext uri="{BB962C8B-B14F-4D97-AF65-F5344CB8AC3E}">
        <p14:creationId xmlns:p14="http://schemas.microsoft.com/office/powerpoint/2010/main" val="4132221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705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Tree>
    <p:extLst>
      <p:ext uri="{BB962C8B-B14F-4D97-AF65-F5344CB8AC3E}">
        <p14:creationId xmlns:p14="http://schemas.microsoft.com/office/powerpoint/2010/main" val="2887532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Tree>
    <p:extLst>
      <p:ext uri="{BB962C8B-B14F-4D97-AF65-F5344CB8AC3E}">
        <p14:creationId xmlns:p14="http://schemas.microsoft.com/office/powerpoint/2010/main" val="24453820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180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Tree>
    <p:extLst>
      <p:ext uri="{BB962C8B-B14F-4D97-AF65-F5344CB8AC3E}">
        <p14:creationId xmlns:p14="http://schemas.microsoft.com/office/powerpoint/2010/main" val="392331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265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461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cs typeface="Calibri"/>
            </a:endParaRPr>
          </a:p>
        </p:txBody>
      </p:sp>
    </p:spTree>
    <p:extLst>
      <p:ext uri="{BB962C8B-B14F-4D97-AF65-F5344CB8AC3E}">
        <p14:creationId xmlns:p14="http://schemas.microsoft.com/office/powerpoint/2010/main" val="408718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cs typeface="Calibri"/>
            </a:endParaRPr>
          </a:p>
        </p:txBody>
      </p:sp>
    </p:spTree>
    <p:extLst>
      <p:ext uri="{BB962C8B-B14F-4D97-AF65-F5344CB8AC3E}">
        <p14:creationId xmlns:p14="http://schemas.microsoft.com/office/powerpoint/2010/main" val="4187437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080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Tree>
    <p:extLst>
      <p:ext uri="{BB962C8B-B14F-4D97-AF65-F5344CB8AC3E}">
        <p14:creationId xmlns:p14="http://schemas.microsoft.com/office/powerpoint/2010/main" val="6299859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636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3EB05530-18B3-4D8D-AA46-1BA80417C9DF}" type="slidenum">
              <a:rPr lang="en-CA" smtClean="0"/>
              <a:t>68</a:t>
            </a:fld>
            <a:endParaRPr lang="en-CA"/>
          </a:p>
        </p:txBody>
      </p:sp>
    </p:spTree>
    <p:extLst>
      <p:ext uri="{BB962C8B-B14F-4D97-AF65-F5344CB8AC3E}">
        <p14:creationId xmlns:p14="http://schemas.microsoft.com/office/powerpoint/2010/main" val="430201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err="1"/>
              <a:t>Programme</a:t>
            </a:r>
            <a:r>
              <a:rPr lang="en-US" b="1" dirty="0"/>
              <a:t> </a:t>
            </a:r>
            <a:r>
              <a:rPr lang="en-US" b="1" dirty="0" err="1"/>
              <a:t>d'études</a:t>
            </a:r>
            <a:r>
              <a:rPr lang="en-US" b="1" dirty="0"/>
              <a:t> de </a:t>
            </a:r>
            <a:r>
              <a:rPr lang="en-US" b="1" dirty="0" err="1"/>
              <a:t>Mathématiques</a:t>
            </a:r>
            <a:r>
              <a:rPr lang="en-US" b="1" dirty="0"/>
              <a:t>: cadre des </a:t>
            </a:r>
            <a:r>
              <a:rPr lang="en-US" b="1" dirty="0" err="1"/>
              <a:t>résultats</a:t>
            </a:r>
            <a:r>
              <a:rPr lang="en-US" b="1" dirty="0"/>
              <a:t> </a:t>
            </a:r>
            <a:r>
              <a:rPr lang="en-US" b="1" dirty="0" err="1"/>
              <a:t>d'apprentissage</a:t>
            </a:r>
            <a:r>
              <a:rPr lang="en-US" b="1" dirty="0"/>
              <a:t> - </a:t>
            </a:r>
            <a:r>
              <a:rPr lang="en-US" b="1" dirty="0" err="1"/>
              <a:t>Maternelle</a:t>
            </a:r>
            <a:r>
              <a:rPr lang="en-US" b="1" dirty="0"/>
              <a:t> à la 8</a:t>
            </a:r>
            <a:r>
              <a:rPr lang="en-US" b="1" baseline="30000" dirty="0"/>
              <a:t>e</a:t>
            </a:r>
            <a:r>
              <a:rPr lang="en-US" b="1" dirty="0"/>
              <a:t> </a:t>
            </a:r>
            <a:r>
              <a:rPr lang="en-US" b="1" dirty="0" err="1"/>
              <a:t>année</a:t>
            </a:r>
            <a:r>
              <a:rPr lang="en-US" b="1" dirty="0"/>
              <a:t> 2013</a:t>
            </a:r>
            <a:endParaRPr lang="en-US" dirty="0"/>
          </a:p>
          <a:p>
            <a:r>
              <a:rPr lang="en-US" dirty="0" err="1"/>
              <a:t>Programme</a:t>
            </a:r>
            <a:r>
              <a:rPr lang="en-US" dirty="0"/>
              <a:t> </a:t>
            </a:r>
            <a:r>
              <a:rPr lang="en-US" dirty="0" err="1"/>
              <a:t>Français</a:t>
            </a:r>
            <a:r>
              <a:rPr lang="en-US" dirty="0"/>
              <a:t> : </a:t>
            </a:r>
            <a:r>
              <a:rPr lang="en-US" dirty="0">
                <a:hlinkClick r:id="rId3"/>
              </a:rPr>
              <a:t>https://www.edu.gov.mb.ca/m12/frpub/ped/ma/cadre_m-8/index.html</a:t>
            </a:r>
            <a:r>
              <a:rPr lang="en-US" dirty="0"/>
              <a:t> </a:t>
            </a:r>
            <a:endParaRPr lang="en-US" dirty="0">
              <a:cs typeface="Calibri"/>
            </a:endParaRPr>
          </a:p>
          <a:p>
            <a:r>
              <a:rPr lang="en-US" dirty="0" err="1">
                <a:cs typeface="Calibri"/>
              </a:rPr>
              <a:t>Programme</a:t>
            </a:r>
            <a:r>
              <a:rPr lang="en-US" dirty="0">
                <a:cs typeface="Calibri"/>
              </a:rPr>
              <a:t> Immersion </a:t>
            </a:r>
            <a:r>
              <a:rPr lang="en-US" dirty="0" err="1">
                <a:cs typeface="Calibri"/>
              </a:rPr>
              <a:t>française</a:t>
            </a:r>
            <a:r>
              <a:rPr lang="en-US" dirty="0">
                <a:cs typeface="Calibri"/>
              </a:rPr>
              <a:t> : </a:t>
            </a:r>
            <a:r>
              <a:rPr lang="en-US" dirty="0">
                <a:hlinkClick r:id="rId4"/>
              </a:rPr>
              <a:t>https://www.edu.gov.mb.ca/m12/frpub/ped/ma/cadre_m-8_imm/index.html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902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err="1"/>
              <a:t>Programme</a:t>
            </a:r>
            <a:r>
              <a:rPr lang="en-US" b="1" dirty="0"/>
              <a:t> </a:t>
            </a:r>
            <a:r>
              <a:rPr lang="en-US" b="1" dirty="0" err="1"/>
              <a:t>d'études</a:t>
            </a:r>
            <a:r>
              <a:rPr lang="en-US" b="1" dirty="0"/>
              <a:t> de </a:t>
            </a:r>
            <a:r>
              <a:rPr lang="en-US" b="1" dirty="0" err="1"/>
              <a:t>Mathématiques</a:t>
            </a:r>
            <a:r>
              <a:rPr lang="en-US" b="1" dirty="0"/>
              <a:t>: cadre des </a:t>
            </a:r>
            <a:r>
              <a:rPr lang="en-US" b="1" dirty="0" err="1"/>
              <a:t>résultats</a:t>
            </a:r>
            <a:r>
              <a:rPr lang="en-US" b="1" dirty="0"/>
              <a:t> </a:t>
            </a:r>
            <a:r>
              <a:rPr lang="en-US" b="1" dirty="0" err="1"/>
              <a:t>d'apprentissage</a:t>
            </a:r>
            <a:r>
              <a:rPr lang="en-US" b="1" dirty="0"/>
              <a:t> - </a:t>
            </a:r>
            <a:r>
              <a:rPr lang="en-US" b="1" dirty="0" err="1"/>
              <a:t>Maternelle</a:t>
            </a:r>
            <a:r>
              <a:rPr lang="en-US" b="1" dirty="0"/>
              <a:t> à la 8</a:t>
            </a:r>
            <a:r>
              <a:rPr lang="en-US" b="1" baseline="30000" dirty="0"/>
              <a:t>e</a:t>
            </a:r>
            <a:r>
              <a:rPr lang="en-US" b="1" dirty="0"/>
              <a:t> </a:t>
            </a:r>
            <a:r>
              <a:rPr lang="en-US" b="1" dirty="0" err="1"/>
              <a:t>année</a:t>
            </a:r>
            <a:r>
              <a:rPr lang="en-US" b="1" dirty="0"/>
              <a:t> 2013</a:t>
            </a:r>
            <a:endParaRPr lang="en-US" dirty="0"/>
          </a:p>
          <a:p>
            <a:r>
              <a:rPr lang="en-US" dirty="0" err="1"/>
              <a:t>Programme</a:t>
            </a:r>
            <a:r>
              <a:rPr lang="en-US" dirty="0"/>
              <a:t> </a:t>
            </a:r>
            <a:r>
              <a:rPr lang="en-US" dirty="0" err="1"/>
              <a:t>Français</a:t>
            </a:r>
            <a:r>
              <a:rPr lang="en-US" dirty="0"/>
              <a:t> : </a:t>
            </a:r>
            <a:r>
              <a:rPr lang="en-US" dirty="0">
                <a:hlinkClick r:id="rId3"/>
              </a:rPr>
              <a:t>https://www.edu.gov.mb.ca/m12/frpub/ped/ma/cadre_m-8/index.html</a:t>
            </a:r>
            <a:r>
              <a:rPr lang="en-US" dirty="0"/>
              <a:t> </a:t>
            </a:r>
            <a:endParaRPr lang="en-US" dirty="0">
              <a:cs typeface="Calibri"/>
            </a:endParaRPr>
          </a:p>
          <a:p>
            <a:r>
              <a:rPr lang="en-US" dirty="0" err="1">
                <a:cs typeface="Calibri"/>
              </a:rPr>
              <a:t>Programme</a:t>
            </a:r>
            <a:r>
              <a:rPr lang="en-US" dirty="0">
                <a:cs typeface="Calibri"/>
              </a:rPr>
              <a:t> Immersion </a:t>
            </a:r>
            <a:r>
              <a:rPr lang="en-US" dirty="0" err="1">
                <a:cs typeface="Calibri"/>
              </a:rPr>
              <a:t>française</a:t>
            </a:r>
            <a:r>
              <a:rPr lang="en-US" dirty="0">
                <a:cs typeface="Calibri"/>
              </a:rPr>
              <a:t> : </a:t>
            </a:r>
            <a:r>
              <a:rPr lang="en-US" dirty="0">
                <a:hlinkClick r:id="rId4"/>
              </a:rPr>
              <a:t>https://www.edu.gov.mb.ca/m12/frpub/ped/ma/cadre_m-8_imm/index.html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70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Insérer</a:t>
            </a:r>
            <a:r>
              <a:rPr lang="en-US">
                <a:cs typeface="Calibri"/>
              </a:rPr>
              <a:t> liens aux cadres de </a:t>
            </a:r>
            <a:r>
              <a:rPr lang="en-US" err="1">
                <a:cs typeface="Calibri"/>
              </a:rPr>
              <a:t>français</a:t>
            </a:r>
            <a:endParaRPr lang="en-US" err="1"/>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58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767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069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5806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EB05530-18B3-4D8D-AA46-1BA80417C9DF}" type="slidenum">
              <a:rPr lang="en-CA" smtClean="0"/>
              <a:t>74</a:t>
            </a:fld>
            <a:endParaRPr lang="en-CA"/>
          </a:p>
        </p:txBody>
      </p:sp>
    </p:spTree>
    <p:extLst>
      <p:ext uri="{BB962C8B-B14F-4D97-AF65-F5344CB8AC3E}">
        <p14:creationId xmlns:p14="http://schemas.microsoft.com/office/powerpoint/2010/main" val="2473090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endParaRPr lang="en-US"/>
          </a:p>
        </p:txBody>
      </p:sp>
      <p:sp>
        <p:nvSpPr>
          <p:cNvPr id="4" name="Slide Number Placeholder 3"/>
          <p:cNvSpPr>
            <a:spLocks noGrp="1"/>
          </p:cNvSpPr>
          <p:nvPr>
            <p:ph type="sldNum" sz="quarter" idx="5"/>
          </p:nvPr>
        </p:nvSpPr>
        <p:spPr/>
        <p:txBody>
          <a:bodyPr/>
          <a:lstStyle/>
          <a:p>
            <a:fld id="{3EB05530-18B3-4D8D-AA46-1BA80417C9DF}" type="slidenum">
              <a:rPr lang="en-CA" smtClean="0"/>
              <a:t>76</a:t>
            </a:fld>
            <a:endParaRPr lang="en-CA"/>
          </a:p>
        </p:txBody>
      </p:sp>
    </p:spTree>
    <p:extLst>
      <p:ext uri="{BB962C8B-B14F-4D97-AF65-F5344CB8AC3E}">
        <p14:creationId xmlns:p14="http://schemas.microsoft.com/office/powerpoint/2010/main" val="34697486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78</a:t>
            </a:fld>
            <a:endParaRPr lang="en-CA"/>
          </a:p>
        </p:txBody>
      </p:sp>
    </p:spTree>
    <p:extLst>
      <p:ext uri="{BB962C8B-B14F-4D97-AF65-F5344CB8AC3E}">
        <p14:creationId xmlns:p14="http://schemas.microsoft.com/office/powerpoint/2010/main" val="2880910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80</a:t>
            </a:fld>
            <a:endParaRPr lang="en-CA"/>
          </a:p>
        </p:txBody>
      </p:sp>
    </p:spTree>
    <p:extLst>
      <p:ext uri="{BB962C8B-B14F-4D97-AF65-F5344CB8AC3E}">
        <p14:creationId xmlns:p14="http://schemas.microsoft.com/office/powerpoint/2010/main" val="25753358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82</a:t>
            </a:fld>
            <a:endParaRPr lang="en-CA"/>
          </a:p>
        </p:txBody>
      </p:sp>
    </p:spTree>
    <p:extLst>
      <p:ext uri="{BB962C8B-B14F-4D97-AF65-F5344CB8AC3E}">
        <p14:creationId xmlns:p14="http://schemas.microsoft.com/office/powerpoint/2010/main" val="4292899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84</a:t>
            </a:fld>
            <a:endParaRPr lang="en-CA"/>
          </a:p>
        </p:txBody>
      </p:sp>
    </p:spTree>
    <p:extLst>
      <p:ext uri="{BB962C8B-B14F-4D97-AF65-F5344CB8AC3E}">
        <p14:creationId xmlns:p14="http://schemas.microsoft.com/office/powerpoint/2010/main" val="5943682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86</a:t>
            </a:fld>
            <a:endParaRPr lang="en-CA"/>
          </a:p>
        </p:txBody>
      </p:sp>
    </p:spTree>
    <p:extLst>
      <p:ext uri="{BB962C8B-B14F-4D97-AF65-F5344CB8AC3E}">
        <p14:creationId xmlns:p14="http://schemas.microsoft.com/office/powerpoint/2010/main" val="30299818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EB05530-18B3-4D8D-AA46-1BA80417C9DF}" type="slidenum">
              <a:rPr lang="en-CA" smtClean="0"/>
              <a:t>88</a:t>
            </a:fld>
            <a:endParaRPr lang="en-CA"/>
          </a:p>
        </p:txBody>
      </p:sp>
    </p:spTree>
    <p:extLst>
      <p:ext uri="{BB962C8B-B14F-4D97-AF65-F5344CB8AC3E}">
        <p14:creationId xmlns:p14="http://schemas.microsoft.com/office/powerpoint/2010/main" val="14617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1735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5487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indent="0">
              <a:buNone/>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177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EB05530-18B3-4D8D-AA46-1BA80417C9DF}" type="slidenum">
              <a:rPr lang="en-CA" smtClean="0"/>
              <a:t>92</a:t>
            </a:fld>
            <a:endParaRPr lang="en-CA"/>
          </a:p>
        </p:txBody>
      </p:sp>
    </p:spTree>
    <p:extLst>
      <p:ext uri="{BB962C8B-B14F-4D97-AF65-F5344CB8AC3E}">
        <p14:creationId xmlns:p14="http://schemas.microsoft.com/office/powerpoint/2010/main" val="1220346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3EB05530-18B3-4D8D-AA46-1BA80417C9DF}" type="slidenum">
              <a:rPr lang="en-CA" smtClean="0"/>
              <a:t>93</a:t>
            </a:fld>
            <a:endParaRPr lang="en-CA"/>
          </a:p>
        </p:txBody>
      </p:sp>
    </p:spTree>
    <p:extLst>
      <p:ext uri="{BB962C8B-B14F-4D97-AF65-F5344CB8AC3E}">
        <p14:creationId xmlns:p14="http://schemas.microsoft.com/office/powerpoint/2010/main" val="35236803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8134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4328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2100991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21480776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10344659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66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pPr marL="0" indent="0">
              <a:buNone/>
            </a:pPr>
            <a:endParaRPr lang="en-CA">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6661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18790347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845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25219841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6132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Note pour Céline:  </a:t>
            </a:r>
            <a:r>
              <a:rPr lang="en-CA" dirty="0" err="1"/>
              <a:t>Agrandir</a:t>
            </a:r>
            <a:r>
              <a:rPr lang="en-CA" dirty="0"/>
              <a:t> les deux </a:t>
            </a:r>
            <a:r>
              <a:rPr lang="en-CA" dirty="0" err="1"/>
              <a:t>maisons</a:t>
            </a:r>
            <a:r>
              <a:rPr lang="en-CA" dirty="0"/>
              <a:t>. Placer un dessin d’un Caillou </a:t>
            </a:r>
            <a:r>
              <a:rPr lang="en-CA" dirty="0" err="1"/>
              <a:t>en</a:t>
            </a:r>
            <a:r>
              <a:rPr lang="en-CA" dirty="0"/>
              <a:t> haut de la page.</a:t>
            </a:r>
          </a:p>
        </p:txBody>
      </p:sp>
    </p:spTree>
    <p:extLst>
      <p:ext uri="{BB962C8B-B14F-4D97-AF65-F5344CB8AC3E}">
        <p14:creationId xmlns:p14="http://schemas.microsoft.com/office/powerpoint/2010/main" val="15350519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343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503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6518486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9046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CA" dirty="0"/>
          </a:p>
        </p:txBody>
      </p:sp>
    </p:spTree>
    <p:extLst>
      <p:ext uri="{BB962C8B-B14F-4D97-AF65-F5344CB8AC3E}">
        <p14:creationId xmlns:p14="http://schemas.microsoft.com/office/powerpoint/2010/main" val="298857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4786-55C8-844F-89F4-53DB30D9F5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8AEBC8-B318-4A44-88A1-4113D44A0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60785A-E97D-5F49-9FEE-B714B7E8962C}"/>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56060E04-E49E-0041-859D-A35E1405E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0D6D2-CC76-524D-9109-238AA8BACF27}"/>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875942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DC59-8060-A644-A237-B881955F6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1F46C4-5C24-074E-8392-AB49A7EF4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07C1-BC87-CA44-91C9-BAA742B16B47}"/>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2596561E-F993-7642-BA87-E49406A7E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2D165-4539-A54E-B22F-30F6B9075E98}"/>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28152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985DC7-483E-0E4E-946C-2B0DB378AA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11C766-B0B9-7940-9FE9-228DD75297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4F41E-3632-264E-B150-EAB276115FB0}"/>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D3E9F796-B3E3-074F-9BE0-5CD81A792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8BC5B-A67C-BF4A-A664-5A98DE7ECB6D}"/>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27642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21C4-E83F-E846-9EA5-7519F835D3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7E216-12AC-FC49-83E4-B1E742DCA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FB530-FE39-0247-99E4-C8DC463E62D7}"/>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3CB8078F-62B4-A840-B607-8D68AD0A0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E16A8-8F92-4F41-9F25-5322C6871488}"/>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256863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EC74-9BE4-6345-ADAF-30B81381C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7D8426-94E9-FD46-900C-C590463E1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80210-1C67-E94F-BFD9-4CE8715FEAB8}"/>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20AC479A-EC29-7B4E-B5CD-B90E7E6DB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8CC0C-C9DC-3242-A460-90454514DDB5}"/>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9707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CC46-7D18-004D-ACC0-D9D72635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F2563-AA61-5840-BE9B-8B1E67D4BB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B8296-E267-D64F-9EDF-082022B7F6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C5770-6F9D-FF43-AAD3-26D2B3557255}"/>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6" name="Footer Placeholder 5">
            <a:extLst>
              <a:ext uri="{FF2B5EF4-FFF2-40B4-BE49-F238E27FC236}">
                <a16:creationId xmlns:a16="http://schemas.microsoft.com/office/drawing/2014/main" id="{0D870155-5EED-2644-84D4-8F87C040B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3DAC2-4CF0-204B-8AA9-422B2CFFCFCA}"/>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0658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12D1-4451-C245-9BE2-57A51AE04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B3CEDD-B968-C644-9148-4ECEA58C5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34B885-9CDE-5447-A203-DF72C04657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4CBE8-0C36-A941-8952-6BC746015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85309F-21AB-D143-AFEB-4E71A7CD60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61140B-DB11-4344-9FC5-131D767F42A9}"/>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8" name="Footer Placeholder 7">
            <a:extLst>
              <a:ext uri="{FF2B5EF4-FFF2-40B4-BE49-F238E27FC236}">
                <a16:creationId xmlns:a16="http://schemas.microsoft.com/office/drawing/2014/main" id="{8F1586FE-A525-BC4F-9656-80DF81DD4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EFF1D-D3C7-2943-B284-9B28A3DEC64A}"/>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233780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461B-F9DD-9B41-9953-6B3E66AC40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794B15-F83B-8847-9C35-E684DAF2412F}"/>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4" name="Footer Placeholder 3">
            <a:extLst>
              <a:ext uri="{FF2B5EF4-FFF2-40B4-BE49-F238E27FC236}">
                <a16:creationId xmlns:a16="http://schemas.microsoft.com/office/drawing/2014/main" id="{0FCEE789-5A01-1842-9076-B228C9192E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19C543-C6F6-E649-9853-2A61695C342C}"/>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60713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12C27-6C1C-9449-A932-C43635E3BC68}"/>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3" name="Footer Placeholder 2">
            <a:extLst>
              <a:ext uri="{FF2B5EF4-FFF2-40B4-BE49-F238E27FC236}">
                <a16:creationId xmlns:a16="http://schemas.microsoft.com/office/drawing/2014/main" id="{F4CDD725-E810-E344-93D5-BE86B9AF6D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3299B6-C034-5846-928B-46F93BC42F3A}"/>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082577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B9DC-5EDB-7842-8058-82126654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3608B-CA83-F642-99A9-EB61E3474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D1039-CCCC-774C-9C07-07597CCA9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E10D8-3DE9-1640-8245-06F08ECD4D44}"/>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6" name="Footer Placeholder 5">
            <a:extLst>
              <a:ext uri="{FF2B5EF4-FFF2-40B4-BE49-F238E27FC236}">
                <a16:creationId xmlns:a16="http://schemas.microsoft.com/office/drawing/2014/main" id="{08FB8E0F-ABF9-8745-A812-9DFD98FF4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861F5-5386-3C4A-9491-B307B137F7B7}"/>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3227643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6382-4F49-C341-997E-20A5218C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F0A95F-DD43-E347-8FD9-52338FCBB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FF0FF9-A09D-524D-8390-FA6CB467C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75CBC-4231-C440-A80B-F318296A0231}"/>
              </a:ext>
            </a:extLst>
          </p:cNvPr>
          <p:cNvSpPr>
            <a:spLocks noGrp="1"/>
          </p:cNvSpPr>
          <p:nvPr>
            <p:ph type="dt" sz="half" idx="10"/>
          </p:nvPr>
        </p:nvSpPr>
        <p:spPr/>
        <p:txBody>
          <a:bodyPr/>
          <a:lstStyle/>
          <a:p>
            <a:fld id="{CA5E5204-91D8-A646-96C4-29445D885905}" type="datetimeFigureOut">
              <a:rPr lang="en-US" smtClean="0"/>
              <a:t>1/26/2021</a:t>
            </a:fld>
            <a:endParaRPr lang="en-US"/>
          </a:p>
        </p:txBody>
      </p:sp>
      <p:sp>
        <p:nvSpPr>
          <p:cNvPr id="6" name="Footer Placeholder 5">
            <a:extLst>
              <a:ext uri="{FF2B5EF4-FFF2-40B4-BE49-F238E27FC236}">
                <a16:creationId xmlns:a16="http://schemas.microsoft.com/office/drawing/2014/main" id="{137E7930-C2B0-DD4C-A3CA-2CBD0D84B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90005-D470-734A-814A-AD92936A472C}"/>
              </a:ext>
            </a:extLst>
          </p:cNvPr>
          <p:cNvSpPr>
            <a:spLocks noGrp="1"/>
          </p:cNvSpPr>
          <p:nvPr>
            <p:ph type="sldNum" sz="quarter" idx="12"/>
          </p:nvPr>
        </p:nvSpPr>
        <p:spPr/>
        <p:txBody>
          <a:bodyPr/>
          <a:lstStyle/>
          <a:p>
            <a:fld id="{A523E77E-303E-7146-B126-50C10EFE49DF}" type="slidenum">
              <a:rPr lang="en-US" smtClean="0"/>
              <a:t>‹#›</a:t>
            </a:fld>
            <a:endParaRPr lang="en-US"/>
          </a:p>
        </p:txBody>
      </p:sp>
    </p:spTree>
    <p:extLst>
      <p:ext uri="{BB962C8B-B14F-4D97-AF65-F5344CB8AC3E}">
        <p14:creationId xmlns:p14="http://schemas.microsoft.com/office/powerpoint/2010/main" val="201050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36440-69B9-AE48-85BA-CCB6BDD77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BD804-E64E-7E4E-B553-1CAE52A68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BA102-3F1D-A048-8575-D17BE872A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E5204-91D8-A646-96C4-29445D885905}" type="datetimeFigureOut">
              <a:rPr lang="en-US" smtClean="0"/>
              <a:t>1/26/2021</a:t>
            </a:fld>
            <a:endParaRPr lang="en-US"/>
          </a:p>
        </p:txBody>
      </p:sp>
      <p:sp>
        <p:nvSpPr>
          <p:cNvPr id="5" name="Footer Placeholder 4">
            <a:extLst>
              <a:ext uri="{FF2B5EF4-FFF2-40B4-BE49-F238E27FC236}">
                <a16:creationId xmlns:a16="http://schemas.microsoft.com/office/drawing/2014/main" id="{C44C5E1E-8085-2449-B021-C37F830E02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4072CE-94E7-224C-8ADF-5E744E1F6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3E77E-303E-7146-B126-50C10EFE49DF}" type="slidenum">
              <a:rPr lang="en-US" smtClean="0"/>
              <a:t>‹#›</a:t>
            </a:fld>
            <a:endParaRPr lang="en-US"/>
          </a:p>
        </p:txBody>
      </p:sp>
    </p:spTree>
    <p:extLst>
      <p:ext uri="{BB962C8B-B14F-4D97-AF65-F5344CB8AC3E}">
        <p14:creationId xmlns:p14="http://schemas.microsoft.com/office/powerpoint/2010/main" val="3400123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7.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72.xml"/><Relationship Id="rId7" Type="http://schemas.openxmlformats.org/officeDocument/2006/relationships/notesSlide" Target="../notesSlides/notesSlide9.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7.xml"/><Relationship Id="rId5" Type="http://schemas.openxmlformats.org/officeDocument/2006/relationships/tags" Target="../tags/tag74.xml"/><Relationship Id="rId4" Type="http://schemas.openxmlformats.org/officeDocument/2006/relationships/tags" Target="../tags/tag73.xml"/></Relationships>
</file>

<file path=ppt/slides/_rels/slide100.xml.rels><?xml version="1.0" encoding="UTF-8" standalone="yes"?>
<Relationships xmlns="http://schemas.openxmlformats.org/package/2006/relationships"><Relationship Id="rId8" Type="http://schemas.openxmlformats.org/officeDocument/2006/relationships/tags" Target="../tags/tag979.xml"/><Relationship Id="rId13" Type="http://schemas.openxmlformats.org/officeDocument/2006/relationships/tags" Target="../tags/tag984.xml"/><Relationship Id="rId18" Type="http://schemas.openxmlformats.org/officeDocument/2006/relationships/tags" Target="../tags/tag989.xml"/><Relationship Id="rId26" Type="http://schemas.openxmlformats.org/officeDocument/2006/relationships/image" Target="../media/image76.png"/><Relationship Id="rId3" Type="http://schemas.openxmlformats.org/officeDocument/2006/relationships/tags" Target="../tags/tag974.xml"/><Relationship Id="rId21" Type="http://schemas.openxmlformats.org/officeDocument/2006/relationships/notesSlide" Target="../notesSlides/notesSlide90.xml"/><Relationship Id="rId7" Type="http://schemas.openxmlformats.org/officeDocument/2006/relationships/tags" Target="../tags/tag978.xml"/><Relationship Id="rId12" Type="http://schemas.openxmlformats.org/officeDocument/2006/relationships/tags" Target="../tags/tag983.xml"/><Relationship Id="rId17" Type="http://schemas.openxmlformats.org/officeDocument/2006/relationships/tags" Target="../tags/tag988.xml"/><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tags" Target="../tags/tag973.xml"/><Relationship Id="rId16" Type="http://schemas.openxmlformats.org/officeDocument/2006/relationships/tags" Target="../tags/tag987.xml"/><Relationship Id="rId20" Type="http://schemas.openxmlformats.org/officeDocument/2006/relationships/slideLayout" Target="../slideLayouts/slideLayout7.xml"/><Relationship Id="rId29" Type="http://schemas.openxmlformats.org/officeDocument/2006/relationships/image" Target="../media/image79.png"/><Relationship Id="rId1" Type="http://schemas.openxmlformats.org/officeDocument/2006/relationships/tags" Target="../tags/tag972.xml"/><Relationship Id="rId6" Type="http://schemas.openxmlformats.org/officeDocument/2006/relationships/tags" Target="../tags/tag977.xml"/><Relationship Id="rId11" Type="http://schemas.openxmlformats.org/officeDocument/2006/relationships/tags" Target="../tags/tag982.xml"/><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tags" Target="../tags/tag976.xml"/><Relationship Id="rId15" Type="http://schemas.openxmlformats.org/officeDocument/2006/relationships/tags" Target="../tags/tag986.xml"/><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tags" Target="../tags/tag981.xml"/><Relationship Id="rId19" Type="http://schemas.openxmlformats.org/officeDocument/2006/relationships/tags" Target="../tags/tag990.xml"/><Relationship Id="rId31" Type="http://schemas.openxmlformats.org/officeDocument/2006/relationships/image" Target="../media/image81.png"/><Relationship Id="rId4" Type="http://schemas.openxmlformats.org/officeDocument/2006/relationships/tags" Target="../tags/tag975.xml"/><Relationship Id="rId9" Type="http://schemas.openxmlformats.org/officeDocument/2006/relationships/tags" Target="../tags/tag980.xml"/><Relationship Id="rId14" Type="http://schemas.openxmlformats.org/officeDocument/2006/relationships/tags" Target="../tags/tag985.xml"/><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101.xml.rels><?xml version="1.0" encoding="UTF-8" standalone="yes"?>
<Relationships xmlns="http://schemas.openxmlformats.org/package/2006/relationships"><Relationship Id="rId8" Type="http://schemas.openxmlformats.org/officeDocument/2006/relationships/notesSlide" Target="../notesSlides/notesSlide91.xml"/><Relationship Id="rId3" Type="http://schemas.openxmlformats.org/officeDocument/2006/relationships/tags" Target="../tags/tag993.xml"/><Relationship Id="rId7" Type="http://schemas.openxmlformats.org/officeDocument/2006/relationships/slideLayout" Target="../slideLayouts/slideLayout7.xml"/><Relationship Id="rId2" Type="http://schemas.openxmlformats.org/officeDocument/2006/relationships/tags" Target="../tags/tag992.xml"/><Relationship Id="rId1" Type="http://schemas.openxmlformats.org/officeDocument/2006/relationships/tags" Target="../tags/tag991.xml"/><Relationship Id="rId6" Type="http://schemas.openxmlformats.org/officeDocument/2006/relationships/tags" Target="../tags/tag996.xml"/><Relationship Id="rId5" Type="http://schemas.openxmlformats.org/officeDocument/2006/relationships/tags" Target="../tags/tag995.xml"/><Relationship Id="rId4" Type="http://schemas.openxmlformats.org/officeDocument/2006/relationships/tags" Target="../tags/tag994.xml"/></Relationships>
</file>

<file path=ppt/slides/_rels/slide102.xml.rels><?xml version="1.0" encoding="UTF-8" standalone="yes"?>
<Relationships xmlns="http://schemas.openxmlformats.org/package/2006/relationships"><Relationship Id="rId8" Type="http://schemas.openxmlformats.org/officeDocument/2006/relationships/tags" Target="../tags/tag1004.xml"/><Relationship Id="rId13" Type="http://schemas.openxmlformats.org/officeDocument/2006/relationships/tags" Target="../tags/tag1009.xml"/><Relationship Id="rId18" Type="http://schemas.openxmlformats.org/officeDocument/2006/relationships/tags" Target="../tags/tag1014.xml"/><Relationship Id="rId26" Type="http://schemas.openxmlformats.org/officeDocument/2006/relationships/image" Target="../media/image76.png"/><Relationship Id="rId3" Type="http://schemas.openxmlformats.org/officeDocument/2006/relationships/tags" Target="../tags/tag999.xml"/><Relationship Id="rId21" Type="http://schemas.openxmlformats.org/officeDocument/2006/relationships/notesSlide" Target="../notesSlides/notesSlide92.xml"/><Relationship Id="rId7" Type="http://schemas.openxmlformats.org/officeDocument/2006/relationships/tags" Target="../tags/tag1003.xml"/><Relationship Id="rId12" Type="http://schemas.openxmlformats.org/officeDocument/2006/relationships/tags" Target="../tags/tag1008.xml"/><Relationship Id="rId17" Type="http://schemas.openxmlformats.org/officeDocument/2006/relationships/tags" Target="../tags/tag1013.xml"/><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tags" Target="../tags/tag998.xml"/><Relationship Id="rId16" Type="http://schemas.openxmlformats.org/officeDocument/2006/relationships/tags" Target="../tags/tag1012.xml"/><Relationship Id="rId20" Type="http://schemas.openxmlformats.org/officeDocument/2006/relationships/slideLayout" Target="../slideLayouts/slideLayout7.xml"/><Relationship Id="rId29" Type="http://schemas.openxmlformats.org/officeDocument/2006/relationships/image" Target="../media/image79.png"/><Relationship Id="rId1" Type="http://schemas.openxmlformats.org/officeDocument/2006/relationships/tags" Target="../tags/tag997.xml"/><Relationship Id="rId6" Type="http://schemas.openxmlformats.org/officeDocument/2006/relationships/tags" Target="../tags/tag1002.xml"/><Relationship Id="rId11" Type="http://schemas.openxmlformats.org/officeDocument/2006/relationships/tags" Target="../tags/tag1007.xml"/><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tags" Target="../tags/tag1001.xml"/><Relationship Id="rId15" Type="http://schemas.openxmlformats.org/officeDocument/2006/relationships/tags" Target="../tags/tag1011.xml"/><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tags" Target="../tags/tag1006.xml"/><Relationship Id="rId19" Type="http://schemas.openxmlformats.org/officeDocument/2006/relationships/tags" Target="../tags/tag1015.xml"/><Relationship Id="rId31" Type="http://schemas.openxmlformats.org/officeDocument/2006/relationships/image" Target="../media/image81.png"/><Relationship Id="rId4" Type="http://schemas.openxmlformats.org/officeDocument/2006/relationships/tags" Target="../tags/tag1000.xml"/><Relationship Id="rId9" Type="http://schemas.openxmlformats.org/officeDocument/2006/relationships/tags" Target="../tags/tag1005.xml"/><Relationship Id="rId14" Type="http://schemas.openxmlformats.org/officeDocument/2006/relationships/tags" Target="../tags/tag1010.xml"/><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10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18.xml"/><Relationship Id="rId7" Type="http://schemas.openxmlformats.org/officeDocument/2006/relationships/tags" Target="../tags/tag1022.xml"/><Relationship Id="rId2" Type="http://schemas.openxmlformats.org/officeDocument/2006/relationships/tags" Target="../tags/tag1017.xml"/><Relationship Id="rId1" Type="http://schemas.openxmlformats.org/officeDocument/2006/relationships/tags" Target="../tags/tag1016.xml"/><Relationship Id="rId6" Type="http://schemas.openxmlformats.org/officeDocument/2006/relationships/tags" Target="../tags/tag1021.xml"/><Relationship Id="rId5" Type="http://schemas.openxmlformats.org/officeDocument/2006/relationships/tags" Target="../tags/tag1020.xml"/><Relationship Id="rId4" Type="http://schemas.openxmlformats.org/officeDocument/2006/relationships/tags" Target="../tags/tag1019.xml"/><Relationship Id="rId9"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8" Type="http://schemas.openxmlformats.org/officeDocument/2006/relationships/tags" Target="../tags/tag1030.xml"/><Relationship Id="rId13" Type="http://schemas.openxmlformats.org/officeDocument/2006/relationships/tags" Target="../tags/tag1035.xml"/><Relationship Id="rId18" Type="http://schemas.openxmlformats.org/officeDocument/2006/relationships/tags" Target="../tags/tag1040.xml"/><Relationship Id="rId26" Type="http://schemas.openxmlformats.org/officeDocument/2006/relationships/image" Target="../media/image84.png"/><Relationship Id="rId39" Type="http://schemas.openxmlformats.org/officeDocument/2006/relationships/image" Target="../media/image83.png"/><Relationship Id="rId3" Type="http://schemas.openxmlformats.org/officeDocument/2006/relationships/tags" Target="../tags/tag1025.xml"/><Relationship Id="rId21" Type="http://schemas.openxmlformats.org/officeDocument/2006/relationships/tags" Target="../tags/tag1043.xml"/><Relationship Id="rId34" Type="http://schemas.openxmlformats.org/officeDocument/2006/relationships/image" Target="../media/image78.png"/><Relationship Id="rId7" Type="http://schemas.openxmlformats.org/officeDocument/2006/relationships/tags" Target="../tags/tag1029.xml"/><Relationship Id="rId12" Type="http://schemas.openxmlformats.org/officeDocument/2006/relationships/tags" Target="../tags/tag1034.xml"/><Relationship Id="rId17" Type="http://schemas.openxmlformats.org/officeDocument/2006/relationships/tags" Target="../tags/tag1039.xml"/><Relationship Id="rId25" Type="http://schemas.openxmlformats.org/officeDocument/2006/relationships/notesSlide" Target="../notesSlides/notesSlide94.xml"/><Relationship Id="rId33" Type="http://schemas.openxmlformats.org/officeDocument/2006/relationships/image" Target="../media/image77.png"/><Relationship Id="rId38" Type="http://schemas.openxmlformats.org/officeDocument/2006/relationships/image" Target="../media/image82.png"/><Relationship Id="rId2" Type="http://schemas.openxmlformats.org/officeDocument/2006/relationships/tags" Target="../tags/tag1024.xml"/><Relationship Id="rId16" Type="http://schemas.openxmlformats.org/officeDocument/2006/relationships/tags" Target="../tags/tag1038.xml"/><Relationship Id="rId20" Type="http://schemas.openxmlformats.org/officeDocument/2006/relationships/tags" Target="../tags/tag1042.xml"/><Relationship Id="rId29" Type="http://schemas.microsoft.com/office/2007/relationships/hdphoto" Target="../media/hdphoto2.wdp"/><Relationship Id="rId1" Type="http://schemas.openxmlformats.org/officeDocument/2006/relationships/tags" Target="../tags/tag1023.xml"/><Relationship Id="rId6" Type="http://schemas.openxmlformats.org/officeDocument/2006/relationships/tags" Target="../tags/tag1028.xml"/><Relationship Id="rId11" Type="http://schemas.openxmlformats.org/officeDocument/2006/relationships/tags" Target="../tags/tag1033.xml"/><Relationship Id="rId24" Type="http://schemas.openxmlformats.org/officeDocument/2006/relationships/slideLayout" Target="../slideLayouts/slideLayout7.xml"/><Relationship Id="rId32" Type="http://schemas.openxmlformats.org/officeDocument/2006/relationships/image" Target="../media/image76.png"/><Relationship Id="rId37" Type="http://schemas.openxmlformats.org/officeDocument/2006/relationships/image" Target="../media/image81.png"/><Relationship Id="rId5" Type="http://schemas.openxmlformats.org/officeDocument/2006/relationships/tags" Target="../tags/tag1027.xml"/><Relationship Id="rId15" Type="http://schemas.openxmlformats.org/officeDocument/2006/relationships/tags" Target="../tags/tag1037.xml"/><Relationship Id="rId23" Type="http://schemas.openxmlformats.org/officeDocument/2006/relationships/tags" Target="../tags/tag1045.xml"/><Relationship Id="rId28" Type="http://schemas.openxmlformats.org/officeDocument/2006/relationships/image" Target="../media/image85.png"/><Relationship Id="rId36" Type="http://schemas.openxmlformats.org/officeDocument/2006/relationships/image" Target="../media/image80.png"/><Relationship Id="rId10" Type="http://schemas.openxmlformats.org/officeDocument/2006/relationships/tags" Target="../tags/tag1032.xml"/><Relationship Id="rId19" Type="http://schemas.openxmlformats.org/officeDocument/2006/relationships/tags" Target="../tags/tag1041.xml"/><Relationship Id="rId31" Type="http://schemas.openxmlformats.org/officeDocument/2006/relationships/image" Target="../media/image75.png"/><Relationship Id="rId4" Type="http://schemas.openxmlformats.org/officeDocument/2006/relationships/tags" Target="../tags/tag1026.xml"/><Relationship Id="rId9" Type="http://schemas.openxmlformats.org/officeDocument/2006/relationships/tags" Target="../tags/tag1031.xml"/><Relationship Id="rId14" Type="http://schemas.openxmlformats.org/officeDocument/2006/relationships/tags" Target="../tags/tag1036.xml"/><Relationship Id="rId22" Type="http://schemas.openxmlformats.org/officeDocument/2006/relationships/tags" Target="../tags/tag1044.xml"/><Relationship Id="rId27" Type="http://schemas.microsoft.com/office/2007/relationships/hdphoto" Target="../media/hdphoto1.wdp"/><Relationship Id="rId30" Type="http://schemas.openxmlformats.org/officeDocument/2006/relationships/image" Target="../media/image74.png"/><Relationship Id="rId35" Type="http://schemas.openxmlformats.org/officeDocument/2006/relationships/image" Target="../media/image79.png"/></Relationships>
</file>

<file path=ppt/slides/_rels/slide105.xml.rels><?xml version="1.0" encoding="UTF-8" standalone="yes"?>
<Relationships xmlns="http://schemas.openxmlformats.org/package/2006/relationships"><Relationship Id="rId8" Type="http://schemas.openxmlformats.org/officeDocument/2006/relationships/tags" Target="../tags/tag1053.xml"/><Relationship Id="rId3" Type="http://schemas.openxmlformats.org/officeDocument/2006/relationships/tags" Target="../tags/tag1048.xml"/><Relationship Id="rId7" Type="http://schemas.openxmlformats.org/officeDocument/2006/relationships/tags" Target="../tags/tag1052.xml"/><Relationship Id="rId2" Type="http://schemas.openxmlformats.org/officeDocument/2006/relationships/tags" Target="../tags/tag1047.xml"/><Relationship Id="rId1" Type="http://schemas.openxmlformats.org/officeDocument/2006/relationships/tags" Target="../tags/tag1046.xml"/><Relationship Id="rId6" Type="http://schemas.openxmlformats.org/officeDocument/2006/relationships/tags" Target="../tags/tag1051.xml"/><Relationship Id="rId5" Type="http://schemas.openxmlformats.org/officeDocument/2006/relationships/tags" Target="../tags/tag1050.xml"/><Relationship Id="rId10" Type="http://schemas.openxmlformats.org/officeDocument/2006/relationships/notesSlide" Target="../notesSlides/notesSlide95.xml"/><Relationship Id="rId4" Type="http://schemas.openxmlformats.org/officeDocument/2006/relationships/tags" Target="../tags/tag1049.xml"/><Relationship Id="rId9"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tags" Target="../tags/tag1061.xml"/><Relationship Id="rId13" Type="http://schemas.openxmlformats.org/officeDocument/2006/relationships/image" Target="../media/image88.png"/><Relationship Id="rId3" Type="http://schemas.openxmlformats.org/officeDocument/2006/relationships/tags" Target="../tags/tag1056.xml"/><Relationship Id="rId7" Type="http://schemas.openxmlformats.org/officeDocument/2006/relationships/tags" Target="../tags/tag1060.xml"/><Relationship Id="rId12" Type="http://schemas.openxmlformats.org/officeDocument/2006/relationships/image" Target="../media/image87.png"/><Relationship Id="rId2" Type="http://schemas.openxmlformats.org/officeDocument/2006/relationships/tags" Target="../tags/tag1055.xml"/><Relationship Id="rId1" Type="http://schemas.openxmlformats.org/officeDocument/2006/relationships/tags" Target="../tags/tag1054.xml"/><Relationship Id="rId6" Type="http://schemas.openxmlformats.org/officeDocument/2006/relationships/tags" Target="../tags/tag1059.xml"/><Relationship Id="rId11" Type="http://schemas.openxmlformats.org/officeDocument/2006/relationships/image" Target="../media/image86.png"/><Relationship Id="rId5" Type="http://schemas.openxmlformats.org/officeDocument/2006/relationships/tags" Target="../tags/tag1058.xml"/><Relationship Id="rId10" Type="http://schemas.openxmlformats.org/officeDocument/2006/relationships/notesSlide" Target="../notesSlides/notesSlide96.xml"/><Relationship Id="rId4" Type="http://schemas.openxmlformats.org/officeDocument/2006/relationships/tags" Target="../tags/tag1057.xml"/><Relationship Id="rId9"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notesSlide" Target="../notesSlides/notesSlide97.xml"/><Relationship Id="rId3" Type="http://schemas.openxmlformats.org/officeDocument/2006/relationships/tags" Target="../tags/tag1064.xml"/><Relationship Id="rId7" Type="http://schemas.openxmlformats.org/officeDocument/2006/relationships/slideLayout" Target="../slideLayouts/slideLayout7.xml"/><Relationship Id="rId2" Type="http://schemas.openxmlformats.org/officeDocument/2006/relationships/tags" Target="../tags/tag1063.xml"/><Relationship Id="rId1" Type="http://schemas.openxmlformats.org/officeDocument/2006/relationships/tags" Target="../tags/tag1062.xml"/><Relationship Id="rId6" Type="http://schemas.openxmlformats.org/officeDocument/2006/relationships/tags" Target="../tags/tag1067.xml"/><Relationship Id="rId5" Type="http://schemas.openxmlformats.org/officeDocument/2006/relationships/tags" Target="../tags/tag1066.xml"/><Relationship Id="rId10" Type="http://schemas.openxmlformats.org/officeDocument/2006/relationships/image" Target="../media/image88.png"/><Relationship Id="rId4" Type="http://schemas.openxmlformats.org/officeDocument/2006/relationships/tags" Target="../tags/tag1065.xml"/><Relationship Id="rId9" Type="http://schemas.openxmlformats.org/officeDocument/2006/relationships/image" Target="../media/image86.png"/></Relationships>
</file>

<file path=ppt/slides/_rels/slide10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70.xml"/><Relationship Id="rId7" Type="http://schemas.openxmlformats.org/officeDocument/2006/relationships/tags" Target="../tags/tag1074.xml"/><Relationship Id="rId2" Type="http://schemas.openxmlformats.org/officeDocument/2006/relationships/tags" Target="../tags/tag1069.xml"/><Relationship Id="rId1" Type="http://schemas.openxmlformats.org/officeDocument/2006/relationships/tags" Target="../tags/tag1068.xml"/><Relationship Id="rId6" Type="http://schemas.openxmlformats.org/officeDocument/2006/relationships/tags" Target="../tags/tag1073.xml"/><Relationship Id="rId5" Type="http://schemas.openxmlformats.org/officeDocument/2006/relationships/tags" Target="../tags/tag1072.xml"/><Relationship Id="rId4" Type="http://schemas.openxmlformats.org/officeDocument/2006/relationships/tags" Target="../tags/tag1071.xml"/><Relationship Id="rId9" Type="http://schemas.openxmlformats.org/officeDocument/2006/relationships/notesSlide" Target="../notesSlides/notesSlide98.xml"/></Relationships>
</file>

<file path=ppt/slides/_rels/slide109.xml.rels><?xml version="1.0" encoding="UTF-8" standalone="yes"?>
<Relationships xmlns="http://schemas.openxmlformats.org/package/2006/relationships"><Relationship Id="rId13" Type="http://schemas.openxmlformats.org/officeDocument/2006/relationships/tags" Target="../tags/tag1087.xml"/><Relationship Id="rId18" Type="http://schemas.openxmlformats.org/officeDocument/2006/relationships/tags" Target="../tags/tag1092.xml"/><Relationship Id="rId26" Type="http://schemas.openxmlformats.org/officeDocument/2006/relationships/tags" Target="../tags/tag1100.xml"/><Relationship Id="rId39" Type="http://schemas.openxmlformats.org/officeDocument/2006/relationships/tags" Target="../tags/tag1113.xml"/><Relationship Id="rId21" Type="http://schemas.openxmlformats.org/officeDocument/2006/relationships/tags" Target="../tags/tag1095.xml"/><Relationship Id="rId34" Type="http://schemas.openxmlformats.org/officeDocument/2006/relationships/tags" Target="../tags/tag1108.xml"/><Relationship Id="rId42" Type="http://schemas.openxmlformats.org/officeDocument/2006/relationships/tags" Target="../tags/tag1116.xml"/><Relationship Id="rId47" Type="http://schemas.openxmlformats.org/officeDocument/2006/relationships/tags" Target="../tags/tag1121.xml"/><Relationship Id="rId50" Type="http://schemas.openxmlformats.org/officeDocument/2006/relationships/tags" Target="../tags/tag1124.xml"/><Relationship Id="rId55" Type="http://schemas.openxmlformats.org/officeDocument/2006/relationships/tags" Target="../tags/tag1129.xml"/><Relationship Id="rId63" Type="http://schemas.openxmlformats.org/officeDocument/2006/relationships/tags" Target="../tags/tag1137.xml"/><Relationship Id="rId68" Type="http://schemas.openxmlformats.org/officeDocument/2006/relationships/tags" Target="../tags/tag1142.xml"/><Relationship Id="rId7" Type="http://schemas.openxmlformats.org/officeDocument/2006/relationships/tags" Target="../tags/tag1081.xml"/><Relationship Id="rId71" Type="http://schemas.openxmlformats.org/officeDocument/2006/relationships/image" Target="../media/image86.png"/><Relationship Id="rId2" Type="http://schemas.openxmlformats.org/officeDocument/2006/relationships/tags" Target="../tags/tag1076.xml"/><Relationship Id="rId16" Type="http://schemas.openxmlformats.org/officeDocument/2006/relationships/tags" Target="../tags/tag1090.xml"/><Relationship Id="rId29" Type="http://schemas.openxmlformats.org/officeDocument/2006/relationships/tags" Target="../tags/tag1103.xml"/><Relationship Id="rId1" Type="http://schemas.openxmlformats.org/officeDocument/2006/relationships/tags" Target="../tags/tag1075.xml"/><Relationship Id="rId6" Type="http://schemas.openxmlformats.org/officeDocument/2006/relationships/tags" Target="../tags/tag1080.xml"/><Relationship Id="rId11" Type="http://schemas.openxmlformats.org/officeDocument/2006/relationships/tags" Target="../tags/tag1085.xml"/><Relationship Id="rId24" Type="http://schemas.openxmlformats.org/officeDocument/2006/relationships/tags" Target="../tags/tag1098.xml"/><Relationship Id="rId32" Type="http://schemas.openxmlformats.org/officeDocument/2006/relationships/tags" Target="../tags/tag1106.xml"/><Relationship Id="rId37" Type="http://schemas.openxmlformats.org/officeDocument/2006/relationships/tags" Target="../tags/tag1111.xml"/><Relationship Id="rId40" Type="http://schemas.openxmlformats.org/officeDocument/2006/relationships/tags" Target="../tags/tag1114.xml"/><Relationship Id="rId45" Type="http://schemas.openxmlformats.org/officeDocument/2006/relationships/tags" Target="../tags/tag1119.xml"/><Relationship Id="rId53" Type="http://schemas.openxmlformats.org/officeDocument/2006/relationships/tags" Target="../tags/tag1127.xml"/><Relationship Id="rId58" Type="http://schemas.openxmlformats.org/officeDocument/2006/relationships/tags" Target="../tags/tag1132.xml"/><Relationship Id="rId66" Type="http://schemas.openxmlformats.org/officeDocument/2006/relationships/tags" Target="../tags/tag1140.xml"/><Relationship Id="rId5" Type="http://schemas.openxmlformats.org/officeDocument/2006/relationships/tags" Target="../tags/tag1079.xml"/><Relationship Id="rId15" Type="http://schemas.openxmlformats.org/officeDocument/2006/relationships/tags" Target="../tags/tag1089.xml"/><Relationship Id="rId23" Type="http://schemas.openxmlformats.org/officeDocument/2006/relationships/tags" Target="../tags/tag1097.xml"/><Relationship Id="rId28" Type="http://schemas.openxmlformats.org/officeDocument/2006/relationships/tags" Target="../tags/tag1102.xml"/><Relationship Id="rId36" Type="http://schemas.openxmlformats.org/officeDocument/2006/relationships/tags" Target="../tags/tag1110.xml"/><Relationship Id="rId49" Type="http://schemas.openxmlformats.org/officeDocument/2006/relationships/tags" Target="../tags/tag1123.xml"/><Relationship Id="rId57" Type="http://schemas.openxmlformats.org/officeDocument/2006/relationships/tags" Target="../tags/tag1131.xml"/><Relationship Id="rId61" Type="http://schemas.openxmlformats.org/officeDocument/2006/relationships/tags" Target="../tags/tag1135.xml"/><Relationship Id="rId10" Type="http://schemas.openxmlformats.org/officeDocument/2006/relationships/tags" Target="../tags/tag1084.xml"/><Relationship Id="rId19" Type="http://schemas.openxmlformats.org/officeDocument/2006/relationships/tags" Target="../tags/tag1093.xml"/><Relationship Id="rId31" Type="http://schemas.openxmlformats.org/officeDocument/2006/relationships/tags" Target="../tags/tag1105.xml"/><Relationship Id="rId44" Type="http://schemas.openxmlformats.org/officeDocument/2006/relationships/tags" Target="../tags/tag1118.xml"/><Relationship Id="rId52" Type="http://schemas.openxmlformats.org/officeDocument/2006/relationships/tags" Target="../tags/tag1126.xml"/><Relationship Id="rId60" Type="http://schemas.openxmlformats.org/officeDocument/2006/relationships/tags" Target="../tags/tag1134.xml"/><Relationship Id="rId65" Type="http://schemas.openxmlformats.org/officeDocument/2006/relationships/tags" Target="../tags/tag1139.xml"/><Relationship Id="rId4" Type="http://schemas.openxmlformats.org/officeDocument/2006/relationships/tags" Target="../tags/tag1078.xml"/><Relationship Id="rId9" Type="http://schemas.openxmlformats.org/officeDocument/2006/relationships/tags" Target="../tags/tag1083.xml"/><Relationship Id="rId14" Type="http://schemas.openxmlformats.org/officeDocument/2006/relationships/tags" Target="../tags/tag1088.xml"/><Relationship Id="rId22" Type="http://schemas.openxmlformats.org/officeDocument/2006/relationships/tags" Target="../tags/tag1096.xml"/><Relationship Id="rId27" Type="http://schemas.openxmlformats.org/officeDocument/2006/relationships/tags" Target="../tags/tag1101.xml"/><Relationship Id="rId30" Type="http://schemas.openxmlformats.org/officeDocument/2006/relationships/tags" Target="../tags/tag1104.xml"/><Relationship Id="rId35" Type="http://schemas.openxmlformats.org/officeDocument/2006/relationships/tags" Target="../tags/tag1109.xml"/><Relationship Id="rId43" Type="http://schemas.openxmlformats.org/officeDocument/2006/relationships/tags" Target="../tags/tag1117.xml"/><Relationship Id="rId48" Type="http://schemas.openxmlformats.org/officeDocument/2006/relationships/tags" Target="../tags/tag1122.xml"/><Relationship Id="rId56" Type="http://schemas.openxmlformats.org/officeDocument/2006/relationships/tags" Target="../tags/tag1130.xml"/><Relationship Id="rId64" Type="http://schemas.openxmlformats.org/officeDocument/2006/relationships/tags" Target="../tags/tag1138.xml"/><Relationship Id="rId69" Type="http://schemas.openxmlformats.org/officeDocument/2006/relationships/slideLayout" Target="../slideLayouts/slideLayout7.xml"/><Relationship Id="rId8" Type="http://schemas.openxmlformats.org/officeDocument/2006/relationships/tags" Target="../tags/tag1082.xml"/><Relationship Id="rId51" Type="http://schemas.openxmlformats.org/officeDocument/2006/relationships/tags" Target="../tags/tag1125.xml"/><Relationship Id="rId3" Type="http://schemas.openxmlformats.org/officeDocument/2006/relationships/tags" Target="../tags/tag1077.xml"/><Relationship Id="rId12" Type="http://schemas.openxmlformats.org/officeDocument/2006/relationships/tags" Target="../tags/tag1086.xml"/><Relationship Id="rId17" Type="http://schemas.openxmlformats.org/officeDocument/2006/relationships/tags" Target="../tags/tag1091.xml"/><Relationship Id="rId25" Type="http://schemas.openxmlformats.org/officeDocument/2006/relationships/tags" Target="../tags/tag1099.xml"/><Relationship Id="rId33" Type="http://schemas.openxmlformats.org/officeDocument/2006/relationships/tags" Target="../tags/tag1107.xml"/><Relationship Id="rId38" Type="http://schemas.openxmlformats.org/officeDocument/2006/relationships/tags" Target="../tags/tag1112.xml"/><Relationship Id="rId46" Type="http://schemas.openxmlformats.org/officeDocument/2006/relationships/tags" Target="../tags/tag1120.xml"/><Relationship Id="rId59" Type="http://schemas.openxmlformats.org/officeDocument/2006/relationships/tags" Target="../tags/tag1133.xml"/><Relationship Id="rId67" Type="http://schemas.openxmlformats.org/officeDocument/2006/relationships/tags" Target="../tags/tag1141.xml"/><Relationship Id="rId20" Type="http://schemas.openxmlformats.org/officeDocument/2006/relationships/tags" Target="../tags/tag1094.xml"/><Relationship Id="rId41" Type="http://schemas.openxmlformats.org/officeDocument/2006/relationships/tags" Target="../tags/tag1115.xml"/><Relationship Id="rId54" Type="http://schemas.openxmlformats.org/officeDocument/2006/relationships/tags" Target="../tags/tag1128.xml"/><Relationship Id="rId62" Type="http://schemas.openxmlformats.org/officeDocument/2006/relationships/tags" Target="../tags/tag1136.xml"/><Relationship Id="rId70" Type="http://schemas.openxmlformats.org/officeDocument/2006/relationships/notesSlide" Target="../notesSlides/notesSlide99.xml"/></Relationships>
</file>

<file path=ppt/slides/_rels/slide1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audio" Target="../media/media2.m4a"/><Relationship Id="rId18" Type="http://schemas.openxmlformats.org/officeDocument/2006/relationships/image" Target="../media/image20.png"/><Relationship Id="rId3" Type="http://schemas.openxmlformats.org/officeDocument/2006/relationships/tags" Target="../tags/tag77.xml"/><Relationship Id="rId21" Type="http://schemas.openxmlformats.org/officeDocument/2006/relationships/image" Target="../media/image23.png"/><Relationship Id="rId7" Type="http://schemas.openxmlformats.org/officeDocument/2006/relationships/tags" Target="../tags/tag81.xml"/><Relationship Id="rId12" Type="http://schemas.microsoft.com/office/2007/relationships/media" Target="../media/media2.m4a"/><Relationship Id="rId17" Type="http://schemas.openxmlformats.org/officeDocument/2006/relationships/image" Target="../media/image19.png"/><Relationship Id="rId2" Type="http://schemas.openxmlformats.org/officeDocument/2006/relationships/tags" Target="../tags/tag76.xml"/><Relationship Id="rId16" Type="http://schemas.openxmlformats.org/officeDocument/2006/relationships/notesSlide" Target="../notesSlides/notesSlide10.xml"/><Relationship Id="rId20" Type="http://schemas.openxmlformats.org/officeDocument/2006/relationships/image" Target="../media/image22.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slideLayout" Target="../slideLayouts/slideLayout7.xml"/><Relationship Id="rId23" Type="http://schemas.openxmlformats.org/officeDocument/2006/relationships/image" Target="../media/image6.png"/><Relationship Id="rId10" Type="http://schemas.openxmlformats.org/officeDocument/2006/relationships/tags" Target="../tags/tag84.xml"/><Relationship Id="rId19" Type="http://schemas.openxmlformats.org/officeDocument/2006/relationships/image" Target="../media/image21.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6.xml"/><Relationship Id="rId22" Type="http://schemas.openxmlformats.org/officeDocument/2006/relationships/image" Target="../media/image24.png"/></Relationships>
</file>

<file path=ppt/slides/_rels/slide110.xml.rels><?xml version="1.0" encoding="UTF-8" standalone="yes"?>
<Relationships xmlns="http://schemas.openxmlformats.org/package/2006/relationships"><Relationship Id="rId8" Type="http://schemas.openxmlformats.org/officeDocument/2006/relationships/notesSlide" Target="../notesSlides/notesSlide100.xml"/><Relationship Id="rId3" Type="http://schemas.openxmlformats.org/officeDocument/2006/relationships/tags" Target="../tags/tag1145.xml"/><Relationship Id="rId7" Type="http://schemas.openxmlformats.org/officeDocument/2006/relationships/slideLayout" Target="../slideLayouts/slideLayout7.xml"/><Relationship Id="rId2" Type="http://schemas.openxmlformats.org/officeDocument/2006/relationships/tags" Target="../tags/tag1144.xml"/><Relationship Id="rId1" Type="http://schemas.openxmlformats.org/officeDocument/2006/relationships/tags" Target="../tags/tag1143.xml"/><Relationship Id="rId6" Type="http://schemas.openxmlformats.org/officeDocument/2006/relationships/tags" Target="../tags/tag1148.xml"/><Relationship Id="rId5" Type="http://schemas.openxmlformats.org/officeDocument/2006/relationships/tags" Target="../tags/tag1147.xml"/><Relationship Id="rId4" Type="http://schemas.openxmlformats.org/officeDocument/2006/relationships/tags" Target="../tags/tag1146.xml"/></Relationships>
</file>

<file path=ppt/slides/_rels/slide111.xml.rels><?xml version="1.0" encoding="UTF-8" standalone="yes"?>
<Relationships xmlns="http://schemas.openxmlformats.org/package/2006/relationships"><Relationship Id="rId8" Type="http://schemas.openxmlformats.org/officeDocument/2006/relationships/tags" Target="../tags/tag1156.xml"/><Relationship Id="rId13" Type="http://schemas.openxmlformats.org/officeDocument/2006/relationships/tags" Target="../tags/tag1161.xml"/><Relationship Id="rId18" Type="http://schemas.openxmlformats.org/officeDocument/2006/relationships/tags" Target="../tags/tag1166.xml"/><Relationship Id="rId3" Type="http://schemas.openxmlformats.org/officeDocument/2006/relationships/tags" Target="../tags/tag1151.xml"/><Relationship Id="rId21" Type="http://schemas.openxmlformats.org/officeDocument/2006/relationships/notesSlide" Target="../notesSlides/notesSlide101.xml"/><Relationship Id="rId7" Type="http://schemas.openxmlformats.org/officeDocument/2006/relationships/tags" Target="../tags/tag1155.xml"/><Relationship Id="rId12" Type="http://schemas.openxmlformats.org/officeDocument/2006/relationships/tags" Target="../tags/tag1160.xml"/><Relationship Id="rId17" Type="http://schemas.openxmlformats.org/officeDocument/2006/relationships/tags" Target="../tags/tag1165.xml"/><Relationship Id="rId2" Type="http://schemas.openxmlformats.org/officeDocument/2006/relationships/tags" Target="../tags/tag1150.xml"/><Relationship Id="rId16" Type="http://schemas.openxmlformats.org/officeDocument/2006/relationships/tags" Target="../tags/tag1164.xml"/><Relationship Id="rId20" Type="http://schemas.openxmlformats.org/officeDocument/2006/relationships/slideLayout" Target="../slideLayouts/slideLayout2.xml"/><Relationship Id="rId1" Type="http://schemas.openxmlformats.org/officeDocument/2006/relationships/tags" Target="../tags/tag1149.xml"/><Relationship Id="rId6" Type="http://schemas.openxmlformats.org/officeDocument/2006/relationships/tags" Target="../tags/tag1154.xml"/><Relationship Id="rId11" Type="http://schemas.openxmlformats.org/officeDocument/2006/relationships/tags" Target="../tags/tag1159.xml"/><Relationship Id="rId5" Type="http://schemas.openxmlformats.org/officeDocument/2006/relationships/tags" Target="../tags/tag1153.xml"/><Relationship Id="rId15" Type="http://schemas.openxmlformats.org/officeDocument/2006/relationships/tags" Target="../tags/tag1163.xml"/><Relationship Id="rId10" Type="http://schemas.openxmlformats.org/officeDocument/2006/relationships/tags" Target="../tags/tag1158.xml"/><Relationship Id="rId19" Type="http://schemas.openxmlformats.org/officeDocument/2006/relationships/tags" Target="../tags/tag1167.xml"/><Relationship Id="rId4" Type="http://schemas.openxmlformats.org/officeDocument/2006/relationships/tags" Target="../tags/tag1152.xml"/><Relationship Id="rId9" Type="http://schemas.openxmlformats.org/officeDocument/2006/relationships/tags" Target="../tags/tag1157.xml"/><Relationship Id="rId14" Type="http://schemas.openxmlformats.org/officeDocument/2006/relationships/tags" Target="../tags/tag1162.xml"/></Relationships>
</file>

<file path=ppt/slides/_rels/slide112.xml.rels><?xml version="1.0" encoding="UTF-8" standalone="yes"?>
<Relationships xmlns="http://schemas.openxmlformats.org/package/2006/relationships"><Relationship Id="rId3" Type="http://schemas.openxmlformats.org/officeDocument/2006/relationships/tags" Target="../tags/tag1170.xml"/><Relationship Id="rId7" Type="http://schemas.openxmlformats.org/officeDocument/2006/relationships/notesSlide" Target="../notesSlides/notesSlide102.xml"/><Relationship Id="rId2" Type="http://schemas.openxmlformats.org/officeDocument/2006/relationships/tags" Target="../tags/tag1169.xml"/><Relationship Id="rId1" Type="http://schemas.openxmlformats.org/officeDocument/2006/relationships/tags" Target="../tags/tag1168.xml"/><Relationship Id="rId6" Type="http://schemas.openxmlformats.org/officeDocument/2006/relationships/slideLayout" Target="../slideLayouts/slideLayout7.xml"/><Relationship Id="rId5" Type="http://schemas.openxmlformats.org/officeDocument/2006/relationships/tags" Target="../tags/tag1172.xml"/><Relationship Id="rId4" Type="http://schemas.openxmlformats.org/officeDocument/2006/relationships/tags" Target="../tags/tag1171.xml"/></Relationships>
</file>

<file path=ppt/slides/_rels/slide113.xml.rels><?xml version="1.0" encoding="UTF-8" standalone="yes"?>
<Relationships xmlns="http://schemas.openxmlformats.org/package/2006/relationships"><Relationship Id="rId8" Type="http://schemas.openxmlformats.org/officeDocument/2006/relationships/tags" Target="../tags/tag1180.xml"/><Relationship Id="rId13" Type="http://schemas.openxmlformats.org/officeDocument/2006/relationships/tags" Target="../tags/tag1185.xml"/><Relationship Id="rId18" Type="http://schemas.openxmlformats.org/officeDocument/2006/relationships/tags" Target="../tags/tag1190.xml"/><Relationship Id="rId3" Type="http://schemas.openxmlformats.org/officeDocument/2006/relationships/tags" Target="../tags/tag1175.xml"/><Relationship Id="rId21" Type="http://schemas.openxmlformats.org/officeDocument/2006/relationships/notesSlide" Target="../notesSlides/notesSlide103.xml"/><Relationship Id="rId7" Type="http://schemas.openxmlformats.org/officeDocument/2006/relationships/tags" Target="../tags/tag1179.xml"/><Relationship Id="rId12" Type="http://schemas.openxmlformats.org/officeDocument/2006/relationships/tags" Target="../tags/tag1184.xml"/><Relationship Id="rId17" Type="http://schemas.openxmlformats.org/officeDocument/2006/relationships/tags" Target="../tags/tag1189.xml"/><Relationship Id="rId2" Type="http://schemas.openxmlformats.org/officeDocument/2006/relationships/tags" Target="../tags/tag1174.xml"/><Relationship Id="rId16" Type="http://schemas.openxmlformats.org/officeDocument/2006/relationships/tags" Target="../tags/tag1188.xml"/><Relationship Id="rId20" Type="http://schemas.openxmlformats.org/officeDocument/2006/relationships/slideLayout" Target="../slideLayouts/slideLayout2.xml"/><Relationship Id="rId1" Type="http://schemas.openxmlformats.org/officeDocument/2006/relationships/tags" Target="../tags/tag1173.xml"/><Relationship Id="rId6" Type="http://schemas.openxmlformats.org/officeDocument/2006/relationships/tags" Target="../tags/tag1178.xml"/><Relationship Id="rId11" Type="http://schemas.openxmlformats.org/officeDocument/2006/relationships/tags" Target="../tags/tag1183.xml"/><Relationship Id="rId5" Type="http://schemas.openxmlformats.org/officeDocument/2006/relationships/tags" Target="../tags/tag1177.xml"/><Relationship Id="rId15" Type="http://schemas.openxmlformats.org/officeDocument/2006/relationships/tags" Target="../tags/tag1187.xml"/><Relationship Id="rId10" Type="http://schemas.openxmlformats.org/officeDocument/2006/relationships/tags" Target="../tags/tag1182.xml"/><Relationship Id="rId19" Type="http://schemas.openxmlformats.org/officeDocument/2006/relationships/tags" Target="../tags/tag1191.xml"/><Relationship Id="rId4" Type="http://schemas.openxmlformats.org/officeDocument/2006/relationships/tags" Target="../tags/tag1176.xml"/><Relationship Id="rId9" Type="http://schemas.openxmlformats.org/officeDocument/2006/relationships/tags" Target="../tags/tag1181.xml"/><Relationship Id="rId14" Type="http://schemas.openxmlformats.org/officeDocument/2006/relationships/tags" Target="../tags/tag1186.xml"/></Relationships>
</file>

<file path=ppt/slides/_rels/slide11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94.xml"/><Relationship Id="rId7" Type="http://schemas.openxmlformats.org/officeDocument/2006/relationships/tags" Target="../tags/tag1198.xml"/><Relationship Id="rId2" Type="http://schemas.openxmlformats.org/officeDocument/2006/relationships/tags" Target="../tags/tag1193.xml"/><Relationship Id="rId1" Type="http://schemas.openxmlformats.org/officeDocument/2006/relationships/tags" Target="../tags/tag1192.xml"/><Relationship Id="rId6" Type="http://schemas.openxmlformats.org/officeDocument/2006/relationships/tags" Target="../tags/tag1197.xml"/><Relationship Id="rId5" Type="http://schemas.openxmlformats.org/officeDocument/2006/relationships/tags" Target="../tags/tag1196.xml"/><Relationship Id="rId4" Type="http://schemas.openxmlformats.org/officeDocument/2006/relationships/tags" Target="../tags/tag1195.xml"/><Relationship Id="rId9" Type="http://schemas.openxmlformats.org/officeDocument/2006/relationships/notesSlide" Target="../notesSlides/notesSlide104.xml"/></Relationships>
</file>

<file path=ppt/slides/_rels/slide115.xml.rels><?xml version="1.0" encoding="UTF-8" standalone="yes"?>
<Relationships xmlns="http://schemas.openxmlformats.org/package/2006/relationships"><Relationship Id="rId13" Type="http://schemas.openxmlformats.org/officeDocument/2006/relationships/tags" Target="../tags/tag1211.xml"/><Relationship Id="rId18" Type="http://schemas.openxmlformats.org/officeDocument/2006/relationships/tags" Target="../tags/tag1216.xml"/><Relationship Id="rId26" Type="http://schemas.openxmlformats.org/officeDocument/2006/relationships/tags" Target="../tags/tag1224.xml"/><Relationship Id="rId39" Type="http://schemas.openxmlformats.org/officeDocument/2006/relationships/tags" Target="../tags/tag1237.xml"/><Relationship Id="rId3" Type="http://schemas.openxmlformats.org/officeDocument/2006/relationships/tags" Target="../tags/tag1201.xml"/><Relationship Id="rId21" Type="http://schemas.openxmlformats.org/officeDocument/2006/relationships/tags" Target="../tags/tag1219.xml"/><Relationship Id="rId34" Type="http://schemas.openxmlformats.org/officeDocument/2006/relationships/tags" Target="../tags/tag1232.xml"/><Relationship Id="rId42" Type="http://schemas.openxmlformats.org/officeDocument/2006/relationships/tags" Target="../tags/tag1240.xml"/><Relationship Id="rId47" Type="http://schemas.openxmlformats.org/officeDocument/2006/relationships/tags" Target="../tags/tag1245.xml"/><Relationship Id="rId7" Type="http://schemas.openxmlformats.org/officeDocument/2006/relationships/tags" Target="../tags/tag1205.xml"/><Relationship Id="rId12" Type="http://schemas.openxmlformats.org/officeDocument/2006/relationships/tags" Target="../tags/tag1210.xml"/><Relationship Id="rId17" Type="http://schemas.openxmlformats.org/officeDocument/2006/relationships/tags" Target="../tags/tag1215.xml"/><Relationship Id="rId25" Type="http://schemas.openxmlformats.org/officeDocument/2006/relationships/tags" Target="../tags/tag1223.xml"/><Relationship Id="rId33" Type="http://schemas.openxmlformats.org/officeDocument/2006/relationships/tags" Target="../tags/tag1231.xml"/><Relationship Id="rId38" Type="http://schemas.openxmlformats.org/officeDocument/2006/relationships/tags" Target="../tags/tag1236.xml"/><Relationship Id="rId46" Type="http://schemas.openxmlformats.org/officeDocument/2006/relationships/tags" Target="../tags/tag1244.xml"/><Relationship Id="rId2" Type="http://schemas.openxmlformats.org/officeDocument/2006/relationships/tags" Target="../tags/tag1200.xml"/><Relationship Id="rId16" Type="http://schemas.openxmlformats.org/officeDocument/2006/relationships/tags" Target="../tags/tag1214.xml"/><Relationship Id="rId20" Type="http://schemas.openxmlformats.org/officeDocument/2006/relationships/tags" Target="../tags/tag1218.xml"/><Relationship Id="rId29" Type="http://schemas.openxmlformats.org/officeDocument/2006/relationships/tags" Target="../tags/tag1227.xml"/><Relationship Id="rId41" Type="http://schemas.openxmlformats.org/officeDocument/2006/relationships/tags" Target="../tags/tag1239.xml"/><Relationship Id="rId1" Type="http://schemas.openxmlformats.org/officeDocument/2006/relationships/tags" Target="../tags/tag1199.xml"/><Relationship Id="rId6" Type="http://schemas.openxmlformats.org/officeDocument/2006/relationships/tags" Target="../tags/tag1204.xml"/><Relationship Id="rId11" Type="http://schemas.openxmlformats.org/officeDocument/2006/relationships/tags" Target="../tags/tag1209.xml"/><Relationship Id="rId24" Type="http://schemas.openxmlformats.org/officeDocument/2006/relationships/tags" Target="../tags/tag1222.xml"/><Relationship Id="rId32" Type="http://schemas.openxmlformats.org/officeDocument/2006/relationships/tags" Target="../tags/tag1230.xml"/><Relationship Id="rId37" Type="http://schemas.openxmlformats.org/officeDocument/2006/relationships/tags" Target="../tags/tag1235.xml"/><Relationship Id="rId40" Type="http://schemas.openxmlformats.org/officeDocument/2006/relationships/tags" Target="../tags/tag1238.xml"/><Relationship Id="rId45" Type="http://schemas.openxmlformats.org/officeDocument/2006/relationships/tags" Target="../tags/tag1243.xml"/><Relationship Id="rId5" Type="http://schemas.openxmlformats.org/officeDocument/2006/relationships/tags" Target="../tags/tag1203.xml"/><Relationship Id="rId15" Type="http://schemas.openxmlformats.org/officeDocument/2006/relationships/tags" Target="../tags/tag1213.xml"/><Relationship Id="rId23" Type="http://schemas.openxmlformats.org/officeDocument/2006/relationships/tags" Target="../tags/tag1221.xml"/><Relationship Id="rId28" Type="http://schemas.openxmlformats.org/officeDocument/2006/relationships/tags" Target="../tags/tag1226.xml"/><Relationship Id="rId36" Type="http://schemas.openxmlformats.org/officeDocument/2006/relationships/tags" Target="../tags/tag1234.xml"/><Relationship Id="rId49" Type="http://schemas.openxmlformats.org/officeDocument/2006/relationships/notesSlide" Target="../notesSlides/notesSlide105.xml"/><Relationship Id="rId10" Type="http://schemas.openxmlformats.org/officeDocument/2006/relationships/tags" Target="../tags/tag1208.xml"/><Relationship Id="rId19" Type="http://schemas.openxmlformats.org/officeDocument/2006/relationships/tags" Target="../tags/tag1217.xml"/><Relationship Id="rId31" Type="http://schemas.openxmlformats.org/officeDocument/2006/relationships/tags" Target="../tags/tag1229.xml"/><Relationship Id="rId44" Type="http://schemas.openxmlformats.org/officeDocument/2006/relationships/tags" Target="../tags/tag1242.xml"/><Relationship Id="rId4" Type="http://schemas.openxmlformats.org/officeDocument/2006/relationships/tags" Target="../tags/tag1202.xml"/><Relationship Id="rId9" Type="http://schemas.openxmlformats.org/officeDocument/2006/relationships/tags" Target="../tags/tag1207.xml"/><Relationship Id="rId14" Type="http://schemas.openxmlformats.org/officeDocument/2006/relationships/tags" Target="../tags/tag1212.xml"/><Relationship Id="rId22" Type="http://schemas.openxmlformats.org/officeDocument/2006/relationships/tags" Target="../tags/tag1220.xml"/><Relationship Id="rId27" Type="http://schemas.openxmlformats.org/officeDocument/2006/relationships/tags" Target="../tags/tag1225.xml"/><Relationship Id="rId30" Type="http://schemas.openxmlformats.org/officeDocument/2006/relationships/tags" Target="../tags/tag1228.xml"/><Relationship Id="rId35" Type="http://schemas.openxmlformats.org/officeDocument/2006/relationships/tags" Target="../tags/tag1233.xml"/><Relationship Id="rId43" Type="http://schemas.openxmlformats.org/officeDocument/2006/relationships/tags" Target="../tags/tag1241.xml"/><Relationship Id="rId48" Type="http://schemas.openxmlformats.org/officeDocument/2006/relationships/slideLayout" Target="../slideLayouts/slideLayout7.xml"/><Relationship Id="rId8" Type="http://schemas.openxmlformats.org/officeDocument/2006/relationships/tags" Target="../tags/tag1206.xml"/></Relationships>
</file>

<file path=ppt/slides/_rels/slide116.xml.rels><?xml version="1.0" encoding="UTF-8" standalone="yes"?>
<Relationships xmlns="http://schemas.openxmlformats.org/package/2006/relationships"><Relationship Id="rId8" Type="http://schemas.openxmlformats.org/officeDocument/2006/relationships/notesSlide" Target="../notesSlides/notesSlide106.xml"/><Relationship Id="rId3" Type="http://schemas.openxmlformats.org/officeDocument/2006/relationships/tags" Target="../tags/tag1248.xml"/><Relationship Id="rId7" Type="http://schemas.openxmlformats.org/officeDocument/2006/relationships/slideLayout" Target="../slideLayouts/slideLayout7.xml"/><Relationship Id="rId2" Type="http://schemas.openxmlformats.org/officeDocument/2006/relationships/tags" Target="../tags/tag1247.xml"/><Relationship Id="rId1" Type="http://schemas.openxmlformats.org/officeDocument/2006/relationships/tags" Target="../tags/tag1246.xml"/><Relationship Id="rId6" Type="http://schemas.openxmlformats.org/officeDocument/2006/relationships/tags" Target="../tags/tag1251.xml"/><Relationship Id="rId5" Type="http://schemas.openxmlformats.org/officeDocument/2006/relationships/tags" Target="../tags/tag1250.xml"/><Relationship Id="rId4" Type="http://schemas.openxmlformats.org/officeDocument/2006/relationships/tags" Target="../tags/tag1249.xml"/></Relationships>
</file>

<file path=ppt/slides/_rels/slide117.xml.rels><?xml version="1.0" encoding="UTF-8" standalone="yes"?>
<Relationships xmlns="http://schemas.openxmlformats.org/package/2006/relationships"><Relationship Id="rId13" Type="http://schemas.openxmlformats.org/officeDocument/2006/relationships/tags" Target="../tags/tag1264.xml"/><Relationship Id="rId18" Type="http://schemas.openxmlformats.org/officeDocument/2006/relationships/tags" Target="../tags/tag1269.xml"/><Relationship Id="rId26" Type="http://schemas.openxmlformats.org/officeDocument/2006/relationships/tags" Target="../tags/tag1277.xml"/><Relationship Id="rId39" Type="http://schemas.openxmlformats.org/officeDocument/2006/relationships/tags" Target="../tags/tag1290.xml"/><Relationship Id="rId21" Type="http://schemas.openxmlformats.org/officeDocument/2006/relationships/tags" Target="../tags/tag1272.xml"/><Relationship Id="rId34" Type="http://schemas.openxmlformats.org/officeDocument/2006/relationships/tags" Target="../tags/tag1285.xml"/><Relationship Id="rId42" Type="http://schemas.openxmlformats.org/officeDocument/2006/relationships/tags" Target="../tags/tag1293.xml"/><Relationship Id="rId47" Type="http://schemas.openxmlformats.org/officeDocument/2006/relationships/tags" Target="../tags/tag1298.xml"/><Relationship Id="rId50" Type="http://schemas.openxmlformats.org/officeDocument/2006/relationships/tags" Target="../tags/tag1301.xml"/><Relationship Id="rId55" Type="http://schemas.openxmlformats.org/officeDocument/2006/relationships/tags" Target="../tags/tag1306.xml"/><Relationship Id="rId63" Type="http://schemas.openxmlformats.org/officeDocument/2006/relationships/tags" Target="../tags/tag1314.xml"/><Relationship Id="rId68" Type="http://schemas.openxmlformats.org/officeDocument/2006/relationships/tags" Target="../tags/tag1319.xml"/><Relationship Id="rId76" Type="http://schemas.openxmlformats.org/officeDocument/2006/relationships/tags" Target="../tags/tag1327.xml"/><Relationship Id="rId84" Type="http://schemas.openxmlformats.org/officeDocument/2006/relationships/tags" Target="../tags/tag1335.xml"/><Relationship Id="rId7" Type="http://schemas.openxmlformats.org/officeDocument/2006/relationships/tags" Target="../tags/tag1258.xml"/><Relationship Id="rId71" Type="http://schemas.openxmlformats.org/officeDocument/2006/relationships/tags" Target="../tags/tag1322.xml"/><Relationship Id="rId2" Type="http://schemas.openxmlformats.org/officeDocument/2006/relationships/tags" Target="../tags/tag1253.xml"/><Relationship Id="rId16" Type="http://schemas.openxmlformats.org/officeDocument/2006/relationships/tags" Target="../tags/tag1267.xml"/><Relationship Id="rId29" Type="http://schemas.openxmlformats.org/officeDocument/2006/relationships/tags" Target="../tags/tag1280.xml"/><Relationship Id="rId11" Type="http://schemas.openxmlformats.org/officeDocument/2006/relationships/tags" Target="../tags/tag1262.xml"/><Relationship Id="rId24" Type="http://schemas.openxmlformats.org/officeDocument/2006/relationships/tags" Target="../tags/tag1275.xml"/><Relationship Id="rId32" Type="http://schemas.openxmlformats.org/officeDocument/2006/relationships/tags" Target="../tags/tag1283.xml"/><Relationship Id="rId37" Type="http://schemas.openxmlformats.org/officeDocument/2006/relationships/tags" Target="../tags/tag1288.xml"/><Relationship Id="rId40" Type="http://schemas.openxmlformats.org/officeDocument/2006/relationships/tags" Target="../tags/tag1291.xml"/><Relationship Id="rId45" Type="http://schemas.openxmlformats.org/officeDocument/2006/relationships/tags" Target="../tags/tag1296.xml"/><Relationship Id="rId53" Type="http://schemas.openxmlformats.org/officeDocument/2006/relationships/tags" Target="../tags/tag1304.xml"/><Relationship Id="rId58" Type="http://schemas.openxmlformats.org/officeDocument/2006/relationships/tags" Target="../tags/tag1309.xml"/><Relationship Id="rId66" Type="http://schemas.openxmlformats.org/officeDocument/2006/relationships/tags" Target="../tags/tag1317.xml"/><Relationship Id="rId74" Type="http://schemas.openxmlformats.org/officeDocument/2006/relationships/tags" Target="../tags/tag1325.xml"/><Relationship Id="rId79" Type="http://schemas.openxmlformats.org/officeDocument/2006/relationships/tags" Target="../tags/tag1330.xml"/><Relationship Id="rId87" Type="http://schemas.openxmlformats.org/officeDocument/2006/relationships/notesSlide" Target="../notesSlides/notesSlide107.xml"/><Relationship Id="rId5" Type="http://schemas.openxmlformats.org/officeDocument/2006/relationships/tags" Target="../tags/tag1256.xml"/><Relationship Id="rId61" Type="http://schemas.openxmlformats.org/officeDocument/2006/relationships/tags" Target="../tags/tag1312.xml"/><Relationship Id="rId82" Type="http://schemas.openxmlformats.org/officeDocument/2006/relationships/tags" Target="../tags/tag1333.xml"/><Relationship Id="rId19" Type="http://schemas.openxmlformats.org/officeDocument/2006/relationships/tags" Target="../tags/tag1270.xml"/><Relationship Id="rId4" Type="http://schemas.openxmlformats.org/officeDocument/2006/relationships/tags" Target="../tags/tag1255.xml"/><Relationship Id="rId9" Type="http://schemas.openxmlformats.org/officeDocument/2006/relationships/tags" Target="../tags/tag1260.xml"/><Relationship Id="rId14" Type="http://schemas.openxmlformats.org/officeDocument/2006/relationships/tags" Target="../tags/tag1265.xml"/><Relationship Id="rId22" Type="http://schemas.openxmlformats.org/officeDocument/2006/relationships/tags" Target="../tags/tag1273.xml"/><Relationship Id="rId27" Type="http://schemas.openxmlformats.org/officeDocument/2006/relationships/tags" Target="../tags/tag1278.xml"/><Relationship Id="rId30" Type="http://schemas.openxmlformats.org/officeDocument/2006/relationships/tags" Target="../tags/tag1281.xml"/><Relationship Id="rId35" Type="http://schemas.openxmlformats.org/officeDocument/2006/relationships/tags" Target="../tags/tag1286.xml"/><Relationship Id="rId43" Type="http://schemas.openxmlformats.org/officeDocument/2006/relationships/tags" Target="../tags/tag1294.xml"/><Relationship Id="rId48" Type="http://schemas.openxmlformats.org/officeDocument/2006/relationships/tags" Target="../tags/tag1299.xml"/><Relationship Id="rId56" Type="http://schemas.openxmlformats.org/officeDocument/2006/relationships/tags" Target="../tags/tag1307.xml"/><Relationship Id="rId64" Type="http://schemas.openxmlformats.org/officeDocument/2006/relationships/tags" Target="../tags/tag1315.xml"/><Relationship Id="rId69" Type="http://schemas.openxmlformats.org/officeDocument/2006/relationships/tags" Target="../tags/tag1320.xml"/><Relationship Id="rId77" Type="http://schemas.openxmlformats.org/officeDocument/2006/relationships/tags" Target="../tags/tag1328.xml"/><Relationship Id="rId8" Type="http://schemas.openxmlformats.org/officeDocument/2006/relationships/tags" Target="../tags/tag1259.xml"/><Relationship Id="rId51" Type="http://schemas.openxmlformats.org/officeDocument/2006/relationships/tags" Target="../tags/tag1302.xml"/><Relationship Id="rId72" Type="http://schemas.openxmlformats.org/officeDocument/2006/relationships/tags" Target="../tags/tag1323.xml"/><Relationship Id="rId80" Type="http://schemas.openxmlformats.org/officeDocument/2006/relationships/tags" Target="../tags/tag1331.xml"/><Relationship Id="rId85" Type="http://schemas.openxmlformats.org/officeDocument/2006/relationships/tags" Target="../tags/tag1336.xml"/><Relationship Id="rId3" Type="http://schemas.openxmlformats.org/officeDocument/2006/relationships/tags" Target="../tags/tag1254.xml"/><Relationship Id="rId12" Type="http://schemas.openxmlformats.org/officeDocument/2006/relationships/tags" Target="../tags/tag1263.xml"/><Relationship Id="rId17" Type="http://schemas.openxmlformats.org/officeDocument/2006/relationships/tags" Target="../tags/tag1268.xml"/><Relationship Id="rId25" Type="http://schemas.openxmlformats.org/officeDocument/2006/relationships/tags" Target="../tags/tag1276.xml"/><Relationship Id="rId33" Type="http://schemas.openxmlformats.org/officeDocument/2006/relationships/tags" Target="../tags/tag1284.xml"/><Relationship Id="rId38" Type="http://schemas.openxmlformats.org/officeDocument/2006/relationships/tags" Target="../tags/tag1289.xml"/><Relationship Id="rId46" Type="http://schemas.openxmlformats.org/officeDocument/2006/relationships/tags" Target="../tags/tag1297.xml"/><Relationship Id="rId59" Type="http://schemas.openxmlformats.org/officeDocument/2006/relationships/tags" Target="../tags/tag1310.xml"/><Relationship Id="rId67" Type="http://schemas.openxmlformats.org/officeDocument/2006/relationships/tags" Target="../tags/tag1318.xml"/><Relationship Id="rId20" Type="http://schemas.openxmlformats.org/officeDocument/2006/relationships/tags" Target="../tags/tag1271.xml"/><Relationship Id="rId41" Type="http://schemas.openxmlformats.org/officeDocument/2006/relationships/tags" Target="../tags/tag1292.xml"/><Relationship Id="rId54" Type="http://schemas.openxmlformats.org/officeDocument/2006/relationships/tags" Target="../tags/tag1305.xml"/><Relationship Id="rId62" Type="http://schemas.openxmlformats.org/officeDocument/2006/relationships/tags" Target="../tags/tag1313.xml"/><Relationship Id="rId70" Type="http://schemas.openxmlformats.org/officeDocument/2006/relationships/tags" Target="../tags/tag1321.xml"/><Relationship Id="rId75" Type="http://schemas.openxmlformats.org/officeDocument/2006/relationships/tags" Target="../tags/tag1326.xml"/><Relationship Id="rId83" Type="http://schemas.openxmlformats.org/officeDocument/2006/relationships/tags" Target="../tags/tag1334.xml"/><Relationship Id="rId88" Type="http://schemas.openxmlformats.org/officeDocument/2006/relationships/image" Target="../media/image89.png"/><Relationship Id="rId1" Type="http://schemas.openxmlformats.org/officeDocument/2006/relationships/tags" Target="../tags/tag1252.xml"/><Relationship Id="rId6" Type="http://schemas.openxmlformats.org/officeDocument/2006/relationships/tags" Target="../tags/tag1257.xml"/><Relationship Id="rId15" Type="http://schemas.openxmlformats.org/officeDocument/2006/relationships/tags" Target="../tags/tag1266.xml"/><Relationship Id="rId23" Type="http://schemas.openxmlformats.org/officeDocument/2006/relationships/tags" Target="../tags/tag1274.xml"/><Relationship Id="rId28" Type="http://schemas.openxmlformats.org/officeDocument/2006/relationships/tags" Target="../tags/tag1279.xml"/><Relationship Id="rId36" Type="http://schemas.openxmlformats.org/officeDocument/2006/relationships/tags" Target="../tags/tag1287.xml"/><Relationship Id="rId49" Type="http://schemas.openxmlformats.org/officeDocument/2006/relationships/tags" Target="../tags/tag1300.xml"/><Relationship Id="rId57" Type="http://schemas.openxmlformats.org/officeDocument/2006/relationships/tags" Target="../tags/tag1308.xml"/><Relationship Id="rId10" Type="http://schemas.openxmlformats.org/officeDocument/2006/relationships/tags" Target="../tags/tag1261.xml"/><Relationship Id="rId31" Type="http://schemas.openxmlformats.org/officeDocument/2006/relationships/tags" Target="../tags/tag1282.xml"/><Relationship Id="rId44" Type="http://schemas.openxmlformats.org/officeDocument/2006/relationships/tags" Target="../tags/tag1295.xml"/><Relationship Id="rId52" Type="http://schemas.openxmlformats.org/officeDocument/2006/relationships/tags" Target="../tags/tag1303.xml"/><Relationship Id="rId60" Type="http://schemas.openxmlformats.org/officeDocument/2006/relationships/tags" Target="../tags/tag1311.xml"/><Relationship Id="rId65" Type="http://schemas.openxmlformats.org/officeDocument/2006/relationships/tags" Target="../tags/tag1316.xml"/><Relationship Id="rId73" Type="http://schemas.openxmlformats.org/officeDocument/2006/relationships/tags" Target="../tags/tag1324.xml"/><Relationship Id="rId78" Type="http://schemas.openxmlformats.org/officeDocument/2006/relationships/tags" Target="../tags/tag1329.xml"/><Relationship Id="rId81" Type="http://schemas.openxmlformats.org/officeDocument/2006/relationships/tags" Target="../tags/tag1332.xml"/><Relationship Id="rId86"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3" Type="http://schemas.openxmlformats.org/officeDocument/2006/relationships/tags" Target="../tags/tag1349.xml"/><Relationship Id="rId18" Type="http://schemas.openxmlformats.org/officeDocument/2006/relationships/tags" Target="../tags/tag1354.xml"/><Relationship Id="rId26" Type="http://schemas.openxmlformats.org/officeDocument/2006/relationships/tags" Target="../tags/tag1362.xml"/><Relationship Id="rId39" Type="http://schemas.openxmlformats.org/officeDocument/2006/relationships/tags" Target="../tags/tag1375.xml"/><Relationship Id="rId21" Type="http://schemas.openxmlformats.org/officeDocument/2006/relationships/tags" Target="../tags/tag1357.xml"/><Relationship Id="rId34" Type="http://schemas.openxmlformats.org/officeDocument/2006/relationships/tags" Target="../tags/tag1370.xml"/><Relationship Id="rId42" Type="http://schemas.openxmlformats.org/officeDocument/2006/relationships/tags" Target="../tags/tag1378.xml"/><Relationship Id="rId47" Type="http://schemas.openxmlformats.org/officeDocument/2006/relationships/tags" Target="../tags/tag1383.xml"/><Relationship Id="rId50" Type="http://schemas.openxmlformats.org/officeDocument/2006/relationships/tags" Target="../tags/tag1386.xml"/><Relationship Id="rId55" Type="http://schemas.openxmlformats.org/officeDocument/2006/relationships/tags" Target="../tags/tag1391.xml"/><Relationship Id="rId63" Type="http://schemas.openxmlformats.org/officeDocument/2006/relationships/tags" Target="../tags/tag1399.xml"/><Relationship Id="rId68" Type="http://schemas.openxmlformats.org/officeDocument/2006/relationships/tags" Target="../tags/tag1404.xml"/><Relationship Id="rId76" Type="http://schemas.openxmlformats.org/officeDocument/2006/relationships/tags" Target="../tags/tag1412.xml"/><Relationship Id="rId84" Type="http://schemas.openxmlformats.org/officeDocument/2006/relationships/tags" Target="../tags/tag1420.xml"/><Relationship Id="rId7" Type="http://schemas.openxmlformats.org/officeDocument/2006/relationships/tags" Target="../tags/tag1343.xml"/><Relationship Id="rId71" Type="http://schemas.openxmlformats.org/officeDocument/2006/relationships/tags" Target="../tags/tag1407.xml"/><Relationship Id="rId2" Type="http://schemas.openxmlformats.org/officeDocument/2006/relationships/tags" Target="../tags/tag1338.xml"/><Relationship Id="rId16" Type="http://schemas.openxmlformats.org/officeDocument/2006/relationships/tags" Target="../tags/tag1352.xml"/><Relationship Id="rId29" Type="http://schemas.openxmlformats.org/officeDocument/2006/relationships/tags" Target="../tags/tag1365.xml"/><Relationship Id="rId11" Type="http://schemas.openxmlformats.org/officeDocument/2006/relationships/tags" Target="../tags/tag1347.xml"/><Relationship Id="rId24" Type="http://schemas.openxmlformats.org/officeDocument/2006/relationships/tags" Target="../tags/tag1360.xml"/><Relationship Id="rId32" Type="http://schemas.openxmlformats.org/officeDocument/2006/relationships/tags" Target="../tags/tag1368.xml"/><Relationship Id="rId37" Type="http://schemas.openxmlformats.org/officeDocument/2006/relationships/tags" Target="../tags/tag1373.xml"/><Relationship Id="rId40" Type="http://schemas.openxmlformats.org/officeDocument/2006/relationships/tags" Target="../tags/tag1376.xml"/><Relationship Id="rId45" Type="http://schemas.openxmlformats.org/officeDocument/2006/relationships/tags" Target="../tags/tag1381.xml"/><Relationship Id="rId53" Type="http://schemas.openxmlformats.org/officeDocument/2006/relationships/tags" Target="../tags/tag1389.xml"/><Relationship Id="rId58" Type="http://schemas.openxmlformats.org/officeDocument/2006/relationships/tags" Target="../tags/tag1394.xml"/><Relationship Id="rId66" Type="http://schemas.openxmlformats.org/officeDocument/2006/relationships/tags" Target="../tags/tag1402.xml"/><Relationship Id="rId74" Type="http://schemas.openxmlformats.org/officeDocument/2006/relationships/tags" Target="../tags/tag1410.xml"/><Relationship Id="rId79" Type="http://schemas.openxmlformats.org/officeDocument/2006/relationships/tags" Target="../tags/tag1415.xml"/><Relationship Id="rId87" Type="http://schemas.openxmlformats.org/officeDocument/2006/relationships/notesSlide" Target="../notesSlides/notesSlide108.xml"/><Relationship Id="rId5" Type="http://schemas.openxmlformats.org/officeDocument/2006/relationships/tags" Target="../tags/tag1341.xml"/><Relationship Id="rId61" Type="http://schemas.openxmlformats.org/officeDocument/2006/relationships/tags" Target="../tags/tag1397.xml"/><Relationship Id="rId82" Type="http://schemas.openxmlformats.org/officeDocument/2006/relationships/tags" Target="../tags/tag1418.xml"/><Relationship Id="rId19" Type="http://schemas.openxmlformats.org/officeDocument/2006/relationships/tags" Target="../tags/tag1355.xml"/><Relationship Id="rId4" Type="http://schemas.openxmlformats.org/officeDocument/2006/relationships/tags" Target="../tags/tag1340.xml"/><Relationship Id="rId9" Type="http://schemas.openxmlformats.org/officeDocument/2006/relationships/tags" Target="../tags/tag1345.xml"/><Relationship Id="rId14" Type="http://schemas.openxmlformats.org/officeDocument/2006/relationships/tags" Target="../tags/tag1350.xml"/><Relationship Id="rId22" Type="http://schemas.openxmlformats.org/officeDocument/2006/relationships/tags" Target="../tags/tag1358.xml"/><Relationship Id="rId27" Type="http://schemas.openxmlformats.org/officeDocument/2006/relationships/tags" Target="../tags/tag1363.xml"/><Relationship Id="rId30" Type="http://schemas.openxmlformats.org/officeDocument/2006/relationships/tags" Target="../tags/tag1366.xml"/><Relationship Id="rId35" Type="http://schemas.openxmlformats.org/officeDocument/2006/relationships/tags" Target="../tags/tag1371.xml"/><Relationship Id="rId43" Type="http://schemas.openxmlformats.org/officeDocument/2006/relationships/tags" Target="../tags/tag1379.xml"/><Relationship Id="rId48" Type="http://schemas.openxmlformats.org/officeDocument/2006/relationships/tags" Target="../tags/tag1384.xml"/><Relationship Id="rId56" Type="http://schemas.openxmlformats.org/officeDocument/2006/relationships/tags" Target="../tags/tag1392.xml"/><Relationship Id="rId64" Type="http://schemas.openxmlformats.org/officeDocument/2006/relationships/tags" Target="../tags/tag1400.xml"/><Relationship Id="rId69" Type="http://schemas.openxmlformats.org/officeDocument/2006/relationships/tags" Target="../tags/tag1405.xml"/><Relationship Id="rId77" Type="http://schemas.openxmlformats.org/officeDocument/2006/relationships/tags" Target="../tags/tag1413.xml"/><Relationship Id="rId8" Type="http://schemas.openxmlformats.org/officeDocument/2006/relationships/tags" Target="../tags/tag1344.xml"/><Relationship Id="rId51" Type="http://schemas.openxmlformats.org/officeDocument/2006/relationships/tags" Target="../tags/tag1387.xml"/><Relationship Id="rId72" Type="http://schemas.openxmlformats.org/officeDocument/2006/relationships/tags" Target="../tags/tag1408.xml"/><Relationship Id="rId80" Type="http://schemas.openxmlformats.org/officeDocument/2006/relationships/tags" Target="../tags/tag1416.xml"/><Relationship Id="rId85" Type="http://schemas.openxmlformats.org/officeDocument/2006/relationships/tags" Target="../tags/tag1421.xml"/><Relationship Id="rId3" Type="http://schemas.openxmlformats.org/officeDocument/2006/relationships/tags" Target="../tags/tag1339.xml"/><Relationship Id="rId12" Type="http://schemas.openxmlformats.org/officeDocument/2006/relationships/tags" Target="../tags/tag1348.xml"/><Relationship Id="rId17" Type="http://schemas.openxmlformats.org/officeDocument/2006/relationships/tags" Target="../tags/tag1353.xml"/><Relationship Id="rId25" Type="http://schemas.openxmlformats.org/officeDocument/2006/relationships/tags" Target="../tags/tag1361.xml"/><Relationship Id="rId33" Type="http://schemas.openxmlformats.org/officeDocument/2006/relationships/tags" Target="../tags/tag1369.xml"/><Relationship Id="rId38" Type="http://schemas.openxmlformats.org/officeDocument/2006/relationships/tags" Target="../tags/tag1374.xml"/><Relationship Id="rId46" Type="http://schemas.openxmlformats.org/officeDocument/2006/relationships/tags" Target="../tags/tag1382.xml"/><Relationship Id="rId59" Type="http://schemas.openxmlformats.org/officeDocument/2006/relationships/tags" Target="../tags/tag1395.xml"/><Relationship Id="rId67" Type="http://schemas.openxmlformats.org/officeDocument/2006/relationships/tags" Target="../tags/tag1403.xml"/><Relationship Id="rId20" Type="http://schemas.openxmlformats.org/officeDocument/2006/relationships/tags" Target="../tags/tag1356.xml"/><Relationship Id="rId41" Type="http://schemas.openxmlformats.org/officeDocument/2006/relationships/tags" Target="../tags/tag1377.xml"/><Relationship Id="rId54" Type="http://schemas.openxmlformats.org/officeDocument/2006/relationships/tags" Target="../tags/tag1390.xml"/><Relationship Id="rId62" Type="http://schemas.openxmlformats.org/officeDocument/2006/relationships/tags" Target="../tags/tag1398.xml"/><Relationship Id="rId70" Type="http://schemas.openxmlformats.org/officeDocument/2006/relationships/tags" Target="../tags/tag1406.xml"/><Relationship Id="rId75" Type="http://schemas.openxmlformats.org/officeDocument/2006/relationships/tags" Target="../tags/tag1411.xml"/><Relationship Id="rId83" Type="http://schemas.openxmlformats.org/officeDocument/2006/relationships/tags" Target="../tags/tag1419.xml"/><Relationship Id="rId88" Type="http://schemas.openxmlformats.org/officeDocument/2006/relationships/image" Target="../media/image89.png"/><Relationship Id="rId1" Type="http://schemas.openxmlformats.org/officeDocument/2006/relationships/tags" Target="../tags/tag1337.xml"/><Relationship Id="rId6" Type="http://schemas.openxmlformats.org/officeDocument/2006/relationships/tags" Target="../tags/tag1342.xml"/><Relationship Id="rId15" Type="http://schemas.openxmlformats.org/officeDocument/2006/relationships/tags" Target="../tags/tag1351.xml"/><Relationship Id="rId23" Type="http://schemas.openxmlformats.org/officeDocument/2006/relationships/tags" Target="../tags/tag1359.xml"/><Relationship Id="rId28" Type="http://schemas.openxmlformats.org/officeDocument/2006/relationships/tags" Target="../tags/tag1364.xml"/><Relationship Id="rId36" Type="http://schemas.openxmlformats.org/officeDocument/2006/relationships/tags" Target="../tags/tag1372.xml"/><Relationship Id="rId49" Type="http://schemas.openxmlformats.org/officeDocument/2006/relationships/tags" Target="../tags/tag1385.xml"/><Relationship Id="rId57" Type="http://schemas.openxmlformats.org/officeDocument/2006/relationships/tags" Target="../tags/tag1393.xml"/><Relationship Id="rId10" Type="http://schemas.openxmlformats.org/officeDocument/2006/relationships/tags" Target="../tags/tag1346.xml"/><Relationship Id="rId31" Type="http://schemas.openxmlformats.org/officeDocument/2006/relationships/tags" Target="../tags/tag1367.xml"/><Relationship Id="rId44" Type="http://schemas.openxmlformats.org/officeDocument/2006/relationships/tags" Target="../tags/tag1380.xml"/><Relationship Id="rId52" Type="http://schemas.openxmlformats.org/officeDocument/2006/relationships/tags" Target="../tags/tag1388.xml"/><Relationship Id="rId60" Type="http://schemas.openxmlformats.org/officeDocument/2006/relationships/tags" Target="../tags/tag1396.xml"/><Relationship Id="rId65" Type="http://schemas.openxmlformats.org/officeDocument/2006/relationships/tags" Target="../tags/tag1401.xml"/><Relationship Id="rId73" Type="http://schemas.openxmlformats.org/officeDocument/2006/relationships/tags" Target="../tags/tag1409.xml"/><Relationship Id="rId78" Type="http://schemas.openxmlformats.org/officeDocument/2006/relationships/tags" Target="../tags/tag1414.xml"/><Relationship Id="rId81" Type="http://schemas.openxmlformats.org/officeDocument/2006/relationships/tags" Target="../tags/tag1417.xml"/><Relationship Id="rId86"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1424.xml"/><Relationship Id="rId7" Type="http://schemas.openxmlformats.org/officeDocument/2006/relationships/notesSlide" Target="../notesSlides/notesSlide109.xml"/><Relationship Id="rId2" Type="http://schemas.openxmlformats.org/officeDocument/2006/relationships/tags" Target="../tags/tag1423.xml"/><Relationship Id="rId1" Type="http://schemas.openxmlformats.org/officeDocument/2006/relationships/tags" Target="../tags/tag1422.xml"/><Relationship Id="rId6" Type="http://schemas.openxmlformats.org/officeDocument/2006/relationships/slideLayout" Target="../slideLayouts/slideLayout7.xml"/><Relationship Id="rId5" Type="http://schemas.openxmlformats.org/officeDocument/2006/relationships/tags" Target="../tags/tag1426.xml"/><Relationship Id="rId4" Type="http://schemas.openxmlformats.org/officeDocument/2006/relationships/tags" Target="../tags/tag1425.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9.xml"/><Relationship Id="rId7" Type="http://schemas.openxmlformats.org/officeDocument/2006/relationships/notesSlide" Target="../notesSlides/notesSlide1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7.xml"/><Relationship Id="rId5" Type="http://schemas.openxmlformats.org/officeDocument/2006/relationships/tags" Target="../tags/tag91.xml"/><Relationship Id="rId4" Type="http://schemas.openxmlformats.org/officeDocument/2006/relationships/tags" Target="../tags/tag90.xml"/></Relationships>
</file>

<file path=ppt/slides/_rels/slide120.xml.rels><?xml version="1.0" encoding="UTF-8" standalone="yes"?>
<Relationships xmlns="http://schemas.openxmlformats.org/package/2006/relationships"><Relationship Id="rId8" Type="http://schemas.openxmlformats.org/officeDocument/2006/relationships/tags" Target="../tags/tag1434.xml"/><Relationship Id="rId13" Type="http://schemas.openxmlformats.org/officeDocument/2006/relationships/notesSlide" Target="../notesSlides/notesSlide110.xml"/><Relationship Id="rId3" Type="http://schemas.openxmlformats.org/officeDocument/2006/relationships/tags" Target="../tags/tag1429.xml"/><Relationship Id="rId7" Type="http://schemas.openxmlformats.org/officeDocument/2006/relationships/tags" Target="../tags/tag1433.xml"/><Relationship Id="rId12" Type="http://schemas.openxmlformats.org/officeDocument/2006/relationships/slideLayout" Target="../slideLayouts/slideLayout7.xml"/><Relationship Id="rId17" Type="http://schemas.openxmlformats.org/officeDocument/2006/relationships/image" Target="../media/image94.png"/><Relationship Id="rId2" Type="http://schemas.openxmlformats.org/officeDocument/2006/relationships/tags" Target="../tags/tag1428.xml"/><Relationship Id="rId16" Type="http://schemas.openxmlformats.org/officeDocument/2006/relationships/image" Target="../media/image93.png"/><Relationship Id="rId1" Type="http://schemas.openxmlformats.org/officeDocument/2006/relationships/tags" Target="../tags/tag1427.xml"/><Relationship Id="rId6" Type="http://schemas.openxmlformats.org/officeDocument/2006/relationships/tags" Target="../tags/tag1432.xml"/><Relationship Id="rId11" Type="http://schemas.openxmlformats.org/officeDocument/2006/relationships/tags" Target="../tags/tag1437.xml"/><Relationship Id="rId5" Type="http://schemas.openxmlformats.org/officeDocument/2006/relationships/tags" Target="../tags/tag1431.xml"/><Relationship Id="rId15" Type="http://schemas.openxmlformats.org/officeDocument/2006/relationships/image" Target="../media/image92.png"/><Relationship Id="rId10" Type="http://schemas.openxmlformats.org/officeDocument/2006/relationships/tags" Target="../tags/tag1436.xml"/><Relationship Id="rId4" Type="http://schemas.openxmlformats.org/officeDocument/2006/relationships/tags" Target="../tags/tag1430.xml"/><Relationship Id="rId9" Type="http://schemas.openxmlformats.org/officeDocument/2006/relationships/tags" Target="../tags/tag1435.xml"/><Relationship Id="rId14" Type="http://schemas.openxmlformats.org/officeDocument/2006/relationships/image" Target="../media/image91.png"/></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111.xml"/><Relationship Id="rId3" Type="http://schemas.openxmlformats.org/officeDocument/2006/relationships/tags" Target="../tags/tag1440.xml"/><Relationship Id="rId7" Type="http://schemas.openxmlformats.org/officeDocument/2006/relationships/slideLayout" Target="../slideLayouts/slideLayout7.xml"/><Relationship Id="rId2" Type="http://schemas.openxmlformats.org/officeDocument/2006/relationships/tags" Target="../tags/tag1439.xml"/><Relationship Id="rId1" Type="http://schemas.openxmlformats.org/officeDocument/2006/relationships/tags" Target="../tags/tag1438.xml"/><Relationship Id="rId6" Type="http://schemas.openxmlformats.org/officeDocument/2006/relationships/tags" Target="../tags/tag1443.xml"/><Relationship Id="rId5" Type="http://schemas.openxmlformats.org/officeDocument/2006/relationships/tags" Target="../tags/tag1442.xml"/><Relationship Id="rId4" Type="http://schemas.openxmlformats.org/officeDocument/2006/relationships/tags" Target="../tags/tag1441.xml"/></Relationships>
</file>

<file path=ppt/slides/_rels/slide122.xml.rels><?xml version="1.0" encoding="UTF-8" standalone="yes"?>
<Relationships xmlns="http://schemas.openxmlformats.org/package/2006/relationships"><Relationship Id="rId13" Type="http://schemas.openxmlformats.org/officeDocument/2006/relationships/tags" Target="../tags/tag1456.xml"/><Relationship Id="rId18" Type="http://schemas.openxmlformats.org/officeDocument/2006/relationships/tags" Target="../tags/tag1461.xml"/><Relationship Id="rId26" Type="http://schemas.openxmlformats.org/officeDocument/2006/relationships/tags" Target="../tags/tag1469.xml"/><Relationship Id="rId39" Type="http://schemas.openxmlformats.org/officeDocument/2006/relationships/tags" Target="../tags/tag1482.xml"/><Relationship Id="rId3" Type="http://schemas.openxmlformats.org/officeDocument/2006/relationships/tags" Target="../tags/tag1446.xml"/><Relationship Id="rId21" Type="http://schemas.openxmlformats.org/officeDocument/2006/relationships/tags" Target="../tags/tag1464.xml"/><Relationship Id="rId34" Type="http://schemas.openxmlformats.org/officeDocument/2006/relationships/tags" Target="../tags/tag1477.xml"/><Relationship Id="rId42" Type="http://schemas.openxmlformats.org/officeDocument/2006/relationships/notesSlide" Target="../notesSlides/notesSlide112.xml"/><Relationship Id="rId47" Type="http://schemas.openxmlformats.org/officeDocument/2006/relationships/image" Target="../media/image99.png"/><Relationship Id="rId7" Type="http://schemas.openxmlformats.org/officeDocument/2006/relationships/tags" Target="../tags/tag1450.xml"/><Relationship Id="rId12" Type="http://schemas.openxmlformats.org/officeDocument/2006/relationships/tags" Target="../tags/tag1455.xml"/><Relationship Id="rId17" Type="http://schemas.openxmlformats.org/officeDocument/2006/relationships/tags" Target="../tags/tag1460.xml"/><Relationship Id="rId25" Type="http://schemas.openxmlformats.org/officeDocument/2006/relationships/tags" Target="../tags/tag1468.xml"/><Relationship Id="rId33" Type="http://schemas.openxmlformats.org/officeDocument/2006/relationships/tags" Target="../tags/tag1476.xml"/><Relationship Id="rId38" Type="http://schemas.openxmlformats.org/officeDocument/2006/relationships/tags" Target="../tags/tag1481.xml"/><Relationship Id="rId46" Type="http://schemas.openxmlformats.org/officeDocument/2006/relationships/image" Target="../media/image98.png"/><Relationship Id="rId2" Type="http://schemas.openxmlformats.org/officeDocument/2006/relationships/tags" Target="../tags/tag1445.xml"/><Relationship Id="rId16" Type="http://schemas.openxmlformats.org/officeDocument/2006/relationships/tags" Target="../tags/tag1459.xml"/><Relationship Id="rId20" Type="http://schemas.openxmlformats.org/officeDocument/2006/relationships/tags" Target="../tags/tag1463.xml"/><Relationship Id="rId29" Type="http://schemas.openxmlformats.org/officeDocument/2006/relationships/tags" Target="../tags/tag1472.xml"/><Relationship Id="rId41" Type="http://schemas.openxmlformats.org/officeDocument/2006/relationships/slideLayout" Target="../slideLayouts/slideLayout7.xml"/><Relationship Id="rId1" Type="http://schemas.openxmlformats.org/officeDocument/2006/relationships/tags" Target="../tags/tag1444.xml"/><Relationship Id="rId6" Type="http://schemas.openxmlformats.org/officeDocument/2006/relationships/tags" Target="../tags/tag1449.xml"/><Relationship Id="rId11" Type="http://schemas.openxmlformats.org/officeDocument/2006/relationships/tags" Target="../tags/tag1454.xml"/><Relationship Id="rId24" Type="http://schemas.openxmlformats.org/officeDocument/2006/relationships/tags" Target="../tags/tag1467.xml"/><Relationship Id="rId32" Type="http://schemas.openxmlformats.org/officeDocument/2006/relationships/tags" Target="../tags/tag1475.xml"/><Relationship Id="rId37" Type="http://schemas.openxmlformats.org/officeDocument/2006/relationships/tags" Target="../tags/tag1480.xml"/><Relationship Id="rId40" Type="http://schemas.openxmlformats.org/officeDocument/2006/relationships/tags" Target="../tags/tag1483.xml"/><Relationship Id="rId45" Type="http://schemas.openxmlformats.org/officeDocument/2006/relationships/image" Target="../media/image97.png"/><Relationship Id="rId5" Type="http://schemas.openxmlformats.org/officeDocument/2006/relationships/tags" Target="../tags/tag1448.xml"/><Relationship Id="rId15" Type="http://schemas.openxmlformats.org/officeDocument/2006/relationships/tags" Target="../tags/tag1458.xml"/><Relationship Id="rId23" Type="http://schemas.openxmlformats.org/officeDocument/2006/relationships/tags" Target="../tags/tag1466.xml"/><Relationship Id="rId28" Type="http://schemas.openxmlformats.org/officeDocument/2006/relationships/tags" Target="../tags/tag1471.xml"/><Relationship Id="rId36" Type="http://schemas.openxmlformats.org/officeDocument/2006/relationships/tags" Target="../tags/tag1479.xml"/><Relationship Id="rId49" Type="http://schemas.openxmlformats.org/officeDocument/2006/relationships/image" Target="../media/image101.png"/><Relationship Id="rId10" Type="http://schemas.openxmlformats.org/officeDocument/2006/relationships/tags" Target="../tags/tag1453.xml"/><Relationship Id="rId19" Type="http://schemas.openxmlformats.org/officeDocument/2006/relationships/tags" Target="../tags/tag1462.xml"/><Relationship Id="rId31" Type="http://schemas.openxmlformats.org/officeDocument/2006/relationships/tags" Target="../tags/tag1474.xml"/><Relationship Id="rId44" Type="http://schemas.openxmlformats.org/officeDocument/2006/relationships/image" Target="../media/image96.png"/><Relationship Id="rId4" Type="http://schemas.openxmlformats.org/officeDocument/2006/relationships/tags" Target="../tags/tag1447.xml"/><Relationship Id="rId9" Type="http://schemas.openxmlformats.org/officeDocument/2006/relationships/tags" Target="../tags/tag1452.xml"/><Relationship Id="rId14" Type="http://schemas.openxmlformats.org/officeDocument/2006/relationships/tags" Target="../tags/tag1457.xml"/><Relationship Id="rId22" Type="http://schemas.openxmlformats.org/officeDocument/2006/relationships/tags" Target="../tags/tag1465.xml"/><Relationship Id="rId27" Type="http://schemas.openxmlformats.org/officeDocument/2006/relationships/tags" Target="../tags/tag1470.xml"/><Relationship Id="rId30" Type="http://schemas.openxmlformats.org/officeDocument/2006/relationships/tags" Target="../tags/tag1473.xml"/><Relationship Id="rId35" Type="http://schemas.openxmlformats.org/officeDocument/2006/relationships/tags" Target="../tags/tag1478.xml"/><Relationship Id="rId43" Type="http://schemas.openxmlformats.org/officeDocument/2006/relationships/image" Target="../media/image95.png"/><Relationship Id="rId48" Type="http://schemas.openxmlformats.org/officeDocument/2006/relationships/image" Target="../media/image100.png"/><Relationship Id="rId8" Type="http://schemas.openxmlformats.org/officeDocument/2006/relationships/tags" Target="../tags/tag1451.xml"/></Relationships>
</file>

<file path=ppt/slides/_rels/slide123.xml.rels><?xml version="1.0" encoding="UTF-8" standalone="yes"?>
<Relationships xmlns="http://schemas.openxmlformats.org/package/2006/relationships"><Relationship Id="rId8" Type="http://schemas.openxmlformats.org/officeDocument/2006/relationships/notesSlide" Target="../notesSlides/notesSlide113.xml"/><Relationship Id="rId3" Type="http://schemas.openxmlformats.org/officeDocument/2006/relationships/tags" Target="../tags/tag1486.xml"/><Relationship Id="rId7" Type="http://schemas.openxmlformats.org/officeDocument/2006/relationships/slideLayout" Target="../slideLayouts/slideLayout7.xml"/><Relationship Id="rId2" Type="http://schemas.openxmlformats.org/officeDocument/2006/relationships/tags" Target="../tags/tag1485.xml"/><Relationship Id="rId1" Type="http://schemas.openxmlformats.org/officeDocument/2006/relationships/tags" Target="../tags/tag1484.xml"/><Relationship Id="rId6" Type="http://schemas.openxmlformats.org/officeDocument/2006/relationships/tags" Target="../tags/tag1489.xml"/><Relationship Id="rId5" Type="http://schemas.openxmlformats.org/officeDocument/2006/relationships/tags" Target="../tags/tag1488.xml"/><Relationship Id="rId4" Type="http://schemas.openxmlformats.org/officeDocument/2006/relationships/tags" Target="../tags/tag1487.xml"/></Relationships>
</file>

<file path=ppt/slides/_rels/slide124.xml.rels><?xml version="1.0" encoding="UTF-8" standalone="yes"?>
<Relationships xmlns="http://schemas.openxmlformats.org/package/2006/relationships"><Relationship Id="rId13" Type="http://schemas.openxmlformats.org/officeDocument/2006/relationships/tags" Target="../tags/tag1502.xml"/><Relationship Id="rId18" Type="http://schemas.openxmlformats.org/officeDocument/2006/relationships/tags" Target="../tags/tag1507.xml"/><Relationship Id="rId26" Type="http://schemas.openxmlformats.org/officeDocument/2006/relationships/tags" Target="../tags/tag1515.xml"/><Relationship Id="rId39" Type="http://schemas.openxmlformats.org/officeDocument/2006/relationships/tags" Target="../tags/tag1528.xml"/><Relationship Id="rId21" Type="http://schemas.openxmlformats.org/officeDocument/2006/relationships/tags" Target="../tags/tag1510.xml"/><Relationship Id="rId34" Type="http://schemas.openxmlformats.org/officeDocument/2006/relationships/tags" Target="../tags/tag1523.xml"/><Relationship Id="rId42" Type="http://schemas.openxmlformats.org/officeDocument/2006/relationships/tags" Target="../tags/tag1531.xml"/><Relationship Id="rId47" Type="http://schemas.openxmlformats.org/officeDocument/2006/relationships/tags" Target="../tags/tag1536.xml"/><Relationship Id="rId50" Type="http://schemas.openxmlformats.org/officeDocument/2006/relationships/tags" Target="../tags/tag1539.xml"/><Relationship Id="rId55" Type="http://schemas.openxmlformats.org/officeDocument/2006/relationships/tags" Target="../tags/tag1544.xml"/><Relationship Id="rId63" Type="http://schemas.openxmlformats.org/officeDocument/2006/relationships/tags" Target="../tags/tag1552.xml"/><Relationship Id="rId68" Type="http://schemas.openxmlformats.org/officeDocument/2006/relationships/notesSlide" Target="../notesSlides/notesSlide114.xml"/><Relationship Id="rId7" Type="http://schemas.openxmlformats.org/officeDocument/2006/relationships/tags" Target="../tags/tag1496.xml"/><Relationship Id="rId71" Type="http://schemas.openxmlformats.org/officeDocument/2006/relationships/image" Target="../media/image97.png"/><Relationship Id="rId2" Type="http://schemas.openxmlformats.org/officeDocument/2006/relationships/tags" Target="../tags/tag1491.xml"/><Relationship Id="rId16" Type="http://schemas.openxmlformats.org/officeDocument/2006/relationships/tags" Target="../tags/tag1505.xml"/><Relationship Id="rId29" Type="http://schemas.openxmlformats.org/officeDocument/2006/relationships/tags" Target="../tags/tag1518.xml"/><Relationship Id="rId11" Type="http://schemas.openxmlformats.org/officeDocument/2006/relationships/tags" Target="../tags/tag1500.xml"/><Relationship Id="rId24" Type="http://schemas.openxmlformats.org/officeDocument/2006/relationships/tags" Target="../tags/tag1513.xml"/><Relationship Id="rId32" Type="http://schemas.openxmlformats.org/officeDocument/2006/relationships/tags" Target="../tags/tag1521.xml"/><Relationship Id="rId37" Type="http://schemas.openxmlformats.org/officeDocument/2006/relationships/tags" Target="../tags/tag1526.xml"/><Relationship Id="rId40" Type="http://schemas.openxmlformats.org/officeDocument/2006/relationships/tags" Target="../tags/tag1529.xml"/><Relationship Id="rId45" Type="http://schemas.openxmlformats.org/officeDocument/2006/relationships/tags" Target="../tags/tag1534.xml"/><Relationship Id="rId53" Type="http://schemas.openxmlformats.org/officeDocument/2006/relationships/tags" Target="../tags/tag1542.xml"/><Relationship Id="rId58" Type="http://schemas.openxmlformats.org/officeDocument/2006/relationships/tags" Target="../tags/tag1547.xml"/><Relationship Id="rId66" Type="http://schemas.openxmlformats.org/officeDocument/2006/relationships/tags" Target="../tags/tag1555.xml"/><Relationship Id="rId74" Type="http://schemas.openxmlformats.org/officeDocument/2006/relationships/image" Target="../media/image100.png"/><Relationship Id="rId5" Type="http://schemas.openxmlformats.org/officeDocument/2006/relationships/tags" Target="../tags/tag1494.xml"/><Relationship Id="rId15" Type="http://schemas.openxmlformats.org/officeDocument/2006/relationships/tags" Target="../tags/tag1504.xml"/><Relationship Id="rId23" Type="http://schemas.openxmlformats.org/officeDocument/2006/relationships/tags" Target="../tags/tag1512.xml"/><Relationship Id="rId28" Type="http://schemas.openxmlformats.org/officeDocument/2006/relationships/tags" Target="../tags/tag1517.xml"/><Relationship Id="rId36" Type="http://schemas.openxmlformats.org/officeDocument/2006/relationships/tags" Target="../tags/tag1525.xml"/><Relationship Id="rId49" Type="http://schemas.openxmlformats.org/officeDocument/2006/relationships/tags" Target="../tags/tag1538.xml"/><Relationship Id="rId57" Type="http://schemas.openxmlformats.org/officeDocument/2006/relationships/tags" Target="../tags/tag1546.xml"/><Relationship Id="rId61" Type="http://schemas.openxmlformats.org/officeDocument/2006/relationships/tags" Target="../tags/tag1550.xml"/><Relationship Id="rId10" Type="http://schemas.openxmlformats.org/officeDocument/2006/relationships/tags" Target="../tags/tag1499.xml"/><Relationship Id="rId19" Type="http://schemas.openxmlformats.org/officeDocument/2006/relationships/tags" Target="../tags/tag1508.xml"/><Relationship Id="rId31" Type="http://schemas.openxmlformats.org/officeDocument/2006/relationships/tags" Target="../tags/tag1520.xml"/><Relationship Id="rId44" Type="http://schemas.openxmlformats.org/officeDocument/2006/relationships/tags" Target="../tags/tag1533.xml"/><Relationship Id="rId52" Type="http://schemas.openxmlformats.org/officeDocument/2006/relationships/tags" Target="../tags/tag1541.xml"/><Relationship Id="rId60" Type="http://schemas.openxmlformats.org/officeDocument/2006/relationships/tags" Target="../tags/tag1549.xml"/><Relationship Id="rId65" Type="http://schemas.openxmlformats.org/officeDocument/2006/relationships/tags" Target="../tags/tag1554.xml"/><Relationship Id="rId73" Type="http://schemas.openxmlformats.org/officeDocument/2006/relationships/image" Target="../media/image99.png"/><Relationship Id="rId4" Type="http://schemas.openxmlformats.org/officeDocument/2006/relationships/tags" Target="../tags/tag1493.xml"/><Relationship Id="rId9" Type="http://schemas.openxmlformats.org/officeDocument/2006/relationships/tags" Target="../tags/tag1498.xml"/><Relationship Id="rId14" Type="http://schemas.openxmlformats.org/officeDocument/2006/relationships/tags" Target="../tags/tag1503.xml"/><Relationship Id="rId22" Type="http://schemas.openxmlformats.org/officeDocument/2006/relationships/tags" Target="../tags/tag1511.xml"/><Relationship Id="rId27" Type="http://schemas.openxmlformats.org/officeDocument/2006/relationships/tags" Target="../tags/tag1516.xml"/><Relationship Id="rId30" Type="http://schemas.openxmlformats.org/officeDocument/2006/relationships/tags" Target="../tags/tag1519.xml"/><Relationship Id="rId35" Type="http://schemas.openxmlformats.org/officeDocument/2006/relationships/tags" Target="../tags/tag1524.xml"/><Relationship Id="rId43" Type="http://schemas.openxmlformats.org/officeDocument/2006/relationships/tags" Target="../tags/tag1532.xml"/><Relationship Id="rId48" Type="http://schemas.openxmlformats.org/officeDocument/2006/relationships/tags" Target="../tags/tag1537.xml"/><Relationship Id="rId56" Type="http://schemas.openxmlformats.org/officeDocument/2006/relationships/tags" Target="../tags/tag1545.xml"/><Relationship Id="rId64" Type="http://schemas.openxmlformats.org/officeDocument/2006/relationships/tags" Target="../tags/tag1553.xml"/><Relationship Id="rId69" Type="http://schemas.openxmlformats.org/officeDocument/2006/relationships/image" Target="../media/image95.png"/><Relationship Id="rId8" Type="http://schemas.openxmlformats.org/officeDocument/2006/relationships/tags" Target="../tags/tag1497.xml"/><Relationship Id="rId51" Type="http://schemas.openxmlformats.org/officeDocument/2006/relationships/tags" Target="../tags/tag1540.xml"/><Relationship Id="rId72" Type="http://schemas.openxmlformats.org/officeDocument/2006/relationships/image" Target="../media/image98.png"/><Relationship Id="rId3" Type="http://schemas.openxmlformats.org/officeDocument/2006/relationships/tags" Target="../tags/tag1492.xml"/><Relationship Id="rId12" Type="http://schemas.openxmlformats.org/officeDocument/2006/relationships/tags" Target="../tags/tag1501.xml"/><Relationship Id="rId17" Type="http://schemas.openxmlformats.org/officeDocument/2006/relationships/tags" Target="../tags/tag1506.xml"/><Relationship Id="rId25" Type="http://schemas.openxmlformats.org/officeDocument/2006/relationships/tags" Target="../tags/tag1514.xml"/><Relationship Id="rId33" Type="http://schemas.openxmlformats.org/officeDocument/2006/relationships/tags" Target="../tags/tag1522.xml"/><Relationship Id="rId38" Type="http://schemas.openxmlformats.org/officeDocument/2006/relationships/tags" Target="../tags/tag1527.xml"/><Relationship Id="rId46" Type="http://schemas.openxmlformats.org/officeDocument/2006/relationships/tags" Target="../tags/tag1535.xml"/><Relationship Id="rId59" Type="http://schemas.openxmlformats.org/officeDocument/2006/relationships/tags" Target="../tags/tag1548.xml"/><Relationship Id="rId67" Type="http://schemas.openxmlformats.org/officeDocument/2006/relationships/slideLayout" Target="../slideLayouts/slideLayout7.xml"/><Relationship Id="rId20" Type="http://schemas.openxmlformats.org/officeDocument/2006/relationships/tags" Target="../tags/tag1509.xml"/><Relationship Id="rId41" Type="http://schemas.openxmlformats.org/officeDocument/2006/relationships/tags" Target="../tags/tag1530.xml"/><Relationship Id="rId54" Type="http://schemas.openxmlformats.org/officeDocument/2006/relationships/tags" Target="../tags/tag1543.xml"/><Relationship Id="rId62" Type="http://schemas.openxmlformats.org/officeDocument/2006/relationships/tags" Target="../tags/tag1551.xml"/><Relationship Id="rId70" Type="http://schemas.openxmlformats.org/officeDocument/2006/relationships/image" Target="../media/image96.png"/><Relationship Id="rId75" Type="http://schemas.openxmlformats.org/officeDocument/2006/relationships/image" Target="../media/image101.png"/><Relationship Id="rId1" Type="http://schemas.openxmlformats.org/officeDocument/2006/relationships/tags" Target="../tags/tag1490.xml"/><Relationship Id="rId6" Type="http://schemas.openxmlformats.org/officeDocument/2006/relationships/tags" Target="../tags/tag1495.xml"/></Relationships>
</file>

<file path=ppt/slides/_rels/slide125.xml.rels><?xml version="1.0" encoding="UTF-8" standalone="yes"?>
<Relationships xmlns="http://schemas.openxmlformats.org/package/2006/relationships"><Relationship Id="rId3" Type="http://schemas.openxmlformats.org/officeDocument/2006/relationships/tags" Target="../tags/tag1558.xml"/><Relationship Id="rId2" Type="http://schemas.openxmlformats.org/officeDocument/2006/relationships/tags" Target="../tags/tag1557.xml"/><Relationship Id="rId1" Type="http://schemas.openxmlformats.org/officeDocument/2006/relationships/tags" Target="../tags/tag1556.xml"/><Relationship Id="rId5" Type="http://schemas.openxmlformats.org/officeDocument/2006/relationships/notesSlide" Target="../notesSlides/notesSlide115.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9" Type="http://schemas.openxmlformats.org/officeDocument/2006/relationships/image" Target="../media/image29.png"/><Relationship Id="rId21" Type="http://schemas.openxmlformats.org/officeDocument/2006/relationships/tags" Target="../tags/tag112.xml"/><Relationship Id="rId34" Type="http://schemas.openxmlformats.org/officeDocument/2006/relationships/notesSlide" Target="../notesSlides/notesSlide12.xml"/><Relationship Id="rId42" Type="http://schemas.openxmlformats.org/officeDocument/2006/relationships/image" Target="../media/image32.png"/><Relationship Id="rId47" Type="http://schemas.openxmlformats.org/officeDocument/2006/relationships/image" Target="../media/image37.png"/><Relationship Id="rId50" Type="http://schemas.openxmlformats.org/officeDocument/2006/relationships/image" Target="../media/image40.png"/><Relationship Id="rId55" Type="http://schemas.openxmlformats.org/officeDocument/2006/relationships/image" Target="../media/image45.png"/><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33" Type="http://schemas.openxmlformats.org/officeDocument/2006/relationships/slideLayout" Target="../slideLayouts/slideLayout7.xml"/><Relationship Id="rId38" Type="http://schemas.openxmlformats.org/officeDocument/2006/relationships/image" Target="../media/image28.png"/><Relationship Id="rId46" Type="http://schemas.openxmlformats.org/officeDocument/2006/relationships/image" Target="../media/image36.png"/><Relationship Id="rId59" Type="http://schemas.openxmlformats.org/officeDocument/2006/relationships/image" Target="../media/image6.png"/><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tags" Target="../tags/tag111.xml"/><Relationship Id="rId29" Type="http://schemas.openxmlformats.org/officeDocument/2006/relationships/tags" Target="../tags/tag120.xml"/><Relationship Id="rId41" Type="http://schemas.openxmlformats.org/officeDocument/2006/relationships/image" Target="../media/image31.png"/><Relationship Id="rId54" Type="http://schemas.openxmlformats.org/officeDocument/2006/relationships/image" Target="../media/image44.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tags" Target="../tags/tag121.xml"/><Relationship Id="rId37" Type="http://schemas.openxmlformats.org/officeDocument/2006/relationships/image" Target="../media/image27.png"/><Relationship Id="rId40" Type="http://schemas.openxmlformats.org/officeDocument/2006/relationships/image" Target="../media/image30.png"/><Relationship Id="rId45" Type="http://schemas.openxmlformats.org/officeDocument/2006/relationships/image" Target="../media/image35.png"/><Relationship Id="rId53" Type="http://schemas.openxmlformats.org/officeDocument/2006/relationships/image" Target="../media/image43.png"/><Relationship Id="rId58" Type="http://schemas.openxmlformats.org/officeDocument/2006/relationships/image" Target="../media/image48.png"/><Relationship Id="rId5" Type="http://schemas.openxmlformats.org/officeDocument/2006/relationships/tags" Target="../tags/tag96.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tags" Target="../tags/tag119.xml"/><Relationship Id="rId36" Type="http://schemas.openxmlformats.org/officeDocument/2006/relationships/image" Target="../media/image26.png"/><Relationship Id="rId49" Type="http://schemas.openxmlformats.org/officeDocument/2006/relationships/image" Target="../media/image39.png"/><Relationship Id="rId57" Type="http://schemas.openxmlformats.org/officeDocument/2006/relationships/image" Target="../media/image47.png"/><Relationship Id="rId10" Type="http://schemas.openxmlformats.org/officeDocument/2006/relationships/tags" Target="../tags/tag101.xml"/><Relationship Id="rId19" Type="http://schemas.openxmlformats.org/officeDocument/2006/relationships/tags" Target="../tags/tag110.xml"/><Relationship Id="rId31" Type="http://schemas.openxmlformats.org/officeDocument/2006/relationships/audio" Target="../media/media3.m4a"/><Relationship Id="rId44" Type="http://schemas.openxmlformats.org/officeDocument/2006/relationships/image" Target="../media/image34.png"/><Relationship Id="rId52" Type="http://schemas.openxmlformats.org/officeDocument/2006/relationships/image" Target="../media/image42.pn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microsoft.com/office/2007/relationships/media" Target="../media/media3.m4a"/><Relationship Id="rId35" Type="http://schemas.openxmlformats.org/officeDocument/2006/relationships/image" Target="../media/image25.png"/><Relationship Id="rId43" Type="http://schemas.openxmlformats.org/officeDocument/2006/relationships/image" Target="../media/image33.png"/><Relationship Id="rId48" Type="http://schemas.openxmlformats.org/officeDocument/2006/relationships/image" Target="../media/image38.png"/><Relationship Id="rId56" Type="http://schemas.openxmlformats.org/officeDocument/2006/relationships/image" Target="../media/image46.png"/><Relationship Id="rId8" Type="http://schemas.openxmlformats.org/officeDocument/2006/relationships/tags" Target="../tags/tag99.xml"/><Relationship Id="rId51" Type="http://schemas.openxmlformats.org/officeDocument/2006/relationships/image" Target="../media/image41.png"/><Relationship Id="rId3" Type="http://schemas.openxmlformats.org/officeDocument/2006/relationships/tags" Target="../tags/tag94.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4.xml"/><Relationship Id="rId7" Type="http://schemas.openxmlformats.org/officeDocument/2006/relationships/notesSlide" Target="../notesSlides/notesSlide1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7.xml"/><Relationship Id="rId5" Type="http://schemas.openxmlformats.org/officeDocument/2006/relationships/tags" Target="../tags/tag126.xml"/><Relationship Id="rId4" Type="http://schemas.openxmlformats.org/officeDocument/2006/relationships/tags" Target="../tags/tag125.xml"/></Relationships>
</file>

<file path=ppt/slides/_rels/slide15.xml.rels><?xml version="1.0" encoding="UTF-8" standalone="yes"?>
<Relationships xmlns="http://schemas.openxmlformats.org/package/2006/relationships"><Relationship Id="rId13" Type="http://schemas.openxmlformats.org/officeDocument/2006/relationships/tags" Target="../tags/tag139.xml"/><Relationship Id="rId18" Type="http://schemas.openxmlformats.org/officeDocument/2006/relationships/tags" Target="../tags/tag144.xml"/><Relationship Id="rId26" Type="http://schemas.openxmlformats.org/officeDocument/2006/relationships/tags" Target="../tags/tag152.xml"/><Relationship Id="rId39" Type="http://schemas.openxmlformats.org/officeDocument/2006/relationships/image" Target="../media/image28.png"/><Relationship Id="rId21" Type="http://schemas.openxmlformats.org/officeDocument/2006/relationships/tags" Target="../tags/tag147.xml"/><Relationship Id="rId34" Type="http://schemas.openxmlformats.org/officeDocument/2006/relationships/slideLayout" Target="../slideLayouts/slideLayout7.xml"/><Relationship Id="rId42" Type="http://schemas.openxmlformats.org/officeDocument/2006/relationships/image" Target="../media/image31.png"/><Relationship Id="rId47" Type="http://schemas.openxmlformats.org/officeDocument/2006/relationships/image" Target="../media/image36.png"/><Relationship Id="rId50" Type="http://schemas.openxmlformats.org/officeDocument/2006/relationships/image" Target="../media/image39.png"/><Relationship Id="rId55" Type="http://schemas.openxmlformats.org/officeDocument/2006/relationships/image" Target="../media/image44.png"/><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tags" Target="../tags/tag143.xml"/><Relationship Id="rId25" Type="http://schemas.openxmlformats.org/officeDocument/2006/relationships/tags" Target="../tags/tag151.xml"/><Relationship Id="rId33" Type="http://schemas.openxmlformats.org/officeDocument/2006/relationships/tags" Target="../tags/tag157.xml"/><Relationship Id="rId38" Type="http://schemas.openxmlformats.org/officeDocument/2006/relationships/image" Target="../media/image27.png"/><Relationship Id="rId46" Type="http://schemas.openxmlformats.org/officeDocument/2006/relationships/image" Target="../media/image35.png"/><Relationship Id="rId59" Type="http://schemas.openxmlformats.org/officeDocument/2006/relationships/image" Target="../media/image48.png"/><Relationship Id="rId2" Type="http://schemas.openxmlformats.org/officeDocument/2006/relationships/tags" Target="../tags/tag128.xml"/><Relationship Id="rId16" Type="http://schemas.openxmlformats.org/officeDocument/2006/relationships/tags" Target="../tags/tag142.xml"/><Relationship Id="rId20" Type="http://schemas.openxmlformats.org/officeDocument/2006/relationships/tags" Target="../tags/tag146.xml"/><Relationship Id="rId29" Type="http://schemas.openxmlformats.org/officeDocument/2006/relationships/tags" Target="../tags/tag155.xml"/><Relationship Id="rId41" Type="http://schemas.openxmlformats.org/officeDocument/2006/relationships/image" Target="../media/image30.png"/><Relationship Id="rId54" Type="http://schemas.openxmlformats.org/officeDocument/2006/relationships/image" Target="../media/image43.png"/><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24" Type="http://schemas.openxmlformats.org/officeDocument/2006/relationships/tags" Target="../tags/tag150.xml"/><Relationship Id="rId32" Type="http://schemas.openxmlformats.org/officeDocument/2006/relationships/audio" Target="../media/media4.m4a"/><Relationship Id="rId37" Type="http://schemas.openxmlformats.org/officeDocument/2006/relationships/image" Target="../media/image26.png"/><Relationship Id="rId40" Type="http://schemas.openxmlformats.org/officeDocument/2006/relationships/image" Target="../media/image29.png"/><Relationship Id="rId45" Type="http://schemas.openxmlformats.org/officeDocument/2006/relationships/image" Target="../media/image34.png"/><Relationship Id="rId53" Type="http://schemas.openxmlformats.org/officeDocument/2006/relationships/image" Target="../media/image42.png"/><Relationship Id="rId58" Type="http://schemas.openxmlformats.org/officeDocument/2006/relationships/image" Target="../media/image47.png"/><Relationship Id="rId5" Type="http://schemas.openxmlformats.org/officeDocument/2006/relationships/tags" Target="../tags/tag131.xml"/><Relationship Id="rId15" Type="http://schemas.openxmlformats.org/officeDocument/2006/relationships/tags" Target="../tags/tag141.xml"/><Relationship Id="rId23" Type="http://schemas.openxmlformats.org/officeDocument/2006/relationships/tags" Target="../tags/tag149.xml"/><Relationship Id="rId28" Type="http://schemas.openxmlformats.org/officeDocument/2006/relationships/tags" Target="../tags/tag154.xml"/><Relationship Id="rId36" Type="http://schemas.openxmlformats.org/officeDocument/2006/relationships/image" Target="../media/image25.png"/><Relationship Id="rId49" Type="http://schemas.openxmlformats.org/officeDocument/2006/relationships/image" Target="../media/image38.png"/><Relationship Id="rId57" Type="http://schemas.openxmlformats.org/officeDocument/2006/relationships/image" Target="../media/image46.png"/><Relationship Id="rId10" Type="http://schemas.openxmlformats.org/officeDocument/2006/relationships/tags" Target="../tags/tag136.xml"/><Relationship Id="rId19" Type="http://schemas.openxmlformats.org/officeDocument/2006/relationships/tags" Target="../tags/tag145.xml"/><Relationship Id="rId31" Type="http://schemas.microsoft.com/office/2007/relationships/media" Target="../media/media4.m4a"/><Relationship Id="rId44" Type="http://schemas.openxmlformats.org/officeDocument/2006/relationships/image" Target="../media/image33.png"/><Relationship Id="rId52" Type="http://schemas.openxmlformats.org/officeDocument/2006/relationships/image" Target="../media/image41.png"/><Relationship Id="rId60" Type="http://schemas.openxmlformats.org/officeDocument/2006/relationships/image" Target="../media/image6.png"/><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 Id="rId22" Type="http://schemas.openxmlformats.org/officeDocument/2006/relationships/tags" Target="../tags/tag148.xml"/><Relationship Id="rId27" Type="http://schemas.openxmlformats.org/officeDocument/2006/relationships/tags" Target="../tags/tag153.xml"/><Relationship Id="rId30" Type="http://schemas.openxmlformats.org/officeDocument/2006/relationships/tags" Target="../tags/tag156.xml"/><Relationship Id="rId35" Type="http://schemas.openxmlformats.org/officeDocument/2006/relationships/notesSlide" Target="../notesSlides/notesSlide14.xml"/><Relationship Id="rId43" Type="http://schemas.openxmlformats.org/officeDocument/2006/relationships/image" Target="../media/image32.png"/><Relationship Id="rId48" Type="http://schemas.openxmlformats.org/officeDocument/2006/relationships/image" Target="../media/image37.png"/><Relationship Id="rId56" Type="http://schemas.openxmlformats.org/officeDocument/2006/relationships/image" Target="../media/image45.png"/><Relationship Id="rId8" Type="http://schemas.openxmlformats.org/officeDocument/2006/relationships/tags" Target="../tags/tag134.xml"/><Relationship Id="rId51" Type="http://schemas.openxmlformats.org/officeDocument/2006/relationships/image" Target="../media/image40.png"/><Relationship Id="rId3" Type="http://schemas.openxmlformats.org/officeDocument/2006/relationships/tags" Target="../tags/tag129.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60.xml"/><Relationship Id="rId7" Type="http://schemas.openxmlformats.org/officeDocument/2006/relationships/notesSlide" Target="../notesSlides/notesSlide1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7.xml"/><Relationship Id="rId5" Type="http://schemas.openxmlformats.org/officeDocument/2006/relationships/tags" Target="../tags/tag162.xml"/><Relationship Id="rId4" Type="http://schemas.openxmlformats.org/officeDocument/2006/relationships/tags" Target="../tags/tag161.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65.xml"/><Relationship Id="rId7" Type="http://schemas.openxmlformats.org/officeDocument/2006/relationships/notesSlide" Target="../notesSlides/notesSlide1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7.xml"/><Relationship Id="rId5" Type="http://schemas.openxmlformats.org/officeDocument/2006/relationships/tags" Target="../tags/tag167.xml"/><Relationship Id="rId4" Type="http://schemas.openxmlformats.org/officeDocument/2006/relationships/tags" Target="../tags/tag166.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7.png"/><Relationship Id="rId18" Type="http://schemas.openxmlformats.org/officeDocument/2006/relationships/image" Target="../media/image26.png"/><Relationship Id="rId26" Type="http://schemas.openxmlformats.org/officeDocument/2006/relationships/image" Target="../media/image25.png"/><Relationship Id="rId3" Type="http://schemas.microsoft.com/office/2007/relationships/media" Target="../media/media5.m4a"/><Relationship Id="rId21" Type="http://schemas.openxmlformats.org/officeDocument/2006/relationships/image" Target="../media/image29.png"/><Relationship Id="rId7" Type="http://schemas.openxmlformats.org/officeDocument/2006/relationships/notesSlide" Target="../notesSlides/notesSlide17.xml"/><Relationship Id="rId12" Type="http://schemas.openxmlformats.org/officeDocument/2006/relationships/image" Target="../media/image32.png"/><Relationship Id="rId17" Type="http://schemas.openxmlformats.org/officeDocument/2006/relationships/image" Target="../media/image42.png"/><Relationship Id="rId25" Type="http://schemas.openxmlformats.org/officeDocument/2006/relationships/image" Target="../media/image45.png"/><Relationship Id="rId33" Type="http://schemas.openxmlformats.org/officeDocument/2006/relationships/image" Target="../media/image6.png"/><Relationship Id="rId2" Type="http://schemas.openxmlformats.org/officeDocument/2006/relationships/tags" Target="../tags/tag169.xml"/><Relationship Id="rId16" Type="http://schemas.openxmlformats.org/officeDocument/2006/relationships/image" Target="../media/image36.png"/><Relationship Id="rId20" Type="http://schemas.openxmlformats.org/officeDocument/2006/relationships/image" Target="../media/image43.png"/><Relationship Id="rId29" Type="http://schemas.openxmlformats.org/officeDocument/2006/relationships/image" Target="../media/image31.png"/><Relationship Id="rId1" Type="http://schemas.openxmlformats.org/officeDocument/2006/relationships/tags" Target="../tags/tag168.xml"/><Relationship Id="rId6" Type="http://schemas.openxmlformats.org/officeDocument/2006/relationships/slideLayout" Target="../slideLayouts/slideLayout7.xml"/><Relationship Id="rId11" Type="http://schemas.openxmlformats.org/officeDocument/2006/relationships/image" Target="../media/image34.png"/><Relationship Id="rId24" Type="http://schemas.openxmlformats.org/officeDocument/2006/relationships/image" Target="../media/image40.png"/><Relationship Id="rId32" Type="http://schemas.openxmlformats.org/officeDocument/2006/relationships/image" Target="../media/image47.png"/><Relationship Id="rId5" Type="http://schemas.openxmlformats.org/officeDocument/2006/relationships/tags" Target="../tags/tag170.xml"/><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28.png"/><Relationship Id="rId10" Type="http://schemas.openxmlformats.org/officeDocument/2006/relationships/image" Target="../media/image48.png"/><Relationship Id="rId19" Type="http://schemas.openxmlformats.org/officeDocument/2006/relationships/image" Target="../media/image33.png"/><Relationship Id="rId31" Type="http://schemas.openxmlformats.org/officeDocument/2006/relationships/image" Target="../media/image46.png"/><Relationship Id="rId4" Type="http://schemas.openxmlformats.org/officeDocument/2006/relationships/audio" Target="../media/media5.m4a"/><Relationship Id="rId9" Type="http://schemas.openxmlformats.org/officeDocument/2006/relationships/image" Target="../media/image41.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37.png"/><Relationship Id="rId30" Type="http://schemas.openxmlformats.org/officeDocument/2006/relationships/image" Target="../media/image44.png"/></Relationships>
</file>

<file path=ppt/slides/_rels/slide19.xml.rels><?xml version="1.0" encoding="UTF-8" standalone="yes"?>
<Relationships xmlns="http://schemas.openxmlformats.org/package/2006/relationships"><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tags" Target="../tags/tag196.xml"/><Relationship Id="rId39" Type="http://schemas.openxmlformats.org/officeDocument/2006/relationships/image" Target="../media/image28.png"/><Relationship Id="rId21" Type="http://schemas.openxmlformats.org/officeDocument/2006/relationships/tags" Target="../tags/tag191.xml"/><Relationship Id="rId34" Type="http://schemas.openxmlformats.org/officeDocument/2006/relationships/slideLayout" Target="../slideLayouts/slideLayout7.xml"/><Relationship Id="rId42" Type="http://schemas.openxmlformats.org/officeDocument/2006/relationships/image" Target="../media/image31.png"/><Relationship Id="rId47" Type="http://schemas.openxmlformats.org/officeDocument/2006/relationships/image" Target="../media/image36.png"/><Relationship Id="rId50" Type="http://schemas.openxmlformats.org/officeDocument/2006/relationships/image" Target="../media/image39.png"/><Relationship Id="rId55" Type="http://schemas.openxmlformats.org/officeDocument/2006/relationships/image" Target="../media/image44.png"/><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33" Type="http://schemas.openxmlformats.org/officeDocument/2006/relationships/tags" Target="../tags/tag201.xml"/><Relationship Id="rId38" Type="http://schemas.openxmlformats.org/officeDocument/2006/relationships/image" Target="../media/image27.png"/><Relationship Id="rId46" Type="http://schemas.openxmlformats.org/officeDocument/2006/relationships/image" Target="../media/image35.png"/><Relationship Id="rId59" Type="http://schemas.openxmlformats.org/officeDocument/2006/relationships/image" Target="../media/image48.png"/><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tags" Target="../tags/tag190.xml"/><Relationship Id="rId29" Type="http://schemas.openxmlformats.org/officeDocument/2006/relationships/tags" Target="../tags/tag199.xml"/><Relationship Id="rId41" Type="http://schemas.openxmlformats.org/officeDocument/2006/relationships/image" Target="../media/image30.png"/><Relationship Id="rId54" Type="http://schemas.openxmlformats.org/officeDocument/2006/relationships/image" Target="../media/image43.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24" Type="http://schemas.openxmlformats.org/officeDocument/2006/relationships/tags" Target="../tags/tag194.xml"/><Relationship Id="rId32" Type="http://schemas.openxmlformats.org/officeDocument/2006/relationships/audio" Target="../media/media6.m4a"/><Relationship Id="rId37" Type="http://schemas.openxmlformats.org/officeDocument/2006/relationships/image" Target="../media/image26.png"/><Relationship Id="rId40" Type="http://schemas.openxmlformats.org/officeDocument/2006/relationships/image" Target="../media/image29.png"/><Relationship Id="rId45" Type="http://schemas.openxmlformats.org/officeDocument/2006/relationships/image" Target="../media/image34.png"/><Relationship Id="rId53" Type="http://schemas.openxmlformats.org/officeDocument/2006/relationships/image" Target="../media/image42.png"/><Relationship Id="rId58" Type="http://schemas.openxmlformats.org/officeDocument/2006/relationships/image" Target="../media/image47.png"/><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image" Target="../media/image25.png"/><Relationship Id="rId49" Type="http://schemas.openxmlformats.org/officeDocument/2006/relationships/image" Target="../media/image38.png"/><Relationship Id="rId57" Type="http://schemas.openxmlformats.org/officeDocument/2006/relationships/image" Target="../media/image46.png"/><Relationship Id="rId10" Type="http://schemas.openxmlformats.org/officeDocument/2006/relationships/tags" Target="../tags/tag180.xml"/><Relationship Id="rId19" Type="http://schemas.openxmlformats.org/officeDocument/2006/relationships/tags" Target="../tags/tag189.xml"/><Relationship Id="rId31" Type="http://schemas.microsoft.com/office/2007/relationships/media" Target="../media/media6.m4a"/><Relationship Id="rId44" Type="http://schemas.openxmlformats.org/officeDocument/2006/relationships/image" Target="../media/image33.png"/><Relationship Id="rId52" Type="http://schemas.openxmlformats.org/officeDocument/2006/relationships/image" Target="../media/image41.png"/><Relationship Id="rId60" Type="http://schemas.openxmlformats.org/officeDocument/2006/relationships/image" Target="../media/image6.png"/><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tags" Target="../tags/tag200.xml"/><Relationship Id="rId35" Type="http://schemas.openxmlformats.org/officeDocument/2006/relationships/notesSlide" Target="../notesSlides/notesSlide18.xml"/><Relationship Id="rId43" Type="http://schemas.openxmlformats.org/officeDocument/2006/relationships/image" Target="../media/image32.png"/><Relationship Id="rId48" Type="http://schemas.openxmlformats.org/officeDocument/2006/relationships/image" Target="../media/image37.png"/><Relationship Id="rId56" Type="http://schemas.openxmlformats.org/officeDocument/2006/relationships/image" Target="../media/image45.png"/><Relationship Id="rId8" Type="http://schemas.openxmlformats.org/officeDocument/2006/relationships/tags" Target="../tags/tag178.xml"/><Relationship Id="rId51" Type="http://schemas.openxmlformats.org/officeDocument/2006/relationships/image" Target="../media/image40.png"/><Relationship Id="rId3" Type="http://schemas.openxmlformats.org/officeDocument/2006/relationships/tags" Target="../tags/tag17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204.xml"/><Relationship Id="rId7"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10.xml"/><Relationship Id="rId7" Type="http://schemas.openxmlformats.org/officeDocument/2006/relationships/tags" Target="../tags/tag214.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5" Type="http://schemas.openxmlformats.org/officeDocument/2006/relationships/tags" Target="../tags/tag212.xml"/><Relationship Id="rId10" Type="http://schemas.openxmlformats.org/officeDocument/2006/relationships/image" Target="../media/image1.png"/><Relationship Id="rId4" Type="http://schemas.openxmlformats.org/officeDocument/2006/relationships/tags" Target="../tags/tag211.xml"/><Relationship Id="rId9"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3" Type="http://schemas.openxmlformats.org/officeDocument/2006/relationships/tags" Target="../tags/tag227.xml"/><Relationship Id="rId18" Type="http://schemas.openxmlformats.org/officeDocument/2006/relationships/tags" Target="../tags/tag232.xml"/><Relationship Id="rId26" Type="http://schemas.microsoft.com/office/2007/relationships/media" Target="../media/media7.m4a"/><Relationship Id="rId39" Type="http://schemas.openxmlformats.org/officeDocument/2006/relationships/image" Target="../media/image34.png"/><Relationship Id="rId3" Type="http://schemas.openxmlformats.org/officeDocument/2006/relationships/tags" Target="../tags/tag217.xml"/><Relationship Id="rId21" Type="http://schemas.openxmlformats.org/officeDocument/2006/relationships/tags" Target="../tags/tag235.xml"/><Relationship Id="rId34" Type="http://schemas.openxmlformats.org/officeDocument/2006/relationships/image" Target="../media/image28.png"/><Relationship Id="rId42" Type="http://schemas.openxmlformats.org/officeDocument/2006/relationships/image" Target="../media/image38.png"/><Relationship Id="rId47" Type="http://schemas.openxmlformats.org/officeDocument/2006/relationships/image" Target="../media/image44.png"/><Relationship Id="rId50" Type="http://schemas.openxmlformats.org/officeDocument/2006/relationships/image" Target="../media/image6.png"/><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tags" Target="../tags/tag239.xml"/><Relationship Id="rId33" Type="http://schemas.openxmlformats.org/officeDocument/2006/relationships/image" Target="../media/image26.png"/><Relationship Id="rId38" Type="http://schemas.openxmlformats.org/officeDocument/2006/relationships/image" Target="../media/image32.png"/><Relationship Id="rId46" Type="http://schemas.openxmlformats.org/officeDocument/2006/relationships/image" Target="../media/image43.png"/><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tags" Target="../tags/tag234.xml"/><Relationship Id="rId29" Type="http://schemas.openxmlformats.org/officeDocument/2006/relationships/slideLayout" Target="../slideLayouts/slideLayout7.xml"/><Relationship Id="rId41" Type="http://schemas.openxmlformats.org/officeDocument/2006/relationships/image" Target="../media/image36.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tags" Target="../tags/tag238.xml"/><Relationship Id="rId32" Type="http://schemas.openxmlformats.org/officeDocument/2006/relationships/image" Target="../media/image25.png"/><Relationship Id="rId37" Type="http://schemas.openxmlformats.org/officeDocument/2006/relationships/image" Target="../media/image31.png"/><Relationship Id="rId40" Type="http://schemas.openxmlformats.org/officeDocument/2006/relationships/image" Target="../media/image35.png"/><Relationship Id="rId45" Type="http://schemas.openxmlformats.org/officeDocument/2006/relationships/image" Target="../media/image42.png"/><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tags" Target="../tags/tag237.xml"/><Relationship Id="rId28" Type="http://schemas.openxmlformats.org/officeDocument/2006/relationships/tags" Target="../tags/tag240.xml"/><Relationship Id="rId36" Type="http://schemas.openxmlformats.org/officeDocument/2006/relationships/image" Target="../media/image30.png"/><Relationship Id="rId49" Type="http://schemas.openxmlformats.org/officeDocument/2006/relationships/image" Target="../media/image48.png"/><Relationship Id="rId10" Type="http://schemas.openxmlformats.org/officeDocument/2006/relationships/tags" Target="../tags/tag224.xml"/><Relationship Id="rId19" Type="http://schemas.openxmlformats.org/officeDocument/2006/relationships/tags" Target="../tags/tag233.xml"/><Relationship Id="rId31" Type="http://schemas.openxmlformats.org/officeDocument/2006/relationships/image" Target="../media/image49.png"/><Relationship Id="rId44" Type="http://schemas.openxmlformats.org/officeDocument/2006/relationships/image" Target="../media/image41.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tags" Target="../tags/tag236.xml"/><Relationship Id="rId27" Type="http://schemas.openxmlformats.org/officeDocument/2006/relationships/audio" Target="../media/media7.m4a"/><Relationship Id="rId30" Type="http://schemas.openxmlformats.org/officeDocument/2006/relationships/notesSlide" Target="../notesSlides/notesSlide21.xml"/><Relationship Id="rId35" Type="http://schemas.openxmlformats.org/officeDocument/2006/relationships/image" Target="../media/image29.png"/><Relationship Id="rId43" Type="http://schemas.openxmlformats.org/officeDocument/2006/relationships/image" Target="../media/image40.png"/><Relationship Id="rId48" Type="http://schemas.openxmlformats.org/officeDocument/2006/relationships/image" Target="../media/image46.png"/><Relationship Id="rId8" Type="http://schemas.openxmlformats.org/officeDocument/2006/relationships/tags" Target="../tags/tag22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5" Type="http://schemas.openxmlformats.org/officeDocument/2006/relationships/tags" Target="../tags/tag245.xml"/><Relationship Id="rId10" Type="http://schemas.openxmlformats.org/officeDocument/2006/relationships/image" Target="../media/image1.png"/><Relationship Id="rId4" Type="http://schemas.openxmlformats.org/officeDocument/2006/relationships/tags" Target="../tags/tag244.xml"/><Relationship Id="rId9"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3" Type="http://schemas.openxmlformats.org/officeDocument/2006/relationships/tags" Target="../tags/tag260.xml"/><Relationship Id="rId18" Type="http://schemas.openxmlformats.org/officeDocument/2006/relationships/tags" Target="../tags/tag265.xml"/><Relationship Id="rId26" Type="http://schemas.openxmlformats.org/officeDocument/2006/relationships/tags" Target="../tags/tag273.xml"/><Relationship Id="rId39" Type="http://schemas.openxmlformats.org/officeDocument/2006/relationships/tags" Target="../tags/tag284.xml"/><Relationship Id="rId21" Type="http://schemas.openxmlformats.org/officeDocument/2006/relationships/tags" Target="../tags/tag268.xml"/><Relationship Id="rId34" Type="http://schemas.openxmlformats.org/officeDocument/2006/relationships/tags" Target="../tags/tag281.xml"/><Relationship Id="rId42" Type="http://schemas.openxmlformats.org/officeDocument/2006/relationships/image" Target="../media/image49.png"/><Relationship Id="rId47" Type="http://schemas.openxmlformats.org/officeDocument/2006/relationships/image" Target="../media/image29.png"/><Relationship Id="rId50" Type="http://schemas.openxmlformats.org/officeDocument/2006/relationships/image" Target="../media/image32.png"/><Relationship Id="rId55" Type="http://schemas.openxmlformats.org/officeDocument/2006/relationships/image" Target="../media/image37.png"/><Relationship Id="rId63" Type="http://schemas.openxmlformats.org/officeDocument/2006/relationships/image" Target="../media/image45.png"/><Relationship Id="rId7" Type="http://schemas.openxmlformats.org/officeDocument/2006/relationships/tags" Target="../tags/tag254.xml"/><Relationship Id="rId2" Type="http://schemas.openxmlformats.org/officeDocument/2006/relationships/tags" Target="../tags/tag249.xml"/><Relationship Id="rId16" Type="http://schemas.openxmlformats.org/officeDocument/2006/relationships/tags" Target="../tags/tag263.xml"/><Relationship Id="rId29" Type="http://schemas.openxmlformats.org/officeDocument/2006/relationships/tags" Target="../tags/tag276.xm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24" Type="http://schemas.openxmlformats.org/officeDocument/2006/relationships/tags" Target="../tags/tag271.xml"/><Relationship Id="rId32" Type="http://schemas.openxmlformats.org/officeDocument/2006/relationships/tags" Target="../tags/tag279.xml"/><Relationship Id="rId37" Type="http://schemas.microsoft.com/office/2007/relationships/media" Target="../media/media7.m4a"/><Relationship Id="rId40" Type="http://schemas.openxmlformats.org/officeDocument/2006/relationships/slideLayout" Target="../slideLayouts/slideLayout7.xml"/><Relationship Id="rId45" Type="http://schemas.openxmlformats.org/officeDocument/2006/relationships/image" Target="../media/image27.png"/><Relationship Id="rId53" Type="http://schemas.openxmlformats.org/officeDocument/2006/relationships/image" Target="../media/image35.png"/><Relationship Id="rId58" Type="http://schemas.openxmlformats.org/officeDocument/2006/relationships/image" Target="../media/image40.png"/><Relationship Id="rId66" Type="http://schemas.openxmlformats.org/officeDocument/2006/relationships/image" Target="../media/image48.png"/><Relationship Id="rId5" Type="http://schemas.openxmlformats.org/officeDocument/2006/relationships/tags" Target="../tags/tag252.xml"/><Relationship Id="rId15" Type="http://schemas.openxmlformats.org/officeDocument/2006/relationships/tags" Target="../tags/tag262.xml"/><Relationship Id="rId23" Type="http://schemas.openxmlformats.org/officeDocument/2006/relationships/tags" Target="../tags/tag270.xml"/><Relationship Id="rId28" Type="http://schemas.openxmlformats.org/officeDocument/2006/relationships/tags" Target="../tags/tag275.xml"/><Relationship Id="rId36" Type="http://schemas.openxmlformats.org/officeDocument/2006/relationships/tags" Target="../tags/tag283.xml"/><Relationship Id="rId49" Type="http://schemas.openxmlformats.org/officeDocument/2006/relationships/image" Target="../media/image31.png"/><Relationship Id="rId57" Type="http://schemas.openxmlformats.org/officeDocument/2006/relationships/image" Target="../media/image39.png"/><Relationship Id="rId61" Type="http://schemas.openxmlformats.org/officeDocument/2006/relationships/image" Target="../media/image43.png"/><Relationship Id="rId10" Type="http://schemas.openxmlformats.org/officeDocument/2006/relationships/tags" Target="../tags/tag257.xml"/><Relationship Id="rId19" Type="http://schemas.openxmlformats.org/officeDocument/2006/relationships/tags" Target="../tags/tag266.xml"/><Relationship Id="rId31" Type="http://schemas.openxmlformats.org/officeDocument/2006/relationships/tags" Target="../tags/tag278.xml"/><Relationship Id="rId44" Type="http://schemas.openxmlformats.org/officeDocument/2006/relationships/image" Target="../media/image26.png"/><Relationship Id="rId52" Type="http://schemas.openxmlformats.org/officeDocument/2006/relationships/image" Target="../media/image34.png"/><Relationship Id="rId60" Type="http://schemas.openxmlformats.org/officeDocument/2006/relationships/image" Target="../media/image42.png"/><Relationship Id="rId65" Type="http://schemas.openxmlformats.org/officeDocument/2006/relationships/image" Target="../media/image47.png"/><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tags" Target="../tags/tag261.xml"/><Relationship Id="rId22" Type="http://schemas.openxmlformats.org/officeDocument/2006/relationships/tags" Target="../tags/tag269.xml"/><Relationship Id="rId27" Type="http://schemas.openxmlformats.org/officeDocument/2006/relationships/tags" Target="../tags/tag274.xml"/><Relationship Id="rId30" Type="http://schemas.openxmlformats.org/officeDocument/2006/relationships/tags" Target="../tags/tag277.xml"/><Relationship Id="rId35" Type="http://schemas.openxmlformats.org/officeDocument/2006/relationships/tags" Target="../tags/tag282.xml"/><Relationship Id="rId43" Type="http://schemas.openxmlformats.org/officeDocument/2006/relationships/image" Target="../media/image25.png"/><Relationship Id="rId48" Type="http://schemas.openxmlformats.org/officeDocument/2006/relationships/image" Target="../media/image30.png"/><Relationship Id="rId56" Type="http://schemas.openxmlformats.org/officeDocument/2006/relationships/image" Target="../media/image38.png"/><Relationship Id="rId64" Type="http://schemas.openxmlformats.org/officeDocument/2006/relationships/image" Target="../media/image46.png"/><Relationship Id="rId8" Type="http://schemas.openxmlformats.org/officeDocument/2006/relationships/tags" Target="../tags/tag255.xml"/><Relationship Id="rId51" Type="http://schemas.openxmlformats.org/officeDocument/2006/relationships/image" Target="../media/image33.png"/><Relationship Id="rId3" Type="http://schemas.openxmlformats.org/officeDocument/2006/relationships/tags" Target="../tags/tag250.xml"/><Relationship Id="rId12" Type="http://schemas.openxmlformats.org/officeDocument/2006/relationships/tags" Target="../tags/tag259.xml"/><Relationship Id="rId17" Type="http://schemas.openxmlformats.org/officeDocument/2006/relationships/tags" Target="../tags/tag264.xml"/><Relationship Id="rId25" Type="http://schemas.openxmlformats.org/officeDocument/2006/relationships/tags" Target="../tags/tag272.xml"/><Relationship Id="rId33" Type="http://schemas.openxmlformats.org/officeDocument/2006/relationships/tags" Target="../tags/tag280.xml"/><Relationship Id="rId38" Type="http://schemas.openxmlformats.org/officeDocument/2006/relationships/audio" Target="../media/media7.m4a"/><Relationship Id="rId46" Type="http://schemas.openxmlformats.org/officeDocument/2006/relationships/image" Target="../media/image28.png"/><Relationship Id="rId59" Type="http://schemas.openxmlformats.org/officeDocument/2006/relationships/image" Target="../media/image41.png"/><Relationship Id="rId67" Type="http://schemas.openxmlformats.org/officeDocument/2006/relationships/image" Target="../media/image6.png"/><Relationship Id="rId20" Type="http://schemas.openxmlformats.org/officeDocument/2006/relationships/tags" Target="../tags/tag267.xml"/><Relationship Id="rId41" Type="http://schemas.openxmlformats.org/officeDocument/2006/relationships/notesSlide" Target="../notesSlides/notesSlide23.xml"/><Relationship Id="rId54" Type="http://schemas.openxmlformats.org/officeDocument/2006/relationships/image" Target="../media/image36.png"/><Relationship Id="rId62"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287.xml"/><Relationship Id="rId7" Type="http://schemas.openxmlformats.org/officeDocument/2006/relationships/slideLayout" Target="../slideLayouts/slideLayout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93.xml"/><Relationship Id="rId7" Type="http://schemas.openxmlformats.org/officeDocument/2006/relationships/tags" Target="../tags/tag297.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10" Type="http://schemas.openxmlformats.org/officeDocument/2006/relationships/image" Target="../media/image1.png"/><Relationship Id="rId4" Type="http://schemas.openxmlformats.org/officeDocument/2006/relationships/tags" Target="../tags/tag294.xml"/><Relationship Id="rId9"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3" Type="http://schemas.openxmlformats.org/officeDocument/2006/relationships/tags" Target="../tags/tag310.xml"/><Relationship Id="rId18" Type="http://schemas.openxmlformats.org/officeDocument/2006/relationships/tags" Target="../tags/tag315.xml"/><Relationship Id="rId26" Type="http://schemas.openxmlformats.org/officeDocument/2006/relationships/tags" Target="../tags/tag323.xml"/><Relationship Id="rId39" Type="http://schemas.openxmlformats.org/officeDocument/2006/relationships/tags" Target="../tags/tag334.xml"/><Relationship Id="rId21" Type="http://schemas.openxmlformats.org/officeDocument/2006/relationships/tags" Target="../tags/tag318.xml"/><Relationship Id="rId34" Type="http://schemas.openxmlformats.org/officeDocument/2006/relationships/tags" Target="../tags/tag331.xml"/><Relationship Id="rId42" Type="http://schemas.openxmlformats.org/officeDocument/2006/relationships/notesSlide" Target="../notesSlides/notesSlide26.xml"/><Relationship Id="rId47" Type="http://schemas.openxmlformats.org/officeDocument/2006/relationships/image" Target="../media/image25.png"/><Relationship Id="rId50" Type="http://schemas.openxmlformats.org/officeDocument/2006/relationships/image" Target="../media/image31.png"/><Relationship Id="rId55" Type="http://schemas.openxmlformats.org/officeDocument/2006/relationships/image" Target="../media/image36.png"/><Relationship Id="rId63" Type="http://schemas.openxmlformats.org/officeDocument/2006/relationships/image" Target="../media/image45.png"/><Relationship Id="rId68" Type="http://schemas.openxmlformats.org/officeDocument/2006/relationships/image" Target="../media/image27.png"/><Relationship Id="rId7" Type="http://schemas.openxmlformats.org/officeDocument/2006/relationships/tags" Target="../tags/tag304.xml"/><Relationship Id="rId2" Type="http://schemas.openxmlformats.org/officeDocument/2006/relationships/tags" Target="../tags/tag299.xml"/><Relationship Id="rId16" Type="http://schemas.openxmlformats.org/officeDocument/2006/relationships/tags" Target="../tags/tag313.xml"/><Relationship Id="rId29" Type="http://schemas.openxmlformats.org/officeDocument/2006/relationships/tags" Target="../tags/tag326.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24" Type="http://schemas.openxmlformats.org/officeDocument/2006/relationships/tags" Target="../tags/tag321.xml"/><Relationship Id="rId32" Type="http://schemas.openxmlformats.org/officeDocument/2006/relationships/tags" Target="../tags/tag329.xml"/><Relationship Id="rId37" Type="http://schemas.openxmlformats.org/officeDocument/2006/relationships/audio" Target="../media/media8.m4a"/><Relationship Id="rId40" Type="http://schemas.openxmlformats.org/officeDocument/2006/relationships/tags" Target="../tags/tag335.xml"/><Relationship Id="rId45" Type="http://schemas.openxmlformats.org/officeDocument/2006/relationships/image" Target="../media/image30.png"/><Relationship Id="rId53" Type="http://schemas.openxmlformats.org/officeDocument/2006/relationships/image" Target="../media/image34.png"/><Relationship Id="rId58" Type="http://schemas.openxmlformats.org/officeDocument/2006/relationships/image" Target="../media/image39.png"/><Relationship Id="rId66" Type="http://schemas.openxmlformats.org/officeDocument/2006/relationships/image" Target="../media/image48.png"/><Relationship Id="rId5" Type="http://schemas.openxmlformats.org/officeDocument/2006/relationships/tags" Target="../tags/tag302.xml"/><Relationship Id="rId15" Type="http://schemas.openxmlformats.org/officeDocument/2006/relationships/tags" Target="../tags/tag312.xml"/><Relationship Id="rId23" Type="http://schemas.openxmlformats.org/officeDocument/2006/relationships/tags" Target="../tags/tag320.xml"/><Relationship Id="rId28" Type="http://schemas.openxmlformats.org/officeDocument/2006/relationships/tags" Target="../tags/tag325.xml"/><Relationship Id="rId36" Type="http://schemas.microsoft.com/office/2007/relationships/media" Target="../media/media8.m4a"/><Relationship Id="rId49" Type="http://schemas.openxmlformats.org/officeDocument/2006/relationships/image" Target="../media/image28.png"/><Relationship Id="rId57" Type="http://schemas.openxmlformats.org/officeDocument/2006/relationships/image" Target="../media/image38.png"/><Relationship Id="rId61" Type="http://schemas.openxmlformats.org/officeDocument/2006/relationships/image" Target="../media/image43.png"/><Relationship Id="rId10" Type="http://schemas.openxmlformats.org/officeDocument/2006/relationships/tags" Target="../tags/tag307.xml"/><Relationship Id="rId19" Type="http://schemas.openxmlformats.org/officeDocument/2006/relationships/tags" Target="../tags/tag316.xml"/><Relationship Id="rId31" Type="http://schemas.openxmlformats.org/officeDocument/2006/relationships/tags" Target="../tags/tag328.xml"/><Relationship Id="rId44" Type="http://schemas.openxmlformats.org/officeDocument/2006/relationships/image" Target="../media/image29.png"/><Relationship Id="rId52" Type="http://schemas.openxmlformats.org/officeDocument/2006/relationships/image" Target="../media/image33.png"/><Relationship Id="rId60" Type="http://schemas.openxmlformats.org/officeDocument/2006/relationships/image" Target="../media/image41.png"/><Relationship Id="rId65" Type="http://schemas.openxmlformats.org/officeDocument/2006/relationships/image" Target="../media/image47.png"/><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 Id="rId22" Type="http://schemas.openxmlformats.org/officeDocument/2006/relationships/tags" Target="../tags/tag319.xml"/><Relationship Id="rId27" Type="http://schemas.openxmlformats.org/officeDocument/2006/relationships/tags" Target="../tags/tag324.xml"/><Relationship Id="rId30" Type="http://schemas.openxmlformats.org/officeDocument/2006/relationships/tags" Target="../tags/tag327.xml"/><Relationship Id="rId35" Type="http://schemas.openxmlformats.org/officeDocument/2006/relationships/tags" Target="../tags/tag332.xml"/><Relationship Id="rId43" Type="http://schemas.openxmlformats.org/officeDocument/2006/relationships/image" Target="../media/image50.png"/><Relationship Id="rId48" Type="http://schemas.openxmlformats.org/officeDocument/2006/relationships/image" Target="../media/image26.png"/><Relationship Id="rId56" Type="http://schemas.openxmlformats.org/officeDocument/2006/relationships/image" Target="../media/image37.png"/><Relationship Id="rId64" Type="http://schemas.openxmlformats.org/officeDocument/2006/relationships/image" Target="../media/image46.png"/><Relationship Id="rId8" Type="http://schemas.openxmlformats.org/officeDocument/2006/relationships/tags" Target="../tags/tag305.xml"/><Relationship Id="rId51" Type="http://schemas.openxmlformats.org/officeDocument/2006/relationships/image" Target="../media/image32.png"/><Relationship Id="rId3" Type="http://schemas.openxmlformats.org/officeDocument/2006/relationships/tags" Target="../tags/tag300.xml"/><Relationship Id="rId12" Type="http://schemas.openxmlformats.org/officeDocument/2006/relationships/tags" Target="../tags/tag309.xml"/><Relationship Id="rId17" Type="http://schemas.openxmlformats.org/officeDocument/2006/relationships/tags" Target="../tags/tag314.xml"/><Relationship Id="rId25" Type="http://schemas.openxmlformats.org/officeDocument/2006/relationships/tags" Target="../tags/tag322.xml"/><Relationship Id="rId33" Type="http://schemas.openxmlformats.org/officeDocument/2006/relationships/tags" Target="../tags/tag330.xml"/><Relationship Id="rId38" Type="http://schemas.openxmlformats.org/officeDocument/2006/relationships/tags" Target="../tags/tag333.xml"/><Relationship Id="rId46" Type="http://schemas.openxmlformats.org/officeDocument/2006/relationships/image" Target="../media/image42.png"/><Relationship Id="rId59" Type="http://schemas.openxmlformats.org/officeDocument/2006/relationships/image" Target="../media/image40.png"/><Relationship Id="rId67" Type="http://schemas.openxmlformats.org/officeDocument/2006/relationships/image" Target="../media/image6.png"/><Relationship Id="rId20" Type="http://schemas.openxmlformats.org/officeDocument/2006/relationships/tags" Target="../tags/tag317.xml"/><Relationship Id="rId41" Type="http://schemas.openxmlformats.org/officeDocument/2006/relationships/slideLayout" Target="../slideLayouts/slideLayout7.xml"/><Relationship Id="rId54" Type="http://schemas.openxmlformats.org/officeDocument/2006/relationships/image" Target="../media/image35.png"/><Relationship Id="rId62"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38.xml"/><Relationship Id="rId7" Type="http://schemas.openxmlformats.org/officeDocument/2006/relationships/notesSlide" Target="../notesSlides/notesSlide27.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7.xml"/><Relationship Id="rId5" Type="http://schemas.openxmlformats.org/officeDocument/2006/relationships/tags" Target="../tags/tag340.xml"/><Relationship Id="rId4" Type="http://schemas.openxmlformats.org/officeDocument/2006/relationships/tags" Target="../tags/tag339.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43.xml"/><Relationship Id="rId7" Type="http://schemas.openxmlformats.org/officeDocument/2006/relationships/tags" Target="../tags/tag347.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image" Target="../media/image52.png"/><Relationship Id="rId5" Type="http://schemas.openxmlformats.org/officeDocument/2006/relationships/tags" Target="../tags/tag345.xml"/><Relationship Id="rId10" Type="http://schemas.openxmlformats.org/officeDocument/2006/relationships/image" Target="../media/image51.png"/><Relationship Id="rId4" Type="http://schemas.openxmlformats.org/officeDocument/2006/relationships/tags" Target="../tags/tag344.xml"/><Relationship Id="rId9"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358.xml"/><Relationship Id="rId13" Type="http://schemas.openxmlformats.org/officeDocument/2006/relationships/tags" Target="../tags/tag363.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tags" Target="../tags/tag362.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5" Type="http://schemas.openxmlformats.org/officeDocument/2006/relationships/tags" Target="../tags/tag355.xml"/><Relationship Id="rId15" Type="http://schemas.openxmlformats.org/officeDocument/2006/relationships/slideLayout" Target="../slideLayouts/slideLayout7.xml"/><Relationship Id="rId10" Type="http://schemas.openxmlformats.org/officeDocument/2006/relationships/tags" Target="../tags/tag360.xml"/><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6.xml"/><Relationship Id="rId1" Type="http://schemas.openxmlformats.org/officeDocument/2006/relationships/tags" Target="../tags/tag365.xml"/><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8.xml"/><Relationship Id="rId1" Type="http://schemas.openxmlformats.org/officeDocument/2006/relationships/tags" Target="../tags/tag367.xml"/><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77.xml"/><Relationship Id="rId7" Type="http://schemas.openxmlformats.org/officeDocument/2006/relationships/tags" Target="../tags/tag381.xml"/><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tags" Target="../tags/tag380.xml"/><Relationship Id="rId11" Type="http://schemas.openxmlformats.org/officeDocument/2006/relationships/image" Target="../media/image17.png"/><Relationship Id="rId5" Type="http://schemas.openxmlformats.org/officeDocument/2006/relationships/tags" Target="../tags/tag379.xml"/><Relationship Id="rId10" Type="http://schemas.openxmlformats.org/officeDocument/2006/relationships/hyperlink" Target="https://www.matieresaemporter.ca/primaire/cycle-1/mathematiques/31560/lordre-croissant-et-decroissant" TargetMode="External"/><Relationship Id="rId4" Type="http://schemas.openxmlformats.org/officeDocument/2006/relationships/tags" Target="../tags/tag378.xml"/><Relationship Id="rId9"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tags" Target="../tags/tag384.xml"/><Relationship Id="rId7" Type="http://schemas.openxmlformats.org/officeDocument/2006/relationships/notesSlide" Target="../notesSlides/notesSlide35.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slideLayout" Target="../slideLayouts/slideLayout7.xml"/><Relationship Id="rId5" Type="http://schemas.openxmlformats.org/officeDocument/2006/relationships/tags" Target="../tags/tag386.xml"/><Relationship Id="rId4" Type="http://schemas.openxmlformats.org/officeDocument/2006/relationships/tags" Target="../tags/tag385.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6.xml"/><Relationship Id="rId13" Type="http://schemas.openxmlformats.org/officeDocument/2006/relationships/hyperlink" Target="http://jt44.free.fr/abc/b.htm" TargetMode="External"/><Relationship Id="rId3" Type="http://schemas.openxmlformats.org/officeDocument/2006/relationships/tags" Target="../tags/tag389.xml"/><Relationship Id="rId7" Type="http://schemas.openxmlformats.org/officeDocument/2006/relationships/slideLayout" Target="../slideLayouts/slideLayout7.xml"/><Relationship Id="rId12" Type="http://schemas.openxmlformats.org/officeDocument/2006/relationships/hyperlink" Target="https://mathclips.ca/swfPlayer.html?swfURL=tools/NumberLine1.swf&amp;title=Number%20Line" TargetMode="Externa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hyperlink" Target="https://mathies.ca/tools/NumberChart/index.html?show=true&amp;title=Tableau%20des%20nombres&amp;language=fr" TargetMode="External"/><Relationship Id="rId5" Type="http://schemas.openxmlformats.org/officeDocument/2006/relationships/tags" Target="../tags/tag391.xml"/><Relationship Id="rId10" Type="http://schemas.openxmlformats.org/officeDocument/2006/relationships/hyperlink" Target="https://ien-epinay.circo.ac-creteil.fr/IMG/pdf/comptine_numerique_mounier_ed_retz.pdf" TargetMode="External"/><Relationship Id="rId4" Type="http://schemas.openxmlformats.org/officeDocument/2006/relationships/tags" Target="../tags/tag390.xml"/><Relationship Id="rId9" Type="http://schemas.openxmlformats.org/officeDocument/2006/relationships/hyperlink" Target="http://profmath.uqam.ca/~maheuxjf/cours/doc1026/S2_ReflexionsComptineDenombrement.pdf" TargetMode="External"/></Relationships>
</file>

<file path=ppt/slides/_rels/slide39.xml.rels><?xml version="1.0" encoding="UTF-8" standalone="yes"?>
<Relationships xmlns="http://schemas.openxmlformats.org/package/2006/relationships"><Relationship Id="rId8" Type="http://schemas.microsoft.com/office/2007/relationships/media" Target="../media/media9.m4a"/><Relationship Id="rId13" Type="http://schemas.openxmlformats.org/officeDocument/2006/relationships/tags" Target="../tags/tag401.xml"/><Relationship Id="rId18" Type="http://schemas.openxmlformats.org/officeDocument/2006/relationships/notesSlide" Target="../notesSlides/notesSlide37.xml"/><Relationship Id="rId3" Type="http://schemas.openxmlformats.org/officeDocument/2006/relationships/tags" Target="../tags/tag395.xml"/><Relationship Id="rId21" Type="http://schemas.openxmlformats.org/officeDocument/2006/relationships/image" Target="../media/image6.png"/><Relationship Id="rId7" Type="http://schemas.openxmlformats.org/officeDocument/2006/relationships/tags" Target="../tags/tag399.xml"/><Relationship Id="rId12" Type="http://schemas.openxmlformats.org/officeDocument/2006/relationships/audio" Target="../media/media10.m4a"/><Relationship Id="rId17" Type="http://schemas.openxmlformats.org/officeDocument/2006/relationships/slideLayout" Target="../slideLayouts/slideLayout7.xml"/><Relationship Id="rId2" Type="http://schemas.openxmlformats.org/officeDocument/2006/relationships/tags" Target="../tags/tag394.xml"/><Relationship Id="rId16" Type="http://schemas.openxmlformats.org/officeDocument/2006/relationships/tags" Target="../tags/tag402.xml"/><Relationship Id="rId20" Type="http://schemas.openxmlformats.org/officeDocument/2006/relationships/image" Target="../media/image54.png"/><Relationship Id="rId1" Type="http://schemas.openxmlformats.org/officeDocument/2006/relationships/tags" Target="../tags/tag393.xml"/><Relationship Id="rId6" Type="http://schemas.openxmlformats.org/officeDocument/2006/relationships/tags" Target="../tags/tag398.xml"/><Relationship Id="rId11" Type="http://schemas.microsoft.com/office/2007/relationships/media" Target="../media/media10.m4a"/><Relationship Id="rId5" Type="http://schemas.openxmlformats.org/officeDocument/2006/relationships/tags" Target="../tags/tag397.xml"/><Relationship Id="rId15" Type="http://schemas.openxmlformats.org/officeDocument/2006/relationships/audio" Target="../media/media11.m4a"/><Relationship Id="rId10" Type="http://schemas.openxmlformats.org/officeDocument/2006/relationships/tags" Target="../tags/tag400.xml"/><Relationship Id="rId19" Type="http://schemas.openxmlformats.org/officeDocument/2006/relationships/image" Target="../media/image53.png"/><Relationship Id="rId4" Type="http://schemas.openxmlformats.org/officeDocument/2006/relationships/tags" Target="../tags/tag396.xml"/><Relationship Id="rId9" Type="http://schemas.openxmlformats.org/officeDocument/2006/relationships/audio" Target="../media/media9.m4a"/><Relationship Id="rId14" Type="http://schemas.microsoft.com/office/2007/relationships/media" Target="../media/media11.m4a"/></Relationships>
</file>

<file path=ppt/slides/_rels/slide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image" Target="../media/image6.png"/><Relationship Id="rId3" Type="http://schemas.openxmlformats.org/officeDocument/2006/relationships/tags" Target="../tags/tag405.xml"/><Relationship Id="rId7" Type="http://schemas.openxmlformats.org/officeDocument/2006/relationships/audio" Target="../media/media12.m4a"/><Relationship Id="rId12" Type="http://schemas.openxmlformats.org/officeDocument/2006/relationships/image" Target="../media/image53.png"/><Relationship Id="rId2" Type="http://schemas.openxmlformats.org/officeDocument/2006/relationships/tags" Target="../tags/tag404.xml"/><Relationship Id="rId1" Type="http://schemas.openxmlformats.org/officeDocument/2006/relationships/tags" Target="../tags/tag403.xml"/><Relationship Id="rId6" Type="http://schemas.microsoft.com/office/2007/relationships/media" Target="../media/media12.m4a"/><Relationship Id="rId11" Type="http://schemas.openxmlformats.org/officeDocument/2006/relationships/notesSlide" Target="../notesSlides/notesSlide38.xml"/><Relationship Id="rId5" Type="http://schemas.openxmlformats.org/officeDocument/2006/relationships/tags" Target="../tags/tag407.xml"/><Relationship Id="rId10" Type="http://schemas.openxmlformats.org/officeDocument/2006/relationships/slideLayout" Target="../slideLayouts/slideLayout7.xml"/><Relationship Id="rId4" Type="http://schemas.openxmlformats.org/officeDocument/2006/relationships/tags" Target="../tags/tag406.xml"/><Relationship Id="rId9" Type="http://schemas.openxmlformats.org/officeDocument/2006/relationships/tags" Target="../tags/tag409.xml"/></Relationships>
</file>

<file path=ppt/slides/_rels/slide41.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image" Target="../media/image53.png"/><Relationship Id="rId3" Type="http://schemas.openxmlformats.org/officeDocument/2006/relationships/tags" Target="../tags/tag412.xml"/><Relationship Id="rId7" Type="http://schemas.microsoft.com/office/2007/relationships/media" Target="../media/media13.m4a"/><Relationship Id="rId12" Type="http://schemas.openxmlformats.org/officeDocument/2006/relationships/notesSlide" Target="../notesSlides/notesSlide39.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slideLayout" Target="../slideLayouts/slideLayout7.xml"/><Relationship Id="rId5" Type="http://schemas.openxmlformats.org/officeDocument/2006/relationships/tags" Target="../tags/tag414.xml"/><Relationship Id="rId10" Type="http://schemas.openxmlformats.org/officeDocument/2006/relationships/tags" Target="../tags/tag417.xml"/><Relationship Id="rId4" Type="http://schemas.openxmlformats.org/officeDocument/2006/relationships/tags" Target="../tags/tag413.xml"/><Relationship Id="rId9" Type="http://schemas.openxmlformats.org/officeDocument/2006/relationships/tags" Target="../tags/tag416.xml"/><Relationship Id="rId1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tags" Target="../tags/tag423.xml"/><Relationship Id="rId13" Type="http://schemas.openxmlformats.org/officeDocument/2006/relationships/image" Target="../media/image6.png"/><Relationship Id="rId3" Type="http://schemas.openxmlformats.org/officeDocument/2006/relationships/tags" Target="../tags/tag420.xml"/><Relationship Id="rId7" Type="http://schemas.openxmlformats.org/officeDocument/2006/relationships/audio" Target="../media/media14.m4a"/><Relationship Id="rId12" Type="http://schemas.openxmlformats.org/officeDocument/2006/relationships/image" Target="../media/image53.png"/><Relationship Id="rId2" Type="http://schemas.openxmlformats.org/officeDocument/2006/relationships/tags" Target="../tags/tag419.xml"/><Relationship Id="rId1" Type="http://schemas.openxmlformats.org/officeDocument/2006/relationships/tags" Target="../tags/tag418.xml"/><Relationship Id="rId6" Type="http://schemas.microsoft.com/office/2007/relationships/media" Target="../media/media14.m4a"/><Relationship Id="rId11" Type="http://schemas.openxmlformats.org/officeDocument/2006/relationships/notesSlide" Target="../notesSlides/notesSlide40.xml"/><Relationship Id="rId5" Type="http://schemas.openxmlformats.org/officeDocument/2006/relationships/tags" Target="../tags/tag422.xml"/><Relationship Id="rId10" Type="http://schemas.openxmlformats.org/officeDocument/2006/relationships/slideLayout" Target="../slideLayouts/slideLayout7.xml"/><Relationship Id="rId4" Type="http://schemas.openxmlformats.org/officeDocument/2006/relationships/tags" Target="../tags/tag421.xml"/><Relationship Id="rId9" Type="http://schemas.openxmlformats.org/officeDocument/2006/relationships/tags" Target="../tags/tag424.xml"/></Relationships>
</file>

<file path=ppt/slides/_rels/slide43.xml.rels><?xml version="1.0" encoding="UTF-8" standalone="yes"?>
<Relationships xmlns="http://schemas.openxmlformats.org/package/2006/relationships"><Relationship Id="rId8" Type="http://schemas.microsoft.com/office/2007/relationships/media" Target="../media/media15.m4a"/><Relationship Id="rId13" Type="http://schemas.openxmlformats.org/officeDocument/2006/relationships/image" Target="../media/image53.png"/><Relationship Id="rId3" Type="http://schemas.openxmlformats.org/officeDocument/2006/relationships/tags" Target="../tags/tag427.xml"/><Relationship Id="rId7" Type="http://schemas.openxmlformats.org/officeDocument/2006/relationships/tags" Target="../tags/tag431.xml"/><Relationship Id="rId12" Type="http://schemas.openxmlformats.org/officeDocument/2006/relationships/notesSlide" Target="../notesSlides/notesSlide41.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slideLayout" Target="../slideLayouts/slideLayout7.xml"/><Relationship Id="rId5" Type="http://schemas.openxmlformats.org/officeDocument/2006/relationships/tags" Target="../tags/tag429.xml"/><Relationship Id="rId10" Type="http://schemas.openxmlformats.org/officeDocument/2006/relationships/tags" Target="../tags/tag432.xml"/><Relationship Id="rId4" Type="http://schemas.openxmlformats.org/officeDocument/2006/relationships/tags" Target="../tags/tag428.xml"/><Relationship Id="rId9" Type="http://schemas.openxmlformats.org/officeDocument/2006/relationships/audio" Target="../media/media15.m4a"/><Relationship Id="rId14"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image" Target="../media/image54.png"/><Relationship Id="rId3" Type="http://schemas.openxmlformats.org/officeDocument/2006/relationships/tags" Target="../tags/tag435.xml"/><Relationship Id="rId7" Type="http://schemas.microsoft.com/office/2007/relationships/media" Target="../media/media16.m4a"/><Relationship Id="rId12" Type="http://schemas.openxmlformats.org/officeDocument/2006/relationships/notesSlide" Target="../notesSlides/notesSlide42.xml"/><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tags" Target="../tags/tag438.xml"/><Relationship Id="rId11" Type="http://schemas.openxmlformats.org/officeDocument/2006/relationships/slideLayout" Target="../slideLayouts/slideLayout7.xml"/><Relationship Id="rId5" Type="http://schemas.openxmlformats.org/officeDocument/2006/relationships/tags" Target="../tags/tag437.xml"/><Relationship Id="rId10" Type="http://schemas.openxmlformats.org/officeDocument/2006/relationships/tags" Target="../tags/tag440.xml"/><Relationship Id="rId4" Type="http://schemas.openxmlformats.org/officeDocument/2006/relationships/tags" Target="../tags/tag436.xml"/><Relationship Id="rId9" Type="http://schemas.openxmlformats.org/officeDocument/2006/relationships/tags" Target="../tags/tag439.xml"/><Relationship Id="rId1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audio" Target="../media/media17.m4a"/><Relationship Id="rId13" Type="http://schemas.openxmlformats.org/officeDocument/2006/relationships/image" Target="../media/image53.png"/><Relationship Id="rId3" Type="http://schemas.openxmlformats.org/officeDocument/2006/relationships/tags" Target="../tags/tag443.xml"/><Relationship Id="rId7" Type="http://schemas.microsoft.com/office/2007/relationships/media" Target="../media/media17.m4a"/><Relationship Id="rId12" Type="http://schemas.openxmlformats.org/officeDocument/2006/relationships/notesSlide" Target="../notesSlides/notesSlide43.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tags" Target="../tags/tag446.xml"/><Relationship Id="rId11" Type="http://schemas.openxmlformats.org/officeDocument/2006/relationships/slideLayout" Target="../slideLayouts/slideLayout7.xml"/><Relationship Id="rId5" Type="http://schemas.openxmlformats.org/officeDocument/2006/relationships/tags" Target="../tags/tag445.xml"/><Relationship Id="rId10" Type="http://schemas.openxmlformats.org/officeDocument/2006/relationships/tags" Target="../tags/tag448.xml"/><Relationship Id="rId4" Type="http://schemas.openxmlformats.org/officeDocument/2006/relationships/tags" Target="../tags/tag444.xml"/><Relationship Id="rId9" Type="http://schemas.openxmlformats.org/officeDocument/2006/relationships/tags" Target="../tags/tag447.xml"/><Relationship Id="rId1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audio" Target="../media/media18.m4a"/><Relationship Id="rId13" Type="http://schemas.openxmlformats.org/officeDocument/2006/relationships/image" Target="../media/image54.png"/><Relationship Id="rId3" Type="http://schemas.openxmlformats.org/officeDocument/2006/relationships/tags" Target="../tags/tag451.xml"/><Relationship Id="rId7" Type="http://schemas.microsoft.com/office/2007/relationships/media" Target="../media/media18.m4a"/><Relationship Id="rId12" Type="http://schemas.openxmlformats.org/officeDocument/2006/relationships/notesSlide" Target="../notesSlides/notesSlide44.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slideLayout" Target="../slideLayouts/slideLayout7.xml"/><Relationship Id="rId5" Type="http://schemas.openxmlformats.org/officeDocument/2006/relationships/tags" Target="../tags/tag453.xml"/><Relationship Id="rId10" Type="http://schemas.openxmlformats.org/officeDocument/2006/relationships/tags" Target="../tags/tag456.xml"/><Relationship Id="rId4" Type="http://schemas.openxmlformats.org/officeDocument/2006/relationships/tags" Target="../tags/tag452.xml"/><Relationship Id="rId9" Type="http://schemas.openxmlformats.org/officeDocument/2006/relationships/tags" Target="../tags/tag455.xml"/><Relationship Id="rId1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audio" Target="../media/media19.m4a"/><Relationship Id="rId13" Type="http://schemas.openxmlformats.org/officeDocument/2006/relationships/image" Target="../media/image54.png"/><Relationship Id="rId3" Type="http://schemas.openxmlformats.org/officeDocument/2006/relationships/tags" Target="../tags/tag459.xml"/><Relationship Id="rId7" Type="http://schemas.microsoft.com/office/2007/relationships/media" Target="../media/media19.m4a"/><Relationship Id="rId12" Type="http://schemas.openxmlformats.org/officeDocument/2006/relationships/notesSlide" Target="../notesSlides/notesSlide45.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slideLayout" Target="../slideLayouts/slideLayout7.xml"/><Relationship Id="rId5" Type="http://schemas.openxmlformats.org/officeDocument/2006/relationships/tags" Target="../tags/tag461.xml"/><Relationship Id="rId10" Type="http://schemas.openxmlformats.org/officeDocument/2006/relationships/tags" Target="../tags/tag464.xml"/><Relationship Id="rId4" Type="http://schemas.openxmlformats.org/officeDocument/2006/relationships/tags" Target="../tags/tag460.xml"/><Relationship Id="rId9" Type="http://schemas.openxmlformats.org/officeDocument/2006/relationships/tags" Target="../tags/tag463.xml"/><Relationship Id="rId14"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54.png"/><Relationship Id="rId3" Type="http://schemas.openxmlformats.org/officeDocument/2006/relationships/tags" Target="../tags/tag467.xml"/><Relationship Id="rId7" Type="http://schemas.microsoft.com/office/2007/relationships/media" Target="../media/media20.m4a"/><Relationship Id="rId12" Type="http://schemas.openxmlformats.org/officeDocument/2006/relationships/notesSlide" Target="../notesSlides/notesSlide46.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11" Type="http://schemas.openxmlformats.org/officeDocument/2006/relationships/slideLayout" Target="../slideLayouts/slideLayout7.xml"/><Relationship Id="rId5" Type="http://schemas.openxmlformats.org/officeDocument/2006/relationships/tags" Target="../tags/tag469.xml"/><Relationship Id="rId10" Type="http://schemas.openxmlformats.org/officeDocument/2006/relationships/tags" Target="../tags/tag472.xml"/><Relationship Id="rId4" Type="http://schemas.openxmlformats.org/officeDocument/2006/relationships/tags" Target="../tags/tag468.xml"/><Relationship Id="rId9" Type="http://schemas.openxmlformats.org/officeDocument/2006/relationships/tags" Target="../tags/tag471.xml"/><Relationship Id="rId1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tags" Target="../tags/tag475.xml"/><Relationship Id="rId7" Type="http://schemas.openxmlformats.org/officeDocument/2006/relationships/notesSlide" Target="../notesSlides/notesSlide47.xm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slideLayout" Target="../slideLayouts/slideLayout7.xml"/><Relationship Id="rId5" Type="http://schemas.openxmlformats.org/officeDocument/2006/relationships/tags" Target="../tags/tag477.xml"/><Relationship Id="rId4" Type="http://schemas.openxmlformats.org/officeDocument/2006/relationships/tags" Target="../tags/tag476.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xml"/><Relationship Id="rId7" Type="http://schemas.openxmlformats.org/officeDocument/2006/relationships/notesSlide" Target="../notesSlides/notesSlide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hyperlink" Target="http://quhttps/www.taalecole.ca/le-denombrement/" TargetMode="External"/></Relationships>
</file>

<file path=ppt/slides/_rels/slide50.xml.rels><?xml version="1.0" encoding="UTF-8" standalone="yes"?>
<Relationships xmlns="http://schemas.openxmlformats.org/package/2006/relationships"><Relationship Id="rId13" Type="http://schemas.openxmlformats.org/officeDocument/2006/relationships/tags" Target="../tags/tag490.xml"/><Relationship Id="rId18" Type="http://schemas.openxmlformats.org/officeDocument/2006/relationships/tags" Target="../tags/tag495.xml"/><Relationship Id="rId26" Type="http://schemas.openxmlformats.org/officeDocument/2006/relationships/tags" Target="../tags/tag503.xml"/><Relationship Id="rId39" Type="http://schemas.openxmlformats.org/officeDocument/2006/relationships/tags" Target="../tags/tag516.xml"/><Relationship Id="rId3" Type="http://schemas.openxmlformats.org/officeDocument/2006/relationships/tags" Target="../tags/tag480.xml"/><Relationship Id="rId21" Type="http://schemas.openxmlformats.org/officeDocument/2006/relationships/tags" Target="../tags/tag498.xml"/><Relationship Id="rId34" Type="http://schemas.openxmlformats.org/officeDocument/2006/relationships/tags" Target="../tags/tag511.xml"/><Relationship Id="rId42" Type="http://schemas.openxmlformats.org/officeDocument/2006/relationships/slideLayout" Target="../slideLayouts/slideLayout7.xml"/><Relationship Id="rId47" Type="http://schemas.openxmlformats.org/officeDocument/2006/relationships/image" Target="../media/image47.png"/><Relationship Id="rId50" Type="http://schemas.openxmlformats.org/officeDocument/2006/relationships/image" Target="../media/image33.png"/><Relationship Id="rId7" Type="http://schemas.openxmlformats.org/officeDocument/2006/relationships/tags" Target="../tags/tag484.xml"/><Relationship Id="rId12" Type="http://schemas.openxmlformats.org/officeDocument/2006/relationships/tags" Target="../tags/tag489.xml"/><Relationship Id="rId17" Type="http://schemas.openxmlformats.org/officeDocument/2006/relationships/tags" Target="../tags/tag494.xml"/><Relationship Id="rId25" Type="http://schemas.openxmlformats.org/officeDocument/2006/relationships/tags" Target="../tags/tag502.xml"/><Relationship Id="rId33" Type="http://schemas.openxmlformats.org/officeDocument/2006/relationships/tags" Target="../tags/tag510.xml"/><Relationship Id="rId38" Type="http://schemas.openxmlformats.org/officeDocument/2006/relationships/tags" Target="../tags/tag515.xml"/><Relationship Id="rId46" Type="http://schemas.openxmlformats.org/officeDocument/2006/relationships/image" Target="../media/image42.png"/><Relationship Id="rId2" Type="http://schemas.openxmlformats.org/officeDocument/2006/relationships/tags" Target="../tags/tag479.xml"/><Relationship Id="rId16" Type="http://schemas.openxmlformats.org/officeDocument/2006/relationships/tags" Target="../tags/tag493.xml"/><Relationship Id="rId20" Type="http://schemas.openxmlformats.org/officeDocument/2006/relationships/tags" Target="../tags/tag497.xml"/><Relationship Id="rId29" Type="http://schemas.openxmlformats.org/officeDocument/2006/relationships/tags" Target="../tags/tag506.xml"/><Relationship Id="rId41" Type="http://schemas.openxmlformats.org/officeDocument/2006/relationships/tags" Target="../tags/tag518.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tags" Target="../tags/tag488.xml"/><Relationship Id="rId24" Type="http://schemas.openxmlformats.org/officeDocument/2006/relationships/tags" Target="../tags/tag501.xml"/><Relationship Id="rId32" Type="http://schemas.openxmlformats.org/officeDocument/2006/relationships/tags" Target="../tags/tag509.xml"/><Relationship Id="rId37" Type="http://schemas.openxmlformats.org/officeDocument/2006/relationships/tags" Target="../tags/tag514.xml"/><Relationship Id="rId40" Type="http://schemas.openxmlformats.org/officeDocument/2006/relationships/tags" Target="../tags/tag517.xml"/><Relationship Id="rId45" Type="http://schemas.openxmlformats.org/officeDocument/2006/relationships/image" Target="../media/image36.png"/><Relationship Id="rId5" Type="http://schemas.openxmlformats.org/officeDocument/2006/relationships/tags" Target="../tags/tag482.xml"/><Relationship Id="rId15" Type="http://schemas.openxmlformats.org/officeDocument/2006/relationships/tags" Target="../tags/tag492.xml"/><Relationship Id="rId23" Type="http://schemas.openxmlformats.org/officeDocument/2006/relationships/tags" Target="../tags/tag500.xml"/><Relationship Id="rId28" Type="http://schemas.openxmlformats.org/officeDocument/2006/relationships/tags" Target="../tags/tag505.xml"/><Relationship Id="rId36" Type="http://schemas.openxmlformats.org/officeDocument/2006/relationships/tags" Target="../tags/tag513.xml"/><Relationship Id="rId49" Type="http://schemas.openxmlformats.org/officeDocument/2006/relationships/image" Target="../media/image25.png"/><Relationship Id="rId10" Type="http://schemas.openxmlformats.org/officeDocument/2006/relationships/tags" Target="../tags/tag487.xml"/><Relationship Id="rId19" Type="http://schemas.openxmlformats.org/officeDocument/2006/relationships/tags" Target="../tags/tag496.xml"/><Relationship Id="rId31" Type="http://schemas.openxmlformats.org/officeDocument/2006/relationships/tags" Target="../tags/tag508.xml"/><Relationship Id="rId44" Type="http://schemas.openxmlformats.org/officeDocument/2006/relationships/image" Target="../media/image35.png"/><Relationship Id="rId52" Type="http://schemas.openxmlformats.org/officeDocument/2006/relationships/image" Target="../media/image27.png"/><Relationship Id="rId4" Type="http://schemas.openxmlformats.org/officeDocument/2006/relationships/tags" Target="../tags/tag481.xml"/><Relationship Id="rId9" Type="http://schemas.openxmlformats.org/officeDocument/2006/relationships/tags" Target="../tags/tag486.xml"/><Relationship Id="rId14" Type="http://schemas.openxmlformats.org/officeDocument/2006/relationships/tags" Target="../tags/tag491.xml"/><Relationship Id="rId22" Type="http://schemas.openxmlformats.org/officeDocument/2006/relationships/tags" Target="../tags/tag499.xml"/><Relationship Id="rId27" Type="http://schemas.openxmlformats.org/officeDocument/2006/relationships/tags" Target="../tags/tag504.xml"/><Relationship Id="rId30" Type="http://schemas.openxmlformats.org/officeDocument/2006/relationships/tags" Target="../tags/tag507.xml"/><Relationship Id="rId35" Type="http://schemas.openxmlformats.org/officeDocument/2006/relationships/tags" Target="../tags/tag512.xml"/><Relationship Id="rId43" Type="http://schemas.openxmlformats.org/officeDocument/2006/relationships/notesSlide" Target="../notesSlides/notesSlide48.xml"/><Relationship Id="rId48" Type="http://schemas.openxmlformats.org/officeDocument/2006/relationships/image" Target="../media/image48.png"/><Relationship Id="rId8" Type="http://schemas.openxmlformats.org/officeDocument/2006/relationships/tags" Target="../tags/tag485.xml"/><Relationship Id="rId51"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notesSlide" Target="../notesSlides/notesSlide49.xml"/><Relationship Id="rId18" Type="http://schemas.openxmlformats.org/officeDocument/2006/relationships/hyperlink" Target="https://apps.mathlearningcenter.org/number-line/" TargetMode="External"/><Relationship Id="rId3" Type="http://schemas.openxmlformats.org/officeDocument/2006/relationships/tags" Target="../tags/tag521.xml"/><Relationship Id="rId7" Type="http://schemas.openxmlformats.org/officeDocument/2006/relationships/tags" Target="../tags/tag525.xml"/><Relationship Id="rId12" Type="http://schemas.openxmlformats.org/officeDocument/2006/relationships/slideLayout" Target="../slideLayouts/slideLayout7.xml"/><Relationship Id="rId17" Type="http://schemas.openxmlformats.org/officeDocument/2006/relationships/image" Target="../media/image57.png"/><Relationship Id="rId2" Type="http://schemas.openxmlformats.org/officeDocument/2006/relationships/tags" Target="../tags/tag520.xml"/><Relationship Id="rId16" Type="http://schemas.openxmlformats.org/officeDocument/2006/relationships/hyperlink" Target="https://apps.mathlearningcenter.org/number-rack/" TargetMode="External"/><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5" Type="http://schemas.openxmlformats.org/officeDocument/2006/relationships/tags" Target="../tags/tag523.xml"/><Relationship Id="rId15" Type="http://schemas.openxmlformats.org/officeDocument/2006/relationships/image" Target="../media/image56.png"/><Relationship Id="rId10" Type="http://schemas.openxmlformats.org/officeDocument/2006/relationships/tags" Target="../tags/tag528.xml"/><Relationship Id="rId19" Type="http://schemas.openxmlformats.org/officeDocument/2006/relationships/hyperlink" Target="https://mathies.ca/tools/NumberChart/index.html?show=true&amp;title=Tableau%20des%20nombres&amp;language=fr" TargetMode="External"/><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tags" Target="../tags/tag532.xml"/><Relationship Id="rId7" Type="http://schemas.openxmlformats.org/officeDocument/2006/relationships/notesSlide" Target="../notesSlides/notesSlide50.xml"/><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slideLayout" Target="../slideLayouts/slideLayout7.xml"/><Relationship Id="rId5" Type="http://schemas.openxmlformats.org/officeDocument/2006/relationships/tags" Target="../tags/tag534.xml"/><Relationship Id="rId4" Type="http://schemas.openxmlformats.org/officeDocument/2006/relationships/tags" Target="../tags/tag533.xml"/></Relationships>
</file>

<file path=ppt/slides/_rels/slide53.xml.rels><?xml version="1.0" encoding="UTF-8" standalone="yes"?>
<Relationships xmlns="http://schemas.openxmlformats.org/package/2006/relationships"><Relationship Id="rId8" Type="http://schemas.openxmlformats.org/officeDocument/2006/relationships/tags" Target="../tags/tag542.xml"/><Relationship Id="rId13" Type="http://schemas.openxmlformats.org/officeDocument/2006/relationships/tags" Target="../tags/tag547.xml"/><Relationship Id="rId18" Type="http://schemas.openxmlformats.org/officeDocument/2006/relationships/tags" Target="../tags/tag552.xml"/><Relationship Id="rId26" Type="http://schemas.openxmlformats.org/officeDocument/2006/relationships/tags" Target="../tags/tag560.xml"/><Relationship Id="rId39" Type="http://schemas.openxmlformats.org/officeDocument/2006/relationships/tags" Target="../tags/tag571.xml"/><Relationship Id="rId3" Type="http://schemas.openxmlformats.org/officeDocument/2006/relationships/tags" Target="../tags/tag537.xml"/><Relationship Id="rId21" Type="http://schemas.openxmlformats.org/officeDocument/2006/relationships/tags" Target="../tags/tag555.xml"/><Relationship Id="rId34" Type="http://schemas.openxmlformats.org/officeDocument/2006/relationships/tags" Target="../tags/tag568.xml"/><Relationship Id="rId42" Type="http://schemas.openxmlformats.org/officeDocument/2006/relationships/notesSlide" Target="../notesSlides/notesSlide51.xml"/><Relationship Id="rId7" Type="http://schemas.openxmlformats.org/officeDocument/2006/relationships/tags" Target="../tags/tag541.xml"/><Relationship Id="rId12" Type="http://schemas.openxmlformats.org/officeDocument/2006/relationships/tags" Target="../tags/tag546.xml"/><Relationship Id="rId17" Type="http://schemas.openxmlformats.org/officeDocument/2006/relationships/tags" Target="../tags/tag551.xml"/><Relationship Id="rId25" Type="http://schemas.openxmlformats.org/officeDocument/2006/relationships/tags" Target="../tags/tag559.xml"/><Relationship Id="rId33" Type="http://schemas.openxmlformats.org/officeDocument/2006/relationships/tags" Target="../tags/tag567.xml"/><Relationship Id="rId38" Type="http://schemas.openxmlformats.org/officeDocument/2006/relationships/audio" Target="../media/media21.m4a"/><Relationship Id="rId2" Type="http://schemas.openxmlformats.org/officeDocument/2006/relationships/tags" Target="../tags/tag536.xml"/><Relationship Id="rId16" Type="http://schemas.openxmlformats.org/officeDocument/2006/relationships/tags" Target="../tags/tag550.xml"/><Relationship Id="rId20" Type="http://schemas.openxmlformats.org/officeDocument/2006/relationships/tags" Target="../tags/tag554.xml"/><Relationship Id="rId29" Type="http://schemas.openxmlformats.org/officeDocument/2006/relationships/tags" Target="../tags/tag563.xml"/><Relationship Id="rId41" Type="http://schemas.openxmlformats.org/officeDocument/2006/relationships/slideLayout" Target="../slideLayouts/slideLayout7.xml"/><Relationship Id="rId1" Type="http://schemas.openxmlformats.org/officeDocument/2006/relationships/tags" Target="../tags/tag535.xml"/><Relationship Id="rId6" Type="http://schemas.openxmlformats.org/officeDocument/2006/relationships/tags" Target="../tags/tag540.xml"/><Relationship Id="rId11" Type="http://schemas.openxmlformats.org/officeDocument/2006/relationships/tags" Target="../tags/tag545.xml"/><Relationship Id="rId24" Type="http://schemas.openxmlformats.org/officeDocument/2006/relationships/tags" Target="../tags/tag558.xml"/><Relationship Id="rId32" Type="http://schemas.openxmlformats.org/officeDocument/2006/relationships/tags" Target="../tags/tag566.xml"/><Relationship Id="rId37" Type="http://schemas.microsoft.com/office/2007/relationships/media" Target="../media/media21.m4a"/><Relationship Id="rId40" Type="http://schemas.openxmlformats.org/officeDocument/2006/relationships/tags" Target="../tags/tag572.xml"/><Relationship Id="rId5" Type="http://schemas.openxmlformats.org/officeDocument/2006/relationships/tags" Target="../tags/tag539.xml"/><Relationship Id="rId15" Type="http://schemas.openxmlformats.org/officeDocument/2006/relationships/tags" Target="../tags/tag549.xml"/><Relationship Id="rId23" Type="http://schemas.openxmlformats.org/officeDocument/2006/relationships/tags" Target="../tags/tag557.xml"/><Relationship Id="rId28" Type="http://schemas.openxmlformats.org/officeDocument/2006/relationships/tags" Target="../tags/tag562.xml"/><Relationship Id="rId36" Type="http://schemas.openxmlformats.org/officeDocument/2006/relationships/tags" Target="../tags/tag570.xml"/><Relationship Id="rId10" Type="http://schemas.openxmlformats.org/officeDocument/2006/relationships/tags" Target="../tags/tag544.xml"/><Relationship Id="rId19" Type="http://schemas.openxmlformats.org/officeDocument/2006/relationships/tags" Target="../tags/tag553.xml"/><Relationship Id="rId31" Type="http://schemas.openxmlformats.org/officeDocument/2006/relationships/tags" Target="../tags/tag565.xml"/><Relationship Id="rId44" Type="http://schemas.openxmlformats.org/officeDocument/2006/relationships/image" Target="../media/image6.png"/><Relationship Id="rId4" Type="http://schemas.openxmlformats.org/officeDocument/2006/relationships/tags" Target="../tags/tag538.xml"/><Relationship Id="rId9" Type="http://schemas.openxmlformats.org/officeDocument/2006/relationships/tags" Target="../tags/tag543.xml"/><Relationship Id="rId14" Type="http://schemas.openxmlformats.org/officeDocument/2006/relationships/tags" Target="../tags/tag548.xml"/><Relationship Id="rId22" Type="http://schemas.openxmlformats.org/officeDocument/2006/relationships/tags" Target="../tags/tag556.xml"/><Relationship Id="rId27" Type="http://schemas.openxmlformats.org/officeDocument/2006/relationships/tags" Target="../tags/tag561.xml"/><Relationship Id="rId30" Type="http://schemas.openxmlformats.org/officeDocument/2006/relationships/tags" Target="../tags/tag564.xml"/><Relationship Id="rId35" Type="http://schemas.openxmlformats.org/officeDocument/2006/relationships/tags" Target="../tags/tag569.xml"/><Relationship Id="rId43"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5" Type="http://schemas.openxmlformats.org/officeDocument/2006/relationships/notesSlide" Target="../notesSlides/notesSlide52.xml"/><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tags" Target="../tags/tag578.xml"/><Relationship Id="rId7" Type="http://schemas.openxmlformats.org/officeDocument/2006/relationships/notesSlide" Target="../notesSlides/notesSlide53.xml"/><Relationship Id="rId2" Type="http://schemas.openxmlformats.org/officeDocument/2006/relationships/tags" Target="../tags/tag577.xml"/><Relationship Id="rId1" Type="http://schemas.openxmlformats.org/officeDocument/2006/relationships/tags" Target="../tags/tag576.xml"/><Relationship Id="rId6" Type="http://schemas.openxmlformats.org/officeDocument/2006/relationships/slideLayout" Target="../slideLayouts/slideLayout7.xml"/><Relationship Id="rId5" Type="http://schemas.openxmlformats.org/officeDocument/2006/relationships/tags" Target="../tags/tag580.xml"/><Relationship Id="rId4" Type="http://schemas.openxmlformats.org/officeDocument/2006/relationships/tags" Target="../tags/tag579.xml"/></Relationships>
</file>

<file path=ppt/slides/_rels/slide56.xml.rels><?xml version="1.0" encoding="UTF-8" standalone="yes"?>
<Relationships xmlns="http://schemas.openxmlformats.org/package/2006/relationships"><Relationship Id="rId8" Type="http://schemas.openxmlformats.org/officeDocument/2006/relationships/tags" Target="../tags/tag588.xml"/><Relationship Id="rId13" Type="http://schemas.openxmlformats.org/officeDocument/2006/relationships/notesSlide" Target="../notesSlides/notesSlide54.xml"/><Relationship Id="rId18" Type="http://schemas.openxmlformats.org/officeDocument/2006/relationships/image" Target="../media/image23.png"/><Relationship Id="rId3" Type="http://schemas.openxmlformats.org/officeDocument/2006/relationships/tags" Target="../tags/tag583.xml"/><Relationship Id="rId7" Type="http://schemas.openxmlformats.org/officeDocument/2006/relationships/tags" Target="../tags/tag587.xml"/><Relationship Id="rId12" Type="http://schemas.openxmlformats.org/officeDocument/2006/relationships/slideLayout" Target="../slideLayouts/slideLayout7.xml"/><Relationship Id="rId17" Type="http://schemas.openxmlformats.org/officeDocument/2006/relationships/image" Target="../media/image22.png"/><Relationship Id="rId2" Type="http://schemas.openxmlformats.org/officeDocument/2006/relationships/tags" Target="../tags/tag582.xml"/><Relationship Id="rId16" Type="http://schemas.openxmlformats.org/officeDocument/2006/relationships/image" Target="../media/image21.png"/><Relationship Id="rId1" Type="http://schemas.openxmlformats.org/officeDocument/2006/relationships/tags" Target="../tags/tag581.xml"/><Relationship Id="rId6" Type="http://schemas.openxmlformats.org/officeDocument/2006/relationships/tags" Target="../tags/tag586.xml"/><Relationship Id="rId11" Type="http://schemas.openxmlformats.org/officeDocument/2006/relationships/tags" Target="../tags/tag591.xml"/><Relationship Id="rId5" Type="http://schemas.openxmlformats.org/officeDocument/2006/relationships/tags" Target="../tags/tag585.xml"/><Relationship Id="rId15" Type="http://schemas.openxmlformats.org/officeDocument/2006/relationships/image" Target="../media/image20.png"/><Relationship Id="rId10" Type="http://schemas.openxmlformats.org/officeDocument/2006/relationships/tags" Target="../tags/tag590.xml"/><Relationship Id="rId19" Type="http://schemas.openxmlformats.org/officeDocument/2006/relationships/image" Target="../media/image24.png"/><Relationship Id="rId4" Type="http://schemas.openxmlformats.org/officeDocument/2006/relationships/tags" Target="../tags/tag584.xml"/><Relationship Id="rId9" Type="http://schemas.openxmlformats.org/officeDocument/2006/relationships/tags" Target="../tags/tag589.xml"/><Relationship Id="rId14" Type="http://schemas.openxmlformats.org/officeDocument/2006/relationships/image" Target="../media/image19.png"/></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594.xml"/><Relationship Id="rId7" Type="http://schemas.openxmlformats.org/officeDocument/2006/relationships/slideLayout" Target="../slideLayouts/slideLayout7.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tags" Target="../tags/tag597.xml"/><Relationship Id="rId5" Type="http://schemas.openxmlformats.org/officeDocument/2006/relationships/tags" Target="../tags/tag596.xml"/><Relationship Id="rId4" Type="http://schemas.openxmlformats.org/officeDocument/2006/relationships/tags" Target="../tags/tag595.xml"/></Relationships>
</file>

<file path=ppt/slides/_rels/slide58.xml.rels><?xml version="1.0" encoding="UTF-8" standalone="yes"?>
<Relationships xmlns="http://schemas.openxmlformats.org/package/2006/relationships"><Relationship Id="rId13" Type="http://schemas.openxmlformats.org/officeDocument/2006/relationships/tags" Target="../tags/tag610.xml"/><Relationship Id="rId18" Type="http://schemas.openxmlformats.org/officeDocument/2006/relationships/tags" Target="../tags/tag615.xml"/><Relationship Id="rId26" Type="http://schemas.openxmlformats.org/officeDocument/2006/relationships/tags" Target="../tags/tag623.xml"/><Relationship Id="rId39" Type="http://schemas.openxmlformats.org/officeDocument/2006/relationships/tags" Target="../tags/tag636.xml"/><Relationship Id="rId21" Type="http://schemas.openxmlformats.org/officeDocument/2006/relationships/tags" Target="../tags/tag618.xml"/><Relationship Id="rId34" Type="http://schemas.openxmlformats.org/officeDocument/2006/relationships/tags" Target="../tags/tag631.xml"/><Relationship Id="rId42" Type="http://schemas.openxmlformats.org/officeDocument/2006/relationships/tags" Target="../tags/tag639.xml"/><Relationship Id="rId47" Type="http://schemas.openxmlformats.org/officeDocument/2006/relationships/tags" Target="../tags/tag644.xml"/><Relationship Id="rId50" Type="http://schemas.openxmlformats.org/officeDocument/2006/relationships/tags" Target="../tags/tag647.xml"/><Relationship Id="rId55" Type="http://schemas.openxmlformats.org/officeDocument/2006/relationships/tags" Target="../tags/tag652.xml"/><Relationship Id="rId63" Type="http://schemas.openxmlformats.org/officeDocument/2006/relationships/image" Target="../media/image59.png"/><Relationship Id="rId7" Type="http://schemas.openxmlformats.org/officeDocument/2006/relationships/tags" Target="../tags/tag604.xml"/><Relationship Id="rId2" Type="http://schemas.openxmlformats.org/officeDocument/2006/relationships/tags" Target="../tags/tag599.xml"/><Relationship Id="rId16" Type="http://schemas.openxmlformats.org/officeDocument/2006/relationships/tags" Target="../tags/tag613.xml"/><Relationship Id="rId29" Type="http://schemas.openxmlformats.org/officeDocument/2006/relationships/tags" Target="../tags/tag626.xml"/><Relationship Id="rId1" Type="http://schemas.openxmlformats.org/officeDocument/2006/relationships/tags" Target="../tags/tag598.xml"/><Relationship Id="rId6" Type="http://schemas.openxmlformats.org/officeDocument/2006/relationships/tags" Target="../tags/tag603.xml"/><Relationship Id="rId11" Type="http://schemas.openxmlformats.org/officeDocument/2006/relationships/tags" Target="../tags/tag608.xml"/><Relationship Id="rId24" Type="http://schemas.openxmlformats.org/officeDocument/2006/relationships/tags" Target="../tags/tag621.xml"/><Relationship Id="rId32" Type="http://schemas.openxmlformats.org/officeDocument/2006/relationships/tags" Target="../tags/tag629.xml"/><Relationship Id="rId37" Type="http://schemas.openxmlformats.org/officeDocument/2006/relationships/tags" Target="../tags/tag634.xml"/><Relationship Id="rId40" Type="http://schemas.openxmlformats.org/officeDocument/2006/relationships/tags" Target="../tags/tag637.xml"/><Relationship Id="rId45" Type="http://schemas.openxmlformats.org/officeDocument/2006/relationships/tags" Target="../tags/tag642.xml"/><Relationship Id="rId53" Type="http://schemas.openxmlformats.org/officeDocument/2006/relationships/tags" Target="../tags/tag650.xml"/><Relationship Id="rId58" Type="http://schemas.openxmlformats.org/officeDocument/2006/relationships/tags" Target="../tags/tag655.xml"/><Relationship Id="rId66" Type="http://schemas.openxmlformats.org/officeDocument/2006/relationships/image" Target="../media/image62.png"/><Relationship Id="rId5" Type="http://schemas.openxmlformats.org/officeDocument/2006/relationships/tags" Target="../tags/tag602.xml"/><Relationship Id="rId15" Type="http://schemas.openxmlformats.org/officeDocument/2006/relationships/tags" Target="../tags/tag612.xml"/><Relationship Id="rId23" Type="http://schemas.openxmlformats.org/officeDocument/2006/relationships/tags" Target="../tags/tag620.xml"/><Relationship Id="rId28" Type="http://schemas.openxmlformats.org/officeDocument/2006/relationships/tags" Target="../tags/tag625.xml"/><Relationship Id="rId36" Type="http://schemas.openxmlformats.org/officeDocument/2006/relationships/tags" Target="../tags/tag633.xml"/><Relationship Id="rId49" Type="http://schemas.openxmlformats.org/officeDocument/2006/relationships/tags" Target="../tags/tag646.xml"/><Relationship Id="rId57" Type="http://schemas.openxmlformats.org/officeDocument/2006/relationships/tags" Target="../tags/tag654.xml"/><Relationship Id="rId61" Type="http://schemas.openxmlformats.org/officeDocument/2006/relationships/notesSlide" Target="../notesSlides/notesSlide56.xml"/><Relationship Id="rId10" Type="http://schemas.openxmlformats.org/officeDocument/2006/relationships/tags" Target="../tags/tag607.xml"/><Relationship Id="rId19" Type="http://schemas.openxmlformats.org/officeDocument/2006/relationships/tags" Target="../tags/tag616.xml"/><Relationship Id="rId31" Type="http://schemas.openxmlformats.org/officeDocument/2006/relationships/tags" Target="../tags/tag628.xml"/><Relationship Id="rId44" Type="http://schemas.openxmlformats.org/officeDocument/2006/relationships/tags" Target="../tags/tag641.xml"/><Relationship Id="rId52" Type="http://schemas.openxmlformats.org/officeDocument/2006/relationships/tags" Target="../tags/tag649.xml"/><Relationship Id="rId60" Type="http://schemas.openxmlformats.org/officeDocument/2006/relationships/slideLayout" Target="../slideLayouts/slideLayout7.xml"/><Relationship Id="rId65" Type="http://schemas.openxmlformats.org/officeDocument/2006/relationships/image" Target="../media/image61.png"/><Relationship Id="rId4" Type="http://schemas.openxmlformats.org/officeDocument/2006/relationships/tags" Target="../tags/tag601.xml"/><Relationship Id="rId9" Type="http://schemas.openxmlformats.org/officeDocument/2006/relationships/tags" Target="../tags/tag606.xml"/><Relationship Id="rId14" Type="http://schemas.openxmlformats.org/officeDocument/2006/relationships/tags" Target="../tags/tag611.xml"/><Relationship Id="rId22" Type="http://schemas.openxmlformats.org/officeDocument/2006/relationships/tags" Target="../tags/tag619.xml"/><Relationship Id="rId27" Type="http://schemas.openxmlformats.org/officeDocument/2006/relationships/tags" Target="../tags/tag624.xml"/><Relationship Id="rId30" Type="http://schemas.openxmlformats.org/officeDocument/2006/relationships/tags" Target="../tags/tag627.xml"/><Relationship Id="rId35" Type="http://schemas.openxmlformats.org/officeDocument/2006/relationships/tags" Target="../tags/tag632.xml"/><Relationship Id="rId43" Type="http://schemas.openxmlformats.org/officeDocument/2006/relationships/tags" Target="../tags/tag640.xml"/><Relationship Id="rId48" Type="http://schemas.openxmlformats.org/officeDocument/2006/relationships/tags" Target="../tags/tag645.xml"/><Relationship Id="rId56" Type="http://schemas.openxmlformats.org/officeDocument/2006/relationships/tags" Target="../tags/tag653.xml"/><Relationship Id="rId64" Type="http://schemas.openxmlformats.org/officeDocument/2006/relationships/image" Target="../media/image60.png"/><Relationship Id="rId8" Type="http://schemas.openxmlformats.org/officeDocument/2006/relationships/tags" Target="../tags/tag605.xml"/><Relationship Id="rId51" Type="http://schemas.openxmlformats.org/officeDocument/2006/relationships/tags" Target="../tags/tag648.xml"/><Relationship Id="rId3" Type="http://schemas.openxmlformats.org/officeDocument/2006/relationships/tags" Target="../tags/tag600.xml"/><Relationship Id="rId12" Type="http://schemas.openxmlformats.org/officeDocument/2006/relationships/tags" Target="../tags/tag609.xml"/><Relationship Id="rId17" Type="http://schemas.openxmlformats.org/officeDocument/2006/relationships/tags" Target="../tags/tag614.xml"/><Relationship Id="rId25" Type="http://schemas.openxmlformats.org/officeDocument/2006/relationships/tags" Target="../tags/tag622.xml"/><Relationship Id="rId33" Type="http://schemas.openxmlformats.org/officeDocument/2006/relationships/tags" Target="../tags/tag630.xml"/><Relationship Id="rId38" Type="http://schemas.openxmlformats.org/officeDocument/2006/relationships/tags" Target="../tags/tag635.xml"/><Relationship Id="rId46" Type="http://schemas.openxmlformats.org/officeDocument/2006/relationships/tags" Target="../tags/tag643.xml"/><Relationship Id="rId59" Type="http://schemas.openxmlformats.org/officeDocument/2006/relationships/tags" Target="../tags/tag656.xml"/><Relationship Id="rId67" Type="http://schemas.openxmlformats.org/officeDocument/2006/relationships/image" Target="../media/image63.png"/><Relationship Id="rId20" Type="http://schemas.openxmlformats.org/officeDocument/2006/relationships/tags" Target="../tags/tag617.xml"/><Relationship Id="rId41" Type="http://schemas.openxmlformats.org/officeDocument/2006/relationships/tags" Target="../tags/tag638.xml"/><Relationship Id="rId54" Type="http://schemas.openxmlformats.org/officeDocument/2006/relationships/tags" Target="../tags/tag651.xml"/><Relationship Id="rId62" Type="http://schemas.openxmlformats.org/officeDocument/2006/relationships/image" Target="../media/image58.png"/></Relationships>
</file>

<file path=ppt/slides/_rels/slide59.xml.rels><?xml version="1.0" encoding="UTF-8" standalone="yes"?>
<Relationships xmlns="http://schemas.openxmlformats.org/package/2006/relationships"><Relationship Id="rId8" Type="http://schemas.openxmlformats.org/officeDocument/2006/relationships/tags" Target="../tags/tag662.xml"/><Relationship Id="rId13" Type="http://schemas.openxmlformats.org/officeDocument/2006/relationships/audio" Target="../media/media24.m4a"/><Relationship Id="rId3" Type="http://schemas.openxmlformats.org/officeDocument/2006/relationships/tags" Target="../tags/tag659.xml"/><Relationship Id="rId7" Type="http://schemas.openxmlformats.org/officeDocument/2006/relationships/audio" Target="../media/media22.m4a"/><Relationship Id="rId12" Type="http://schemas.microsoft.com/office/2007/relationships/media" Target="../media/media24.m4a"/><Relationship Id="rId17" Type="http://schemas.openxmlformats.org/officeDocument/2006/relationships/image" Target="../media/image6.png"/><Relationship Id="rId2" Type="http://schemas.openxmlformats.org/officeDocument/2006/relationships/tags" Target="../tags/tag658.xml"/><Relationship Id="rId16" Type="http://schemas.openxmlformats.org/officeDocument/2006/relationships/notesSlide" Target="../notesSlides/notesSlide57.xml"/><Relationship Id="rId1" Type="http://schemas.openxmlformats.org/officeDocument/2006/relationships/tags" Target="../tags/tag657.xml"/><Relationship Id="rId6" Type="http://schemas.microsoft.com/office/2007/relationships/media" Target="../media/media22.m4a"/><Relationship Id="rId11" Type="http://schemas.openxmlformats.org/officeDocument/2006/relationships/tags" Target="../tags/tag663.xml"/><Relationship Id="rId5" Type="http://schemas.openxmlformats.org/officeDocument/2006/relationships/tags" Target="../tags/tag661.xml"/><Relationship Id="rId15" Type="http://schemas.openxmlformats.org/officeDocument/2006/relationships/slideLayout" Target="../slideLayouts/slideLayout7.xml"/><Relationship Id="rId10" Type="http://schemas.openxmlformats.org/officeDocument/2006/relationships/audio" Target="../media/media23.m4a"/><Relationship Id="rId4" Type="http://schemas.openxmlformats.org/officeDocument/2006/relationships/tags" Target="../tags/tag660.xml"/><Relationship Id="rId9" Type="http://schemas.microsoft.com/office/2007/relationships/media" Target="../media/media23.m4a"/><Relationship Id="rId14" Type="http://schemas.openxmlformats.org/officeDocument/2006/relationships/tags" Target="../tags/tag664.xml"/></Relationships>
</file>

<file path=ppt/slides/_rels/slide6.xml.rels><?xml version="1.0" encoding="UTF-8" standalone="yes"?>
<Relationships xmlns="http://schemas.openxmlformats.org/package/2006/relationships"><Relationship Id="rId8" Type="http://schemas.openxmlformats.org/officeDocument/2006/relationships/tags" Target="../tags/tag34.xml"/><Relationship Id="rId13" Type="http://schemas.microsoft.com/office/2007/relationships/media" Target="../media/media1.m4a"/><Relationship Id="rId18" Type="http://schemas.openxmlformats.org/officeDocument/2006/relationships/image" Target="../media/image2.png"/><Relationship Id="rId3" Type="http://schemas.openxmlformats.org/officeDocument/2006/relationships/tags" Target="../tags/tag29.xml"/><Relationship Id="rId21" Type="http://schemas.openxmlformats.org/officeDocument/2006/relationships/image" Target="../media/image5.png"/><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notesSlide" Target="../notesSlides/notesSlide5.xml"/><Relationship Id="rId2" Type="http://schemas.openxmlformats.org/officeDocument/2006/relationships/tags" Target="../tags/tag28.xml"/><Relationship Id="rId16" Type="http://schemas.openxmlformats.org/officeDocument/2006/relationships/slideLayout" Target="../slideLayouts/slideLayout7.xml"/><Relationship Id="rId20" Type="http://schemas.openxmlformats.org/officeDocument/2006/relationships/image" Target="../media/image4.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39.xml"/><Relationship Id="rId10" Type="http://schemas.openxmlformats.org/officeDocument/2006/relationships/tags" Target="../tags/tag36.xml"/><Relationship Id="rId19" Type="http://schemas.openxmlformats.org/officeDocument/2006/relationships/image" Target="../media/image3.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audio" Target="../media/media1.m4a"/><Relationship Id="rId2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tags" Target="../tags/tag667.xml"/><Relationship Id="rId7" Type="http://schemas.openxmlformats.org/officeDocument/2006/relationships/notesSlide" Target="../notesSlides/notesSlide58.xml"/><Relationship Id="rId2" Type="http://schemas.openxmlformats.org/officeDocument/2006/relationships/tags" Target="../tags/tag666.xml"/><Relationship Id="rId1" Type="http://schemas.openxmlformats.org/officeDocument/2006/relationships/tags" Target="../tags/tag665.xml"/><Relationship Id="rId6" Type="http://schemas.openxmlformats.org/officeDocument/2006/relationships/slideLayout" Target="../slideLayouts/slideLayout7.xml"/><Relationship Id="rId5" Type="http://schemas.openxmlformats.org/officeDocument/2006/relationships/tags" Target="../tags/tag669.xml"/><Relationship Id="rId4" Type="http://schemas.openxmlformats.org/officeDocument/2006/relationships/tags" Target="../tags/tag668.xml"/></Relationships>
</file>

<file path=ppt/slides/_rels/slide61.xml.rels><?xml version="1.0" encoding="UTF-8" standalone="yes"?>
<Relationships xmlns="http://schemas.openxmlformats.org/package/2006/relationships"><Relationship Id="rId8" Type="http://schemas.openxmlformats.org/officeDocument/2006/relationships/tags" Target="../tags/tag677.xml"/><Relationship Id="rId13" Type="http://schemas.microsoft.com/office/2007/relationships/media" Target="../media/media26.m4a"/><Relationship Id="rId18" Type="http://schemas.openxmlformats.org/officeDocument/2006/relationships/notesSlide" Target="../notesSlides/notesSlide59.xml"/><Relationship Id="rId3" Type="http://schemas.openxmlformats.org/officeDocument/2006/relationships/tags" Target="../tags/tag672.xml"/><Relationship Id="rId21" Type="http://schemas.openxmlformats.org/officeDocument/2006/relationships/image" Target="../media/image64.png"/><Relationship Id="rId7" Type="http://schemas.openxmlformats.org/officeDocument/2006/relationships/tags" Target="../tags/tag676.xml"/><Relationship Id="rId12" Type="http://schemas.openxmlformats.org/officeDocument/2006/relationships/tags" Target="../tags/tag679.xml"/><Relationship Id="rId17" Type="http://schemas.openxmlformats.org/officeDocument/2006/relationships/slideLayout" Target="../slideLayouts/slideLayout7.xml"/><Relationship Id="rId2" Type="http://schemas.openxmlformats.org/officeDocument/2006/relationships/tags" Target="../tags/tag671.xml"/><Relationship Id="rId16" Type="http://schemas.openxmlformats.org/officeDocument/2006/relationships/tags" Target="../tags/tag681.xml"/><Relationship Id="rId20" Type="http://schemas.openxmlformats.org/officeDocument/2006/relationships/image" Target="../media/image50.png"/><Relationship Id="rId1" Type="http://schemas.openxmlformats.org/officeDocument/2006/relationships/tags" Target="../tags/tag670.xml"/><Relationship Id="rId6" Type="http://schemas.openxmlformats.org/officeDocument/2006/relationships/tags" Target="../tags/tag675.xml"/><Relationship Id="rId11" Type="http://schemas.openxmlformats.org/officeDocument/2006/relationships/audio" Target="../media/media25.m4a"/><Relationship Id="rId24" Type="http://schemas.openxmlformats.org/officeDocument/2006/relationships/image" Target="../media/image66.png"/><Relationship Id="rId5" Type="http://schemas.openxmlformats.org/officeDocument/2006/relationships/tags" Target="../tags/tag674.xml"/><Relationship Id="rId15" Type="http://schemas.openxmlformats.org/officeDocument/2006/relationships/tags" Target="../tags/tag680.xml"/><Relationship Id="rId23" Type="http://schemas.openxmlformats.org/officeDocument/2006/relationships/image" Target="../media/image6.png"/><Relationship Id="rId10" Type="http://schemas.microsoft.com/office/2007/relationships/media" Target="../media/media25.m4a"/><Relationship Id="rId19" Type="http://schemas.openxmlformats.org/officeDocument/2006/relationships/image" Target="../media/image52.png"/><Relationship Id="rId4" Type="http://schemas.openxmlformats.org/officeDocument/2006/relationships/tags" Target="../tags/tag673.xml"/><Relationship Id="rId9" Type="http://schemas.openxmlformats.org/officeDocument/2006/relationships/tags" Target="../tags/tag678.xml"/><Relationship Id="rId14" Type="http://schemas.openxmlformats.org/officeDocument/2006/relationships/audio" Target="../media/media26.m4a"/><Relationship Id="rId22"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tags" Target="../tags/tag684.xml"/><Relationship Id="rId7" Type="http://schemas.openxmlformats.org/officeDocument/2006/relationships/notesSlide" Target="../notesSlides/notesSlide60.xml"/><Relationship Id="rId2" Type="http://schemas.openxmlformats.org/officeDocument/2006/relationships/tags" Target="../tags/tag683.xml"/><Relationship Id="rId1" Type="http://schemas.openxmlformats.org/officeDocument/2006/relationships/tags" Target="../tags/tag682.xml"/><Relationship Id="rId6" Type="http://schemas.openxmlformats.org/officeDocument/2006/relationships/slideLayout" Target="../slideLayouts/slideLayout7.xml"/><Relationship Id="rId5" Type="http://schemas.openxmlformats.org/officeDocument/2006/relationships/tags" Target="../tags/tag686.xml"/><Relationship Id="rId4" Type="http://schemas.openxmlformats.org/officeDocument/2006/relationships/tags" Target="../tags/tag685.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689.xml"/><Relationship Id="rId7" Type="http://schemas.openxmlformats.org/officeDocument/2006/relationships/slideLayout" Target="../slideLayouts/slideLayout7.xml"/><Relationship Id="rId2" Type="http://schemas.openxmlformats.org/officeDocument/2006/relationships/tags" Target="../tags/tag688.xml"/><Relationship Id="rId1" Type="http://schemas.openxmlformats.org/officeDocument/2006/relationships/tags" Target="../tags/tag687.xml"/><Relationship Id="rId6" Type="http://schemas.openxmlformats.org/officeDocument/2006/relationships/tags" Target="../tags/tag692.xml"/><Relationship Id="rId5" Type="http://schemas.openxmlformats.org/officeDocument/2006/relationships/tags" Target="../tags/tag691.xml"/><Relationship Id="rId4" Type="http://schemas.openxmlformats.org/officeDocument/2006/relationships/tags" Target="../tags/tag690.xml"/><Relationship Id="rId9"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openxmlformats.org/officeDocument/2006/relationships/tags" Target="../tags/tag695.xml"/><Relationship Id="rId7" Type="http://schemas.openxmlformats.org/officeDocument/2006/relationships/slideLayout" Target="../slideLayouts/slideLayout7.xml"/><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tags" Target="../tags/tag698.xml"/><Relationship Id="rId5" Type="http://schemas.openxmlformats.org/officeDocument/2006/relationships/tags" Target="../tags/tag697.xml"/><Relationship Id="rId4" Type="http://schemas.openxmlformats.org/officeDocument/2006/relationships/tags" Target="../tags/tag696.xml"/><Relationship Id="rId9"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tags" Target="../tags/tag701.xml"/><Relationship Id="rId7" Type="http://schemas.openxmlformats.org/officeDocument/2006/relationships/notesSlide" Target="../notesSlides/notesSlide63.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slideLayout" Target="../slideLayouts/slideLayout7.xml"/><Relationship Id="rId5" Type="http://schemas.openxmlformats.org/officeDocument/2006/relationships/tags" Target="../tags/tag703.xml"/><Relationship Id="rId4" Type="http://schemas.openxmlformats.org/officeDocument/2006/relationships/tags" Target="../tags/tag702.xml"/></Relationships>
</file>

<file path=ppt/slides/_rels/slide66.xml.rels><?xml version="1.0" encoding="UTF-8" standalone="yes"?>
<Relationships xmlns="http://schemas.openxmlformats.org/package/2006/relationships"><Relationship Id="rId8" Type="http://schemas.openxmlformats.org/officeDocument/2006/relationships/tags" Target="../tags/tag711.xml"/><Relationship Id="rId13" Type="http://schemas.openxmlformats.org/officeDocument/2006/relationships/tags" Target="../tags/tag714.xml"/><Relationship Id="rId18" Type="http://schemas.openxmlformats.org/officeDocument/2006/relationships/image" Target="../media/image64.png"/><Relationship Id="rId3" Type="http://schemas.openxmlformats.org/officeDocument/2006/relationships/tags" Target="../tags/tag706.xml"/><Relationship Id="rId21" Type="http://schemas.openxmlformats.org/officeDocument/2006/relationships/image" Target="../media/image66.png"/><Relationship Id="rId7" Type="http://schemas.openxmlformats.org/officeDocument/2006/relationships/tags" Target="../tags/tag710.xml"/><Relationship Id="rId12" Type="http://schemas.openxmlformats.org/officeDocument/2006/relationships/tags" Target="../tags/tag713.xml"/><Relationship Id="rId17" Type="http://schemas.openxmlformats.org/officeDocument/2006/relationships/image" Target="../media/image50.png"/><Relationship Id="rId2" Type="http://schemas.openxmlformats.org/officeDocument/2006/relationships/tags" Target="../tags/tag705.xml"/><Relationship Id="rId16" Type="http://schemas.openxmlformats.org/officeDocument/2006/relationships/image" Target="../media/image52.png"/><Relationship Id="rId20" Type="http://schemas.openxmlformats.org/officeDocument/2006/relationships/image" Target="../media/image6.png"/><Relationship Id="rId1" Type="http://schemas.openxmlformats.org/officeDocument/2006/relationships/tags" Target="../tags/tag704.xml"/><Relationship Id="rId6" Type="http://schemas.openxmlformats.org/officeDocument/2006/relationships/tags" Target="../tags/tag709.xml"/><Relationship Id="rId11" Type="http://schemas.openxmlformats.org/officeDocument/2006/relationships/audio" Target="../media/media27.m4a"/><Relationship Id="rId5" Type="http://schemas.openxmlformats.org/officeDocument/2006/relationships/tags" Target="../tags/tag708.xml"/><Relationship Id="rId15" Type="http://schemas.openxmlformats.org/officeDocument/2006/relationships/notesSlide" Target="../notesSlides/notesSlide64.xml"/><Relationship Id="rId10" Type="http://schemas.microsoft.com/office/2007/relationships/media" Target="../media/media27.m4a"/><Relationship Id="rId19" Type="http://schemas.openxmlformats.org/officeDocument/2006/relationships/image" Target="../media/image65.png"/><Relationship Id="rId4" Type="http://schemas.openxmlformats.org/officeDocument/2006/relationships/tags" Target="../tags/tag707.xml"/><Relationship Id="rId9" Type="http://schemas.openxmlformats.org/officeDocument/2006/relationships/tags" Target="../tags/tag712.xml"/><Relationship Id="rId14"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tags" Target="../tags/tag717.xml"/><Relationship Id="rId7" Type="http://schemas.openxmlformats.org/officeDocument/2006/relationships/notesSlide" Target="../notesSlides/notesSlide65.xml"/><Relationship Id="rId2" Type="http://schemas.openxmlformats.org/officeDocument/2006/relationships/tags" Target="../tags/tag716.xml"/><Relationship Id="rId1" Type="http://schemas.openxmlformats.org/officeDocument/2006/relationships/tags" Target="../tags/tag715.xml"/><Relationship Id="rId6" Type="http://schemas.openxmlformats.org/officeDocument/2006/relationships/slideLayout" Target="../slideLayouts/slideLayout7.xml"/><Relationship Id="rId5" Type="http://schemas.openxmlformats.org/officeDocument/2006/relationships/tags" Target="../tags/tag719.xml"/><Relationship Id="rId4" Type="http://schemas.openxmlformats.org/officeDocument/2006/relationships/tags" Target="../tags/tag718.xml"/></Relationships>
</file>

<file path=ppt/slides/_rels/slide68.xml.rels><?xml version="1.0" encoding="UTF-8" standalone="yes"?>
<Relationships xmlns="http://schemas.openxmlformats.org/package/2006/relationships"><Relationship Id="rId8" Type="http://schemas.openxmlformats.org/officeDocument/2006/relationships/tags" Target="../tags/tag727.xml"/><Relationship Id="rId13" Type="http://schemas.openxmlformats.org/officeDocument/2006/relationships/tags" Target="../tags/tag732.xml"/><Relationship Id="rId3" Type="http://schemas.openxmlformats.org/officeDocument/2006/relationships/tags" Target="../tags/tag722.xml"/><Relationship Id="rId7" Type="http://schemas.openxmlformats.org/officeDocument/2006/relationships/tags" Target="../tags/tag726.xml"/><Relationship Id="rId12" Type="http://schemas.openxmlformats.org/officeDocument/2006/relationships/tags" Target="../tags/tag731.xml"/><Relationship Id="rId17" Type="http://schemas.openxmlformats.org/officeDocument/2006/relationships/notesSlide" Target="../notesSlides/notesSlide66.xml"/><Relationship Id="rId2" Type="http://schemas.openxmlformats.org/officeDocument/2006/relationships/tags" Target="../tags/tag721.xml"/><Relationship Id="rId16" Type="http://schemas.openxmlformats.org/officeDocument/2006/relationships/slideLayout" Target="../slideLayouts/slideLayout7.xml"/><Relationship Id="rId1" Type="http://schemas.openxmlformats.org/officeDocument/2006/relationships/tags" Target="../tags/tag720.xml"/><Relationship Id="rId6" Type="http://schemas.openxmlformats.org/officeDocument/2006/relationships/tags" Target="../tags/tag725.xml"/><Relationship Id="rId11" Type="http://schemas.openxmlformats.org/officeDocument/2006/relationships/tags" Target="../tags/tag730.xml"/><Relationship Id="rId5" Type="http://schemas.openxmlformats.org/officeDocument/2006/relationships/tags" Target="../tags/tag724.xml"/><Relationship Id="rId15" Type="http://schemas.openxmlformats.org/officeDocument/2006/relationships/tags" Target="../tags/tag734.xml"/><Relationship Id="rId10" Type="http://schemas.openxmlformats.org/officeDocument/2006/relationships/tags" Target="../tags/tag729.xml"/><Relationship Id="rId4" Type="http://schemas.openxmlformats.org/officeDocument/2006/relationships/tags" Target="../tags/tag723.xml"/><Relationship Id="rId9" Type="http://schemas.openxmlformats.org/officeDocument/2006/relationships/tags" Target="../tags/tag728.xml"/><Relationship Id="rId14" Type="http://schemas.openxmlformats.org/officeDocument/2006/relationships/tags" Target="../tags/tag73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6.xml"/><Relationship Id="rId1" Type="http://schemas.openxmlformats.org/officeDocument/2006/relationships/tags" Target="../tags/tag735.xml"/><Relationship Id="rId4"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slideLayout" Target="../slideLayouts/slideLayout7.xml"/><Relationship Id="rId18" Type="http://schemas.openxmlformats.org/officeDocument/2006/relationships/image" Target="../media/image9.png"/><Relationship Id="rId3" Type="http://schemas.openxmlformats.org/officeDocument/2006/relationships/tags" Target="../tags/tag42.xml"/><Relationship Id="rId21" Type="http://schemas.openxmlformats.org/officeDocument/2006/relationships/image" Target="../media/image12.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image" Target="../media/image8.png"/><Relationship Id="rId25" Type="http://schemas.openxmlformats.org/officeDocument/2006/relationships/image" Target="../media/image16.png"/><Relationship Id="rId2" Type="http://schemas.openxmlformats.org/officeDocument/2006/relationships/tags" Target="../tags/tag4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image" Target="../media/image15.png"/><Relationship Id="rId5" Type="http://schemas.openxmlformats.org/officeDocument/2006/relationships/tags" Target="../tags/tag44.xml"/><Relationship Id="rId15" Type="http://schemas.openxmlformats.org/officeDocument/2006/relationships/image" Target="../media/image1.png"/><Relationship Id="rId23" Type="http://schemas.openxmlformats.org/officeDocument/2006/relationships/image" Target="../media/image14.png"/><Relationship Id="rId10" Type="http://schemas.openxmlformats.org/officeDocument/2006/relationships/tags" Target="../tags/tag49.xml"/><Relationship Id="rId19" Type="http://schemas.openxmlformats.org/officeDocument/2006/relationships/image" Target="../media/image10.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notesSlide" Target="../notesSlides/notesSlide6.xml"/><Relationship Id="rId2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8.xml"/><Relationship Id="rId1" Type="http://schemas.openxmlformats.org/officeDocument/2006/relationships/tags" Target="../tags/tag737.xml"/><Relationship Id="rId4"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0.xml"/><Relationship Id="rId1" Type="http://schemas.openxmlformats.org/officeDocument/2006/relationships/tags" Target="../tags/tag739.xml"/><Relationship Id="rId4"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5" Type="http://schemas.openxmlformats.org/officeDocument/2006/relationships/notesSlide" Target="../notesSlides/notesSlide70.xml"/><Relationship Id="rId4"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tags" Target="../tags/tag746.xml"/><Relationship Id="rId7" Type="http://schemas.openxmlformats.org/officeDocument/2006/relationships/notesSlide" Target="../notesSlides/notesSlide71.xml"/><Relationship Id="rId2" Type="http://schemas.openxmlformats.org/officeDocument/2006/relationships/tags" Target="../tags/tag745.xml"/><Relationship Id="rId1" Type="http://schemas.openxmlformats.org/officeDocument/2006/relationships/tags" Target="../tags/tag744.xml"/><Relationship Id="rId6" Type="http://schemas.openxmlformats.org/officeDocument/2006/relationships/slideLayout" Target="../slideLayouts/slideLayout7.xml"/><Relationship Id="rId5" Type="http://schemas.openxmlformats.org/officeDocument/2006/relationships/tags" Target="../tags/tag748.xml"/><Relationship Id="rId4" Type="http://schemas.openxmlformats.org/officeDocument/2006/relationships/tags" Target="../tags/tag747.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51.xml"/><Relationship Id="rId7" Type="http://schemas.openxmlformats.org/officeDocument/2006/relationships/tags" Target="../tags/tag755.xml"/><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tags" Target="../tags/tag754.xml"/><Relationship Id="rId5" Type="http://schemas.openxmlformats.org/officeDocument/2006/relationships/tags" Target="../tags/tag753.xml"/><Relationship Id="rId10" Type="http://schemas.openxmlformats.org/officeDocument/2006/relationships/image" Target="../media/image67.png"/><Relationship Id="rId4" Type="http://schemas.openxmlformats.org/officeDocument/2006/relationships/tags" Target="../tags/tag752.xml"/><Relationship Id="rId9"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8" Type="http://schemas.openxmlformats.org/officeDocument/2006/relationships/tags" Target="../tags/tag763.xml"/><Relationship Id="rId13" Type="http://schemas.openxmlformats.org/officeDocument/2006/relationships/tags" Target="../tags/tag768.xml"/><Relationship Id="rId18" Type="http://schemas.openxmlformats.org/officeDocument/2006/relationships/tags" Target="../tags/tag773.xml"/><Relationship Id="rId3" Type="http://schemas.openxmlformats.org/officeDocument/2006/relationships/tags" Target="../tags/tag758.xml"/><Relationship Id="rId7" Type="http://schemas.openxmlformats.org/officeDocument/2006/relationships/tags" Target="../tags/tag762.xml"/><Relationship Id="rId12" Type="http://schemas.openxmlformats.org/officeDocument/2006/relationships/tags" Target="../tags/tag767.xml"/><Relationship Id="rId17" Type="http://schemas.openxmlformats.org/officeDocument/2006/relationships/tags" Target="../tags/tag772.xml"/><Relationship Id="rId2" Type="http://schemas.openxmlformats.org/officeDocument/2006/relationships/tags" Target="../tags/tag757.xml"/><Relationship Id="rId16" Type="http://schemas.openxmlformats.org/officeDocument/2006/relationships/tags" Target="../tags/tag771.xml"/><Relationship Id="rId1" Type="http://schemas.openxmlformats.org/officeDocument/2006/relationships/tags" Target="../tags/tag756.xml"/><Relationship Id="rId6" Type="http://schemas.openxmlformats.org/officeDocument/2006/relationships/tags" Target="../tags/tag761.xml"/><Relationship Id="rId11" Type="http://schemas.openxmlformats.org/officeDocument/2006/relationships/tags" Target="../tags/tag766.xml"/><Relationship Id="rId5" Type="http://schemas.openxmlformats.org/officeDocument/2006/relationships/tags" Target="../tags/tag760.xml"/><Relationship Id="rId15" Type="http://schemas.openxmlformats.org/officeDocument/2006/relationships/tags" Target="../tags/tag770.xml"/><Relationship Id="rId10" Type="http://schemas.openxmlformats.org/officeDocument/2006/relationships/tags" Target="../tags/tag765.xml"/><Relationship Id="rId19" Type="http://schemas.openxmlformats.org/officeDocument/2006/relationships/slideLayout" Target="../slideLayouts/slideLayout7.xml"/><Relationship Id="rId4" Type="http://schemas.openxmlformats.org/officeDocument/2006/relationships/tags" Target="../tags/tag759.xml"/><Relationship Id="rId9" Type="http://schemas.openxmlformats.org/officeDocument/2006/relationships/tags" Target="../tags/tag764.xml"/><Relationship Id="rId14" Type="http://schemas.openxmlformats.org/officeDocument/2006/relationships/tags" Target="../tags/tag76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tags" Target="../tags/tag781.xml"/><Relationship Id="rId13" Type="http://schemas.openxmlformats.org/officeDocument/2006/relationships/tags" Target="../tags/tag786.xml"/><Relationship Id="rId3" Type="http://schemas.openxmlformats.org/officeDocument/2006/relationships/tags" Target="../tags/tag776.xml"/><Relationship Id="rId7" Type="http://schemas.openxmlformats.org/officeDocument/2006/relationships/tags" Target="../tags/tag780.xml"/><Relationship Id="rId12" Type="http://schemas.openxmlformats.org/officeDocument/2006/relationships/tags" Target="../tags/tag785.xml"/><Relationship Id="rId2" Type="http://schemas.openxmlformats.org/officeDocument/2006/relationships/tags" Target="../tags/tag775.xml"/><Relationship Id="rId16" Type="http://schemas.openxmlformats.org/officeDocument/2006/relationships/slideLayout" Target="../slideLayouts/slideLayout7.xml"/><Relationship Id="rId1" Type="http://schemas.openxmlformats.org/officeDocument/2006/relationships/tags" Target="../tags/tag774.xml"/><Relationship Id="rId6" Type="http://schemas.openxmlformats.org/officeDocument/2006/relationships/tags" Target="../tags/tag779.xml"/><Relationship Id="rId11" Type="http://schemas.openxmlformats.org/officeDocument/2006/relationships/tags" Target="../tags/tag784.xml"/><Relationship Id="rId5" Type="http://schemas.openxmlformats.org/officeDocument/2006/relationships/tags" Target="../tags/tag778.xml"/><Relationship Id="rId15" Type="http://schemas.openxmlformats.org/officeDocument/2006/relationships/tags" Target="../tags/tag788.xml"/><Relationship Id="rId10" Type="http://schemas.openxmlformats.org/officeDocument/2006/relationships/tags" Target="../tags/tag783.xml"/><Relationship Id="rId4" Type="http://schemas.openxmlformats.org/officeDocument/2006/relationships/tags" Target="../tags/tag777.xml"/><Relationship Id="rId9" Type="http://schemas.openxmlformats.org/officeDocument/2006/relationships/tags" Target="../tags/tag782.xml"/><Relationship Id="rId14" Type="http://schemas.openxmlformats.org/officeDocument/2006/relationships/tags" Target="../tags/tag78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tags" Target="../tags/tag796.xml"/><Relationship Id="rId13" Type="http://schemas.openxmlformats.org/officeDocument/2006/relationships/slideLayout" Target="../slideLayouts/slideLayout7.xml"/><Relationship Id="rId3" Type="http://schemas.openxmlformats.org/officeDocument/2006/relationships/tags" Target="../tags/tag791.xml"/><Relationship Id="rId7" Type="http://schemas.openxmlformats.org/officeDocument/2006/relationships/tags" Target="../tags/tag795.xml"/><Relationship Id="rId12" Type="http://schemas.openxmlformats.org/officeDocument/2006/relationships/tags" Target="../tags/tag800.xml"/><Relationship Id="rId2" Type="http://schemas.openxmlformats.org/officeDocument/2006/relationships/tags" Target="../tags/tag790.xml"/><Relationship Id="rId1" Type="http://schemas.openxmlformats.org/officeDocument/2006/relationships/tags" Target="../tags/tag789.xml"/><Relationship Id="rId6" Type="http://schemas.openxmlformats.org/officeDocument/2006/relationships/tags" Target="../tags/tag794.xml"/><Relationship Id="rId11" Type="http://schemas.openxmlformats.org/officeDocument/2006/relationships/tags" Target="../tags/tag799.xml"/><Relationship Id="rId5" Type="http://schemas.openxmlformats.org/officeDocument/2006/relationships/tags" Target="../tags/tag793.xml"/><Relationship Id="rId10" Type="http://schemas.openxmlformats.org/officeDocument/2006/relationships/tags" Target="../tags/tag798.xml"/><Relationship Id="rId4" Type="http://schemas.openxmlformats.org/officeDocument/2006/relationships/tags" Target="../tags/tag792.xml"/><Relationship Id="rId9" Type="http://schemas.openxmlformats.org/officeDocument/2006/relationships/tags" Target="../tags/tag79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17.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hyperlink" Target="https://www.matieresaemporter.ca/primaire/cycle-1/mathematiques/31560/lordre-croissant-et-decroissant" TargetMode="External"/><Relationship Id="rId5" Type="http://schemas.openxmlformats.org/officeDocument/2006/relationships/tags" Target="../tags/tag56.xml"/><Relationship Id="rId10" Type="http://schemas.openxmlformats.org/officeDocument/2006/relationships/image" Target="../media/image1.png"/><Relationship Id="rId4" Type="http://schemas.openxmlformats.org/officeDocument/2006/relationships/tags" Target="../tags/tag55.xml"/><Relationship Id="rId9"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tags" Target="../tags/tag808.xml"/><Relationship Id="rId13" Type="http://schemas.openxmlformats.org/officeDocument/2006/relationships/tags" Target="../tags/tag813.xml"/><Relationship Id="rId3" Type="http://schemas.openxmlformats.org/officeDocument/2006/relationships/tags" Target="../tags/tag803.xml"/><Relationship Id="rId7" Type="http://schemas.openxmlformats.org/officeDocument/2006/relationships/tags" Target="../tags/tag807.xml"/><Relationship Id="rId12" Type="http://schemas.openxmlformats.org/officeDocument/2006/relationships/tags" Target="../tags/tag812.xml"/><Relationship Id="rId17" Type="http://schemas.openxmlformats.org/officeDocument/2006/relationships/slideLayout" Target="../slideLayouts/slideLayout7.xml"/><Relationship Id="rId2" Type="http://schemas.openxmlformats.org/officeDocument/2006/relationships/tags" Target="../tags/tag802.xml"/><Relationship Id="rId16" Type="http://schemas.openxmlformats.org/officeDocument/2006/relationships/tags" Target="../tags/tag816.xml"/><Relationship Id="rId1" Type="http://schemas.openxmlformats.org/officeDocument/2006/relationships/tags" Target="../tags/tag801.xml"/><Relationship Id="rId6" Type="http://schemas.openxmlformats.org/officeDocument/2006/relationships/tags" Target="../tags/tag806.xml"/><Relationship Id="rId11" Type="http://schemas.openxmlformats.org/officeDocument/2006/relationships/tags" Target="../tags/tag811.xml"/><Relationship Id="rId5" Type="http://schemas.openxmlformats.org/officeDocument/2006/relationships/tags" Target="../tags/tag805.xml"/><Relationship Id="rId15" Type="http://schemas.openxmlformats.org/officeDocument/2006/relationships/tags" Target="../tags/tag815.xml"/><Relationship Id="rId10" Type="http://schemas.openxmlformats.org/officeDocument/2006/relationships/tags" Target="../tags/tag810.xml"/><Relationship Id="rId4" Type="http://schemas.openxmlformats.org/officeDocument/2006/relationships/tags" Target="../tags/tag804.xml"/><Relationship Id="rId9" Type="http://schemas.openxmlformats.org/officeDocument/2006/relationships/tags" Target="../tags/tag809.xml"/><Relationship Id="rId14" Type="http://schemas.openxmlformats.org/officeDocument/2006/relationships/tags" Target="../tags/tag8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tags" Target="../tags/tag824.xml"/><Relationship Id="rId13" Type="http://schemas.openxmlformats.org/officeDocument/2006/relationships/tags" Target="../tags/tag829.xml"/><Relationship Id="rId18" Type="http://schemas.openxmlformats.org/officeDocument/2006/relationships/slideLayout" Target="../slideLayouts/slideLayout7.xml"/><Relationship Id="rId3" Type="http://schemas.openxmlformats.org/officeDocument/2006/relationships/tags" Target="../tags/tag819.xml"/><Relationship Id="rId7" Type="http://schemas.openxmlformats.org/officeDocument/2006/relationships/tags" Target="../tags/tag823.xml"/><Relationship Id="rId12" Type="http://schemas.openxmlformats.org/officeDocument/2006/relationships/tags" Target="../tags/tag828.xml"/><Relationship Id="rId17" Type="http://schemas.openxmlformats.org/officeDocument/2006/relationships/tags" Target="../tags/tag833.xml"/><Relationship Id="rId2" Type="http://schemas.openxmlformats.org/officeDocument/2006/relationships/tags" Target="../tags/tag818.xml"/><Relationship Id="rId16" Type="http://schemas.openxmlformats.org/officeDocument/2006/relationships/tags" Target="../tags/tag832.xml"/><Relationship Id="rId1" Type="http://schemas.openxmlformats.org/officeDocument/2006/relationships/tags" Target="../tags/tag817.xml"/><Relationship Id="rId6" Type="http://schemas.openxmlformats.org/officeDocument/2006/relationships/tags" Target="../tags/tag822.xml"/><Relationship Id="rId11" Type="http://schemas.openxmlformats.org/officeDocument/2006/relationships/tags" Target="../tags/tag827.xml"/><Relationship Id="rId5" Type="http://schemas.openxmlformats.org/officeDocument/2006/relationships/tags" Target="../tags/tag821.xml"/><Relationship Id="rId15" Type="http://schemas.openxmlformats.org/officeDocument/2006/relationships/tags" Target="../tags/tag831.xml"/><Relationship Id="rId10" Type="http://schemas.openxmlformats.org/officeDocument/2006/relationships/tags" Target="../tags/tag826.xml"/><Relationship Id="rId4" Type="http://schemas.openxmlformats.org/officeDocument/2006/relationships/tags" Target="../tags/tag820.xml"/><Relationship Id="rId9" Type="http://schemas.openxmlformats.org/officeDocument/2006/relationships/tags" Target="../tags/tag825.xml"/><Relationship Id="rId14" Type="http://schemas.openxmlformats.org/officeDocument/2006/relationships/tags" Target="../tags/tag83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tags" Target="../tags/tag841.xml"/><Relationship Id="rId13" Type="http://schemas.openxmlformats.org/officeDocument/2006/relationships/tags" Target="../tags/tag846.xml"/><Relationship Id="rId3" Type="http://schemas.openxmlformats.org/officeDocument/2006/relationships/tags" Target="../tags/tag836.xml"/><Relationship Id="rId7" Type="http://schemas.openxmlformats.org/officeDocument/2006/relationships/tags" Target="../tags/tag840.xml"/><Relationship Id="rId12" Type="http://schemas.openxmlformats.org/officeDocument/2006/relationships/tags" Target="../tags/tag845.xml"/><Relationship Id="rId17" Type="http://schemas.openxmlformats.org/officeDocument/2006/relationships/slideLayout" Target="../slideLayouts/slideLayout7.xml"/><Relationship Id="rId2" Type="http://schemas.openxmlformats.org/officeDocument/2006/relationships/tags" Target="../tags/tag835.xml"/><Relationship Id="rId16" Type="http://schemas.openxmlformats.org/officeDocument/2006/relationships/tags" Target="../tags/tag849.xml"/><Relationship Id="rId1" Type="http://schemas.openxmlformats.org/officeDocument/2006/relationships/tags" Target="../tags/tag834.xml"/><Relationship Id="rId6" Type="http://schemas.openxmlformats.org/officeDocument/2006/relationships/tags" Target="../tags/tag839.xml"/><Relationship Id="rId11" Type="http://schemas.openxmlformats.org/officeDocument/2006/relationships/tags" Target="../tags/tag844.xml"/><Relationship Id="rId5" Type="http://schemas.openxmlformats.org/officeDocument/2006/relationships/tags" Target="../tags/tag838.xml"/><Relationship Id="rId15" Type="http://schemas.openxmlformats.org/officeDocument/2006/relationships/tags" Target="../tags/tag848.xml"/><Relationship Id="rId10" Type="http://schemas.openxmlformats.org/officeDocument/2006/relationships/tags" Target="../tags/tag843.xml"/><Relationship Id="rId4" Type="http://schemas.openxmlformats.org/officeDocument/2006/relationships/tags" Target="../tags/tag837.xml"/><Relationship Id="rId9" Type="http://schemas.openxmlformats.org/officeDocument/2006/relationships/tags" Target="../tags/tag842.xml"/><Relationship Id="rId14" Type="http://schemas.openxmlformats.org/officeDocument/2006/relationships/tags" Target="../tags/tag8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857.xml"/><Relationship Id="rId13" Type="http://schemas.openxmlformats.org/officeDocument/2006/relationships/tags" Target="../tags/tag862.xml"/><Relationship Id="rId3" Type="http://schemas.openxmlformats.org/officeDocument/2006/relationships/tags" Target="../tags/tag852.xml"/><Relationship Id="rId7" Type="http://schemas.openxmlformats.org/officeDocument/2006/relationships/tags" Target="../tags/tag856.xml"/><Relationship Id="rId12" Type="http://schemas.openxmlformats.org/officeDocument/2006/relationships/tags" Target="../tags/tag861.xml"/><Relationship Id="rId2" Type="http://schemas.openxmlformats.org/officeDocument/2006/relationships/tags" Target="../tags/tag851.xml"/><Relationship Id="rId1" Type="http://schemas.openxmlformats.org/officeDocument/2006/relationships/tags" Target="../tags/tag850.xml"/><Relationship Id="rId6" Type="http://schemas.openxmlformats.org/officeDocument/2006/relationships/tags" Target="../tags/tag855.xml"/><Relationship Id="rId11" Type="http://schemas.openxmlformats.org/officeDocument/2006/relationships/tags" Target="../tags/tag860.xml"/><Relationship Id="rId5" Type="http://schemas.openxmlformats.org/officeDocument/2006/relationships/tags" Target="../tags/tag854.xml"/><Relationship Id="rId10" Type="http://schemas.openxmlformats.org/officeDocument/2006/relationships/tags" Target="../tags/tag859.xml"/><Relationship Id="rId4" Type="http://schemas.openxmlformats.org/officeDocument/2006/relationships/tags" Target="../tags/tag853.xml"/><Relationship Id="rId9" Type="http://schemas.openxmlformats.org/officeDocument/2006/relationships/tags" Target="../tags/tag858.xml"/><Relationship Id="rId14"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tags" Target="../tags/tag865.xml"/><Relationship Id="rId7" Type="http://schemas.openxmlformats.org/officeDocument/2006/relationships/notesSlide" Target="../notesSlides/notesSlide80.xml"/><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slideLayout" Target="../slideLayouts/slideLayout7.xml"/><Relationship Id="rId5" Type="http://schemas.openxmlformats.org/officeDocument/2006/relationships/tags" Target="../tags/tag867.xml"/><Relationship Id="rId4" Type="http://schemas.openxmlformats.org/officeDocument/2006/relationships/tags" Target="../tags/tag866.xml"/></Relationships>
</file>

<file path=ppt/slides/_rels/slide9.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notesSlide" Target="../notesSlides/notesSlide8.xml"/><Relationship Id="rId18" Type="http://schemas.openxmlformats.org/officeDocument/2006/relationships/hyperlink" Target="https://www.iletaitunehistoire.com/genres/albums-et-histoires" TargetMode="Externa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slideLayout" Target="../slideLayouts/slideLayout7.xml"/><Relationship Id="rId17" Type="http://schemas.openxmlformats.org/officeDocument/2006/relationships/image" Target="../media/image18.png"/><Relationship Id="rId2" Type="http://schemas.openxmlformats.org/officeDocument/2006/relationships/tags" Target="../tags/tag60.xml"/><Relationship Id="rId16" Type="http://schemas.openxmlformats.org/officeDocument/2006/relationships/image" Target="../media/image17.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hyperlink" Target="https://www.iletaitunehistoire.com/genres/albums-et-histoires/lire/biblidhis_022#regarder" TargetMode="Externa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image" Target="../media/image1.png"/></Relationships>
</file>

<file path=ppt/slides/_rels/slide90.xml.rels><?xml version="1.0" encoding="UTF-8" standalone="yes"?>
<Relationships xmlns="http://schemas.openxmlformats.org/package/2006/relationships"><Relationship Id="rId8" Type="http://schemas.openxmlformats.org/officeDocument/2006/relationships/tags" Target="../tags/tag875.xml"/><Relationship Id="rId13" Type="http://schemas.openxmlformats.org/officeDocument/2006/relationships/tags" Target="../tags/tag880.xml"/><Relationship Id="rId18" Type="http://schemas.openxmlformats.org/officeDocument/2006/relationships/tags" Target="../tags/tag885.xml"/><Relationship Id="rId26" Type="http://schemas.openxmlformats.org/officeDocument/2006/relationships/slideLayout" Target="../slideLayouts/slideLayout2.xml"/><Relationship Id="rId3" Type="http://schemas.openxmlformats.org/officeDocument/2006/relationships/tags" Target="../tags/tag870.xml"/><Relationship Id="rId21" Type="http://schemas.openxmlformats.org/officeDocument/2006/relationships/tags" Target="../tags/tag888.xml"/><Relationship Id="rId7" Type="http://schemas.openxmlformats.org/officeDocument/2006/relationships/tags" Target="../tags/tag874.xml"/><Relationship Id="rId12" Type="http://schemas.openxmlformats.org/officeDocument/2006/relationships/tags" Target="../tags/tag879.xml"/><Relationship Id="rId17" Type="http://schemas.openxmlformats.org/officeDocument/2006/relationships/tags" Target="../tags/tag884.xml"/><Relationship Id="rId25" Type="http://schemas.openxmlformats.org/officeDocument/2006/relationships/tags" Target="../tags/tag892.xml"/><Relationship Id="rId2" Type="http://schemas.openxmlformats.org/officeDocument/2006/relationships/tags" Target="../tags/tag869.xml"/><Relationship Id="rId16" Type="http://schemas.openxmlformats.org/officeDocument/2006/relationships/tags" Target="../tags/tag883.xml"/><Relationship Id="rId20" Type="http://schemas.openxmlformats.org/officeDocument/2006/relationships/tags" Target="../tags/tag887.xml"/><Relationship Id="rId29" Type="http://schemas.openxmlformats.org/officeDocument/2006/relationships/hyperlink" Target="https://stevewyborney.com/2017/02/splat/" TargetMode="External"/><Relationship Id="rId1" Type="http://schemas.openxmlformats.org/officeDocument/2006/relationships/tags" Target="../tags/tag868.xml"/><Relationship Id="rId6" Type="http://schemas.openxmlformats.org/officeDocument/2006/relationships/tags" Target="../tags/tag873.xml"/><Relationship Id="rId11" Type="http://schemas.openxmlformats.org/officeDocument/2006/relationships/tags" Target="../tags/tag878.xml"/><Relationship Id="rId24" Type="http://schemas.openxmlformats.org/officeDocument/2006/relationships/tags" Target="../tags/tag891.xml"/><Relationship Id="rId5" Type="http://schemas.openxmlformats.org/officeDocument/2006/relationships/tags" Target="../tags/tag872.xml"/><Relationship Id="rId15" Type="http://schemas.openxmlformats.org/officeDocument/2006/relationships/tags" Target="../tags/tag882.xml"/><Relationship Id="rId23" Type="http://schemas.openxmlformats.org/officeDocument/2006/relationships/tags" Target="../tags/tag890.xml"/><Relationship Id="rId28" Type="http://schemas.openxmlformats.org/officeDocument/2006/relationships/hyperlink" Target="http://www.stevewyborney.com/" TargetMode="External"/><Relationship Id="rId10" Type="http://schemas.openxmlformats.org/officeDocument/2006/relationships/tags" Target="../tags/tag877.xml"/><Relationship Id="rId19" Type="http://schemas.openxmlformats.org/officeDocument/2006/relationships/tags" Target="../tags/tag886.xml"/><Relationship Id="rId4" Type="http://schemas.openxmlformats.org/officeDocument/2006/relationships/tags" Target="../tags/tag871.xml"/><Relationship Id="rId9" Type="http://schemas.openxmlformats.org/officeDocument/2006/relationships/tags" Target="../tags/tag876.xml"/><Relationship Id="rId14" Type="http://schemas.openxmlformats.org/officeDocument/2006/relationships/tags" Target="../tags/tag881.xml"/><Relationship Id="rId22" Type="http://schemas.openxmlformats.org/officeDocument/2006/relationships/tags" Target="../tags/tag889.xml"/><Relationship Id="rId27"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tags" Target="../tags/tag895.xml"/><Relationship Id="rId7" Type="http://schemas.openxmlformats.org/officeDocument/2006/relationships/notesSlide" Target="../notesSlides/notesSlide81.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slideLayout" Target="../slideLayouts/slideLayout7.xml"/><Relationship Id="rId5" Type="http://schemas.openxmlformats.org/officeDocument/2006/relationships/tags" Target="../tags/tag897.xml"/><Relationship Id="rId4" Type="http://schemas.openxmlformats.org/officeDocument/2006/relationships/tags" Target="../tags/tag896.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00.xml"/><Relationship Id="rId7" Type="http://schemas.openxmlformats.org/officeDocument/2006/relationships/tags" Target="../tags/tag904.xml"/><Relationship Id="rId2" Type="http://schemas.openxmlformats.org/officeDocument/2006/relationships/tags" Target="../tags/tag899.xml"/><Relationship Id="rId1" Type="http://schemas.openxmlformats.org/officeDocument/2006/relationships/tags" Target="../tags/tag898.xml"/><Relationship Id="rId6" Type="http://schemas.openxmlformats.org/officeDocument/2006/relationships/tags" Target="../tags/tag903.xml"/><Relationship Id="rId11" Type="http://schemas.openxmlformats.org/officeDocument/2006/relationships/image" Target="../media/image70.png"/><Relationship Id="rId5" Type="http://schemas.openxmlformats.org/officeDocument/2006/relationships/tags" Target="../tags/tag902.xml"/><Relationship Id="rId10" Type="http://schemas.openxmlformats.org/officeDocument/2006/relationships/image" Target="../media/image69.png"/><Relationship Id="rId4" Type="http://schemas.openxmlformats.org/officeDocument/2006/relationships/tags" Target="../tags/tag901.xml"/><Relationship Id="rId9"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07.xml"/><Relationship Id="rId7" Type="http://schemas.openxmlformats.org/officeDocument/2006/relationships/tags" Target="../tags/tag911.xml"/><Relationship Id="rId2" Type="http://schemas.openxmlformats.org/officeDocument/2006/relationships/tags" Target="../tags/tag906.xml"/><Relationship Id="rId1" Type="http://schemas.openxmlformats.org/officeDocument/2006/relationships/tags" Target="../tags/tag905.xml"/><Relationship Id="rId6" Type="http://schemas.openxmlformats.org/officeDocument/2006/relationships/tags" Target="../tags/tag910.xml"/><Relationship Id="rId11" Type="http://schemas.openxmlformats.org/officeDocument/2006/relationships/image" Target="../media/image70.png"/><Relationship Id="rId5" Type="http://schemas.openxmlformats.org/officeDocument/2006/relationships/tags" Target="../tags/tag909.xml"/><Relationship Id="rId10" Type="http://schemas.openxmlformats.org/officeDocument/2006/relationships/image" Target="../media/image69.png"/><Relationship Id="rId4" Type="http://schemas.openxmlformats.org/officeDocument/2006/relationships/tags" Target="../tags/tag908.xml"/><Relationship Id="rId9"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8" Type="http://schemas.openxmlformats.org/officeDocument/2006/relationships/tags" Target="../tags/tag919.xml"/><Relationship Id="rId13" Type="http://schemas.openxmlformats.org/officeDocument/2006/relationships/notesSlide" Target="../notesSlides/notesSlide84.xml"/><Relationship Id="rId18" Type="http://schemas.openxmlformats.org/officeDocument/2006/relationships/image" Target="../media/image71.png"/><Relationship Id="rId3" Type="http://schemas.openxmlformats.org/officeDocument/2006/relationships/tags" Target="../tags/tag914.xml"/><Relationship Id="rId7" Type="http://schemas.openxmlformats.org/officeDocument/2006/relationships/tags" Target="../tags/tag918.xml"/><Relationship Id="rId12" Type="http://schemas.openxmlformats.org/officeDocument/2006/relationships/slideLayout" Target="../slideLayouts/slideLayout7.xml"/><Relationship Id="rId17" Type="http://schemas.openxmlformats.org/officeDocument/2006/relationships/hyperlink" Target="https://www.youtube.com/watch?v=NI7xn34zHAk" TargetMode="External"/><Relationship Id="rId2" Type="http://schemas.openxmlformats.org/officeDocument/2006/relationships/tags" Target="../tags/tag913.xml"/><Relationship Id="rId16" Type="http://schemas.openxmlformats.org/officeDocument/2006/relationships/hyperlink" Target="https://www.youtube.com/watch?v=dQznOajnIG4" TargetMode="External"/><Relationship Id="rId1" Type="http://schemas.openxmlformats.org/officeDocument/2006/relationships/tags" Target="../tags/tag912.xml"/><Relationship Id="rId6" Type="http://schemas.openxmlformats.org/officeDocument/2006/relationships/tags" Target="../tags/tag917.xml"/><Relationship Id="rId11" Type="http://schemas.openxmlformats.org/officeDocument/2006/relationships/tags" Target="../tags/tag922.xml"/><Relationship Id="rId5" Type="http://schemas.openxmlformats.org/officeDocument/2006/relationships/tags" Target="../tags/tag916.xml"/><Relationship Id="rId15" Type="http://schemas.openxmlformats.org/officeDocument/2006/relationships/image" Target="../media/image17.png"/><Relationship Id="rId10" Type="http://schemas.openxmlformats.org/officeDocument/2006/relationships/tags" Target="../tags/tag921.xml"/><Relationship Id="rId4" Type="http://schemas.openxmlformats.org/officeDocument/2006/relationships/tags" Target="../tags/tag915.xml"/><Relationship Id="rId9" Type="http://schemas.openxmlformats.org/officeDocument/2006/relationships/tags" Target="../tags/tag920.xml"/><Relationship Id="rId14" Type="http://schemas.openxmlformats.org/officeDocument/2006/relationships/hyperlink" Target="https://www.youtube.com/watch?v=8d9LWwjJXJA" TargetMode="External"/></Relationships>
</file>

<file path=ppt/slides/_rels/slide9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25.xml"/><Relationship Id="rId7" Type="http://schemas.openxmlformats.org/officeDocument/2006/relationships/tags" Target="../tags/tag929.xml"/><Relationship Id="rId2" Type="http://schemas.openxmlformats.org/officeDocument/2006/relationships/tags" Target="../tags/tag924.xml"/><Relationship Id="rId1" Type="http://schemas.openxmlformats.org/officeDocument/2006/relationships/tags" Target="../tags/tag923.xml"/><Relationship Id="rId6" Type="http://schemas.openxmlformats.org/officeDocument/2006/relationships/tags" Target="../tags/tag928.xml"/><Relationship Id="rId5" Type="http://schemas.openxmlformats.org/officeDocument/2006/relationships/tags" Target="../tags/tag927.xml"/><Relationship Id="rId10" Type="http://schemas.openxmlformats.org/officeDocument/2006/relationships/hyperlink" Target="http://maternelle-bambou.fr/wp-content/uploads/2018/01/dix-petits-amis-demenagent-materiel-a-manipuler.pdf" TargetMode="External"/><Relationship Id="rId4" Type="http://schemas.openxmlformats.org/officeDocument/2006/relationships/tags" Target="../tags/tag926.xml"/><Relationship Id="rId9"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8" Type="http://schemas.openxmlformats.org/officeDocument/2006/relationships/tags" Target="../tags/tag937.xml"/><Relationship Id="rId13" Type="http://schemas.openxmlformats.org/officeDocument/2006/relationships/notesSlide" Target="../notesSlides/notesSlide86.xml"/><Relationship Id="rId3" Type="http://schemas.openxmlformats.org/officeDocument/2006/relationships/tags" Target="../tags/tag932.xml"/><Relationship Id="rId7" Type="http://schemas.openxmlformats.org/officeDocument/2006/relationships/tags" Target="../tags/tag936.xml"/><Relationship Id="rId12" Type="http://schemas.openxmlformats.org/officeDocument/2006/relationships/slideLayout" Target="../slideLayouts/slideLayout7.xml"/><Relationship Id="rId2" Type="http://schemas.openxmlformats.org/officeDocument/2006/relationships/tags" Target="../tags/tag931.xml"/><Relationship Id="rId16" Type="http://schemas.openxmlformats.org/officeDocument/2006/relationships/image" Target="../media/image71.png"/><Relationship Id="rId1" Type="http://schemas.openxmlformats.org/officeDocument/2006/relationships/tags" Target="../tags/tag930.xml"/><Relationship Id="rId6" Type="http://schemas.openxmlformats.org/officeDocument/2006/relationships/tags" Target="../tags/tag935.xml"/><Relationship Id="rId11" Type="http://schemas.openxmlformats.org/officeDocument/2006/relationships/tags" Target="../tags/tag940.xml"/><Relationship Id="rId5" Type="http://schemas.openxmlformats.org/officeDocument/2006/relationships/tags" Target="../tags/tag934.xml"/><Relationship Id="rId15" Type="http://schemas.openxmlformats.org/officeDocument/2006/relationships/image" Target="../media/image17.png"/><Relationship Id="rId10" Type="http://schemas.openxmlformats.org/officeDocument/2006/relationships/tags" Target="../tags/tag939.xml"/><Relationship Id="rId4" Type="http://schemas.openxmlformats.org/officeDocument/2006/relationships/tags" Target="../tags/tag933.xml"/><Relationship Id="rId9" Type="http://schemas.openxmlformats.org/officeDocument/2006/relationships/tags" Target="../tags/tag938.xml"/><Relationship Id="rId14" Type="http://schemas.openxmlformats.org/officeDocument/2006/relationships/hyperlink" Target="https://www.youtube.com/watch?v=8d9LWwjJXJA" TargetMode="External"/></Relationships>
</file>

<file path=ppt/slides/_rels/slide97.xml.rels><?xml version="1.0" encoding="UTF-8" standalone="yes"?>
<Relationships xmlns="http://schemas.openxmlformats.org/package/2006/relationships"><Relationship Id="rId8" Type="http://schemas.openxmlformats.org/officeDocument/2006/relationships/tags" Target="../tags/tag948.xml"/><Relationship Id="rId13" Type="http://schemas.openxmlformats.org/officeDocument/2006/relationships/tags" Target="../tags/tag951.xml"/><Relationship Id="rId18" Type="http://schemas.openxmlformats.org/officeDocument/2006/relationships/slideLayout" Target="../slideLayouts/slideLayout7.xml"/><Relationship Id="rId3" Type="http://schemas.openxmlformats.org/officeDocument/2006/relationships/tags" Target="../tags/tag943.xml"/><Relationship Id="rId21" Type="http://schemas.openxmlformats.org/officeDocument/2006/relationships/image" Target="../media/image17.png"/><Relationship Id="rId7" Type="http://schemas.openxmlformats.org/officeDocument/2006/relationships/tags" Target="../tags/tag947.xml"/><Relationship Id="rId12" Type="http://schemas.openxmlformats.org/officeDocument/2006/relationships/audio" Target="../media/media28.m4a"/><Relationship Id="rId17" Type="http://schemas.openxmlformats.org/officeDocument/2006/relationships/tags" Target="../tags/tag953.xml"/><Relationship Id="rId2" Type="http://schemas.openxmlformats.org/officeDocument/2006/relationships/tags" Target="../tags/tag942.xml"/><Relationship Id="rId16" Type="http://schemas.openxmlformats.org/officeDocument/2006/relationships/audio" Target="../media/media29.m4a"/><Relationship Id="rId20" Type="http://schemas.openxmlformats.org/officeDocument/2006/relationships/hyperlink" Target="https://www.youtube.com/watch?v=dQznOajnIG4" TargetMode="External"/><Relationship Id="rId1" Type="http://schemas.openxmlformats.org/officeDocument/2006/relationships/tags" Target="../tags/tag941.xml"/><Relationship Id="rId6" Type="http://schemas.openxmlformats.org/officeDocument/2006/relationships/tags" Target="../tags/tag946.xml"/><Relationship Id="rId11" Type="http://schemas.microsoft.com/office/2007/relationships/media" Target="../media/media28.m4a"/><Relationship Id="rId5" Type="http://schemas.openxmlformats.org/officeDocument/2006/relationships/tags" Target="../tags/tag945.xml"/><Relationship Id="rId15" Type="http://schemas.microsoft.com/office/2007/relationships/media" Target="../media/media29.m4a"/><Relationship Id="rId23" Type="http://schemas.openxmlformats.org/officeDocument/2006/relationships/image" Target="../media/image6.png"/><Relationship Id="rId10" Type="http://schemas.openxmlformats.org/officeDocument/2006/relationships/tags" Target="../tags/tag950.xml"/><Relationship Id="rId19" Type="http://schemas.openxmlformats.org/officeDocument/2006/relationships/notesSlide" Target="../notesSlides/notesSlide87.xml"/><Relationship Id="rId4" Type="http://schemas.openxmlformats.org/officeDocument/2006/relationships/tags" Target="../tags/tag944.xml"/><Relationship Id="rId9" Type="http://schemas.openxmlformats.org/officeDocument/2006/relationships/tags" Target="../tags/tag949.xml"/><Relationship Id="rId14" Type="http://schemas.openxmlformats.org/officeDocument/2006/relationships/tags" Target="../tags/tag952.xml"/><Relationship Id="rId22" Type="http://schemas.openxmlformats.org/officeDocument/2006/relationships/image" Target="../media/image71.png"/></Relationships>
</file>

<file path=ppt/slides/_rels/slide98.xml.rels><?xml version="1.0" encoding="UTF-8" standalone="yes"?>
<Relationships xmlns="http://schemas.openxmlformats.org/package/2006/relationships"><Relationship Id="rId8" Type="http://schemas.openxmlformats.org/officeDocument/2006/relationships/tags" Target="../tags/tag961.xml"/><Relationship Id="rId13" Type="http://schemas.openxmlformats.org/officeDocument/2006/relationships/tags" Target="../tags/tag964.xml"/><Relationship Id="rId18" Type="http://schemas.openxmlformats.org/officeDocument/2006/relationships/image" Target="../media/image17.png"/><Relationship Id="rId3" Type="http://schemas.openxmlformats.org/officeDocument/2006/relationships/tags" Target="../tags/tag956.xml"/><Relationship Id="rId7" Type="http://schemas.openxmlformats.org/officeDocument/2006/relationships/tags" Target="../tags/tag960.xml"/><Relationship Id="rId12" Type="http://schemas.openxmlformats.org/officeDocument/2006/relationships/audio" Target="../media/media30.m4a"/><Relationship Id="rId17" Type="http://schemas.openxmlformats.org/officeDocument/2006/relationships/hyperlink" Target="https://www.youtube.com/watch?v=NI7xn34zHAk" TargetMode="External"/><Relationship Id="rId2" Type="http://schemas.openxmlformats.org/officeDocument/2006/relationships/tags" Target="../tags/tag955.xml"/><Relationship Id="rId16" Type="http://schemas.openxmlformats.org/officeDocument/2006/relationships/notesSlide" Target="../notesSlides/notesSlide88.xml"/><Relationship Id="rId20" Type="http://schemas.openxmlformats.org/officeDocument/2006/relationships/image" Target="../media/image6.png"/><Relationship Id="rId1" Type="http://schemas.openxmlformats.org/officeDocument/2006/relationships/tags" Target="../tags/tag954.xml"/><Relationship Id="rId6" Type="http://schemas.openxmlformats.org/officeDocument/2006/relationships/tags" Target="../tags/tag959.xml"/><Relationship Id="rId11" Type="http://schemas.microsoft.com/office/2007/relationships/media" Target="../media/media30.m4a"/><Relationship Id="rId5" Type="http://schemas.openxmlformats.org/officeDocument/2006/relationships/tags" Target="../tags/tag958.xml"/><Relationship Id="rId15" Type="http://schemas.openxmlformats.org/officeDocument/2006/relationships/slideLayout" Target="../slideLayouts/slideLayout7.xml"/><Relationship Id="rId10" Type="http://schemas.openxmlformats.org/officeDocument/2006/relationships/tags" Target="../tags/tag963.xml"/><Relationship Id="rId19" Type="http://schemas.openxmlformats.org/officeDocument/2006/relationships/image" Target="../media/image71.png"/><Relationship Id="rId4" Type="http://schemas.openxmlformats.org/officeDocument/2006/relationships/tags" Target="../tags/tag957.xml"/><Relationship Id="rId9" Type="http://schemas.openxmlformats.org/officeDocument/2006/relationships/tags" Target="../tags/tag962.xml"/><Relationship Id="rId14" Type="http://schemas.openxmlformats.org/officeDocument/2006/relationships/tags" Target="../tags/tag965.xml"/></Relationships>
</file>

<file path=ppt/slides/_rels/slide99.xml.rels><?xml version="1.0" encoding="UTF-8" standalone="yes"?>
<Relationships xmlns="http://schemas.openxmlformats.org/package/2006/relationships"><Relationship Id="rId8" Type="http://schemas.openxmlformats.org/officeDocument/2006/relationships/notesSlide" Target="../notesSlides/notesSlide89.xml"/><Relationship Id="rId3" Type="http://schemas.openxmlformats.org/officeDocument/2006/relationships/tags" Target="../tags/tag968.xml"/><Relationship Id="rId7" Type="http://schemas.openxmlformats.org/officeDocument/2006/relationships/slideLayout" Target="../slideLayouts/slideLayout7.xml"/><Relationship Id="rId2" Type="http://schemas.openxmlformats.org/officeDocument/2006/relationships/tags" Target="../tags/tag967.xml"/><Relationship Id="rId1" Type="http://schemas.openxmlformats.org/officeDocument/2006/relationships/tags" Target="../tags/tag966.xml"/><Relationship Id="rId6" Type="http://schemas.openxmlformats.org/officeDocument/2006/relationships/tags" Target="../tags/tag971.xml"/><Relationship Id="rId5" Type="http://schemas.openxmlformats.org/officeDocument/2006/relationships/tags" Target="../tags/tag970.xml"/><Relationship Id="rId4" Type="http://schemas.openxmlformats.org/officeDocument/2006/relationships/tags" Target="../tags/tag9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6199"/>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ound Diagonal Corner Rectangle 2">
            <a:extLst>
              <a:ext uri="{FF2B5EF4-FFF2-40B4-BE49-F238E27FC236}">
                <a16:creationId xmlns:a16="http://schemas.microsoft.com/office/drawing/2014/main" id="{BFA02294-7002-6347-BD03-F6D435E893BC}"/>
              </a:ext>
            </a:extLst>
          </p:cNvPr>
          <p:cNvSpPr/>
          <p:nvPr>
            <p:custDataLst>
              <p:tags r:id="rId2"/>
            </p:custDataLst>
          </p:nvPr>
        </p:nvSpPr>
        <p:spPr>
          <a:xfrm>
            <a:off x="261035" y="850994"/>
            <a:ext cx="3642392"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 Diagonal Corner Rectangle 14">
            <a:extLst>
              <a:ext uri="{FF2B5EF4-FFF2-40B4-BE49-F238E27FC236}">
                <a16:creationId xmlns:a16="http://schemas.microsoft.com/office/drawing/2014/main" id="{1E2A18AE-F6CC-6441-99BF-C85193C54F40}"/>
              </a:ext>
            </a:extLst>
          </p:cNvPr>
          <p:cNvSpPr/>
          <p:nvPr>
            <p:custDataLst>
              <p:tags r:id="rId3"/>
            </p:custDataLst>
          </p:nvPr>
        </p:nvSpPr>
        <p:spPr>
          <a:xfrm>
            <a:off x="4375867" y="856951"/>
            <a:ext cx="3645607"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31">
            <a:extLst>
              <a:ext uri="{FF2B5EF4-FFF2-40B4-BE49-F238E27FC236}">
                <a16:creationId xmlns:a16="http://schemas.microsoft.com/office/drawing/2014/main" id="{98FEC0BB-426D-5A4E-81A3-ACA41EDF3BA0}"/>
              </a:ext>
            </a:extLst>
          </p:cNvPr>
          <p:cNvSpPr/>
          <p:nvPr>
            <p:custDataLst>
              <p:tags r:id="rId4"/>
            </p:custDataLst>
          </p:nvPr>
        </p:nvSpPr>
        <p:spPr>
          <a:xfrm>
            <a:off x="8237276" y="850994"/>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6" name="TextBox 19">
            <a:extLst>
              <a:ext uri="{FF2B5EF4-FFF2-40B4-BE49-F238E27FC236}">
                <a16:creationId xmlns:a16="http://schemas.microsoft.com/office/drawing/2014/main" id="{92B0D904-8CEB-DB46-BC17-6E9536BB9648}"/>
              </a:ext>
            </a:extLst>
          </p:cNvPr>
          <p:cNvSpPr txBox="1"/>
          <p:nvPr>
            <p:custDataLst>
              <p:tags r:id="rId5"/>
            </p:custDataLst>
          </p:nvPr>
        </p:nvSpPr>
        <p:spPr>
          <a:xfrm>
            <a:off x="8898512" y="1455348"/>
            <a:ext cx="2796419" cy="830997"/>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Intégration et consolidation</a:t>
            </a:r>
          </a:p>
        </p:txBody>
      </p:sp>
      <p:sp>
        <p:nvSpPr>
          <p:cNvPr id="7" name="TextBox 20">
            <a:extLst>
              <a:ext uri="{FF2B5EF4-FFF2-40B4-BE49-F238E27FC236}">
                <a16:creationId xmlns:a16="http://schemas.microsoft.com/office/drawing/2014/main" id="{6A29DAF6-3D2E-0B46-938E-DF6463C6D40D}"/>
              </a:ext>
            </a:extLst>
          </p:cNvPr>
          <p:cNvSpPr txBox="1"/>
          <p:nvPr>
            <p:custDataLst>
              <p:tags r:id="rId6"/>
            </p:custDataLst>
          </p:nvPr>
        </p:nvSpPr>
        <p:spPr>
          <a:xfrm>
            <a:off x="4837906" y="1406266"/>
            <a:ext cx="2721527" cy="830997"/>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Réalisation et exploration</a:t>
            </a:r>
          </a:p>
        </p:txBody>
      </p:sp>
      <p:sp>
        <p:nvSpPr>
          <p:cNvPr id="8" name="TextBox 21">
            <a:extLst>
              <a:ext uri="{FF2B5EF4-FFF2-40B4-BE49-F238E27FC236}">
                <a16:creationId xmlns:a16="http://schemas.microsoft.com/office/drawing/2014/main" id="{5426E6A3-570D-9245-B1C4-C4CA4683A894}"/>
              </a:ext>
            </a:extLst>
          </p:cNvPr>
          <p:cNvSpPr txBox="1"/>
          <p:nvPr>
            <p:custDataLst>
              <p:tags r:id="rId7"/>
            </p:custDataLst>
          </p:nvPr>
        </p:nvSpPr>
        <p:spPr>
          <a:xfrm>
            <a:off x="869074" y="1459650"/>
            <a:ext cx="2713406" cy="461665"/>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Mise en situation</a:t>
            </a:r>
            <a:endParaRPr kumimoji="0" lang="fr-CA" sz="2400" b="1" i="1" u="none" strike="noStrike" kern="1200" cap="none" spc="0" normalizeH="0" baseline="0" dirty="0">
              <a:ln>
                <a:noFill/>
              </a:ln>
              <a:solidFill>
                <a:schemeClr val="bg1"/>
              </a:solidFill>
              <a:effectLst/>
              <a:uLnTx/>
              <a:uFillTx/>
              <a:cs typeface="Cavolini"/>
            </a:endParaRPr>
          </a:p>
        </p:txBody>
      </p:sp>
      <p:sp>
        <p:nvSpPr>
          <p:cNvPr id="9" name="TextBox 3">
            <a:extLst>
              <a:ext uri="{FF2B5EF4-FFF2-40B4-BE49-F238E27FC236}">
                <a16:creationId xmlns:a16="http://schemas.microsoft.com/office/drawing/2014/main" id="{F3857C70-6F07-3A4E-91D0-3B2F2CA78D55}"/>
              </a:ext>
            </a:extLst>
          </p:cNvPr>
          <p:cNvSpPr txBox="1"/>
          <p:nvPr>
            <p:custDataLst>
              <p:tags r:id="rId8"/>
            </p:custDataLst>
          </p:nvPr>
        </p:nvSpPr>
        <p:spPr>
          <a:xfrm>
            <a:off x="323043" y="2380230"/>
            <a:ext cx="3594309" cy="3539430"/>
          </a:xfrm>
          <a:prstGeom prst="rect">
            <a:avLst/>
          </a:prstGeom>
          <a:noFill/>
        </p:spPr>
        <p:txBody>
          <a:bodyPr wrap="square" lIns="91440" tIns="45720" rIns="91440" bIns="45720" rtlCol="0" anchor="ctr">
            <a:spAutoFit/>
          </a:bodyPr>
          <a:lstStyle/>
          <a:p>
            <a:pPr algn="ctr"/>
            <a:r>
              <a:rPr lang="fr-FR" sz="2400" b="1" i="1" dirty="0">
                <a:cs typeface="Arial"/>
              </a:rPr>
              <a:t>En action vers des collections</a:t>
            </a:r>
          </a:p>
          <a:p>
            <a:pPr marL="457200" indent="-457200">
              <a:buFont typeface="Courier New" panose="02070309020205020404" pitchFamily="49" charset="0"/>
              <a:buChar char="o"/>
            </a:pPr>
            <a:r>
              <a:rPr lang="fr-FR" sz="2400" dirty="0">
                <a:cs typeface="Arial"/>
              </a:rPr>
              <a:t>​</a:t>
            </a:r>
            <a:r>
              <a:rPr lang="fr-CA" sz="2400" dirty="0"/>
              <a:t>Jeux</a:t>
            </a:r>
            <a:r>
              <a:rPr lang="fr-CA" sz="2400" dirty="0">
                <a:cs typeface="Arial"/>
              </a:rPr>
              <a:t> de cartes avec actions</a:t>
            </a:r>
          </a:p>
          <a:p>
            <a:pPr marL="457200" indent="-457200">
              <a:buFont typeface="Courier New" panose="02070309020205020404" pitchFamily="49" charset="0"/>
              <a:buChar char="o"/>
            </a:pPr>
            <a:r>
              <a:rPr lang="fr-CA" sz="2400" dirty="0">
                <a:cs typeface="Arial"/>
              </a:rPr>
              <a:t>Les collections de Madame Isabelle</a:t>
            </a:r>
          </a:p>
          <a:p>
            <a:pPr marL="457200" indent="-457200">
              <a:buFont typeface="Courier New" panose="02070309020205020404" pitchFamily="49" charset="0"/>
              <a:buChar char="o"/>
            </a:pPr>
            <a:r>
              <a:rPr lang="fr-CA" sz="2400" dirty="0">
                <a:cs typeface="Arial"/>
              </a:rPr>
              <a:t>Jojo le </a:t>
            </a:r>
            <a:r>
              <a:rPr lang="fr-CA" sz="2400" dirty="0"/>
              <a:t>collectionneur</a:t>
            </a:r>
          </a:p>
          <a:p>
            <a:endParaRPr lang="fr-CA" sz="2400" b="1" dirty="0">
              <a:cs typeface="Arial"/>
            </a:endParaRPr>
          </a:p>
          <a:p>
            <a:pPr algn="ctr">
              <a:defRPr/>
            </a:pPr>
            <a:endParaRPr lang="en-US" sz="2800" dirty="0"/>
          </a:p>
        </p:txBody>
      </p:sp>
      <p:sp>
        <p:nvSpPr>
          <p:cNvPr id="10" name="Round Diagonal Corner Rectangle 23">
            <a:extLst>
              <a:ext uri="{FF2B5EF4-FFF2-40B4-BE49-F238E27FC236}">
                <a16:creationId xmlns:a16="http://schemas.microsoft.com/office/drawing/2014/main" id="{F50EAA7C-399D-824D-BF84-A8D7C4CA9023}"/>
              </a:ext>
            </a:extLst>
          </p:cNvPr>
          <p:cNvSpPr/>
          <p:nvPr>
            <p:custDataLst>
              <p:tags r:id="rId9"/>
            </p:custDataLst>
          </p:nvPr>
        </p:nvSpPr>
        <p:spPr>
          <a:xfrm>
            <a:off x="422175" y="121606"/>
            <a:ext cx="8476337" cy="707887"/>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fr-CA" sz="4000" b="1" dirty="0">
                <a:solidFill>
                  <a:schemeClr val="accent6"/>
                </a:solidFill>
                <a:cs typeface="Cavolini"/>
              </a:rPr>
              <a:t>Scénario</a:t>
            </a:r>
            <a:r>
              <a:rPr lang="en-US" sz="4000" b="1" dirty="0">
                <a:solidFill>
                  <a:schemeClr val="accent6"/>
                </a:solidFill>
                <a:cs typeface="Cavolini"/>
              </a:rPr>
              <a:t> 1 – </a:t>
            </a:r>
            <a:r>
              <a:rPr lang="en-US" sz="4000" b="1" dirty="0" err="1" smtClean="0">
                <a:solidFill>
                  <a:schemeClr val="accent6"/>
                </a:solidFill>
                <a:cs typeface="Cavolini"/>
              </a:rPr>
              <a:t>Une</a:t>
            </a:r>
            <a:r>
              <a:rPr lang="en-US" sz="4000" b="1" dirty="0" smtClean="0">
                <a:solidFill>
                  <a:schemeClr val="accent6"/>
                </a:solidFill>
                <a:cs typeface="Cavolini"/>
              </a:rPr>
              <a:t> collection </a:t>
            </a:r>
            <a:r>
              <a:rPr lang="en-US" sz="4000" b="1" dirty="0">
                <a:solidFill>
                  <a:schemeClr val="accent6"/>
                </a:solidFill>
                <a:cs typeface="Cavolini"/>
              </a:rPr>
              <a:t>de boutons</a:t>
            </a:r>
            <a:endParaRPr kumimoji="0" lang="en-US" sz="4000" b="1" i="0" u="none" strike="noStrike" kern="1200" cap="none" spc="0" normalizeH="0" baseline="0" noProof="0" dirty="0">
              <a:ln>
                <a:noFill/>
              </a:ln>
              <a:solidFill>
                <a:schemeClr val="accent6"/>
              </a:solidFill>
              <a:effectLst/>
              <a:uLnTx/>
              <a:uFillTx/>
              <a:cs typeface="Cavolini"/>
            </a:endParaRPr>
          </a:p>
        </p:txBody>
      </p:sp>
      <p:sp>
        <p:nvSpPr>
          <p:cNvPr id="11" name="Rectangle 25">
            <a:extLst>
              <a:ext uri="{FF2B5EF4-FFF2-40B4-BE49-F238E27FC236}">
                <a16:creationId xmlns:a16="http://schemas.microsoft.com/office/drawing/2014/main" id="{794313EA-89CC-8343-B3B7-FC7040274402}"/>
              </a:ext>
            </a:extLst>
          </p:cNvPr>
          <p:cNvSpPr/>
          <p:nvPr>
            <p:custDataLst>
              <p:tags r:id="rId10"/>
            </p:custDataLst>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ea typeface="+mn-ea"/>
                <a:cs typeface="+mn-cs"/>
              </a:rPr>
              <a:t>1</a:t>
            </a:r>
            <a:endParaRPr kumimoji="0" lang="en-US" sz="4800" b="0" i="0" u="none" strike="noStrike" kern="1200" cap="none" spc="0" normalizeH="0" baseline="0" noProof="0">
              <a:ln>
                <a:noFill/>
              </a:ln>
              <a:solidFill>
                <a:prstClr val="black"/>
              </a:solidFill>
              <a:effectLst/>
              <a:uLnTx/>
              <a:uFillTx/>
              <a:ea typeface="+mn-ea"/>
              <a:cs typeface="+mn-cs"/>
            </a:endParaRPr>
          </a:p>
        </p:txBody>
      </p:sp>
      <p:sp>
        <p:nvSpPr>
          <p:cNvPr id="12" name="Rectangle 27">
            <a:extLst>
              <a:ext uri="{FF2B5EF4-FFF2-40B4-BE49-F238E27FC236}">
                <a16:creationId xmlns:a16="http://schemas.microsoft.com/office/drawing/2014/main" id="{B19DC386-C007-C544-8F95-5EF531BE0F49}"/>
              </a:ext>
            </a:extLst>
          </p:cNvPr>
          <p:cNvSpPr/>
          <p:nvPr>
            <p:custDataLst>
              <p:tags r:id="rId11"/>
            </p:custDataLst>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ea typeface="+mn-ea"/>
                <a:cs typeface="+mn-cs"/>
              </a:rPr>
              <a:t>2</a:t>
            </a:r>
            <a:endParaRPr kumimoji="0" lang="en-US" sz="4800" b="0" i="0" u="none" strike="noStrike" kern="1200" cap="none" spc="0" normalizeH="0" baseline="0" noProof="0">
              <a:ln>
                <a:noFill/>
              </a:ln>
              <a:solidFill>
                <a:prstClr val="black"/>
              </a:solidFill>
              <a:effectLst/>
              <a:uLnTx/>
              <a:uFillTx/>
              <a:ea typeface="+mn-ea"/>
              <a:cs typeface="+mn-cs"/>
            </a:endParaRPr>
          </a:p>
        </p:txBody>
      </p:sp>
      <p:sp>
        <p:nvSpPr>
          <p:cNvPr id="13" name="Rectangle 30">
            <a:extLst>
              <a:ext uri="{FF2B5EF4-FFF2-40B4-BE49-F238E27FC236}">
                <a16:creationId xmlns:a16="http://schemas.microsoft.com/office/drawing/2014/main" id="{FB6B43EF-134B-3847-896E-75DCF21D2348}"/>
              </a:ext>
            </a:extLst>
          </p:cNvPr>
          <p:cNvSpPr/>
          <p:nvPr>
            <p:custDataLst>
              <p:tags r:id="rId12"/>
            </p:custDataLst>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4" name="TextBox 33">
            <a:extLst>
              <a:ext uri="{FF2B5EF4-FFF2-40B4-BE49-F238E27FC236}">
                <a16:creationId xmlns:a16="http://schemas.microsoft.com/office/drawing/2014/main" id="{C65C62B4-EBD6-9748-B921-5987D891F189}"/>
              </a:ext>
            </a:extLst>
          </p:cNvPr>
          <p:cNvSpPr txBox="1"/>
          <p:nvPr>
            <p:custDataLst>
              <p:tags r:id="rId13"/>
            </p:custDataLst>
          </p:nvPr>
        </p:nvSpPr>
        <p:spPr>
          <a:xfrm>
            <a:off x="4399773" y="2366668"/>
            <a:ext cx="3673457" cy="3170099"/>
          </a:xfrm>
          <a:prstGeom prst="rect">
            <a:avLst/>
          </a:prstGeom>
          <a:noFill/>
        </p:spPr>
        <p:txBody>
          <a:bodyPr wrap="square" lIns="91440" tIns="45720" rIns="91440" bIns="45720" rtlCol="0" anchor="ctr">
            <a:spAutoFit/>
          </a:bodyPr>
          <a:lstStyle/>
          <a:p>
            <a:pPr algn="ctr">
              <a:defRPr/>
            </a:pPr>
            <a:r>
              <a:rPr lang="en-US" sz="3200" dirty="0"/>
              <a:t> </a:t>
            </a:r>
            <a:r>
              <a:rPr lang="fr-CA" sz="2400" b="1" i="1" dirty="0"/>
              <a:t>Une collection de </a:t>
            </a:r>
            <a:r>
              <a:rPr lang="fr-CA" sz="2400" b="1" i="1" dirty="0" smtClean="0"/>
              <a:t>boutons</a:t>
            </a:r>
          </a:p>
          <a:p>
            <a:pPr algn="ctr">
              <a:defRPr/>
            </a:pPr>
            <a:endParaRPr lang="fr-CA" sz="2400" b="1" i="1" dirty="0"/>
          </a:p>
          <a:p>
            <a:pPr marL="342900" indent="-342900">
              <a:buFont typeface="Courier New" panose="02070309020205020404" pitchFamily="49" charset="0"/>
              <a:buChar char="o"/>
              <a:defRPr/>
            </a:pPr>
            <a:r>
              <a:rPr lang="fr-CA" sz="2400" dirty="0"/>
              <a:t>Les boutons de grand-mère</a:t>
            </a:r>
          </a:p>
          <a:p>
            <a:pPr marL="342900" indent="-342900">
              <a:buFont typeface="Courier New" panose="02070309020205020404" pitchFamily="49" charset="0"/>
              <a:buChar char="o"/>
              <a:defRPr/>
            </a:pPr>
            <a:r>
              <a:rPr lang="fr-CA" sz="2400" dirty="0"/>
              <a:t>Différentes façons de compter des boutons</a:t>
            </a:r>
          </a:p>
          <a:p>
            <a:pPr marL="342900" indent="-342900">
              <a:buFont typeface="Courier New" panose="02070309020205020404" pitchFamily="49" charset="0"/>
              <a:buChar char="o"/>
              <a:defRPr/>
            </a:pPr>
            <a:r>
              <a:rPr lang="fr-CA" sz="2400" dirty="0"/>
              <a:t>Cartes à 10 points</a:t>
            </a:r>
          </a:p>
          <a:p>
            <a:pPr marL="342900" indent="-342900">
              <a:buFont typeface="Courier New" panose="02070309020205020404" pitchFamily="49" charset="0"/>
              <a:buChar char="o"/>
              <a:defRPr/>
            </a:pPr>
            <a:r>
              <a:rPr lang="fr-CA" sz="2400" dirty="0"/>
              <a:t>Tableau de 100</a:t>
            </a:r>
            <a:endParaRPr lang="en-US" sz="2400" dirty="0"/>
          </a:p>
        </p:txBody>
      </p:sp>
      <p:sp>
        <p:nvSpPr>
          <p:cNvPr id="15" name="TextBox 17">
            <a:extLst>
              <a:ext uri="{FF2B5EF4-FFF2-40B4-BE49-F238E27FC236}">
                <a16:creationId xmlns:a16="http://schemas.microsoft.com/office/drawing/2014/main" id="{C65C62B4-EBD6-9748-B921-5987D891F189}"/>
              </a:ext>
            </a:extLst>
          </p:cNvPr>
          <p:cNvSpPr txBox="1"/>
          <p:nvPr>
            <p:custDataLst>
              <p:tags r:id="rId14"/>
            </p:custDataLst>
          </p:nvPr>
        </p:nvSpPr>
        <p:spPr>
          <a:xfrm>
            <a:off x="8292199" y="2453305"/>
            <a:ext cx="3631681" cy="1938992"/>
          </a:xfrm>
          <a:prstGeom prst="rect">
            <a:avLst/>
          </a:prstGeom>
          <a:noFill/>
        </p:spPr>
        <p:txBody>
          <a:bodyPr wrap="square" lIns="91440" tIns="45720" rIns="91440" bIns="45720" rtlCol="0" anchor="ctr">
            <a:spAutoFit/>
          </a:bodyPr>
          <a:lstStyle/>
          <a:p>
            <a:pPr algn="ctr">
              <a:defRPr/>
            </a:pPr>
            <a:r>
              <a:rPr lang="fr-CA" sz="2400" b="1" i="1" dirty="0"/>
              <a:t>Des boutons qui font penser</a:t>
            </a:r>
          </a:p>
          <a:p>
            <a:pPr algn="ctr">
              <a:defRPr/>
            </a:pPr>
            <a:endParaRPr lang="fr-CA" sz="2400" dirty="0"/>
          </a:p>
          <a:p>
            <a:pPr marL="342900" indent="-342900">
              <a:buFont typeface="Courier New" panose="02070309020205020404" pitchFamily="49" charset="0"/>
              <a:buChar char="o"/>
              <a:defRPr/>
            </a:pPr>
            <a:r>
              <a:rPr lang="fr-CA" sz="2400" dirty="0" smtClean="0"/>
              <a:t>Réfléchir </a:t>
            </a:r>
            <a:r>
              <a:rPr lang="fr-CA" sz="2400" dirty="0"/>
              <a:t>à mes stratégies de </a:t>
            </a:r>
            <a:r>
              <a:rPr lang="fr-CA" sz="2400" dirty="0" smtClean="0"/>
              <a:t>comptage</a:t>
            </a:r>
          </a:p>
        </p:txBody>
      </p:sp>
    </p:spTree>
    <p:extLst>
      <p:ext uri="{BB962C8B-B14F-4D97-AF65-F5344CB8AC3E}">
        <p14:creationId xmlns:p14="http://schemas.microsoft.com/office/powerpoint/2010/main" val="205493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31E26A47-ABCB-48B1-9796-04B6F19083D1}"/>
              </a:ext>
            </a:extLst>
          </p:cNvPr>
          <p:cNvSpPr txBox="1"/>
          <p:nvPr>
            <p:custDataLst>
              <p:tags r:id="rId2"/>
            </p:custDataLst>
          </p:nvPr>
        </p:nvSpPr>
        <p:spPr>
          <a:xfrm>
            <a:off x="1078249" y="1665485"/>
            <a:ext cx="9820979"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800" dirty="0">
                <a:solidFill>
                  <a:srgbClr val="444444"/>
                </a:solidFill>
                <a:cs typeface="Segoe UI"/>
              </a:rPr>
              <a:t>​</a:t>
            </a:r>
            <a:r>
              <a:rPr lang="fr-FR" sz="2800" dirty="0">
                <a:cs typeface="Segoe UI"/>
              </a:rPr>
              <a:t>​</a:t>
            </a:r>
          </a:p>
          <a:p>
            <a:r>
              <a:rPr lang="fr-CA" dirty="0">
                <a:cs typeface="Segoe UI"/>
              </a:rPr>
              <a:t>​</a:t>
            </a:r>
          </a:p>
          <a:p>
            <a:r>
              <a:rPr lang="fr-CA" sz="2400" dirty="0">
                <a:cs typeface="Segoe UI"/>
              </a:rPr>
              <a:t>Pour faire part aux élèves de ce qu’ils vont apprendre au cours des prochains jours, présenter la diapositive 11 qui indique qu’ils vont apprendre à compter (dénombrer) des objets de différentes façons.</a:t>
            </a:r>
          </a:p>
          <a:p>
            <a:endParaRPr lang="fr-CA" sz="2400" dirty="0">
              <a:cs typeface="Segoe UI"/>
            </a:endParaRPr>
          </a:p>
          <a:p>
            <a:r>
              <a:rPr lang="en-CA" dirty="0">
                <a:solidFill>
                  <a:srgbClr val="444444"/>
                </a:solidFill>
                <a:cs typeface="Segoe UI"/>
              </a:rPr>
              <a:t>​</a:t>
            </a:r>
            <a:r>
              <a:rPr lang="en-US" dirty="0">
                <a:cs typeface="Segoe UI"/>
              </a:rPr>
              <a:t>​</a:t>
            </a:r>
          </a:p>
          <a:p>
            <a:r>
              <a:rPr lang="fr-CA" dirty="0">
                <a:cs typeface="Segoe UI"/>
              </a:rPr>
              <a:t>​</a:t>
            </a:r>
          </a:p>
        </p:txBody>
      </p:sp>
      <p:sp>
        <p:nvSpPr>
          <p:cNvPr id="4" name="Rectangle 3"/>
          <p:cNvSpPr/>
          <p:nvPr>
            <p:custDataLst>
              <p:tags r:id="rId3"/>
            </p:custDataLst>
          </p:nvPr>
        </p:nvSpPr>
        <p:spPr>
          <a:xfrm>
            <a:off x="1078249" y="1142265"/>
            <a:ext cx="3434338" cy="523220"/>
          </a:xfrm>
          <a:prstGeom prst="rect">
            <a:avLst/>
          </a:prstGeom>
        </p:spPr>
        <p:txBody>
          <a:bodyPr wrap="none">
            <a:spAutoFit/>
          </a:bodyPr>
          <a:lstStyle/>
          <a:p>
            <a:r>
              <a:rPr lang="fr-CA" sz="2800" b="1">
                <a:solidFill>
                  <a:schemeClr val="accent6"/>
                </a:solidFill>
                <a:cs typeface="Segoe UI"/>
              </a:rPr>
              <a:t>Démarche et conseils </a:t>
            </a:r>
            <a:endParaRPr lang="fr-CA" sz="2800">
              <a:solidFill>
                <a:schemeClr val="accent6"/>
              </a:solidFill>
            </a:endParaRPr>
          </a:p>
        </p:txBody>
      </p:sp>
      <p:sp>
        <p:nvSpPr>
          <p:cNvPr id="6"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8" y="365779"/>
            <a:ext cx="384086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a:t>
            </a:r>
          </a:p>
        </p:txBody>
      </p:sp>
      <p:sp>
        <p:nvSpPr>
          <p:cNvPr id="7"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2930176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81280" y="11292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custDataLst>
              <p:tags r:id="rId2"/>
            </p:custDataLst>
          </p:nvPr>
        </p:nvSpPr>
        <p:spPr>
          <a:xfrm>
            <a:off x="81280" y="1456338"/>
            <a:ext cx="11543253" cy="1200329"/>
          </a:xfrm>
          <a:prstGeom prst="rect">
            <a:avLst/>
          </a:prstGeom>
          <a:noFill/>
        </p:spPr>
        <p:txBody>
          <a:bodyPr wrap="square" lIns="91440" tIns="45720" rIns="91440" bIns="45720" rtlCol="0" anchor="t">
            <a:spAutoFit/>
          </a:bodyPr>
          <a:lstStyle/>
          <a:p>
            <a:r>
              <a:rPr lang="fr-CA" sz="2400" dirty="0"/>
              <a:t>Raconte une histoire au sujet de dix enfants qui déménagent d’une maison à l’autre.</a:t>
            </a:r>
          </a:p>
          <a:p>
            <a:endParaRPr lang="fr-CA" sz="2400" dirty="0"/>
          </a:p>
          <a:p>
            <a:r>
              <a:rPr lang="fr-CA" sz="2400" dirty="0"/>
              <a:t>Représente ton histoire avec des phrases </a:t>
            </a:r>
            <a:r>
              <a:rPr lang="fr-CA" sz="2400" dirty="0" smtClean="0"/>
              <a:t>numériques.</a:t>
            </a:r>
            <a:endParaRPr lang="fr-CA" sz="2400" dirty="0"/>
          </a:p>
        </p:txBody>
      </p:sp>
      <p:sp>
        <p:nvSpPr>
          <p:cNvPr id="10" name="Rectangle 9">
            <a:extLst>
              <a:ext uri="{FF2B5EF4-FFF2-40B4-BE49-F238E27FC236}">
                <a16:creationId xmlns:a16="http://schemas.microsoft.com/office/drawing/2014/main" id="{2BF7920F-7311-4FA6-A299-2504C30DFB9C}"/>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7" name="Rectangle 1">
            <a:extLst>
              <a:ext uri="{FF2B5EF4-FFF2-40B4-BE49-F238E27FC236}">
                <a16:creationId xmlns:a16="http://schemas.microsoft.com/office/drawing/2014/main" id="{A7B7B37A-CF88-477E-929E-A2FF88FEC3B3}"/>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8" name="TextBox 20">
            <a:extLst>
              <a:ext uri="{FF2B5EF4-FFF2-40B4-BE49-F238E27FC236}">
                <a16:creationId xmlns:a16="http://schemas.microsoft.com/office/drawing/2014/main" id="{525B46EB-1BD5-4159-8CF1-14B465298FE9}"/>
              </a:ext>
            </a:extLst>
          </p:cNvPr>
          <p:cNvSpPr txBox="1"/>
          <p:nvPr>
            <p:custDataLst>
              <p:tags r:id="rId5"/>
            </p:custDataLst>
          </p:nvPr>
        </p:nvSpPr>
        <p:spPr>
          <a:xfrm>
            <a:off x="1036958" y="365082"/>
            <a:ext cx="629275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Raconte une histoire  </a:t>
            </a:r>
            <a:endParaRPr lang="en-US" sz="2400" dirty="0">
              <a:solidFill>
                <a:schemeClr val="bg1"/>
              </a:solidFill>
              <a:ea typeface="+mn-lt"/>
              <a:cs typeface="+mn-lt"/>
            </a:endParaRPr>
          </a:p>
        </p:txBody>
      </p:sp>
      <p:sp>
        <p:nvSpPr>
          <p:cNvPr id="1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6"/>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Image 14"/>
          <p:cNvPicPr>
            <a:picLocks noChangeAspect="1"/>
          </p:cNvPicPr>
          <p:nvPr>
            <p:custDataLst>
              <p:tags r:id="rId7"/>
            </p:custDataLst>
          </p:nvPr>
        </p:nvPicPr>
        <p:blipFill rotWithShape="1">
          <a:blip r:embed="rId22">
            <a:duotone>
              <a:schemeClr val="accent2">
                <a:shade val="45000"/>
                <a:satMod val="135000"/>
              </a:schemeClr>
              <a:prstClr val="white"/>
            </a:duotone>
          </a:blip>
          <a:srcRect l="3063" r="4627" b="2843"/>
          <a:stretch/>
        </p:blipFill>
        <p:spPr>
          <a:xfrm>
            <a:off x="3927452" y="2792600"/>
            <a:ext cx="3773650" cy="3695300"/>
          </a:xfrm>
          <a:prstGeom prst="rect">
            <a:avLst/>
          </a:prstGeom>
        </p:spPr>
      </p:pic>
      <p:pic>
        <p:nvPicPr>
          <p:cNvPr id="16" name="Image 15"/>
          <p:cNvPicPr>
            <a:picLocks noChangeAspect="1"/>
          </p:cNvPicPr>
          <p:nvPr>
            <p:custDataLst>
              <p:tags r:id="rId8"/>
            </p:custDataLst>
          </p:nvPr>
        </p:nvPicPr>
        <p:blipFill>
          <a:blip r:embed="rId23">
            <a:duotone>
              <a:schemeClr val="accent6">
                <a:shade val="45000"/>
                <a:satMod val="135000"/>
              </a:schemeClr>
              <a:prstClr val="white"/>
            </a:duotone>
          </a:blip>
          <a:stretch>
            <a:fillRect/>
          </a:stretch>
        </p:blipFill>
        <p:spPr>
          <a:xfrm>
            <a:off x="8071585" y="2681643"/>
            <a:ext cx="3534092" cy="3298737"/>
          </a:xfrm>
          <a:prstGeom prst="rect">
            <a:avLst/>
          </a:prstGeom>
        </p:spPr>
      </p:pic>
      <p:pic>
        <p:nvPicPr>
          <p:cNvPr id="17" name="Image 16"/>
          <p:cNvPicPr>
            <a:picLocks noChangeAspect="1"/>
          </p:cNvPicPr>
          <p:nvPr>
            <p:custDataLst>
              <p:tags r:id="rId9"/>
            </p:custDataLst>
          </p:nvPr>
        </p:nvPicPr>
        <p:blipFill>
          <a:blip r:embed="rId24">
            <a:clrChange>
              <a:clrFrom>
                <a:srgbClr val="FFFFFF"/>
              </a:clrFrom>
              <a:clrTo>
                <a:srgbClr val="FFFFFF">
                  <a:alpha val="0"/>
                </a:srgbClr>
              </a:clrTo>
            </a:clrChange>
          </a:blip>
          <a:stretch>
            <a:fillRect/>
          </a:stretch>
        </p:blipFill>
        <p:spPr>
          <a:xfrm>
            <a:off x="180699" y="5474316"/>
            <a:ext cx="583288" cy="1015950"/>
          </a:xfrm>
          <a:prstGeom prst="rect">
            <a:avLst/>
          </a:prstGeom>
        </p:spPr>
      </p:pic>
      <p:pic>
        <p:nvPicPr>
          <p:cNvPr id="18" name="Image 17"/>
          <p:cNvPicPr>
            <a:picLocks noChangeAspect="1"/>
          </p:cNvPicPr>
          <p:nvPr>
            <p:custDataLst>
              <p:tags r:id="rId10"/>
            </p:custDataLst>
          </p:nvPr>
        </p:nvPicPr>
        <p:blipFill>
          <a:blip r:embed="rId25">
            <a:clrChange>
              <a:clrFrom>
                <a:srgbClr val="FFFFFF"/>
              </a:clrFrom>
              <a:clrTo>
                <a:srgbClr val="FFFFFF">
                  <a:alpha val="0"/>
                </a:srgbClr>
              </a:clrTo>
            </a:clrChange>
          </a:blip>
          <a:stretch>
            <a:fillRect/>
          </a:stretch>
        </p:blipFill>
        <p:spPr>
          <a:xfrm>
            <a:off x="290473" y="4360086"/>
            <a:ext cx="546302" cy="981680"/>
          </a:xfrm>
          <a:prstGeom prst="rect">
            <a:avLst/>
          </a:prstGeom>
        </p:spPr>
      </p:pic>
      <p:pic>
        <p:nvPicPr>
          <p:cNvPr id="19" name="Image 18"/>
          <p:cNvPicPr>
            <a:picLocks noChangeAspect="1"/>
          </p:cNvPicPr>
          <p:nvPr>
            <p:custDataLst>
              <p:tags r:id="rId11"/>
            </p:custDataLst>
          </p:nvPr>
        </p:nvPicPr>
        <p:blipFill>
          <a:blip r:embed="rId26">
            <a:clrChange>
              <a:clrFrom>
                <a:srgbClr val="FFFFFF"/>
              </a:clrFrom>
              <a:clrTo>
                <a:srgbClr val="FFFFFF">
                  <a:alpha val="0"/>
                </a:srgbClr>
              </a:clrTo>
            </a:clrChange>
          </a:blip>
          <a:stretch>
            <a:fillRect/>
          </a:stretch>
        </p:blipFill>
        <p:spPr>
          <a:xfrm>
            <a:off x="586323" y="5455301"/>
            <a:ext cx="682182" cy="1097334"/>
          </a:xfrm>
          <a:prstGeom prst="rect">
            <a:avLst/>
          </a:prstGeom>
        </p:spPr>
      </p:pic>
      <p:pic>
        <p:nvPicPr>
          <p:cNvPr id="20" name="Image 19"/>
          <p:cNvPicPr>
            <a:picLocks noChangeAspect="1"/>
          </p:cNvPicPr>
          <p:nvPr>
            <p:custDataLst>
              <p:tags r:id="rId12"/>
            </p:custDataLst>
          </p:nvPr>
        </p:nvPicPr>
        <p:blipFill>
          <a:blip r:embed="rId27">
            <a:clrChange>
              <a:clrFrom>
                <a:srgbClr val="FFFFFF"/>
              </a:clrFrom>
              <a:clrTo>
                <a:srgbClr val="FFFFFF">
                  <a:alpha val="0"/>
                </a:srgbClr>
              </a:clrTo>
            </a:clrChange>
          </a:blip>
          <a:stretch>
            <a:fillRect/>
          </a:stretch>
        </p:blipFill>
        <p:spPr>
          <a:xfrm>
            <a:off x="1127099" y="5461721"/>
            <a:ext cx="667138" cy="1084494"/>
          </a:xfrm>
          <a:prstGeom prst="rect">
            <a:avLst/>
          </a:prstGeom>
        </p:spPr>
      </p:pic>
      <p:pic>
        <p:nvPicPr>
          <p:cNvPr id="21" name="Image 20"/>
          <p:cNvPicPr>
            <a:picLocks noChangeAspect="1"/>
          </p:cNvPicPr>
          <p:nvPr>
            <p:custDataLst>
              <p:tags r:id="rId13"/>
            </p:custDataLst>
          </p:nvPr>
        </p:nvPicPr>
        <p:blipFill>
          <a:blip r:embed="rId28">
            <a:clrChange>
              <a:clrFrom>
                <a:srgbClr val="FFFFFF"/>
              </a:clrFrom>
              <a:clrTo>
                <a:srgbClr val="FFFFFF">
                  <a:alpha val="0"/>
                </a:srgbClr>
              </a:clrTo>
            </a:clrChange>
          </a:blip>
          <a:stretch>
            <a:fillRect/>
          </a:stretch>
        </p:blipFill>
        <p:spPr>
          <a:xfrm>
            <a:off x="763987" y="4593977"/>
            <a:ext cx="767683" cy="1037737"/>
          </a:xfrm>
          <a:prstGeom prst="rect">
            <a:avLst/>
          </a:prstGeom>
        </p:spPr>
      </p:pic>
      <p:pic>
        <p:nvPicPr>
          <p:cNvPr id="22" name="Image 21"/>
          <p:cNvPicPr>
            <a:picLocks noChangeAspect="1"/>
          </p:cNvPicPr>
          <p:nvPr>
            <p:custDataLst>
              <p:tags r:id="rId14"/>
            </p:custDataLst>
          </p:nvPr>
        </p:nvPicPr>
        <p:blipFill>
          <a:blip r:embed="rId29">
            <a:clrChange>
              <a:clrFrom>
                <a:srgbClr val="FFFFFF"/>
              </a:clrFrom>
              <a:clrTo>
                <a:srgbClr val="FFFFFF">
                  <a:alpha val="0"/>
                </a:srgbClr>
              </a:clrTo>
            </a:clrChange>
          </a:blip>
          <a:stretch>
            <a:fillRect/>
          </a:stretch>
        </p:blipFill>
        <p:spPr>
          <a:xfrm>
            <a:off x="1643524" y="5569738"/>
            <a:ext cx="804814" cy="1019632"/>
          </a:xfrm>
          <a:prstGeom prst="rect">
            <a:avLst/>
          </a:prstGeom>
        </p:spPr>
      </p:pic>
      <p:pic>
        <p:nvPicPr>
          <p:cNvPr id="23" name="Image 22"/>
          <p:cNvPicPr>
            <a:picLocks noChangeAspect="1"/>
          </p:cNvPicPr>
          <p:nvPr>
            <p:custDataLst>
              <p:tags r:id="rId15"/>
            </p:custDataLst>
          </p:nvPr>
        </p:nvPicPr>
        <p:blipFill>
          <a:blip r:embed="rId30">
            <a:clrChange>
              <a:clrFrom>
                <a:srgbClr val="FFFFFF"/>
              </a:clrFrom>
              <a:clrTo>
                <a:srgbClr val="FFFFFF">
                  <a:alpha val="0"/>
                </a:srgbClr>
              </a:clrTo>
            </a:clrChange>
          </a:blip>
          <a:stretch>
            <a:fillRect/>
          </a:stretch>
        </p:blipFill>
        <p:spPr>
          <a:xfrm>
            <a:off x="3336360" y="5272087"/>
            <a:ext cx="469544" cy="1061048"/>
          </a:xfrm>
          <a:prstGeom prst="rect">
            <a:avLst/>
          </a:prstGeom>
        </p:spPr>
      </p:pic>
      <p:pic>
        <p:nvPicPr>
          <p:cNvPr id="24" name="Image 23"/>
          <p:cNvPicPr>
            <a:picLocks noChangeAspect="1"/>
          </p:cNvPicPr>
          <p:nvPr>
            <p:custDataLst>
              <p:tags r:id="rId16"/>
            </p:custDataLst>
          </p:nvPr>
        </p:nvPicPr>
        <p:blipFill>
          <a:blip r:embed="rId31">
            <a:clrChange>
              <a:clrFrom>
                <a:srgbClr val="FFFFFF"/>
              </a:clrFrom>
              <a:clrTo>
                <a:srgbClr val="FFFFFF">
                  <a:alpha val="0"/>
                </a:srgbClr>
              </a:clrTo>
            </a:clrChange>
          </a:blip>
          <a:stretch>
            <a:fillRect/>
          </a:stretch>
        </p:blipFill>
        <p:spPr>
          <a:xfrm>
            <a:off x="2412296" y="4825670"/>
            <a:ext cx="716864" cy="1032192"/>
          </a:xfrm>
          <a:prstGeom prst="rect">
            <a:avLst/>
          </a:prstGeom>
        </p:spPr>
      </p:pic>
      <p:pic>
        <p:nvPicPr>
          <p:cNvPr id="25" name="Image 24"/>
          <p:cNvPicPr>
            <a:picLocks noChangeAspect="1"/>
          </p:cNvPicPr>
          <p:nvPr>
            <p:custDataLst>
              <p:tags r:id="rId17"/>
            </p:custDataLst>
          </p:nvPr>
        </p:nvPicPr>
        <p:blipFill>
          <a:blip r:embed="rId32">
            <a:clrChange>
              <a:clrFrom>
                <a:srgbClr val="FFFFFF"/>
              </a:clrFrom>
              <a:clrTo>
                <a:srgbClr val="FFFFFF">
                  <a:alpha val="0"/>
                </a:srgbClr>
              </a:clrTo>
            </a:clrChange>
          </a:blip>
          <a:stretch>
            <a:fillRect/>
          </a:stretch>
        </p:blipFill>
        <p:spPr>
          <a:xfrm flipH="1">
            <a:off x="2369749" y="5513329"/>
            <a:ext cx="596128" cy="1058429"/>
          </a:xfrm>
          <a:prstGeom prst="rect">
            <a:avLst/>
          </a:prstGeom>
        </p:spPr>
      </p:pic>
      <p:pic>
        <p:nvPicPr>
          <p:cNvPr id="26" name="Image 25"/>
          <p:cNvPicPr>
            <a:picLocks noChangeAspect="1"/>
          </p:cNvPicPr>
          <p:nvPr>
            <p:custDataLst>
              <p:tags r:id="rId18"/>
            </p:custDataLst>
          </p:nvPr>
        </p:nvPicPr>
        <p:blipFill>
          <a:blip r:embed="rId33">
            <a:clrChange>
              <a:clrFrom>
                <a:srgbClr val="FFFFFF"/>
              </a:clrFrom>
              <a:clrTo>
                <a:srgbClr val="FFFFFF">
                  <a:alpha val="0"/>
                </a:srgbClr>
              </a:clrTo>
            </a:clrChange>
          </a:blip>
          <a:stretch>
            <a:fillRect/>
          </a:stretch>
        </p:blipFill>
        <p:spPr>
          <a:xfrm>
            <a:off x="1675420" y="4537438"/>
            <a:ext cx="1012234" cy="1150813"/>
          </a:xfrm>
          <a:prstGeom prst="rect">
            <a:avLst/>
          </a:prstGeom>
        </p:spPr>
      </p:pic>
      <p:sp>
        <p:nvSpPr>
          <p:cNvPr id="29" name="TextBox 10">
            <a:extLst>
              <a:ext uri="{FF2B5EF4-FFF2-40B4-BE49-F238E27FC236}">
                <a16:creationId xmlns:a16="http://schemas.microsoft.com/office/drawing/2014/main" id="{D60FDCA8-047C-4FFE-8705-AE020C708626}"/>
              </a:ext>
            </a:extLst>
          </p:cNvPr>
          <p:cNvSpPr txBox="1"/>
          <p:nvPr>
            <p:custDataLst>
              <p:tags r:id="rId1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16244104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94210" y="1601197"/>
            <a:ext cx="1049259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dirty="0">
                <a:solidFill>
                  <a:prstClr val="black"/>
                </a:solidFill>
                <a:ea typeface="+mn-lt"/>
                <a:cs typeface="Calibri"/>
              </a:rPr>
              <a:t>Dans le cas d’un apprentissage asynchrone, remettre la diapositive </a:t>
            </a:r>
            <a:r>
              <a:rPr lang="fr-CA" dirty="0" smtClean="0">
                <a:solidFill>
                  <a:prstClr val="black"/>
                </a:solidFill>
                <a:ea typeface="+mn-lt"/>
                <a:cs typeface="Calibri"/>
              </a:rPr>
              <a:t>35 </a:t>
            </a:r>
            <a:r>
              <a:rPr lang="fr-CA" dirty="0">
                <a:solidFill>
                  <a:prstClr val="black"/>
                </a:solidFill>
                <a:ea typeface="+mn-lt"/>
                <a:cs typeface="Calibri"/>
              </a:rPr>
              <a:t>aux élèves et les inviter à :</a:t>
            </a:r>
          </a:p>
          <a:p>
            <a:pPr marL="342900" indent="-342900">
              <a:buFont typeface="Arial" panose="020B0604020202020204" pitchFamily="34" charset="0"/>
              <a:buChar char="•"/>
              <a:defRPr/>
            </a:pPr>
            <a:r>
              <a:rPr lang="fr-CA" dirty="0">
                <a:solidFill>
                  <a:prstClr val="black"/>
                </a:solidFill>
                <a:ea typeface="+mn-lt"/>
                <a:cs typeface="Calibri"/>
              </a:rPr>
              <a:t>d</a:t>
            </a:r>
            <a:r>
              <a:rPr lang="fr-CA" dirty="0" smtClean="0">
                <a:solidFill>
                  <a:prstClr val="black"/>
                </a:solidFill>
                <a:ea typeface="+mn-lt"/>
                <a:cs typeface="Calibri"/>
              </a:rPr>
              <a:t>éplacer </a:t>
            </a:r>
            <a:r>
              <a:rPr lang="fr-CA" dirty="0">
                <a:solidFill>
                  <a:prstClr val="black"/>
                </a:solidFill>
                <a:ea typeface="+mn-lt"/>
                <a:cs typeface="Calibri"/>
              </a:rPr>
              <a:t>les </a:t>
            </a:r>
            <a:r>
              <a:rPr lang="fr-CA" dirty="0" smtClean="0">
                <a:solidFill>
                  <a:prstClr val="black"/>
                </a:solidFill>
                <a:ea typeface="+mn-lt"/>
                <a:cs typeface="Calibri"/>
              </a:rPr>
              <a:t>personnages</a:t>
            </a:r>
          </a:p>
          <a:p>
            <a:pPr marL="342900" indent="-342900">
              <a:buFont typeface="Arial" panose="020B0604020202020204" pitchFamily="34" charset="0"/>
              <a:buChar char="•"/>
              <a:defRPr/>
            </a:pPr>
            <a:r>
              <a:rPr lang="fr-CA" dirty="0" smtClean="0">
                <a:solidFill>
                  <a:prstClr val="black"/>
                </a:solidFill>
                <a:ea typeface="+mn-lt"/>
                <a:cs typeface="Calibri"/>
              </a:rPr>
              <a:t>raconter </a:t>
            </a:r>
            <a:r>
              <a:rPr lang="fr-CA" dirty="0">
                <a:solidFill>
                  <a:prstClr val="black"/>
                </a:solidFill>
                <a:ea typeface="+mn-lt"/>
                <a:cs typeface="Calibri"/>
              </a:rPr>
              <a:t>une histoire au sujet </a:t>
            </a:r>
            <a:r>
              <a:rPr lang="fr-CA" dirty="0" smtClean="0">
                <a:solidFill>
                  <a:prstClr val="black"/>
                </a:solidFill>
                <a:ea typeface="+mn-lt"/>
                <a:cs typeface="Calibri"/>
              </a:rPr>
              <a:t>des personnages </a:t>
            </a:r>
            <a:r>
              <a:rPr lang="fr-CA" dirty="0">
                <a:solidFill>
                  <a:prstClr val="black"/>
                </a:solidFill>
                <a:ea typeface="+mn-lt"/>
                <a:cs typeface="Calibri"/>
              </a:rPr>
              <a:t>qui déménagent d’une maison à l’autre, </a:t>
            </a:r>
            <a:r>
              <a:rPr lang="fr-CA" dirty="0"/>
              <a:t>par exemple : « Il y avait dix enfants dans la maison rouge. Quatre enfants ont déménagé de la maison rouge à la maison verte et six enfants sont restés dans la maison rouge. »</a:t>
            </a:r>
          </a:p>
          <a:p>
            <a:pPr marL="342900" indent="-342900">
              <a:buFont typeface="Arial" panose="020B0604020202020204" pitchFamily="34" charset="0"/>
              <a:buChar char="•"/>
            </a:pPr>
            <a:r>
              <a:rPr lang="fr-CA" dirty="0"/>
              <a:t>représenter leur histoire à l’aide de phrases </a:t>
            </a:r>
            <a:r>
              <a:rPr lang="fr-CA" dirty="0" smtClean="0"/>
              <a:t>numériques, </a:t>
            </a:r>
            <a:r>
              <a:rPr lang="fr-CA" dirty="0"/>
              <a:t>par exemple, </a:t>
            </a:r>
          </a:p>
          <a:p>
            <a:pPr lvl="2" indent="6256338"/>
            <a:r>
              <a:rPr lang="fr-CA" dirty="0"/>
              <a:t>6 + 4 = 10</a:t>
            </a:r>
          </a:p>
          <a:p>
            <a:pPr lvl="2" indent="6256338"/>
            <a:r>
              <a:rPr lang="fr-CA" dirty="0"/>
              <a:t>10 – 4 = 6</a:t>
            </a:r>
            <a:endParaRPr lang="fr-CA" dirty="0" smtClean="0">
              <a:solidFill>
                <a:prstClr val="black"/>
              </a:solidFill>
              <a:ea typeface="+mn-lt"/>
              <a:cs typeface="Calibri"/>
            </a:endParaRPr>
          </a:p>
          <a:p>
            <a:pPr marL="342900" indent="-342900">
              <a:buFont typeface="Arial" panose="020B0604020202020204" pitchFamily="34" charset="0"/>
              <a:buChar char="•"/>
              <a:defRPr/>
            </a:pPr>
            <a:endParaRPr lang="fr-CA" dirty="0">
              <a:solidFill>
                <a:prstClr val="black"/>
              </a:solidFill>
              <a:ea typeface="+mn-lt"/>
              <a:cs typeface="Calibri"/>
            </a:endParaRPr>
          </a:p>
          <a:p>
            <a:pPr lvl="0">
              <a:defRPr/>
            </a:pPr>
            <a:r>
              <a:rPr lang="fr-CA" dirty="0" smtClean="0">
                <a:solidFill>
                  <a:prstClr val="black"/>
                </a:solidFill>
                <a:ea typeface="+mn-lt"/>
                <a:cs typeface="Calibri"/>
              </a:rPr>
              <a:t>En </a:t>
            </a:r>
            <a:r>
              <a:rPr lang="fr-CA" dirty="0">
                <a:solidFill>
                  <a:prstClr val="black"/>
                </a:solidFill>
                <a:ea typeface="+mn-lt"/>
                <a:cs typeface="Calibri"/>
              </a:rPr>
              <a:t>groupe classe, poser des questions telles que :</a:t>
            </a:r>
          </a:p>
          <a:p>
            <a:pPr marL="285750" lvl="0" indent="-285750">
              <a:buFont typeface="Arial" panose="020B0604020202020204" pitchFamily="34" charset="0"/>
              <a:buChar char="•"/>
              <a:defRPr/>
            </a:pPr>
            <a:r>
              <a:rPr lang="fr-CA" dirty="0">
                <a:solidFill>
                  <a:prstClr val="black"/>
                </a:solidFill>
                <a:ea typeface="+mn-lt"/>
                <a:cs typeface="Calibri"/>
              </a:rPr>
              <a:t>Qu’y a-t-il de semblable entre vos histoires?</a:t>
            </a:r>
          </a:p>
          <a:p>
            <a:pPr marL="285750" lvl="0" indent="-285750">
              <a:buFont typeface="Arial" panose="020B0604020202020204" pitchFamily="34" charset="0"/>
              <a:buChar char="•"/>
              <a:defRPr/>
            </a:pPr>
            <a:r>
              <a:rPr lang="fr-CA" dirty="0">
                <a:solidFill>
                  <a:prstClr val="black"/>
                </a:solidFill>
                <a:ea typeface="+mn-lt"/>
                <a:cs typeface="Calibri"/>
              </a:rPr>
              <a:t>Qu’avez-vous remarqué?</a:t>
            </a: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36958" y="474644"/>
            <a:ext cx="636532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Raconte une histoire </a:t>
            </a:r>
          </a:p>
        </p:txBody>
      </p:sp>
      <p:sp>
        <p:nvSpPr>
          <p:cNvPr id="7"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p>
        </p:txBody>
      </p:sp>
      <p:sp>
        <p:nvSpPr>
          <p:cNvPr id="8" name="ZoneTexte 7">
            <a:extLst>
              <a:ext uri="{FF2B5EF4-FFF2-40B4-BE49-F238E27FC236}">
                <a16:creationId xmlns:a16="http://schemas.microsoft.com/office/drawing/2014/main" id="{92ADF21D-5F84-42A5-A3CB-AAA884582755}"/>
              </a:ext>
            </a:extLst>
          </p:cNvPr>
          <p:cNvSpPr txBox="1"/>
          <p:nvPr>
            <p:custDataLst>
              <p:tags r:id="rId6"/>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Tree>
    <p:extLst>
      <p:ext uri="{BB962C8B-B14F-4D97-AF65-F5344CB8AC3E}">
        <p14:creationId xmlns:p14="http://schemas.microsoft.com/office/powerpoint/2010/main" val="7006655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81280" y="11292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custDataLst>
              <p:tags r:id="rId2"/>
            </p:custDataLst>
          </p:nvPr>
        </p:nvSpPr>
        <p:spPr>
          <a:xfrm>
            <a:off x="81280" y="1456338"/>
            <a:ext cx="11543253" cy="1200329"/>
          </a:xfrm>
          <a:prstGeom prst="rect">
            <a:avLst/>
          </a:prstGeom>
          <a:noFill/>
        </p:spPr>
        <p:txBody>
          <a:bodyPr wrap="square" lIns="91440" tIns="45720" rIns="91440" bIns="45720" rtlCol="0" anchor="t">
            <a:spAutoFit/>
          </a:bodyPr>
          <a:lstStyle/>
          <a:p>
            <a:r>
              <a:rPr lang="fr-CA" sz="2400" dirty="0"/>
              <a:t>Raconte une histoire au sujet de dix enfants qui déménagent d’une maison à l’autre.</a:t>
            </a:r>
          </a:p>
          <a:p>
            <a:endParaRPr lang="fr-CA" sz="2400" dirty="0"/>
          </a:p>
          <a:p>
            <a:r>
              <a:rPr lang="fr-CA" sz="2400" dirty="0"/>
              <a:t>Représente ton histoire avec des phrases </a:t>
            </a:r>
            <a:r>
              <a:rPr lang="fr-CA" sz="2400" dirty="0" smtClean="0"/>
              <a:t>numériques.</a:t>
            </a:r>
            <a:endParaRPr lang="fr-CA" sz="2400" dirty="0"/>
          </a:p>
        </p:txBody>
      </p:sp>
      <p:sp>
        <p:nvSpPr>
          <p:cNvPr id="10" name="Rectangle 9">
            <a:extLst>
              <a:ext uri="{FF2B5EF4-FFF2-40B4-BE49-F238E27FC236}">
                <a16:creationId xmlns:a16="http://schemas.microsoft.com/office/drawing/2014/main" id="{2BF7920F-7311-4FA6-A299-2504C30DFB9C}"/>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7" name="Rectangle 1">
            <a:extLst>
              <a:ext uri="{FF2B5EF4-FFF2-40B4-BE49-F238E27FC236}">
                <a16:creationId xmlns:a16="http://schemas.microsoft.com/office/drawing/2014/main" id="{A7B7B37A-CF88-477E-929E-A2FF88FEC3B3}"/>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8" name="TextBox 20">
            <a:extLst>
              <a:ext uri="{FF2B5EF4-FFF2-40B4-BE49-F238E27FC236}">
                <a16:creationId xmlns:a16="http://schemas.microsoft.com/office/drawing/2014/main" id="{525B46EB-1BD5-4159-8CF1-14B465298FE9}"/>
              </a:ext>
            </a:extLst>
          </p:cNvPr>
          <p:cNvSpPr txBox="1"/>
          <p:nvPr>
            <p:custDataLst>
              <p:tags r:id="rId5"/>
            </p:custDataLst>
          </p:nvPr>
        </p:nvSpPr>
        <p:spPr>
          <a:xfrm>
            <a:off x="1036958" y="365082"/>
            <a:ext cx="629275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Raconte une histoire  </a:t>
            </a:r>
            <a:endParaRPr lang="en-US" sz="2400" dirty="0">
              <a:solidFill>
                <a:schemeClr val="bg1"/>
              </a:solidFill>
              <a:ea typeface="+mn-lt"/>
              <a:cs typeface="+mn-lt"/>
            </a:endParaRPr>
          </a:p>
        </p:txBody>
      </p:sp>
      <p:sp>
        <p:nvSpPr>
          <p:cNvPr id="1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6"/>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Image 14"/>
          <p:cNvPicPr>
            <a:picLocks noChangeAspect="1"/>
          </p:cNvPicPr>
          <p:nvPr>
            <p:custDataLst>
              <p:tags r:id="rId7"/>
            </p:custDataLst>
          </p:nvPr>
        </p:nvPicPr>
        <p:blipFill rotWithShape="1">
          <a:blip r:embed="rId22">
            <a:duotone>
              <a:schemeClr val="accent2">
                <a:shade val="45000"/>
                <a:satMod val="135000"/>
              </a:schemeClr>
              <a:prstClr val="white"/>
            </a:duotone>
          </a:blip>
          <a:srcRect l="3063" r="4627" b="2843"/>
          <a:stretch/>
        </p:blipFill>
        <p:spPr>
          <a:xfrm>
            <a:off x="3927452" y="2792600"/>
            <a:ext cx="3773650" cy="3695300"/>
          </a:xfrm>
          <a:prstGeom prst="rect">
            <a:avLst/>
          </a:prstGeom>
        </p:spPr>
      </p:pic>
      <p:pic>
        <p:nvPicPr>
          <p:cNvPr id="16" name="Image 15"/>
          <p:cNvPicPr>
            <a:picLocks noChangeAspect="1"/>
          </p:cNvPicPr>
          <p:nvPr>
            <p:custDataLst>
              <p:tags r:id="rId8"/>
            </p:custDataLst>
          </p:nvPr>
        </p:nvPicPr>
        <p:blipFill>
          <a:blip r:embed="rId23">
            <a:duotone>
              <a:schemeClr val="accent6">
                <a:shade val="45000"/>
                <a:satMod val="135000"/>
              </a:schemeClr>
              <a:prstClr val="white"/>
            </a:duotone>
          </a:blip>
          <a:stretch>
            <a:fillRect/>
          </a:stretch>
        </p:blipFill>
        <p:spPr>
          <a:xfrm>
            <a:off x="8071585" y="2681643"/>
            <a:ext cx="3534092" cy="3298737"/>
          </a:xfrm>
          <a:prstGeom prst="rect">
            <a:avLst/>
          </a:prstGeom>
        </p:spPr>
      </p:pic>
      <p:pic>
        <p:nvPicPr>
          <p:cNvPr id="17" name="Image 16"/>
          <p:cNvPicPr>
            <a:picLocks noChangeAspect="1"/>
          </p:cNvPicPr>
          <p:nvPr>
            <p:custDataLst>
              <p:tags r:id="rId9"/>
            </p:custDataLst>
          </p:nvPr>
        </p:nvPicPr>
        <p:blipFill>
          <a:blip r:embed="rId24">
            <a:clrChange>
              <a:clrFrom>
                <a:srgbClr val="FFFFFF"/>
              </a:clrFrom>
              <a:clrTo>
                <a:srgbClr val="FFFFFF">
                  <a:alpha val="0"/>
                </a:srgbClr>
              </a:clrTo>
            </a:clrChange>
          </a:blip>
          <a:stretch>
            <a:fillRect/>
          </a:stretch>
        </p:blipFill>
        <p:spPr>
          <a:xfrm>
            <a:off x="180699" y="5474316"/>
            <a:ext cx="583288" cy="1015950"/>
          </a:xfrm>
          <a:prstGeom prst="rect">
            <a:avLst/>
          </a:prstGeom>
        </p:spPr>
      </p:pic>
      <p:pic>
        <p:nvPicPr>
          <p:cNvPr id="18" name="Image 17"/>
          <p:cNvPicPr>
            <a:picLocks noChangeAspect="1"/>
          </p:cNvPicPr>
          <p:nvPr>
            <p:custDataLst>
              <p:tags r:id="rId10"/>
            </p:custDataLst>
          </p:nvPr>
        </p:nvPicPr>
        <p:blipFill>
          <a:blip r:embed="rId25">
            <a:clrChange>
              <a:clrFrom>
                <a:srgbClr val="FFFFFF"/>
              </a:clrFrom>
              <a:clrTo>
                <a:srgbClr val="FFFFFF">
                  <a:alpha val="0"/>
                </a:srgbClr>
              </a:clrTo>
            </a:clrChange>
          </a:blip>
          <a:stretch>
            <a:fillRect/>
          </a:stretch>
        </p:blipFill>
        <p:spPr>
          <a:xfrm>
            <a:off x="290473" y="4360086"/>
            <a:ext cx="546302" cy="981680"/>
          </a:xfrm>
          <a:prstGeom prst="rect">
            <a:avLst/>
          </a:prstGeom>
        </p:spPr>
      </p:pic>
      <p:pic>
        <p:nvPicPr>
          <p:cNvPr id="19" name="Image 18"/>
          <p:cNvPicPr>
            <a:picLocks noChangeAspect="1"/>
          </p:cNvPicPr>
          <p:nvPr>
            <p:custDataLst>
              <p:tags r:id="rId11"/>
            </p:custDataLst>
          </p:nvPr>
        </p:nvPicPr>
        <p:blipFill>
          <a:blip r:embed="rId26">
            <a:clrChange>
              <a:clrFrom>
                <a:srgbClr val="FFFFFF"/>
              </a:clrFrom>
              <a:clrTo>
                <a:srgbClr val="FFFFFF">
                  <a:alpha val="0"/>
                </a:srgbClr>
              </a:clrTo>
            </a:clrChange>
          </a:blip>
          <a:stretch>
            <a:fillRect/>
          </a:stretch>
        </p:blipFill>
        <p:spPr>
          <a:xfrm>
            <a:off x="586323" y="5455301"/>
            <a:ext cx="682182" cy="1097334"/>
          </a:xfrm>
          <a:prstGeom prst="rect">
            <a:avLst/>
          </a:prstGeom>
        </p:spPr>
      </p:pic>
      <p:pic>
        <p:nvPicPr>
          <p:cNvPr id="20" name="Image 19"/>
          <p:cNvPicPr>
            <a:picLocks noChangeAspect="1"/>
          </p:cNvPicPr>
          <p:nvPr>
            <p:custDataLst>
              <p:tags r:id="rId12"/>
            </p:custDataLst>
          </p:nvPr>
        </p:nvPicPr>
        <p:blipFill>
          <a:blip r:embed="rId27">
            <a:clrChange>
              <a:clrFrom>
                <a:srgbClr val="FFFFFF"/>
              </a:clrFrom>
              <a:clrTo>
                <a:srgbClr val="FFFFFF">
                  <a:alpha val="0"/>
                </a:srgbClr>
              </a:clrTo>
            </a:clrChange>
          </a:blip>
          <a:stretch>
            <a:fillRect/>
          </a:stretch>
        </p:blipFill>
        <p:spPr>
          <a:xfrm>
            <a:off x="1127099" y="5461721"/>
            <a:ext cx="667138" cy="1084494"/>
          </a:xfrm>
          <a:prstGeom prst="rect">
            <a:avLst/>
          </a:prstGeom>
        </p:spPr>
      </p:pic>
      <p:pic>
        <p:nvPicPr>
          <p:cNvPr id="21" name="Image 20"/>
          <p:cNvPicPr>
            <a:picLocks noChangeAspect="1"/>
          </p:cNvPicPr>
          <p:nvPr>
            <p:custDataLst>
              <p:tags r:id="rId13"/>
            </p:custDataLst>
          </p:nvPr>
        </p:nvPicPr>
        <p:blipFill>
          <a:blip r:embed="rId28">
            <a:clrChange>
              <a:clrFrom>
                <a:srgbClr val="FFFFFF"/>
              </a:clrFrom>
              <a:clrTo>
                <a:srgbClr val="FFFFFF">
                  <a:alpha val="0"/>
                </a:srgbClr>
              </a:clrTo>
            </a:clrChange>
          </a:blip>
          <a:stretch>
            <a:fillRect/>
          </a:stretch>
        </p:blipFill>
        <p:spPr>
          <a:xfrm>
            <a:off x="763987" y="4593977"/>
            <a:ext cx="767683" cy="1037737"/>
          </a:xfrm>
          <a:prstGeom prst="rect">
            <a:avLst/>
          </a:prstGeom>
        </p:spPr>
      </p:pic>
      <p:pic>
        <p:nvPicPr>
          <p:cNvPr id="22" name="Image 21"/>
          <p:cNvPicPr>
            <a:picLocks noChangeAspect="1"/>
          </p:cNvPicPr>
          <p:nvPr>
            <p:custDataLst>
              <p:tags r:id="rId14"/>
            </p:custDataLst>
          </p:nvPr>
        </p:nvPicPr>
        <p:blipFill>
          <a:blip r:embed="rId29">
            <a:clrChange>
              <a:clrFrom>
                <a:srgbClr val="FFFFFF"/>
              </a:clrFrom>
              <a:clrTo>
                <a:srgbClr val="FFFFFF">
                  <a:alpha val="0"/>
                </a:srgbClr>
              </a:clrTo>
            </a:clrChange>
          </a:blip>
          <a:stretch>
            <a:fillRect/>
          </a:stretch>
        </p:blipFill>
        <p:spPr>
          <a:xfrm>
            <a:off x="1643524" y="5569738"/>
            <a:ext cx="804814" cy="1019632"/>
          </a:xfrm>
          <a:prstGeom prst="rect">
            <a:avLst/>
          </a:prstGeom>
        </p:spPr>
      </p:pic>
      <p:pic>
        <p:nvPicPr>
          <p:cNvPr id="23" name="Image 22"/>
          <p:cNvPicPr>
            <a:picLocks noChangeAspect="1"/>
          </p:cNvPicPr>
          <p:nvPr>
            <p:custDataLst>
              <p:tags r:id="rId15"/>
            </p:custDataLst>
          </p:nvPr>
        </p:nvPicPr>
        <p:blipFill>
          <a:blip r:embed="rId30">
            <a:clrChange>
              <a:clrFrom>
                <a:srgbClr val="FFFFFF"/>
              </a:clrFrom>
              <a:clrTo>
                <a:srgbClr val="FFFFFF">
                  <a:alpha val="0"/>
                </a:srgbClr>
              </a:clrTo>
            </a:clrChange>
          </a:blip>
          <a:stretch>
            <a:fillRect/>
          </a:stretch>
        </p:blipFill>
        <p:spPr>
          <a:xfrm>
            <a:off x="3336360" y="5272087"/>
            <a:ext cx="469544" cy="1061048"/>
          </a:xfrm>
          <a:prstGeom prst="rect">
            <a:avLst/>
          </a:prstGeom>
        </p:spPr>
      </p:pic>
      <p:pic>
        <p:nvPicPr>
          <p:cNvPr id="24" name="Image 23"/>
          <p:cNvPicPr>
            <a:picLocks noChangeAspect="1"/>
          </p:cNvPicPr>
          <p:nvPr>
            <p:custDataLst>
              <p:tags r:id="rId16"/>
            </p:custDataLst>
          </p:nvPr>
        </p:nvPicPr>
        <p:blipFill>
          <a:blip r:embed="rId31">
            <a:clrChange>
              <a:clrFrom>
                <a:srgbClr val="FFFFFF"/>
              </a:clrFrom>
              <a:clrTo>
                <a:srgbClr val="FFFFFF">
                  <a:alpha val="0"/>
                </a:srgbClr>
              </a:clrTo>
            </a:clrChange>
          </a:blip>
          <a:stretch>
            <a:fillRect/>
          </a:stretch>
        </p:blipFill>
        <p:spPr>
          <a:xfrm>
            <a:off x="2412296" y="4825670"/>
            <a:ext cx="716864" cy="1032192"/>
          </a:xfrm>
          <a:prstGeom prst="rect">
            <a:avLst/>
          </a:prstGeom>
        </p:spPr>
      </p:pic>
      <p:pic>
        <p:nvPicPr>
          <p:cNvPr id="25" name="Image 24"/>
          <p:cNvPicPr>
            <a:picLocks noChangeAspect="1"/>
          </p:cNvPicPr>
          <p:nvPr>
            <p:custDataLst>
              <p:tags r:id="rId17"/>
            </p:custDataLst>
          </p:nvPr>
        </p:nvPicPr>
        <p:blipFill>
          <a:blip r:embed="rId32">
            <a:clrChange>
              <a:clrFrom>
                <a:srgbClr val="FFFFFF"/>
              </a:clrFrom>
              <a:clrTo>
                <a:srgbClr val="FFFFFF">
                  <a:alpha val="0"/>
                </a:srgbClr>
              </a:clrTo>
            </a:clrChange>
          </a:blip>
          <a:stretch>
            <a:fillRect/>
          </a:stretch>
        </p:blipFill>
        <p:spPr>
          <a:xfrm flipH="1">
            <a:off x="2369749" y="5513329"/>
            <a:ext cx="596128" cy="1058429"/>
          </a:xfrm>
          <a:prstGeom prst="rect">
            <a:avLst/>
          </a:prstGeom>
        </p:spPr>
      </p:pic>
      <p:pic>
        <p:nvPicPr>
          <p:cNvPr id="26" name="Image 25"/>
          <p:cNvPicPr>
            <a:picLocks noChangeAspect="1"/>
          </p:cNvPicPr>
          <p:nvPr>
            <p:custDataLst>
              <p:tags r:id="rId18"/>
            </p:custDataLst>
          </p:nvPr>
        </p:nvPicPr>
        <p:blipFill>
          <a:blip r:embed="rId33">
            <a:clrChange>
              <a:clrFrom>
                <a:srgbClr val="FFFFFF"/>
              </a:clrFrom>
              <a:clrTo>
                <a:srgbClr val="FFFFFF">
                  <a:alpha val="0"/>
                </a:srgbClr>
              </a:clrTo>
            </a:clrChange>
          </a:blip>
          <a:stretch>
            <a:fillRect/>
          </a:stretch>
        </p:blipFill>
        <p:spPr>
          <a:xfrm>
            <a:off x="1675420" y="4537438"/>
            <a:ext cx="1012234" cy="1150813"/>
          </a:xfrm>
          <a:prstGeom prst="rect">
            <a:avLst/>
          </a:prstGeom>
        </p:spPr>
      </p:pic>
      <p:sp>
        <p:nvSpPr>
          <p:cNvPr id="29" name="TextBox 10">
            <a:extLst>
              <a:ext uri="{FF2B5EF4-FFF2-40B4-BE49-F238E27FC236}">
                <a16:creationId xmlns:a16="http://schemas.microsoft.com/office/drawing/2014/main" id="{D60FDCA8-047C-4FFE-8705-AE020C708626}"/>
              </a:ext>
            </a:extLst>
          </p:cNvPr>
          <p:cNvSpPr txBox="1"/>
          <p:nvPr>
            <p:custDataLst>
              <p:tags r:id="rId1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21400384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000" dirty="0">
                <a:solidFill>
                  <a:prstClr val="black"/>
                </a:solidFill>
                <a:ea typeface="+mn-lt"/>
                <a:cs typeface="Calibri"/>
              </a:rPr>
              <a:t>Présenter la diapositive </a:t>
            </a:r>
            <a:r>
              <a:rPr lang="fr-CA" sz="2000" dirty="0" smtClean="0">
                <a:solidFill>
                  <a:prstClr val="black"/>
                </a:solidFill>
                <a:ea typeface="+mn-lt"/>
                <a:cs typeface="Calibri"/>
              </a:rPr>
              <a:t>37 </a:t>
            </a:r>
            <a:r>
              <a:rPr lang="fr-CA" sz="2000" dirty="0">
                <a:solidFill>
                  <a:prstClr val="black"/>
                </a:solidFill>
                <a:ea typeface="+mn-lt"/>
                <a:cs typeface="Calibri"/>
              </a:rPr>
              <a:t>aux élèves et les inviter à déplacer les </a:t>
            </a:r>
            <a:r>
              <a:rPr lang="fr-CA" sz="2000" dirty="0"/>
              <a:t>personnages </a:t>
            </a:r>
            <a:r>
              <a:rPr lang="fr-CA" sz="2000" dirty="0">
                <a:solidFill>
                  <a:prstClr val="black"/>
                </a:solidFill>
                <a:ea typeface="+mn-lt"/>
                <a:cs typeface="Calibri"/>
              </a:rPr>
              <a:t>pour montrer</a:t>
            </a:r>
            <a:r>
              <a:rPr lang="fr-CA" sz="2000" dirty="0">
                <a:effectLst/>
                <a:latin typeface="Calibri" panose="020F0502020204030204" pitchFamily="34" charset="0"/>
                <a:ea typeface="Calibri" panose="020F0502020204030204" pitchFamily="34" charset="0"/>
              </a:rPr>
              <a:t> toutes les façons dont </a:t>
            </a:r>
            <a:r>
              <a:rPr lang="fr-CA" sz="2000" dirty="0">
                <a:solidFill>
                  <a:prstClr val="black"/>
                </a:solidFill>
                <a:ea typeface="+mn-lt"/>
                <a:cs typeface="Calibri"/>
              </a:rPr>
              <a:t>les 10 </a:t>
            </a:r>
            <a:r>
              <a:rPr lang="fr-CA" sz="2000" dirty="0"/>
              <a:t>personnages </a:t>
            </a:r>
            <a:r>
              <a:rPr lang="fr-CA" sz="2000" dirty="0">
                <a:effectLst/>
                <a:latin typeface="Calibri" panose="020F0502020204030204" pitchFamily="34" charset="0"/>
                <a:ea typeface="Calibri" panose="020F0502020204030204" pitchFamily="34" charset="0"/>
              </a:rPr>
              <a:t>peuvent habiter dans deux </a:t>
            </a:r>
            <a:r>
              <a:rPr lang="fr-CA" sz="2000" dirty="0" smtClean="0">
                <a:effectLst/>
                <a:latin typeface="Calibri" panose="020F0502020204030204" pitchFamily="34" charset="0"/>
                <a:ea typeface="Calibri" panose="020F0502020204030204" pitchFamily="34" charset="0"/>
              </a:rPr>
              <a:t>maisons différentes</a:t>
            </a:r>
            <a:r>
              <a:rPr lang="fr-CA" sz="2000" dirty="0">
                <a:effectLst/>
                <a:latin typeface="Calibri" panose="020F0502020204030204" pitchFamily="34" charset="0"/>
                <a:ea typeface="Calibri" panose="020F0502020204030204" pitchFamily="34" charset="0"/>
              </a:rPr>
              <a:t>. </a:t>
            </a:r>
          </a:p>
          <a:p>
            <a:pPr>
              <a:defRPr/>
            </a:pPr>
            <a:endParaRPr lang="fr-CA" sz="2000" dirty="0">
              <a:effectLst/>
              <a:latin typeface="Calibri" panose="020F0502020204030204" pitchFamily="34" charset="0"/>
              <a:ea typeface="Calibri" panose="020F0502020204030204" pitchFamily="34" charset="0"/>
            </a:endParaRPr>
          </a:p>
          <a:p>
            <a:pPr lvl="0">
              <a:defRPr/>
            </a:pPr>
            <a:r>
              <a:rPr lang="fr-CA" sz="2000" dirty="0">
                <a:solidFill>
                  <a:prstClr val="black"/>
                </a:solidFill>
                <a:ea typeface="+mn-lt"/>
                <a:cs typeface="Calibri"/>
              </a:rPr>
              <a:t>Inviter les élèves à noter la famille des faits pour chacune des façons et leur poser des questions telles que:</a:t>
            </a:r>
          </a:p>
          <a:p>
            <a:pPr marL="342900" lvl="0" indent="-342900">
              <a:buFont typeface="Arial" panose="020B0604020202020204" pitchFamily="34" charset="0"/>
              <a:buChar char="•"/>
              <a:defRPr/>
            </a:pPr>
            <a:r>
              <a:rPr lang="fr-CA" sz="2000" dirty="0">
                <a:solidFill>
                  <a:prstClr val="black"/>
                </a:solidFill>
                <a:ea typeface="+mn-lt"/>
                <a:cs typeface="Calibri"/>
              </a:rPr>
              <a:t>Avons-nous trouvé toutes les différentes façons de placer les personnages dans les deux maisons? </a:t>
            </a:r>
          </a:p>
          <a:p>
            <a:pPr marL="342900" lvl="0" indent="-342900">
              <a:buFont typeface="Arial" panose="020B0604020202020204" pitchFamily="34" charset="0"/>
              <a:buChar char="•"/>
              <a:defRPr/>
            </a:pPr>
            <a:r>
              <a:rPr lang="fr-CA" sz="2000" dirty="0">
                <a:solidFill>
                  <a:prstClr val="black"/>
                </a:solidFill>
                <a:ea typeface="+mn-lt"/>
                <a:cs typeface="Calibri"/>
              </a:rPr>
              <a:t>Comment pourrions-nous organiser nos familles de faits pour déterminer si nous avons toutes les différentes façons?</a:t>
            </a:r>
          </a:p>
          <a:p>
            <a:pPr marL="342900" lvl="0" indent="-342900">
              <a:buFont typeface="Arial" panose="020B0604020202020204" pitchFamily="34" charset="0"/>
              <a:buChar char="•"/>
              <a:defRPr/>
            </a:pPr>
            <a:r>
              <a:rPr lang="fr-CA" sz="2000" dirty="0">
                <a:solidFill>
                  <a:prstClr val="black"/>
                </a:solidFill>
                <a:ea typeface="+mn-lt"/>
                <a:cs typeface="Calibri"/>
              </a:rPr>
              <a:t>Que remarquez-vous pour chaque famille de faits?</a:t>
            </a:r>
          </a:p>
          <a:p>
            <a:pPr marL="342900" lvl="0" indent="-342900">
              <a:buFont typeface="Arial" panose="020B0604020202020204" pitchFamily="34" charset="0"/>
              <a:buChar char="•"/>
              <a:defRPr/>
            </a:pPr>
            <a:r>
              <a:rPr lang="fr-CA" sz="2000" dirty="0">
                <a:solidFill>
                  <a:prstClr val="black"/>
                </a:solidFill>
                <a:ea typeface="+mn-lt"/>
                <a:cs typeface="Calibri"/>
              </a:rPr>
              <a:t>Que remarquez-vous pour toutes les familles de faits?</a:t>
            </a:r>
          </a:p>
          <a:p>
            <a:pPr lvl="0">
              <a:defRPr/>
            </a:pPr>
            <a:endParaRPr lang="fr-CA" sz="2000" dirty="0">
              <a:solidFill>
                <a:prstClr val="black"/>
              </a:solidFill>
              <a:ea typeface="+mn-lt"/>
              <a:cs typeface="Calibri"/>
            </a:endParaRPr>
          </a:p>
          <a:p>
            <a:pPr lvl="0">
              <a:defRPr/>
            </a:pPr>
            <a:endParaRPr lang="fr-CA" sz="2000" dirty="0">
              <a:solidFill>
                <a:prstClr val="black"/>
              </a:solidFill>
              <a:ea typeface="+mn-lt"/>
              <a:cs typeface="Calibri"/>
            </a:endParaRPr>
          </a:p>
          <a:p>
            <a:pPr lvl="0">
              <a:defRPr/>
            </a:pPr>
            <a:endParaRPr lang="fr-CA" sz="2400" dirty="0">
              <a:solidFill>
                <a:prstClr val="black"/>
              </a:solidFill>
              <a:ea typeface="+mn-lt"/>
              <a:cs typeface="Calibri"/>
            </a:endParaRPr>
          </a:p>
          <a:p>
            <a:pPr lvl="0">
              <a:defRPr/>
            </a:pPr>
            <a:endParaRPr lang="fr-CA" sz="2400" dirty="0">
              <a:solidFill>
                <a:prstClr val="black"/>
              </a:solidFill>
              <a:ea typeface="+mn-lt"/>
              <a:cs typeface="Calibri"/>
            </a:endParaRP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743144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Toutes les façons de faire </a:t>
            </a:r>
            <a:r>
              <a:rPr lang="fr-CA" sz="2400" dirty="0" smtClean="0">
                <a:solidFill>
                  <a:schemeClr val="bg1"/>
                </a:solidFill>
                <a:ea typeface="+mn-lt"/>
                <a:cs typeface="+mn-lt"/>
              </a:rPr>
              <a:t>10 </a:t>
            </a:r>
            <a:endParaRPr lang="fr-CA" sz="2400" dirty="0">
              <a:solidFill>
                <a:schemeClr val="bg1"/>
              </a:solidFill>
              <a:ea typeface="+mn-lt"/>
              <a:cs typeface="+mn-lt"/>
            </a:endParaRPr>
          </a:p>
        </p:txBody>
      </p:sp>
      <p:sp>
        <p:nvSpPr>
          <p:cNvPr id="8" name="ZoneTexte 7">
            <a:extLst>
              <a:ext uri="{FF2B5EF4-FFF2-40B4-BE49-F238E27FC236}">
                <a16:creationId xmlns:a16="http://schemas.microsoft.com/office/drawing/2014/main" id="{92ADF21D-5F84-42A5-A3CB-AAA884582755}"/>
              </a:ext>
            </a:extLst>
          </p:cNvPr>
          <p:cNvSpPr txBox="1"/>
          <p:nvPr>
            <p:custDataLst>
              <p:tags r:id="rId5"/>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9" name="Rectangle 8">
            <a:extLst>
              <a:ext uri="{FF2B5EF4-FFF2-40B4-BE49-F238E27FC236}">
                <a16:creationId xmlns:a16="http://schemas.microsoft.com/office/drawing/2014/main" id="{6F724026-2B5A-A843-9F3E-B41F4EB90726}"/>
              </a:ext>
            </a:extLst>
          </p:cNvPr>
          <p:cNvSpPr/>
          <p:nvPr>
            <p:custDataLst>
              <p:tags r:id="rId6"/>
            </p:custDataLst>
          </p:nvPr>
        </p:nvSpPr>
        <p:spPr>
          <a:xfrm>
            <a:off x="406827" y="3410608"/>
            <a:ext cx="10873295" cy="156966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	</a:t>
            </a:r>
          </a:p>
          <a:p>
            <a:pPr lvl="0">
              <a:defRPr/>
            </a:pPr>
            <a:endParaRPr lang="en-CA" sz="2000" dirty="0"/>
          </a:p>
          <a:p>
            <a:pPr lvl="0">
              <a:defRPr/>
            </a:pPr>
            <a:endParaRPr lang="en-CA" sz="2000" dirty="0"/>
          </a:p>
          <a:p>
            <a:pPr lvl="0">
              <a:defRPr/>
            </a:pPr>
            <a:endParaRPr lang="en-CA" sz="2000" dirty="0"/>
          </a:p>
          <a:p>
            <a:pPr lvl="0">
              <a:defRPr/>
            </a:pPr>
            <a:endParaRPr lang="en-CA" sz="2000" dirty="0"/>
          </a:p>
        </p:txBody>
      </p:sp>
      <p:sp>
        <p:nvSpPr>
          <p:cNvPr id="10" name="Rectangle 1">
            <a:extLst>
              <a:ext uri="{FF2B5EF4-FFF2-40B4-BE49-F238E27FC236}">
                <a16:creationId xmlns:a16="http://schemas.microsoft.com/office/drawing/2014/main" id="{A7B7B37A-CF88-477E-929E-A2FF88FEC3B3}"/>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79292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07158" y="121550"/>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custDataLst>
              <p:tags r:id="rId2"/>
            </p:custDataLst>
          </p:nvPr>
        </p:nvSpPr>
        <p:spPr>
          <a:xfrm>
            <a:off x="381085" y="1318670"/>
            <a:ext cx="5111497" cy="646331"/>
          </a:xfrm>
          <a:prstGeom prst="rect">
            <a:avLst/>
          </a:prstGeom>
          <a:noFill/>
        </p:spPr>
        <p:txBody>
          <a:bodyPr wrap="square" lIns="91440" tIns="45720" rIns="91440" bIns="45720" rtlCol="0" anchor="t">
            <a:spAutoFit/>
          </a:bodyPr>
          <a:lstStyle/>
          <a:p>
            <a:r>
              <a:rPr lang="fr-CA" sz="1800" dirty="0">
                <a:effectLst/>
                <a:latin typeface="Calibri" panose="020F0502020204030204" pitchFamily="34" charset="0"/>
                <a:ea typeface="Calibri" panose="020F0502020204030204" pitchFamily="34" charset="0"/>
              </a:rPr>
              <a:t>Montre toutes les façons dont 10 personnages peuvent habiter dans deux maisons différentes. </a:t>
            </a:r>
          </a:p>
        </p:txBody>
      </p:sp>
      <p:sp>
        <p:nvSpPr>
          <p:cNvPr id="2" name="TextBox 1"/>
          <p:cNvSpPr txBox="1"/>
          <p:nvPr>
            <p:custDataLst>
              <p:tags r:id="rId3"/>
            </p:custDataLst>
          </p:nvPr>
        </p:nvSpPr>
        <p:spPr>
          <a:xfrm>
            <a:off x="8626570" y="3917056"/>
            <a:ext cx="2897569" cy="2185214"/>
          </a:xfrm>
          <a:prstGeom prst="rect">
            <a:avLst/>
          </a:prstGeom>
          <a:noFill/>
          <a:ln>
            <a:solidFill>
              <a:schemeClr val="tx1"/>
            </a:solidFill>
            <a:prstDash val="sysDash"/>
          </a:ln>
        </p:spPr>
        <p:txBody>
          <a:bodyPr wrap="square" lIns="91440" tIns="45720" rIns="91440" bIns="45720" rtlCol="0" anchor="t">
            <a:spAutoFit/>
          </a:bodyPr>
          <a:lstStyle/>
          <a:p>
            <a:pPr lvl="0" algn="ctr"/>
            <a:r>
              <a:rPr kumimoji="0" lang="en-CA" sz="2800" b="0" i="0" u="none" strike="noStrike" kern="1200" cap="none" spc="0" normalizeH="0" baseline="0" noProof="0" dirty="0">
                <a:ln>
                  <a:noFill/>
                </a:ln>
                <a:solidFill>
                  <a:prstClr val="black"/>
                </a:solidFill>
                <a:effectLst/>
                <a:uLnTx/>
                <a:uFillTx/>
                <a:latin typeface="Calibri"/>
                <a:ea typeface="+mn-ea"/>
                <a:cs typeface="+mn-cs"/>
              </a:rPr>
              <a:t> </a:t>
            </a:r>
            <a:endParaRPr kumimoji="0" lang="en-CA" b="0" i="0" u="none" strike="noStrike" kern="1200" cap="none" spc="0" normalizeH="0" baseline="0" noProof="0" dirty="0">
              <a:ln>
                <a:noFill/>
              </a:ln>
              <a:solidFill>
                <a:prstClr val="black"/>
              </a:solidFill>
              <a:effectLst/>
              <a:uLnTx/>
              <a:uFillTx/>
              <a:latin typeface="Calibri"/>
            </a:endParaRPr>
          </a:p>
          <a:p>
            <a:pPr algn="ctr">
              <a:spcAft>
                <a:spcPts val="600"/>
              </a:spcAft>
            </a:pPr>
            <a:r>
              <a:rPr lang="en-CA" dirty="0">
                <a:solidFill>
                  <a:prstClr val="black"/>
                </a:solidFill>
              </a:rPr>
              <a:t>____ + ____  = 10</a:t>
            </a:r>
          </a:p>
          <a:p>
            <a:pPr algn="ctr">
              <a:spcAft>
                <a:spcPts val="600"/>
              </a:spcAft>
            </a:pPr>
            <a:r>
              <a:rPr lang="en-CA" dirty="0">
                <a:solidFill>
                  <a:prstClr val="black"/>
                </a:solidFill>
              </a:rPr>
              <a:t>____ + ____  = 10</a:t>
            </a:r>
          </a:p>
          <a:p>
            <a:pPr lvl="1" algn="ctr">
              <a:spcAft>
                <a:spcPts val="600"/>
              </a:spcAft>
            </a:pPr>
            <a:r>
              <a:rPr lang="en-CA" dirty="0">
                <a:solidFill>
                  <a:prstClr val="black"/>
                </a:solidFill>
              </a:rPr>
              <a:t>10 - ____  = ____ </a:t>
            </a:r>
          </a:p>
          <a:p>
            <a:pPr lvl="1" algn="ctr">
              <a:spcAft>
                <a:spcPts val="600"/>
              </a:spcAft>
            </a:pPr>
            <a:r>
              <a:rPr lang="en-CA" dirty="0">
                <a:solidFill>
                  <a:prstClr val="black"/>
                </a:solidFill>
              </a:rPr>
              <a:t>10 - ____  = ____ </a:t>
            </a:r>
            <a:endParaRPr kumimoji="0" lang="en-CA" b="0" i="0" u="none" strike="noStrike" kern="1200" cap="none" spc="0" normalizeH="0" baseline="0" noProof="0" dirty="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ounded Rectangular Callout 19"/>
          <p:cNvSpPr/>
          <p:nvPr>
            <p:custDataLst>
              <p:tags r:id="rId4"/>
            </p:custDataLst>
          </p:nvPr>
        </p:nvSpPr>
        <p:spPr>
          <a:xfrm>
            <a:off x="10306617" y="1327251"/>
            <a:ext cx="1504298" cy="902153"/>
          </a:xfrm>
          <a:prstGeom prst="wedgeRoundRectCallout">
            <a:avLst>
              <a:gd name="adj1" fmla="val -90009"/>
              <a:gd name="adj2" fmla="val -23939"/>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prstClr val="black"/>
                </a:solidFill>
                <a:effectLst/>
                <a:uLnTx/>
                <a:uFillTx/>
                <a:latin typeface="Calibri"/>
                <a:ea typeface="+mn-ea"/>
                <a:cs typeface="+mn-cs"/>
              </a:rPr>
              <a:t>Déplace les personnages</a:t>
            </a:r>
          </a:p>
        </p:txBody>
      </p:sp>
      <p:sp>
        <p:nvSpPr>
          <p:cNvPr id="28" name="TextBox 20">
            <a:extLst>
              <a:ext uri="{FF2B5EF4-FFF2-40B4-BE49-F238E27FC236}">
                <a16:creationId xmlns:a16="http://schemas.microsoft.com/office/drawing/2014/main" id="{525B46EB-1BD5-4159-8CF1-14B465298FE9}"/>
              </a:ext>
            </a:extLst>
          </p:cNvPr>
          <p:cNvSpPr txBox="1"/>
          <p:nvPr>
            <p:custDataLst>
              <p:tags r:id="rId5"/>
            </p:custDataLst>
          </p:nvPr>
        </p:nvSpPr>
        <p:spPr>
          <a:xfrm>
            <a:off x="1044474" y="373880"/>
            <a:ext cx="7198520" cy="461665"/>
          </a:xfrm>
          <a:prstGeom prst="rect">
            <a:avLst/>
          </a:prstGeom>
          <a:solidFill>
            <a:srgbClr val="C00000"/>
          </a:solidFill>
          <a:ln w="28575">
            <a:solidFill>
              <a:srgbClr val="920305"/>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Toutes les façons de faire dix </a:t>
            </a:r>
            <a:endParaRPr lang="en-US" sz="2400" dirty="0">
              <a:solidFill>
                <a:schemeClr val="bg1"/>
              </a:solidFill>
              <a:ea typeface="+mn-lt"/>
              <a:cs typeface="+mn-lt"/>
            </a:endParaRPr>
          </a:p>
        </p:txBody>
      </p:sp>
      <p:sp>
        <p:nvSpPr>
          <p:cNvPr id="4" name="ZoneTexte 3">
            <a:extLst>
              <a:ext uri="{FF2B5EF4-FFF2-40B4-BE49-F238E27FC236}">
                <a16:creationId xmlns:a16="http://schemas.microsoft.com/office/drawing/2014/main" id="{77EC753B-B1F3-4416-84E5-75E9D120440A}"/>
              </a:ext>
            </a:extLst>
          </p:cNvPr>
          <p:cNvSpPr txBox="1"/>
          <p:nvPr>
            <p:custDataLst>
              <p:tags r:id="rId6"/>
            </p:custDataLst>
          </p:nvPr>
        </p:nvSpPr>
        <p:spPr>
          <a:xfrm>
            <a:off x="8626570" y="3050122"/>
            <a:ext cx="2630119" cy="646331"/>
          </a:xfrm>
          <a:prstGeom prst="rect">
            <a:avLst/>
          </a:prstGeom>
          <a:noFill/>
        </p:spPr>
        <p:txBody>
          <a:bodyPr wrap="square" rtlCol="0">
            <a:spAutoFit/>
          </a:bodyPr>
          <a:lstStyle/>
          <a:p>
            <a:pPr algn="ctr"/>
            <a:r>
              <a:rPr lang="fr-CA" sz="1800" dirty="0">
                <a:effectLst/>
                <a:latin typeface="Calibri" panose="020F0502020204030204" pitchFamily="34" charset="0"/>
                <a:ea typeface="Calibri" panose="020F0502020204030204" pitchFamily="34" charset="0"/>
              </a:rPr>
              <a:t>Note la famille de faits pour chacune des façons</a:t>
            </a:r>
            <a:r>
              <a:rPr lang="en-CA" sz="1800" dirty="0">
                <a:effectLst/>
                <a:latin typeface="Calibri" panose="020F0502020204030204" pitchFamily="34" charset="0"/>
                <a:ea typeface="Calibri" panose="020F0502020204030204" pitchFamily="34" charset="0"/>
              </a:rPr>
              <a:t>.</a:t>
            </a:r>
            <a:endParaRPr lang="fr-CA" dirty="0"/>
          </a:p>
        </p:txBody>
      </p:sp>
      <p:sp>
        <p:nvSpPr>
          <p:cNvPr id="22" name="Rectangle 1">
            <a:extLst>
              <a:ext uri="{FF2B5EF4-FFF2-40B4-BE49-F238E27FC236}">
                <a16:creationId xmlns:a16="http://schemas.microsoft.com/office/drawing/2014/main" id="{A7B7B37A-CF88-477E-929E-A2FF88FEC3B3}"/>
              </a:ext>
            </a:extLst>
          </p:cNvPr>
          <p:cNvSpPr/>
          <p:nvPr>
            <p:custDataLst>
              <p:tags r:id="rId7"/>
            </p:custDataLst>
          </p:nvPr>
        </p:nvSpPr>
        <p:spPr>
          <a:xfrm>
            <a:off x="208041" y="230700"/>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3"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8"/>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4" name="Image 13"/>
          <p:cNvPicPr>
            <a:picLocks noChangeAspect="1"/>
          </p:cNvPicPr>
          <p:nvPr>
            <p:custDataLst>
              <p:tags r:id="rId9"/>
            </p:custDataLst>
          </p:nvPr>
        </p:nvPicPr>
        <p:blipFill rotWithShape="1">
          <a:blip r:embed="rId26">
            <a:duotone>
              <a:schemeClr val="accent2">
                <a:shade val="45000"/>
                <a:satMod val="135000"/>
              </a:schemeClr>
              <a:prstClr val="white"/>
            </a:duotone>
            <a:extLst>
              <a:ext uri="{BEBA8EAE-BF5A-486C-A8C5-ECC9F3942E4B}">
                <a14:imgProps xmlns:a14="http://schemas.microsoft.com/office/drawing/2010/main">
                  <a14:imgLayer r:embed="rId27">
                    <a14:imgEffect>
                      <a14:sharpenSoften amount="-50000"/>
                    </a14:imgEffect>
                    <a14:imgEffect>
                      <a14:brightnessContrast bright="20000" contrast="40000"/>
                    </a14:imgEffect>
                  </a14:imgLayer>
                </a14:imgProps>
              </a:ext>
            </a:extLst>
          </a:blip>
          <a:srcRect l="3063" r="4627" b="2843"/>
          <a:stretch/>
        </p:blipFill>
        <p:spPr>
          <a:xfrm>
            <a:off x="524261" y="2532958"/>
            <a:ext cx="3619017" cy="3543879"/>
          </a:xfrm>
          <a:prstGeom prst="rect">
            <a:avLst/>
          </a:prstGeom>
        </p:spPr>
      </p:pic>
      <p:pic>
        <p:nvPicPr>
          <p:cNvPr id="15" name="Image 14"/>
          <p:cNvPicPr>
            <a:picLocks noChangeAspect="1"/>
          </p:cNvPicPr>
          <p:nvPr>
            <p:custDataLst>
              <p:tags r:id="rId10"/>
            </p:custDataLst>
          </p:nvPr>
        </p:nvPicPr>
        <p:blipFill>
          <a:blip r:embed="rId28">
            <a:duotone>
              <a:schemeClr val="accent6">
                <a:shade val="45000"/>
                <a:satMod val="135000"/>
              </a:schemeClr>
              <a:prstClr val="white"/>
            </a:duotone>
            <a:extLst>
              <a:ext uri="{BEBA8EAE-BF5A-486C-A8C5-ECC9F3942E4B}">
                <a14:imgProps xmlns:a14="http://schemas.microsoft.com/office/drawing/2010/main">
                  <a14:imgLayer r:embed="rId29">
                    <a14:imgEffect>
                      <a14:brightnessContrast bright="20000" contrast="40000"/>
                    </a14:imgEffect>
                  </a14:imgLayer>
                </a14:imgProps>
              </a:ext>
            </a:extLst>
          </a:blip>
          <a:stretch>
            <a:fillRect/>
          </a:stretch>
        </p:blipFill>
        <p:spPr>
          <a:xfrm>
            <a:off x="4265567" y="2221974"/>
            <a:ext cx="3977426" cy="4023533"/>
          </a:xfrm>
          <a:prstGeom prst="rect">
            <a:avLst/>
          </a:prstGeom>
        </p:spPr>
      </p:pic>
      <p:sp>
        <p:nvSpPr>
          <p:cNvPr id="18" name="Forme libre 17"/>
          <p:cNvSpPr/>
          <p:nvPr>
            <p:custDataLst>
              <p:tags r:id="rId11"/>
            </p:custDataLst>
          </p:nvPr>
        </p:nvSpPr>
        <p:spPr>
          <a:xfrm>
            <a:off x="585788" y="2743200"/>
            <a:ext cx="3486150" cy="3124200"/>
          </a:xfrm>
          <a:custGeom>
            <a:avLst/>
            <a:gdLst>
              <a:gd name="connsiteX0" fmla="*/ 0 w 3486150"/>
              <a:gd name="connsiteY0" fmla="*/ 976313 h 3124200"/>
              <a:gd name="connsiteX1" fmla="*/ 671512 w 3486150"/>
              <a:gd name="connsiteY1" fmla="*/ 600075 h 3124200"/>
              <a:gd name="connsiteX2" fmla="*/ 671512 w 3486150"/>
              <a:gd name="connsiteY2" fmla="*/ 228600 h 3124200"/>
              <a:gd name="connsiteX3" fmla="*/ 614362 w 3486150"/>
              <a:gd name="connsiteY3" fmla="*/ 228600 h 3124200"/>
              <a:gd name="connsiteX4" fmla="*/ 614362 w 3486150"/>
              <a:gd name="connsiteY4" fmla="*/ 114300 h 3124200"/>
              <a:gd name="connsiteX5" fmla="*/ 1052512 w 3486150"/>
              <a:gd name="connsiteY5" fmla="*/ 114300 h 3124200"/>
              <a:gd name="connsiteX6" fmla="*/ 1052512 w 3486150"/>
              <a:gd name="connsiteY6" fmla="*/ 219075 h 3124200"/>
              <a:gd name="connsiteX7" fmla="*/ 990600 w 3486150"/>
              <a:gd name="connsiteY7" fmla="*/ 219075 h 3124200"/>
              <a:gd name="connsiteX8" fmla="*/ 990600 w 3486150"/>
              <a:gd name="connsiteY8" fmla="*/ 419100 h 3124200"/>
              <a:gd name="connsiteX9" fmla="*/ 1743075 w 3486150"/>
              <a:gd name="connsiteY9" fmla="*/ 0 h 3124200"/>
              <a:gd name="connsiteX10" fmla="*/ 3486150 w 3486150"/>
              <a:gd name="connsiteY10" fmla="*/ 971550 h 3124200"/>
              <a:gd name="connsiteX11" fmla="*/ 3438525 w 3486150"/>
              <a:gd name="connsiteY11" fmla="*/ 1071563 h 3124200"/>
              <a:gd name="connsiteX12" fmla="*/ 3362325 w 3486150"/>
              <a:gd name="connsiteY12" fmla="*/ 1028700 h 3124200"/>
              <a:gd name="connsiteX13" fmla="*/ 3286125 w 3486150"/>
              <a:gd name="connsiteY13" fmla="*/ 1166813 h 3124200"/>
              <a:gd name="connsiteX14" fmla="*/ 3105150 w 3486150"/>
              <a:gd name="connsiteY14" fmla="*/ 1166813 h 3124200"/>
              <a:gd name="connsiteX15" fmla="*/ 3105150 w 3486150"/>
              <a:gd name="connsiteY15" fmla="*/ 2705100 h 3124200"/>
              <a:gd name="connsiteX16" fmla="*/ 3148012 w 3486150"/>
              <a:gd name="connsiteY16" fmla="*/ 2771775 h 3124200"/>
              <a:gd name="connsiteX17" fmla="*/ 3148012 w 3486150"/>
              <a:gd name="connsiteY17" fmla="*/ 3028950 h 3124200"/>
              <a:gd name="connsiteX18" fmla="*/ 2886075 w 3486150"/>
              <a:gd name="connsiteY18" fmla="*/ 3028950 h 3124200"/>
              <a:gd name="connsiteX19" fmla="*/ 2886075 w 3486150"/>
              <a:gd name="connsiteY19" fmla="*/ 3124200 h 3124200"/>
              <a:gd name="connsiteX20" fmla="*/ 1700212 w 3486150"/>
              <a:gd name="connsiteY20" fmla="*/ 3124200 h 3124200"/>
              <a:gd name="connsiteX21" fmla="*/ 1700212 w 3486150"/>
              <a:gd name="connsiteY21" fmla="*/ 3033713 h 3124200"/>
              <a:gd name="connsiteX22" fmla="*/ 352425 w 3486150"/>
              <a:gd name="connsiteY22" fmla="*/ 3033713 h 3124200"/>
              <a:gd name="connsiteX23" fmla="*/ 352425 w 3486150"/>
              <a:gd name="connsiteY23" fmla="*/ 2757488 h 3124200"/>
              <a:gd name="connsiteX24" fmla="*/ 390525 w 3486150"/>
              <a:gd name="connsiteY24" fmla="*/ 2705100 h 3124200"/>
              <a:gd name="connsiteX25" fmla="*/ 390525 w 3486150"/>
              <a:gd name="connsiteY25" fmla="*/ 1171575 h 3124200"/>
              <a:gd name="connsiteX26" fmla="*/ 214312 w 3486150"/>
              <a:gd name="connsiteY26" fmla="*/ 1171575 h 3124200"/>
              <a:gd name="connsiteX27" fmla="*/ 142875 w 3486150"/>
              <a:gd name="connsiteY27" fmla="*/ 1038225 h 3124200"/>
              <a:gd name="connsiteX28" fmla="*/ 71437 w 3486150"/>
              <a:gd name="connsiteY28" fmla="*/ 1066800 h 3124200"/>
              <a:gd name="connsiteX29" fmla="*/ 0 w 3486150"/>
              <a:gd name="connsiteY29" fmla="*/ 976313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6150" h="3124200">
                <a:moveTo>
                  <a:pt x="0" y="976313"/>
                </a:moveTo>
                <a:lnTo>
                  <a:pt x="671512" y="600075"/>
                </a:lnTo>
                <a:lnTo>
                  <a:pt x="671512" y="228600"/>
                </a:lnTo>
                <a:lnTo>
                  <a:pt x="614362" y="228600"/>
                </a:lnTo>
                <a:lnTo>
                  <a:pt x="614362" y="114300"/>
                </a:lnTo>
                <a:lnTo>
                  <a:pt x="1052512" y="114300"/>
                </a:lnTo>
                <a:lnTo>
                  <a:pt x="1052512" y="219075"/>
                </a:lnTo>
                <a:lnTo>
                  <a:pt x="990600" y="219075"/>
                </a:lnTo>
                <a:lnTo>
                  <a:pt x="990600" y="419100"/>
                </a:lnTo>
                <a:lnTo>
                  <a:pt x="1743075" y="0"/>
                </a:lnTo>
                <a:lnTo>
                  <a:pt x="3486150" y="971550"/>
                </a:lnTo>
                <a:lnTo>
                  <a:pt x="3438525" y="1071563"/>
                </a:lnTo>
                <a:lnTo>
                  <a:pt x="3362325" y="1028700"/>
                </a:lnTo>
                <a:lnTo>
                  <a:pt x="3286125" y="1166813"/>
                </a:lnTo>
                <a:lnTo>
                  <a:pt x="3105150" y="1166813"/>
                </a:lnTo>
                <a:lnTo>
                  <a:pt x="3105150" y="2705100"/>
                </a:lnTo>
                <a:lnTo>
                  <a:pt x="3148012" y="2771775"/>
                </a:lnTo>
                <a:lnTo>
                  <a:pt x="3148012" y="3028950"/>
                </a:lnTo>
                <a:lnTo>
                  <a:pt x="2886075" y="3028950"/>
                </a:lnTo>
                <a:lnTo>
                  <a:pt x="2886075" y="3124200"/>
                </a:lnTo>
                <a:lnTo>
                  <a:pt x="1700212" y="3124200"/>
                </a:lnTo>
                <a:lnTo>
                  <a:pt x="1700212" y="3033713"/>
                </a:lnTo>
                <a:lnTo>
                  <a:pt x="352425" y="3033713"/>
                </a:lnTo>
                <a:lnTo>
                  <a:pt x="352425" y="2757488"/>
                </a:lnTo>
                <a:lnTo>
                  <a:pt x="390525" y="2705100"/>
                </a:lnTo>
                <a:lnTo>
                  <a:pt x="390525" y="1171575"/>
                </a:lnTo>
                <a:lnTo>
                  <a:pt x="214312" y="1171575"/>
                </a:lnTo>
                <a:lnTo>
                  <a:pt x="142875" y="1038225"/>
                </a:lnTo>
                <a:lnTo>
                  <a:pt x="71437" y="1066800"/>
                </a:lnTo>
                <a:lnTo>
                  <a:pt x="0" y="976313"/>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18"/>
          <p:cNvSpPr/>
          <p:nvPr>
            <p:custDataLst>
              <p:tags r:id="rId12"/>
            </p:custDataLst>
          </p:nvPr>
        </p:nvSpPr>
        <p:spPr>
          <a:xfrm>
            <a:off x="4432300" y="2305050"/>
            <a:ext cx="3683000" cy="3822700"/>
          </a:xfrm>
          <a:custGeom>
            <a:avLst/>
            <a:gdLst>
              <a:gd name="connsiteX0" fmla="*/ 628650 w 3683000"/>
              <a:gd name="connsiteY0" fmla="*/ 0 h 3822700"/>
              <a:gd name="connsiteX1" fmla="*/ 3048000 w 3683000"/>
              <a:gd name="connsiteY1" fmla="*/ 0 h 3822700"/>
              <a:gd name="connsiteX2" fmla="*/ 3683000 w 3683000"/>
              <a:gd name="connsiteY2" fmla="*/ 838200 h 3822700"/>
              <a:gd name="connsiteX3" fmla="*/ 3575050 w 3683000"/>
              <a:gd name="connsiteY3" fmla="*/ 838200 h 3822700"/>
              <a:gd name="connsiteX4" fmla="*/ 3575050 w 3683000"/>
              <a:gd name="connsiteY4" fmla="*/ 908050 h 3822700"/>
              <a:gd name="connsiteX5" fmla="*/ 3524250 w 3683000"/>
              <a:gd name="connsiteY5" fmla="*/ 908050 h 3822700"/>
              <a:gd name="connsiteX6" fmla="*/ 3524250 w 3683000"/>
              <a:gd name="connsiteY6" fmla="*/ 3778250 h 3822700"/>
              <a:gd name="connsiteX7" fmla="*/ 3175000 w 3683000"/>
              <a:gd name="connsiteY7" fmla="*/ 3778250 h 3822700"/>
              <a:gd name="connsiteX8" fmla="*/ 3175000 w 3683000"/>
              <a:gd name="connsiteY8" fmla="*/ 3822700 h 3822700"/>
              <a:gd name="connsiteX9" fmla="*/ 1746250 w 3683000"/>
              <a:gd name="connsiteY9" fmla="*/ 3822700 h 3822700"/>
              <a:gd name="connsiteX10" fmla="*/ 1746250 w 3683000"/>
              <a:gd name="connsiteY10" fmla="*/ 3784600 h 3822700"/>
              <a:gd name="connsiteX11" fmla="*/ 190500 w 3683000"/>
              <a:gd name="connsiteY11" fmla="*/ 3784600 h 3822700"/>
              <a:gd name="connsiteX12" fmla="*/ 190500 w 3683000"/>
              <a:gd name="connsiteY12" fmla="*/ 914400 h 3822700"/>
              <a:gd name="connsiteX13" fmla="*/ 107950 w 3683000"/>
              <a:gd name="connsiteY13" fmla="*/ 914400 h 3822700"/>
              <a:gd name="connsiteX14" fmla="*/ 107950 w 3683000"/>
              <a:gd name="connsiteY14" fmla="*/ 850900 h 3822700"/>
              <a:gd name="connsiteX15" fmla="*/ 0 w 3683000"/>
              <a:gd name="connsiteY15" fmla="*/ 850900 h 3822700"/>
              <a:gd name="connsiteX16" fmla="*/ 628650 w 3683000"/>
              <a:gd name="connsiteY16" fmla="*/ 0 h 38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3000" h="3822700">
                <a:moveTo>
                  <a:pt x="628650" y="0"/>
                </a:moveTo>
                <a:lnTo>
                  <a:pt x="3048000" y="0"/>
                </a:lnTo>
                <a:lnTo>
                  <a:pt x="3683000" y="838200"/>
                </a:lnTo>
                <a:lnTo>
                  <a:pt x="3575050" y="838200"/>
                </a:lnTo>
                <a:lnTo>
                  <a:pt x="3575050" y="908050"/>
                </a:lnTo>
                <a:lnTo>
                  <a:pt x="3524250" y="908050"/>
                </a:lnTo>
                <a:lnTo>
                  <a:pt x="3524250" y="3778250"/>
                </a:lnTo>
                <a:lnTo>
                  <a:pt x="3175000" y="3778250"/>
                </a:lnTo>
                <a:lnTo>
                  <a:pt x="3175000" y="3822700"/>
                </a:lnTo>
                <a:lnTo>
                  <a:pt x="1746250" y="3822700"/>
                </a:lnTo>
                <a:lnTo>
                  <a:pt x="1746250" y="3784600"/>
                </a:lnTo>
                <a:lnTo>
                  <a:pt x="190500" y="3784600"/>
                </a:lnTo>
                <a:lnTo>
                  <a:pt x="190500" y="914400"/>
                </a:lnTo>
                <a:lnTo>
                  <a:pt x="107950" y="914400"/>
                </a:lnTo>
                <a:lnTo>
                  <a:pt x="107950" y="850900"/>
                </a:lnTo>
                <a:lnTo>
                  <a:pt x="0" y="850900"/>
                </a:lnTo>
                <a:lnTo>
                  <a:pt x="62865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p:cNvPicPr>
            <a:picLocks noChangeAspect="1"/>
          </p:cNvPicPr>
          <p:nvPr>
            <p:custDataLst>
              <p:tags r:id="rId13"/>
            </p:custDataLst>
          </p:nvPr>
        </p:nvPicPr>
        <p:blipFill>
          <a:blip r:embed="rId30">
            <a:clrChange>
              <a:clrFrom>
                <a:srgbClr val="FFFFFF"/>
              </a:clrFrom>
              <a:clrTo>
                <a:srgbClr val="FFFFFF">
                  <a:alpha val="0"/>
                </a:srgbClr>
              </a:clrTo>
            </a:clrChange>
          </a:blip>
          <a:stretch>
            <a:fillRect/>
          </a:stretch>
        </p:blipFill>
        <p:spPr>
          <a:xfrm>
            <a:off x="8027999" y="1176951"/>
            <a:ext cx="583288" cy="1015950"/>
          </a:xfrm>
          <a:prstGeom prst="rect">
            <a:avLst/>
          </a:prstGeom>
        </p:spPr>
      </p:pic>
      <p:pic>
        <p:nvPicPr>
          <p:cNvPr id="24" name="Image 23"/>
          <p:cNvPicPr>
            <a:picLocks noChangeAspect="1"/>
          </p:cNvPicPr>
          <p:nvPr>
            <p:custDataLst>
              <p:tags r:id="rId14"/>
            </p:custDataLst>
          </p:nvPr>
        </p:nvPicPr>
        <p:blipFill>
          <a:blip r:embed="rId31">
            <a:clrChange>
              <a:clrFrom>
                <a:srgbClr val="FFFFFF"/>
              </a:clrFrom>
              <a:clrTo>
                <a:srgbClr val="FFFFFF">
                  <a:alpha val="0"/>
                </a:srgbClr>
              </a:clrTo>
            </a:clrChange>
          </a:blip>
          <a:stretch>
            <a:fillRect/>
          </a:stretch>
        </p:blipFill>
        <p:spPr>
          <a:xfrm>
            <a:off x="8828660" y="1360188"/>
            <a:ext cx="546302" cy="981680"/>
          </a:xfrm>
          <a:prstGeom prst="rect">
            <a:avLst/>
          </a:prstGeom>
        </p:spPr>
      </p:pic>
      <p:pic>
        <p:nvPicPr>
          <p:cNvPr id="25" name="Image 24"/>
          <p:cNvPicPr>
            <a:picLocks noChangeAspect="1"/>
          </p:cNvPicPr>
          <p:nvPr>
            <p:custDataLst>
              <p:tags r:id="rId15"/>
            </p:custDataLst>
          </p:nvPr>
        </p:nvPicPr>
        <p:blipFill>
          <a:blip r:embed="rId32">
            <a:clrChange>
              <a:clrFrom>
                <a:srgbClr val="FFFFFF"/>
              </a:clrFrom>
              <a:clrTo>
                <a:srgbClr val="FFFFFF">
                  <a:alpha val="0"/>
                </a:srgbClr>
              </a:clrTo>
            </a:clrChange>
          </a:blip>
          <a:stretch>
            <a:fillRect/>
          </a:stretch>
        </p:blipFill>
        <p:spPr>
          <a:xfrm>
            <a:off x="7725719" y="1321283"/>
            <a:ext cx="682182" cy="1097334"/>
          </a:xfrm>
          <a:prstGeom prst="rect">
            <a:avLst/>
          </a:prstGeom>
        </p:spPr>
      </p:pic>
      <p:pic>
        <p:nvPicPr>
          <p:cNvPr id="30" name="Image 29"/>
          <p:cNvPicPr>
            <a:picLocks noChangeAspect="1"/>
          </p:cNvPicPr>
          <p:nvPr>
            <p:custDataLst>
              <p:tags r:id="rId16"/>
            </p:custDataLst>
          </p:nvPr>
        </p:nvPicPr>
        <p:blipFill>
          <a:blip r:embed="rId33">
            <a:clrChange>
              <a:clrFrom>
                <a:srgbClr val="FFFFFF"/>
              </a:clrFrom>
              <a:clrTo>
                <a:srgbClr val="FFFFFF">
                  <a:alpha val="0"/>
                </a:srgbClr>
              </a:clrTo>
            </a:clrChange>
          </a:blip>
          <a:stretch>
            <a:fillRect/>
          </a:stretch>
        </p:blipFill>
        <p:spPr>
          <a:xfrm>
            <a:off x="7474242" y="1616775"/>
            <a:ext cx="667138" cy="1084494"/>
          </a:xfrm>
          <a:prstGeom prst="rect">
            <a:avLst/>
          </a:prstGeom>
        </p:spPr>
      </p:pic>
      <p:pic>
        <p:nvPicPr>
          <p:cNvPr id="31" name="Image 30"/>
          <p:cNvPicPr>
            <a:picLocks noChangeAspect="1"/>
          </p:cNvPicPr>
          <p:nvPr>
            <p:custDataLst>
              <p:tags r:id="rId17"/>
            </p:custDataLst>
          </p:nvPr>
        </p:nvPicPr>
        <p:blipFill>
          <a:blip r:embed="rId34">
            <a:clrChange>
              <a:clrFrom>
                <a:srgbClr val="FFFFFF"/>
              </a:clrFrom>
              <a:clrTo>
                <a:srgbClr val="FFFFFF">
                  <a:alpha val="0"/>
                </a:srgbClr>
              </a:clrTo>
            </a:clrChange>
          </a:blip>
          <a:stretch>
            <a:fillRect/>
          </a:stretch>
        </p:blipFill>
        <p:spPr>
          <a:xfrm>
            <a:off x="6911809" y="1269163"/>
            <a:ext cx="767683" cy="1037737"/>
          </a:xfrm>
          <a:prstGeom prst="rect">
            <a:avLst/>
          </a:prstGeom>
        </p:spPr>
      </p:pic>
      <p:pic>
        <p:nvPicPr>
          <p:cNvPr id="33" name="Image 32"/>
          <p:cNvPicPr>
            <a:picLocks noChangeAspect="1"/>
          </p:cNvPicPr>
          <p:nvPr>
            <p:custDataLst>
              <p:tags r:id="rId18"/>
            </p:custDataLst>
          </p:nvPr>
        </p:nvPicPr>
        <p:blipFill>
          <a:blip r:embed="rId35">
            <a:clrChange>
              <a:clrFrom>
                <a:srgbClr val="FFFFFF"/>
              </a:clrFrom>
              <a:clrTo>
                <a:srgbClr val="FFFFFF">
                  <a:alpha val="0"/>
                </a:srgbClr>
              </a:clrTo>
            </a:clrChange>
          </a:blip>
          <a:stretch>
            <a:fillRect/>
          </a:stretch>
        </p:blipFill>
        <p:spPr>
          <a:xfrm>
            <a:off x="8198955" y="1209772"/>
            <a:ext cx="804814" cy="1019632"/>
          </a:xfrm>
          <a:prstGeom prst="rect">
            <a:avLst/>
          </a:prstGeom>
        </p:spPr>
      </p:pic>
      <p:pic>
        <p:nvPicPr>
          <p:cNvPr id="34" name="Image 33"/>
          <p:cNvPicPr>
            <a:picLocks noChangeAspect="1"/>
          </p:cNvPicPr>
          <p:nvPr>
            <p:custDataLst>
              <p:tags r:id="rId19"/>
            </p:custDataLst>
          </p:nvPr>
        </p:nvPicPr>
        <p:blipFill>
          <a:blip r:embed="rId36">
            <a:clrChange>
              <a:clrFrom>
                <a:srgbClr val="FFFFFF"/>
              </a:clrFrom>
              <a:clrTo>
                <a:srgbClr val="FFFFFF">
                  <a:alpha val="0"/>
                </a:srgbClr>
              </a:clrTo>
            </a:clrChange>
          </a:blip>
          <a:stretch>
            <a:fillRect/>
          </a:stretch>
        </p:blipFill>
        <p:spPr>
          <a:xfrm>
            <a:off x="8045069" y="1644893"/>
            <a:ext cx="469544" cy="1061048"/>
          </a:xfrm>
          <a:prstGeom prst="rect">
            <a:avLst/>
          </a:prstGeom>
        </p:spPr>
      </p:pic>
      <p:pic>
        <p:nvPicPr>
          <p:cNvPr id="35" name="Image 34"/>
          <p:cNvPicPr>
            <a:picLocks noChangeAspect="1"/>
          </p:cNvPicPr>
          <p:nvPr>
            <p:custDataLst>
              <p:tags r:id="rId20"/>
            </p:custDataLst>
          </p:nvPr>
        </p:nvPicPr>
        <p:blipFill>
          <a:blip r:embed="rId37">
            <a:clrChange>
              <a:clrFrom>
                <a:srgbClr val="FFFFFF"/>
              </a:clrFrom>
              <a:clrTo>
                <a:srgbClr val="FFFFFF">
                  <a:alpha val="0"/>
                </a:srgbClr>
              </a:clrTo>
            </a:clrChange>
          </a:blip>
          <a:stretch>
            <a:fillRect/>
          </a:stretch>
        </p:blipFill>
        <p:spPr>
          <a:xfrm>
            <a:off x="9012320" y="1291819"/>
            <a:ext cx="716864" cy="1032192"/>
          </a:xfrm>
          <a:prstGeom prst="rect">
            <a:avLst/>
          </a:prstGeom>
        </p:spPr>
      </p:pic>
      <p:pic>
        <p:nvPicPr>
          <p:cNvPr id="36" name="Image 35"/>
          <p:cNvPicPr>
            <a:picLocks noChangeAspect="1"/>
          </p:cNvPicPr>
          <p:nvPr>
            <p:custDataLst>
              <p:tags r:id="rId21"/>
            </p:custDataLst>
          </p:nvPr>
        </p:nvPicPr>
        <p:blipFill>
          <a:blip r:embed="rId38">
            <a:clrChange>
              <a:clrFrom>
                <a:srgbClr val="FFFFFF"/>
              </a:clrFrom>
              <a:clrTo>
                <a:srgbClr val="FFFFFF">
                  <a:alpha val="0"/>
                </a:srgbClr>
              </a:clrTo>
            </a:clrChange>
          </a:blip>
          <a:stretch>
            <a:fillRect/>
          </a:stretch>
        </p:blipFill>
        <p:spPr>
          <a:xfrm flipH="1">
            <a:off x="8464787" y="1360188"/>
            <a:ext cx="596128" cy="1058429"/>
          </a:xfrm>
          <a:prstGeom prst="rect">
            <a:avLst/>
          </a:prstGeom>
        </p:spPr>
      </p:pic>
      <p:pic>
        <p:nvPicPr>
          <p:cNvPr id="32" name="Image 31"/>
          <p:cNvPicPr>
            <a:picLocks noChangeAspect="1"/>
          </p:cNvPicPr>
          <p:nvPr>
            <p:custDataLst>
              <p:tags r:id="rId22"/>
            </p:custDataLst>
          </p:nvPr>
        </p:nvPicPr>
        <p:blipFill>
          <a:blip r:embed="rId39">
            <a:clrChange>
              <a:clrFrom>
                <a:srgbClr val="FFFFFF"/>
              </a:clrFrom>
              <a:clrTo>
                <a:srgbClr val="FFFFFF">
                  <a:alpha val="0"/>
                </a:srgbClr>
              </a:clrTo>
            </a:clrChange>
          </a:blip>
          <a:stretch>
            <a:fillRect/>
          </a:stretch>
        </p:blipFill>
        <p:spPr>
          <a:xfrm>
            <a:off x="8120453" y="1583158"/>
            <a:ext cx="1012234" cy="1150813"/>
          </a:xfrm>
          <a:prstGeom prst="rect">
            <a:avLst/>
          </a:prstGeom>
        </p:spPr>
      </p:pic>
      <p:sp>
        <p:nvSpPr>
          <p:cNvPr id="26" name="TextBox 10">
            <a:extLst>
              <a:ext uri="{FF2B5EF4-FFF2-40B4-BE49-F238E27FC236}">
                <a16:creationId xmlns:a16="http://schemas.microsoft.com/office/drawing/2014/main" id="{D60FDCA8-047C-4FFE-8705-AE020C708626}"/>
              </a:ext>
            </a:extLst>
          </p:cNvPr>
          <p:cNvSpPr txBox="1"/>
          <p:nvPr>
            <p:custDataLst>
              <p:tags r:id="rId2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4011682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821964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400" dirty="0">
                <a:solidFill>
                  <a:prstClr val="black"/>
                </a:solidFill>
                <a:ea typeface="+mn-lt"/>
                <a:cs typeface="Calibri"/>
              </a:rPr>
              <a:t>Présenter la diapositive </a:t>
            </a:r>
            <a:r>
              <a:rPr lang="fr-CA" sz="2400" dirty="0" smtClean="0">
                <a:solidFill>
                  <a:prstClr val="black"/>
                </a:solidFill>
                <a:ea typeface="+mn-lt"/>
                <a:cs typeface="Calibri"/>
              </a:rPr>
              <a:t>40 aux élèves et leur </a:t>
            </a:r>
            <a:r>
              <a:rPr lang="fr-CA" sz="2400" dirty="0">
                <a:solidFill>
                  <a:prstClr val="black"/>
                </a:solidFill>
                <a:ea typeface="+mn-lt"/>
                <a:cs typeface="Calibri"/>
              </a:rPr>
              <a:t>poser des questions telles que :</a:t>
            </a:r>
          </a:p>
          <a:p>
            <a:pPr marL="285750" lvl="0" indent="-285750">
              <a:buFont typeface="Arial" panose="020B0604020202020204" pitchFamily="34" charset="0"/>
              <a:buChar char="•"/>
              <a:defRPr/>
            </a:pPr>
            <a:r>
              <a:rPr lang="fr-CA" sz="2400" dirty="0" smtClean="0">
                <a:solidFill>
                  <a:prstClr val="black"/>
                </a:solidFill>
                <a:ea typeface="+mn-lt"/>
                <a:cs typeface="Calibri"/>
              </a:rPr>
              <a:t>Que remarques-tu?</a:t>
            </a:r>
          </a:p>
          <a:p>
            <a:pPr marL="285750" lvl="0" indent="-285750">
              <a:buFont typeface="Arial" panose="020B0604020202020204" pitchFamily="34" charset="0"/>
              <a:buChar char="•"/>
              <a:defRPr/>
            </a:pPr>
            <a:endParaRPr lang="fr-CA" sz="2400" dirty="0" smtClean="0">
              <a:solidFill>
                <a:prstClr val="black"/>
              </a:solidFill>
              <a:ea typeface="+mn-lt"/>
              <a:cs typeface="Calibri"/>
            </a:endParaRPr>
          </a:p>
          <a:p>
            <a:pPr marL="285750" lvl="0" indent="-285750">
              <a:buFont typeface="Arial" panose="020B0604020202020204" pitchFamily="34" charset="0"/>
              <a:buChar char="•"/>
              <a:defRPr/>
            </a:pPr>
            <a:r>
              <a:rPr lang="fr-CA" sz="2400" dirty="0" smtClean="0">
                <a:solidFill>
                  <a:prstClr val="black"/>
                </a:solidFill>
                <a:ea typeface="+mn-lt"/>
                <a:cs typeface="Calibri"/>
              </a:rPr>
              <a:t>Quelle balance est en équilibre? Pourquoi? </a:t>
            </a:r>
          </a:p>
          <a:p>
            <a:pPr marL="285750" lvl="0" indent="-285750">
              <a:buFont typeface="Arial" panose="020B0604020202020204" pitchFamily="34" charset="0"/>
              <a:buChar char="•"/>
              <a:defRPr/>
            </a:pPr>
            <a:r>
              <a:rPr lang="fr-CA" sz="2400" dirty="0" smtClean="0">
                <a:solidFill>
                  <a:prstClr val="black"/>
                </a:solidFill>
                <a:ea typeface="+mn-lt"/>
                <a:cs typeface="Calibri"/>
              </a:rPr>
              <a:t>Qu’arriverait-il si tu enlevais des cubes d’un des côtés de la balance?</a:t>
            </a:r>
          </a:p>
          <a:p>
            <a:pPr marL="285750" lvl="0" indent="-285750">
              <a:buFont typeface="Arial" panose="020B0604020202020204" pitchFamily="34" charset="0"/>
              <a:buChar char="•"/>
              <a:defRPr/>
            </a:pPr>
            <a:endParaRPr lang="fr-CA" sz="2400" dirty="0">
              <a:solidFill>
                <a:prstClr val="black"/>
              </a:solidFill>
              <a:ea typeface="+mn-lt"/>
              <a:cs typeface="Calibri"/>
            </a:endParaRPr>
          </a:p>
          <a:p>
            <a:pPr marL="285750" lvl="0" indent="-285750">
              <a:buFont typeface="Arial" panose="020B0604020202020204" pitchFamily="34" charset="0"/>
              <a:buChar char="•"/>
              <a:defRPr/>
            </a:pPr>
            <a:r>
              <a:rPr lang="fr-CA" sz="2400" dirty="0" smtClean="0">
                <a:solidFill>
                  <a:prstClr val="black"/>
                </a:solidFill>
                <a:ea typeface="+mn-lt"/>
                <a:cs typeface="Calibri"/>
              </a:rPr>
              <a:t>Quelle balance n’est pas en équilibre? Pourquoi? </a:t>
            </a:r>
          </a:p>
          <a:p>
            <a:pPr marL="285750" lvl="0" indent="-285750">
              <a:buFont typeface="Arial" panose="020B0604020202020204" pitchFamily="34" charset="0"/>
              <a:buChar char="•"/>
              <a:defRPr/>
            </a:pPr>
            <a:r>
              <a:rPr lang="fr-CA" sz="2400" dirty="0" smtClean="0">
                <a:solidFill>
                  <a:prstClr val="black"/>
                </a:solidFill>
                <a:ea typeface="+mn-lt"/>
                <a:cs typeface="Calibri"/>
              </a:rPr>
              <a:t>Que pourrais-tu faire pour qu’elle soit en équilibre?</a:t>
            </a:r>
            <a:endParaRPr lang="fr-CA" sz="2400" dirty="0">
              <a:solidFill>
                <a:prstClr val="black"/>
              </a:solidFill>
              <a:ea typeface="+mn-lt"/>
              <a:cs typeface="Calibri"/>
            </a:endParaRP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5747791"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lvl="0" algn="ctr">
              <a:defRPr/>
            </a:pPr>
            <a:r>
              <a:rPr lang="fr-CA" sz="2400" dirty="0">
                <a:solidFill>
                  <a:schemeClr val="bg1"/>
                </a:solidFill>
                <a:ea typeface="+mn-lt"/>
                <a:cs typeface="+mn-lt"/>
              </a:rPr>
              <a:t>Réalisation et exploration – </a:t>
            </a:r>
            <a:r>
              <a:rPr lang="fr-CA" sz="2400" dirty="0" smtClean="0">
                <a:solidFill>
                  <a:schemeClr val="bg1"/>
                </a:solidFill>
                <a:ea typeface="+mn-lt"/>
                <a:cs typeface="+mn-lt"/>
              </a:rPr>
              <a:t>En équilibre!</a:t>
            </a:r>
            <a:endParaRPr lang="fr-CA" sz="2400" dirty="0">
              <a:solidFill>
                <a:schemeClr val="bg1"/>
              </a:solidFill>
              <a:ea typeface="+mn-lt"/>
              <a:cs typeface="+mn-lt"/>
            </a:endParaRPr>
          </a:p>
        </p:txBody>
      </p:sp>
      <p:sp>
        <p:nvSpPr>
          <p:cNvPr id="8" name="ZoneTexte 7">
            <a:extLst>
              <a:ext uri="{FF2B5EF4-FFF2-40B4-BE49-F238E27FC236}">
                <a16:creationId xmlns:a16="http://schemas.microsoft.com/office/drawing/2014/main" id="{92ADF21D-5F84-42A5-A3CB-AAA884582755}"/>
              </a:ext>
            </a:extLst>
          </p:cNvPr>
          <p:cNvSpPr txBox="1"/>
          <p:nvPr>
            <p:custDataLst>
              <p:tags r:id="rId5"/>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10" name="Rectangle 1">
            <a:extLst>
              <a:ext uri="{FF2B5EF4-FFF2-40B4-BE49-F238E27FC236}">
                <a16:creationId xmlns:a16="http://schemas.microsoft.com/office/drawing/2014/main" id="{A7B7B37A-CF88-477E-929E-A2FF88FEC3B3}"/>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9" name="ZoneTexte 8">
            <a:extLst>
              <a:ext uri="{FF2B5EF4-FFF2-40B4-BE49-F238E27FC236}">
                <a16:creationId xmlns:a16="http://schemas.microsoft.com/office/drawing/2014/main" id="{076AC71E-B2F0-418F-8736-915EBA7CD1F4}"/>
              </a:ext>
            </a:extLst>
          </p:cNvPr>
          <p:cNvSpPr txBox="1"/>
          <p:nvPr>
            <p:custDataLst>
              <p:tags r:id="rId7"/>
            </p:custDataLst>
          </p:nvPr>
        </p:nvSpPr>
        <p:spPr>
          <a:xfrm>
            <a:off x="9299380" y="1300988"/>
            <a:ext cx="2091589" cy="2308324"/>
          </a:xfrm>
          <a:prstGeom prst="rect">
            <a:avLst/>
          </a:prstGeom>
          <a:solidFill>
            <a:schemeClr val="accent6">
              <a:lumMod val="60000"/>
              <a:lumOff val="40000"/>
            </a:schemeClr>
          </a:solidFill>
        </p:spPr>
        <p:txBody>
          <a:bodyPr wrap="square" rtlCol="0">
            <a:spAutoFit/>
          </a:bodyPr>
          <a:lstStyle/>
          <a:p>
            <a:pPr lvl="0">
              <a:defRPr/>
            </a:pPr>
            <a:r>
              <a:rPr lang="fr-CA" b="1" dirty="0">
                <a:solidFill>
                  <a:prstClr val="black"/>
                </a:solidFill>
                <a:cs typeface="Calibri"/>
              </a:rPr>
              <a:t>À noter :</a:t>
            </a:r>
            <a:r>
              <a:rPr lang="en-CA" dirty="0">
                <a:solidFill>
                  <a:prstClr val="black"/>
                </a:solidFill>
                <a:cs typeface="Calibri"/>
              </a:rPr>
              <a:t> </a:t>
            </a:r>
            <a:endParaRPr lang="en-US" dirty="0">
              <a:solidFill>
                <a:prstClr val="black"/>
              </a:solidFill>
              <a:ea typeface="+mn-lt"/>
              <a:cs typeface="Calibri"/>
            </a:endParaRPr>
          </a:p>
          <a:p>
            <a:pPr>
              <a:defRPr/>
            </a:pPr>
            <a:r>
              <a:rPr lang="fr-CA" dirty="0">
                <a:solidFill>
                  <a:prstClr val="black"/>
                </a:solidFill>
                <a:ea typeface="+mn-lt"/>
                <a:cs typeface="Calibri"/>
              </a:rPr>
              <a:t>Pour plus de détails au sujet de la relation d’égalité voir </a:t>
            </a:r>
            <a:r>
              <a:rPr lang="fr-CA" i="1" dirty="0">
                <a:solidFill>
                  <a:prstClr val="black"/>
                </a:solidFill>
                <a:ea typeface="+mn-lt"/>
                <a:cs typeface="Calibri"/>
              </a:rPr>
              <a:t>Carte de route des apprentissages mathématiques </a:t>
            </a:r>
            <a:r>
              <a:rPr lang="fr-CA" i="1" dirty="0" smtClean="0">
                <a:solidFill>
                  <a:prstClr val="black"/>
                </a:solidFill>
                <a:ea typeface="+mn-lt"/>
                <a:cs typeface="Calibri"/>
              </a:rPr>
              <a:t>1</a:t>
            </a:r>
            <a:r>
              <a:rPr lang="fr-CA" i="1" baseline="30000" dirty="0" smtClean="0">
                <a:solidFill>
                  <a:prstClr val="black"/>
                </a:solidFill>
                <a:ea typeface="+mn-lt"/>
                <a:cs typeface="Calibri"/>
              </a:rPr>
              <a:t>re</a:t>
            </a:r>
            <a:r>
              <a:rPr lang="fr-CA" i="1" dirty="0" smtClean="0">
                <a:solidFill>
                  <a:prstClr val="black"/>
                </a:solidFill>
                <a:ea typeface="+mn-lt"/>
                <a:cs typeface="Calibri"/>
              </a:rPr>
              <a:t>  </a:t>
            </a:r>
            <a:r>
              <a:rPr lang="fr-CA" i="1" dirty="0">
                <a:solidFill>
                  <a:prstClr val="black"/>
                </a:solidFill>
                <a:ea typeface="+mn-lt"/>
                <a:cs typeface="Calibri"/>
              </a:rPr>
              <a:t>année </a:t>
            </a:r>
            <a:r>
              <a:rPr lang="fr-CA" dirty="0">
                <a:solidFill>
                  <a:prstClr val="black"/>
                </a:solidFill>
                <a:ea typeface="+mn-lt"/>
                <a:cs typeface="Calibri"/>
              </a:rPr>
              <a:t>pages 3 de 4.</a:t>
            </a:r>
          </a:p>
        </p:txBody>
      </p:sp>
      <p:sp>
        <p:nvSpPr>
          <p:cNvPr id="4" name="Rectangle 3"/>
          <p:cNvSpPr/>
          <p:nvPr>
            <p:custDataLst>
              <p:tags r:id="rId8"/>
            </p:custDataLst>
          </p:nvPr>
        </p:nvSpPr>
        <p:spPr>
          <a:xfrm>
            <a:off x="591128" y="5775734"/>
            <a:ext cx="10158986" cy="461665"/>
          </a:xfrm>
          <a:prstGeom prst="rect">
            <a:avLst/>
          </a:prstGeom>
        </p:spPr>
        <p:txBody>
          <a:bodyPr wrap="square">
            <a:spAutoFit/>
          </a:bodyPr>
          <a:lstStyle/>
          <a:p>
            <a:pPr lvl="0">
              <a:defRPr/>
            </a:pPr>
            <a:r>
              <a:rPr lang="fr-CA" sz="2400" dirty="0" smtClean="0">
                <a:solidFill>
                  <a:prstClr val="black"/>
                </a:solidFill>
                <a:ea typeface="+mn-lt"/>
                <a:cs typeface="Calibri"/>
              </a:rPr>
              <a:t>Inviter les élèves à énoncer la phrase numérique qui représente la balance A. </a:t>
            </a:r>
            <a:endParaRPr lang="fr-CA" sz="2400" dirty="0">
              <a:solidFill>
                <a:prstClr val="black"/>
              </a:solidFill>
              <a:ea typeface="+mn-lt"/>
              <a:cs typeface="Calibri"/>
            </a:endParaRPr>
          </a:p>
        </p:txBody>
      </p:sp>
    </p:spTree>
    <p:extLst>
      <p:ext uri="{BB962C8B-B14F-4D97-AF65-F5344CB8AC3E}">
        <p14:creationId xmlns:p14="http://schemas.microsoft.com/office/powerpoint/2010/main" val="2170493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82196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400" dirty="0" smtClean="0">
                <a:solidFill>
                  <a:prstClr val="black"/>
                </a:solidFill>
                <a:ea typeface="+mn-lt"/>
                <a:cs typeface="Calibri"/>
              </a:rPr>
              <a:t>Voici des images de balance supplémentaires.</a:t>
            </a:r>
            <a:endParaRPr lang="fr-CA" sz="2400" dirty="0">
              <a:solidFill>
                <a:prstClr val="black"/>
              </a:solidFill>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3"/>
            </p:custDataLst>
          </p:nvPr>
        </p:nvSpPr>
        <p:spPr>
          <a:xfrm>
            <a:off x="1044895" y="437422"/>
            <a:ext cx="5747791"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lvl="0" algn="ctr">
              <a:defRPr/>
            </a:pPr>
            <a:r>
              <a:rPr lang="fr-CA" sz="2400" dirty="0">
                <a:solidFill>
                  <a:schemeClr val="bg1"/>
                </a:solidFill>
                <a:ea typeface="+mn-lt"/>
                <a:cs typeface="+mn-lt"/>
              </a:rPr>
              <a:t>Réalisation et exploration – </a:t>
            </a:r>
            <a:r>
              <a:rPr lang="fr-CA" sz="2400" dirty="0" smtClean="0">
                <a:solidFill>
                  <a:schemeClr val="bg1"/>
                </a:solidFill>
                <a:ea typeface="+mn-lt"/>
                <a:cs typeface="+mn-lt"/>
              </a:rPr>
              <a:t>En équilibre!</a:t>
            </a:r>
            <a:endParaRPr lang="fr-CA" sz="2400" dirty="0">
              <a:solidFill>
                <a:schemeClr val="bg1"/>
              </a:solidFill>
              <a:ea typeface="+mn-lt"/>
              <a:cs typeface="+mn-lt"/>
            </a:endParaRPr>
          </a:p>
        </p:txBody>
      </p:sp>
      <p:sp>
        <p:nvSpPr>
          <p:cNvPr id="8" name="ZoneTexte 7">
            <a:extLst>
              <a:ext uri="{FF2B5EF4-FFF2-40B4-BE49-F238E27FC236}">
                <a16:creationId xmlns:a16="http://schemas.microsoft.com/office/drawing/2014/main" id="{92ADF21D-5F84-42A5-A3CB-AAA884582755}"/>
              </a:ext>
            </a:extLst>
          </p:cNvPr>
          <p:cNvSpPr txBox="1"/>
          <p:nvPr>
            <p:custDataLst>
              <p:tags r:id="rId4"/>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10" name="Rectangle 1">
            <a:extLst>
              <a:ext uri="{FF2B5EF4-FFF2-40B4-BE49-F238E27FC236}">
                <a16:creationId xmlns:a16="http://schemas.microsoft.com/office/drawing/2014/main" id="{A7B7B37A-CF88-477E-929E-A2FF88FEC3B3}"/>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pic>
        <p:nvPicPr>
          <p:cNvPr id="11" name="Image 10"/>
          <p:cNvPicPr>
            <a:picLocks noChangeAspect="1"/>
          </p:cNvPicPr>
          <p:nvPr>
            <p:custDataLst>
              <p:tags r:id="rId6"/>
            </p:custDataLst>
          </p:nvPr>
        </p:nvPicPr>
        <p:blipFill>
          <a:blip r:embed="rId11"/>
          <a:stretch>
            <a:fillRect/>
          </a:stretch>
        </p:blipFill>
        <p:spPr>
          <a:xfrm>
            <a:off x="660121" y="4863713"/>
            <a:ext cx="3959530" cy="1394933"/>
          </a:xfrm>
          <a:prstGeom prst="rect">
            <a:avLst/>
          </a:prstGeom>
        </p:spPr>
      </p:pic>
      <p:pic>
        <p:nvPicPr>
          <p:cNvPr id="32" name="Image 31"/>
          <p:cNvPicPr>
            <a:picLocks noChangeAspect="1"/>
          </p:cNvPicPr>
          <p:nvPr>
            <p:custDataLst>
              <p:tags r:id="rId7"/>
            </p:custDataLst>
          </p:nvPr>
        </p:nvPicPr>
        <p:blipFill>
          <a:blip r:embed="rId12">
            <a:clrChange>
              <a:clrFrom>
                <a:srgbClr val="FFFFFF"/>
              </a:clrFrom>
              <a:clrTo>
                <a:srgbClr val="FFFFFF">
                  <a:alpha val="0"/>
                </a:srgbClr>
              </a:clrTo>
            </a:clrChange>
          </a:blip>
          <a:stretch>
            <a:fillRect/>
          </a:stretch>
        </p:blipFill>
        <p:spPr>
          <a:xfrm>
            <a:off x="6785096" y="4283831"/>
            <a:ext cx="4467225" cy="1866900"/>
          </a:xfrm>
          <a:prstGeom prst="rect">
            <a:avLst/>
          </a:prstGeom>
        </p:spPr>
      </p:pic>
      <p:pic>
        <p:nvPicPr>
          <p:cNvPr id="33" name="Image 32"/>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2798382" y="2427318"/>
            <a:ext cx="4467225" cy="1943100"/>
          </a:xfrm>
          <a:prstGeom prst="rect">
            <a:avLst/>
          </a:prstGeom>
        </p:spPr>
      </p:pic>
    </p:spTree>
    <p:extLst>
      <p:ext uri="{BB962C8B-B14F-4D97-AF65-F5344CB8AC3E}">
        <p14:creationId xmlns:p14="http://schemas.microsoft.com/office/powerpoint/2010/main" val="32352487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5"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2"/>
            </p:custDataLst>
          </p:nvPr>
        </p:nvSpPr>
        <p:spPr>
          <a:xfrm>
            <a:off x="11363355" y="6374512"/>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8" name="TextBox 20">
            <a:extLst>
              <a:ext uri="{FF2B5EF4-FFF2-40B4-BE49-F238E27FC236}">
                <a16:creationId xmlns:a16="http://schemas.microsoft.com/office/drawing/2014/main" id="{525B46EB-1BD5-4159-8CF1-14B465298FE9}"/>
              </a:ext>
            </a:extLst>
          </p:cNvPr>
          <p:cNvSpPr txBox="1"/>
          <p:nvPr>
            <p:custDataLst>
              <p:tags r:id="rId3"/>
            </p:custDataLst>
          </p:nvPr>
        </p:nvSpPr>
        <p:spPr>
          <a:xfrm>
            <a:off x="1104338" y="395116"/>
            <a:ext cx="5530940"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a:t>
            </a:r>
            <a:r>
              <a:rPr lang="fr-CA" sz="2400" dirty="0" smtClean="0">
                <a:solidFill>
                  <a:schemeClr val="bg1"/>
                </a:solidFill>
                <a:ea typeface="+mn-lt"/>
                <a:cs typeface="+mn-lt"/>
              </a:rPr>
              <a:t>En équilibre!</a:t>
            </a:r>
            <a:endParaRPr lang="en-US" sz="2400" dirty="0">
              <a:solidFill>
                <a:schemeClr val="bg1"/>
              </a:solidFill>
              <a:ea typeface="+mn-lt"/>
              <a:cs typeface="+mn-lt"/>
            </a:endParaRPr>
          </a:p>
        </p:txBody>
      </p:sp>
      <p:sp>
        <p:nvSpPr>
          <p:cNvPr id="11" name="Rectangle 1">
            <a:extLst>
              <a:ext uri="{FF2B5EF4-FFF2-40B4-BE49-F238E27FC236}">
                <a16:creationId xmlns:a16="http://schemas.microsoft.com/office/drawing/2014/main" id="{A7B7B37A-CF88-477E-929E-A2FF88FEC3B3}"/>
              </a:ext>
            </a:extLst>
          </p:cNvPr>
          <p:cNvSpPr/>
          <p:nvPr>
            <p:custDataLst>
              <p:tags r:id="rId4"/>
            </p:custDataLst>
          </p:nvPr>
        </p:nvSpPr>
        <p:spPr>
          <a:xfrm>
            <a:off x="339630" y="187367"/>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grpSp>
        <p:nvGrpSpPr>
          <p:cNvPr id="8" name="Groupe 7"/>
          <p:cNvGrpSpPr/>
          <p:nvPr>
            <p:custDataLst>
              <p:tags r:id="rId5"/>
            </p:custDataLst>
          </p:nvPr>
        </p:nvGrpSpPr>
        <p:grpSpPr>
          <a:xfrm>
            <a:off x="1375063" y="2867101"/>
            <a:ext cx="3959530" cy="3380560"/>
            <a:chOff x="1375063" y="2867101"/>
            <a:chExt cx="3959530" cy="3380560"/>
          </a:xfrm>
        </p:grpSpPr>
        <p:grpSp>
          <p:nvGrpSpPr>
            <p:cNvPr id="3" name="Groupe 2"/>
            <p:cNvGrpSpPr/>
            <p:nvPr/>
          </p:nvGrpSpPr>
          <p:grpSpPr>
            <a:xfrm>
              <a:off x="1375063" y="3884000"/>
              <a:ext cx="3959530" cy="2363661"/>
              <a:chOff x="1375063" y="3884000"/>
              <a:chExt cx="3959530" cy="2363661"/>
            </a:xfrm>
          </p:grpSpPr>
          <p:pic>
            <p:nvPicPr>
              <p:cNvPr id="5" name="Image 4"/>
              <p:cNvPicPr>
                <a:picLocks noChangeAspect="1"/>
              </p:cNvPicPr>
              <p:nvPr/>
            </p:nvPicPr>
            <p:blipFill>
              <a:blip r:embed="rId9"/>
              <a:stretch>
                <a:fillRect/>
              </a:stretch>
            </p:blipFill>
            <p:spPr>
              <a:xfrm>
                <a:off x="1375063" y="4852728"/>
                <a:ext cx="3959530" cy="1394933"/>
              </a:xfrm>
              <a:prstGeom prst="rect">
                <a:avLst/>
              </a:prstGeom>
            </p:spPr>
          </p:pic>
          <p:sp>
            <p:nvSpPr>
              <p:cNvPr id="24" name="Cube 23"/>
              <p:cNvSpPr/>
              <p:nvPr/>
            </p:nvSpPr>
            <p:spPr>
              <a:xfrm>
                <a:off x="1695671" y="5122196"/>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5" name="Cube 24"/>
              <p:cNvSpPr/>
              <p:nvPr/>
            </p:nvSpPr>
            <p:spPr>
              <a:xfrm>
                <a:off x="2453896" y="4941588"/>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6" name="Cube 25"/>
              <p:cNvSpPr/>
              <p:nvPr/>
            </p:nvSpPr>
            <p:spPr>
              <a:xfrm>
                <a:off x="1682665" y="4463548"/>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Cube 26"/>
              <p:cNvSpPr/>
              <p:nvPr/>
            </p:nvSpPr>
            <p:spPr>
              <a:xfrm>
                <a:off x="2453896" y="5183983"/>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9" name="Cube 28"/>
              <p:cNvSpPr/>
              <p:nvPr/>
            </p:nvSpPr>
            <p:spPr>
              <a:xfrm>
                <a:off x="1682665" y="4913688"/>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Cube 29"/>
              <p:cNvSpPr/>
              <p:nvPr/>
            </p:nvSpPr>
            <p:spPr>
              <a:xfrm>
                <a:off x="2453896" y="4699193"/>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Cube 30"/>
              <p:cNvSpPr/>
              <p:nvPr/>
            </p:nvSpPr>
            <p:spPr>
              <a:xfrm>
                <a:off x="2453896" y="4162207"/>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Cube 31"/>
              <p:cNvSpPr/>
              <p:nvPr/>
            </p:nvSpPr>
            <p:spPr>
              <a:xfrm>
                <a:off x="2453896" y="3884000"/>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Cube 32"/>
              <p:cNvSpPr/>
              <p:nvPr/>
            </p:nvSpPr>
            <p:spPr>
              <a:xfrm>
                <a:off x="2453896" y="4440487"/>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4" name="Cube 33"/>
              <p:cNvSpPr/>
              <p:nvPr/>
            </p:nvSpPr>
            <p:spPr>
              <a:xfrm>
                <a:off x="1682665" y="4699193"/>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Cube 34"/>
              <p:cNvSpPr/>
              <p:nvPr/>
            </p:nvSpPr>
            <p:spPr>
              <a:xfrm>
                <a:off x="3992225" y="5157320"/>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6" name="Cube 35"/>
              <p:cNvSpPr/>
              <p:nvPr/>
            </p:nvSpPr>
            <p:spPr>
              <a:xfrm>
                <a:off x="4679551" y="4941588"/>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7" name="Cube 36"/>
              <p:cNvSpPr/>
              <p:nvPr/>
            </p:nvSpPr>
            <p:spPr>
              <a:xfrm>
                <a:off x="3992225" y="44507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8" name="Cube 37"/>
              <p:cNvSpPr/>
              <p:nvPr/>
            </p:nvSpPr>
            <p:spPr>
              <a:xfrm>
                <a:off x="4679551" y="5183983"/>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9" name="Cube 38"/>
              <p:cNvSpPr/>
              <p:nvPr/>
            </p:nvSpPr>
            <p:spPr>
              <a:xfrm>
                <a:off x="3992225" y="490088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0" name="Cube 39"/>
              <p:cNvSpPr/>
              <p:nvPr/>
            </p:nvSpPr>
            <p:spPr>
              <a:xfrm>
                <a:off x="4679551" y="4699193"/>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1" name="Cube 40"/>
              <p:cNvSpPr/>
              <p:nvPr/>
            </p:nvSpPr>
            <p:spPr>
              <a:xfrm>
                <a:off x="3992225" y="3980540"/>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2" name="Cube 41"/>
              <p:cNvSpPr/>
              <p:nvPr/>
            </p:nvSpPr>
            <p:spPr>
              <a:xfrm>
                <a:off x="3992225" y="4186589"/>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3" name="Cube 42"/>
              <p:cNvSpPr/>
              <p:nvPr/>
            </p:nvSpPr>
            <p:spPr>
              <a:xfrm>
                <a:off x="4679551" y="4440487"/>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4" name="Cube 43"/>
              <p:cNvSpPr/>
              <p:nvPr/>
            </p:nvSpPr>
            <p:spPr>
              <a:xfrm>
                <a:off x="3992225" y="4686392"/>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sp>
          <p:nvSpPr>
            <p:cNvPr id="7" name="ZoneTexte 6"/>
            <p:cNvSpPr txBox="1"/>
            <p:nvPr/>
          </p:nvSpPr>
          <p:spPr>
            <a:xfrm>
              <a:off x="2748609" y="2867101"/>
              <a:ext cx="1116255" cy="369332"/>
            </a:xfrm>
            <a:prstGeom prst="rect">
              <a:avLst/>
            </a:prstGeom>
            <a:noFill/>
          </p:spPr>
          <p:txBody>
            <a:bodyPr wrap="square" rtlCol="0">
              <a:spAutoFit/>
            </a:bodyPr>
            <a:lstStyle/>
            <a:p>
              <a:r>
                <a:rPr lang="fr-CA" dirty="0" smtClean="0"/>
                <a:t>Balance A</a:t>
              </a:r>
              <a:endParaRPr lang="fr-CA" dirty="0"/>
            </a:p>
          </p:txBody>
        </p:sp>
      </p:grpSp>
      <p:grpSp>
        <p:nvGrpSpPr>
          <p:cNvPr id="66" name="Groupe 65"/>
          <p:cNvGrpSpPr/>
          <p:nvPr>
            <p:custDataLst>
              <p:tags r:id="rId6"/>
            </p:custDataLst>
          </p:nvPr>
        </p:nvGrpSpPr>
        <p:grpSpPr>
          <a:xfrm>
            <a:off x="6635277" y="1695433"/>
            <a:ext cx="4467225" cy="2655412"/>
            <a:chOff x="6635277" y="1695433"/>
            <a:chExt cx="4467225" cy="2655412"/>
          </a:xfrm>
        </p:grpSpPr>
        <p:grpSp>
          <p:nvGrpSpPr>
            <p:cNvPr id="6" name="Groupe 5"/>
            <p:cNvGrpSpPr/>
            <p:nvPr/>
          </p:nvGrpSpPr>
          <p:grpSpPr>
            <a:xfrm>
              <a:off x="6635277" y="2407745"/>
              <a:ext cx="4467225" cy="1943100"/>
              <a:chOff x="6635277" y="2407745"/>
              <a:chExt cx="4467225" cy="1943100"/>
            </a:xfrm>
          </p:grpSpPr>
          <p:pic>
            <p:nvPicPr>
              <p:cNvPr id="45" name="Image 44"/>
              <p:cNvPicPr>
                <a:picLocks noChangeAspect="1"/>
              </p:cNvPicPr>
              <p:nvPr/>
            </p:nvPicPr>
            <p:blipFill>
              <a:blip r:embed="rId10">
                <a:clrChange>
                  <a:clrFrom>
                    <a:srgbClr val="FFFFFF"/>
                  </a:clrFrom>
                  <a:clrTo>
                    <a:srgbClr val="FFFFFF">
                      <a:alpha val="0"/>
                    </a:srgbClr>
                  </a:clrTo>
                </a:clrChange>
              </a:blip>
              <a:stretch>
                <a:fillRect/>
              </a:stretch>
            </p:blipFill>
            <p:spPr>
              <a:xfrm>
                <a:off x="6635277" y="2407745"/>
                <a:ext cx="4467225" cy="1943100"/>
              </a:xfrm>
              <a:prstGeom prst="rect">
                <a:avLst/>
              </a:prstGeom>
            </p:spPr>
          </p:pic>
          <p:sp>
            <p:nvSpPr>
              <p:cNvPr id="46" name="Cube 45"/>
              <p:cNvSpPr/>
              <p:nvPr/>
            </p:nvSpPr>
            <p:spPr>
              <a:xfrm>
                <a:off x="9595617" y="3344992"/>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7" name="Cube 46"/>
              <p:cNvSpPr/>
              <p:nvPr/>
            </p:nvSpPr>
            <p:spPr>
              <a:xfrm>
                <a:off x="10372230" y="2972668"/>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8" name="Cube 47"/>
              <p:cNvSpPr/>
              <p:nvPr/>
            </p:nvSpPr>
            <p:spPr>
              <a:xfrm>
                <a:off x="7109566" y="244663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9" name="Cube 48"/>
              <p:cNvSpPr/>
              <p:nvPr/>
            </p:nvSpPr>
            <p:spPr>
              <a:xfrm>
                <a:off x="10372230" y="3348956"/>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0" name="Cube 49"/>
              <p:cNvSpPr/>
              <p:nvPr/>
            </p:nvSpPr>
            <p:spPr>
              <a:xfrm>
                <a:off x="7109566" y="2681576"/>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1" name="Cube 50"/>
              <p:cNvSpPr/>
              <p:nvPr/>
            </p:nvSpPr>
            <p:spPr>
              <a:xfrm>
                <a:off x="10386037" y="2543581"/>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2" name="Cube 51"/>
              <p:cNvSpPr/>
              <p:nvPr/>
            </p:nvSpPr>
            <p:spPr>
              <a:xfrm>
                <a:off x="10372230" y="3035725"/>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3" name="Cube 52"/>
              <p:cNvSpPr/>
              <p:nvPr/>
            </p:nvSpPr>
            <p:spPr>
              <a:xfrm>
                <a:off x="10372230" y="2923208"/>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4" name="Cube 53"/>
              <p:cNvSpPr/>
              <p:nvPr/>
            </p:nvSpPr>
            <p:spPr>
              <a:xfrm>
                <a:off x="7109566" y="2868869"/>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6" name="Cube 55"/>
              <p:cNvSpPr/>
              <p:nvPr/>
            </p:nvSpPr>
            <p:spPr>
              <a:xfrm>
                <a:off x="7868253" y="2560760"/>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8" name="Cube 57"/>
              <p:cNvSpPr/>
              <p:nvPr/>
            </p:nvSpPr>
            <p:spPr>
              <a:xfrm>
                <a:off x="10372230" y="2741032"/>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0" name="Cube 59"/>
              <p:cNvSpPr/>
              <p:nvPr/>
            </p:nvSpPr>
            <p:spPr>
              <a:xfrm>
                <a:off x="7868253" y="2817193"/>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1" name="Cube 60"/>
              <p:cNvSpPr/>
              <p:nvPr/>
            </p:nvSpPr>
            <p:spPr>
              <a:xfrm>
                <a:off x="9595617" y="2923208"/>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2" name="Cube 61"/>
              <p:cNvSpPr/>
              <p:nvPr/>
            </p:nvSpPr>
            <p:spPr>
              <a:xfrm>
                <a:off x="9595617" y="2724373"/>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3" name="Cube 62"/>
              <p:cNvSpPr/>
              <p:nvPr/>
            </p:nvSpPr>
            <p:spPr>
              <a:xfrm>
                <a:off x="10372230" y="3211239"/>
                <a:ext cx="385907" cy="241632"/>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4" name="Cube 63"/>
              <p:cNvSpPr/>
              <p:nvPr/>
            </p:nvSpPr>
            <p:spPr>
              <a:xfrm>
                <a:off x="9595617" y="3156779"/>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sp>
          <p:nvSpPr>
            <p:cNvPr id="65" name="ZoneTexte 64"/>
            <p:cNvSpPr txBox="1"/>
            <p:nvPr/>
          </p:nvSpPr>
          <p:spPr>
            <a:xfrm>
              <a:off x="8479362" y="1695433"/>
              <a:ext cx="1116255" cy="369332"/>
            </a:xfrm>
            <a:prstGeom prst="rect">
              <a:avLst/>
            </a:prstGeom>
            <a:noFill/>
          </p:spPr>
          <p:txBody>
            <a:bodyPr wrap="square" rtlCol="0">
              <a:spAutoFit/>
            </a:bodyPr>
            <a:lstStyle/>
            <a:p>
              <a:r>
                <a:rPr lang="fr-CA" dirty="0" smtClean="0"/>
                <a:t>Balance B</a:t>
              </a:r>
              <a:endParaRPr lang="fr-CA" dirty="0"/>
            </a:p>
          </p:txBody>
        </p:sp>
      </p:grpSp>
    </p:spTree>
    <p:extLst>
      <p:ext uri="{BB962C8B-B14F-4D97-AF65-F5344CB8AC3E}">
        <p14:creationId xmlns:p14="http://schemas.microsoft.com/office/powerpoint/2010/main" val="26328378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821964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fr-CA" sz="2400" dirty="0">
                <a:solidFill>
                  <a:prstClr val="black"/>
                </a:solidFill>
                <a:ea typeface="+mn-lt"/>
                <a:cs typeface="Calibri"/>
              </a:rPr>
              <a:t>Présenter la diapositive </a:t>
            </a:r>
            <a:r>
              <a:rPr lang="fr-CA" sz="2400" dirty="0" smtClean="0">
                <a:solidFill>
                  <a:prstClr val="black"/>
                </a:solidFill>
                <a:ea typeface="+mn-lt"/>
                <a:cs typeface="Calibri"/>
              </a:rPr>
              <a:t>42 </a:t>
            </a:r>
            <a:r>
              <a:rPr lang="fr-CA" sz="2400" dirty="0">
                <a:solidFill>
                  <a:prstClr val="black"/>
                </a:solidFill>
                <a:ea typeface="+mn-lt"/>
                <a:cs typeface="Calibri"/>
              </a:rPr>
              <a:t>aux élèves </a:t>
            </a:r>
            <a:r>
              <a:rPr lang="fr-CA" sz="2400" dirty="0" smtClean="0">
                <a:solidFill>
                  <a:prstClr val="black"/>
                </a:solidFill>
                <a:ea typeface="+mn-lt"/>
                <a:cs typeface="Calibri"/>
              </a:rPr>
              <a:t>et les inviter à déplacer les blocs pour représenter une balance en équilibre.</a:t>
            </a:r>
          </a:p>
          <a:p>
            <a:pPr lvl="0">
              <a:defRPr/>
            </a:pPr>
            <a:endParaRPr lang="fr-CA" sz="2400" dirty="0">
              <a:solidFill>
                <a:prstClr val="black"/>
              </a:solidFill>
              <a:ea typeface="+mn-lt"/>
              <a:cs typeface="Calibri"/>
            </a:endParaRPr>
          </a:p>
          <a:p>
            <a:pPr marL="285750" lvl="0" indent="-285750">
              <a:buFont typeface="Arial" panose="020B0604020202020204" pitchFamily="34" charset="0"/>
              <a:buChar char="•"/>
              <a:defRPr/>
            </a:pPr>
            <a:r>
              <a:rPr lang="fr-CA" sz="2400" dirty="0" smtClean="0">
                <a:solidFill>
                  <a:prstClr val="black"/>
                </a:solidFill>
                <a:ea typeface="+mn-lt"/>
                <a:cs typeface="Calibri"/>
              </a:rPr>
              <a:t>Est-ce que la balance est en équilibre? Pourquoi?</a:t>
            </a:r>
          </a:p>
          <a:p>
            <a:pPr marL="285750" lvl="0" indent="-285750">
              <a:buFont typeface="Arial" panose="020B0604020202020204" pitchFamily="34" charset="0"/>
              <a:buChar char="•"/>
              <a:defRPr/>
            </a:pPr>
            <a:r>
              <a:rPr lang="fr-CA" sz="2400" dirty="0" smtClean="0">
                <a:solidFill>
                  <a:prstClr val="black"/>
                </a:solidFill>
                <a:ea typeface="+mn-lt"/>
                <a:cs typeface="Calibri"/>
              </a:rPr>
              <a:t>Quelle phrase numérique pourrais-tu écrire pour noter l’égalité entre les deux plateaux de la balance?</a:t>
            </a:r>
          </a:p>
          <a:p>
            <a:pPr marL="285750" lvl="0" indent="-285750">
              <a:buFont typeface="Arial" panose="020B0604020202020204" pitchFamily="34" charset="0"/>
              <a:buChar char="•"/>
              <a:defRPr/>
            </a:pPr>
            <a:endParaRPr lang="fr-CA" sz="2400" dirty="0">
              <a:solidFill>
                <a:prstClr val="black"/>
              </a:solidFill>
              <a:ea typeface="+mn-lt"/>
              <a:cs typeface="Calibri"/>
            </a:endParaRPr>
          </a:p>
          <a:p>
            <a:pPr lvl="0">
              <a:defRPr/>
            </a:pPr>
            <a:endParaRPr lang="fr-CA" sz="2400" dirty="0">
              <a:solidFill>
                <a:prstClr val="black"/>
              </a:solidFill>
              <a:ea typeface="+mn-lt"/>
              <a:cs typeface="Calibri"/>
            </a:endParaRP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5502209"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lvl="0" algn="ctr">
              <a:defRPr/>
            </a:pPr>
            <a:r>
              <a:rPr lang="fr-CA" sz="2400" dirty="0">
                <a:solidFill>
                  <a:schemeClr val="bg1"/>
                </a:solidFill>
                <a:ea typeface="+mn-lt"/>
                <a:cs typeface="+mn-lt"/>
              </a:rPr>
              <a:t>Réalisation et exploration – </a:t>
            </a:r>
            <a:r>
              <a:rPr lang="fr-CA" sz="2400" dirty="0" smtClean="0">
                <a:solidFill>
                  <a:schemeClr val="bg1"/>
                </a:solidFill>
                <a:ea typeface="+mn-lt"/>
                <a:cs typeface="+mn-lt"/>
              </a:rPr>
              <a:t>En équilibre!</a:t>
            </a:r>
            <a:endParaRPr lang="fr-CA" sz="2400" dirty="0">
              <a:solidFill>
                <a:schemeClr val="bg1"/>
              </a:solidFill>
              <a:ea typeface="+mn-lt"/>
              <a:cs typeface="+mn-lt"/>
            </a:endParaRPr>
          </a:p>
        </p:txBody>
      </p:sp>
      <p:sp>
        <p:nvSpPr>
          <p:cNvPr id="8" name="ZoneTexte 7">
            <a:extLst>
              <a:ext uri="{FF2B5EF4-FFF2-40B4-BE49-F238E27FC236}">
                <a16:creationId xmlns:a16="http://schemas.microsoft.com/office/drawing/2014/main" id="{92ADF21D-5F84-42A5-A3CB-AAA884582755}"/>
              </a:ext>
            </a:extLst>
          </p:cNvPr>
          <p:cNvSpPr txBox="1"/>
          <p:nvPr>
            <p:custDataLst>
              <p:tags r:id="rId5"/>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10" name="Rectangle 1">
            <a:extLst>
              <a:ext uri="{FF2B5EF4-FFF2-40B4-BE49-F238E27FC236}">
                <a16:creationId xmlns:a16="http://schemas.microsoft.com/office/drawing/2014/main" id="{A7B7B37A-CF88-477E-929E-A2FF88FEC3B3}"/>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9" name="ZoneTexte 8">
            <a:extLst>
              <a:ext uri="{FF2B5EF4-FFF2-40B4-BE49-F238E27FC236}">
                <a16:creationId xmlns:a16="http://schemas.microsoft.com/office/drawing/2014/main" id="{076AC71E-B2F0-418F-8736-915EBA7CD1F4}"/>
              </a:ext>
            </a:extLst>
          </p:cNvPr>
          <p:cNvSpPr txBox="1"/>
          <p:nvPr>
            <p:custDataLst>
              <p:tags r:id="rId7"/>
            </p:custDataLst>
          </p:nvPr>
        </p:nvSpPr>
        <p:spPr>
          <a:xfrm>
            <a:off x="9177460" y="1642059"/>
            <a:ext cx="2091589" cy="2308324"/>
          </a:xfrm>
          <a:prstGeom prst="rect">
            <a:avLst/>
          </a:prstGeom>
          <a:solidFill>
            <a:schemeClr val="accent6">
              <a:lumMod val="60000"/>
              <a:lumOff val="40000"/>
            </a:schemeClr>
          </a:solidFill>
        </p:spPr>
        <p:txBody>
          <a:bodyPr wrap="square" rtlCol="0">
            <a:spAutoFit/>
          </a:bodyPr>
          <a:lstStyle/>
          <a:p>
            <a:pPr lvl="0">
              <a:defRPr/>
            </a:pPr>
            <a:r>
              <a:rPr lang="fr-CA" b="1" dirty="0">
                <a:solidFill>
                  <a:prstClr val="black"/>
                </a:solidFill>
                <a:cs typeface="Calibri"/>
              </a:rPr>
              <a:t>À noter :</a:t>
            </a:r>
            <a:r>
              <a:rPr lang="en-CA" dirty="0">
                <a:solidFill>
                  <a:prstClr val="black"/>
                </a:solidFill>
                <a:cs typeface="Calibri"/>
              </a:rPr>
              <a:t> </a:t>
            </a:r>
            <a:endParaRPr lang="en-US" dirty="0">
              <a:solidFill>
                <a:prstClr val="black"/>
              </a:solidFill>
              <a:ea typeface="+mn-lt"/>
              <a:cs typeface="Calibri"/>
            </a:endParaRPr>
          </a:p>
          <a:p>
            <a:pPr>
              <a:defRPr/>
            </a:pPr>
            <a:r>
              <a:rPr lang="fr-CA" dirty="0">
                <a:solidFill>
                  <a:prstClr val="black"/>
                </a:solidFill>
                <a:ea typeface="+mn-lt"/>
                <a:cs typeface="Calibri"/>
              </a:rPr>
              <a:t>Pour plus de détails au sujet de la relation d’égalité voir </a:t>
            </a:r>
            <a:r>
              <a:rPr lang="fr-CA" i="1" dirty="0">
                <a:solidFill>
                  <a:prstClr val="black"/>
                </a:solidFill>
                <a:ea typeface="+mn-lt"/>
                <a:cs typeface="Calibri"/>
              </a:rPr>
              <a:t>Carte de route des apprentissages mathématiques </a:t>
            </a:r>
            <a:r>
              <a:rPr lang="fr-CA" i="1" dirty="0" smtClean="0">
                <a:solidFill>
                  <a:prstClr val="black"/>
                </a:solidFill>
                <a:ea typeface="+mn-lt"/>
                <a:cs typeface="Calibri"/>
              </a:rPr>
              <a:t>1</a:t>
            </a:r>
            <a:r>
              <a:rPr lang="fr-CA" i="1" baseline="30000" dirty="0" smtClean="0">
                <a:solidFill>
                  <a:prstClr val="black"/>
                </a:solidFill>
                <a:ea typeface="+mn-lt"/>
                <a:cs typeface="Calibri"/>
              </a:rPr>
              <a:t>re</a:t>
            </a:r>
            <a:r>
              <a:rPr lang="fr-CA" i="1" dirty="0" smtClean="0">
                <a:solidFill>
                  <a:prstClr val="black"/>
                </a:solidFill>
                <a:ea typeface="+mn-lt"/>
                <a:cs typeface="Calibri"/>
              </a:rPr>
              <a:t>  </a:t>
            </a:r>
            <a:r>
              <a:rPr lang="fr-CA" i="1" dirty="0">
                <a:solidFill>
                  <a:prstClr val="black"/>
                </a:solidFill>
                <a:ea typeface="+mn-lt"/>
                <a:cs typeface="Calibri"/>
              </a:rPr>
              <a:t>année </a:t>
            </a:r>
            <a:r>
              <a:rPr lang="fr-CA" dirty="0">
                <a:solidFill>
                  <a:prstClr val="black"/>
                </a:solidFill>
                <a:ea typeface="+mn-lt"/>
                <a:cs typeface="Calibri"/>
              </a:rPr>
              <a:t>pages 3 de 4.</a:t>
            </a:r>
          </a:p>
        </p:txBody>
      </p:sp>
    </p:spTree>
    <p:extLst>
      <p:ext uri="{BB962C8B-B14F-4D97-AF65-F5344CB8AC3E}">
        <p14:creationId xmlns:p14="http://schemas.microsoft.com/office/powerpoint/2010/main" val="3400590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5"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2"/>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8" name="TextBox 20">
            <a:extLst>
              <a:ext uri="{FF2B5EF4-FFF2-40B4-BE49-F238E27FC236}">
                <a16:creationId xmlns:a16="http://schemas.microsoft.com/office/drawing/2014/main" id="{525B46EB-1BD5-4159-8CF1-14B465298FE9}"/>
              </a:ext>
            </a:extLst>
          </p:cNvPr>
          <p:cNvSpPr txBox="1"/>
          <p:nvPr>
            <p:custDataLst>
              <p:tags r:id="rId3"/>
            </p:custDataLst>
          </p:nvPr>
        </p:nvSpPr>
        <p:spPr>
          <a:xfrm>
            <a:off x="1104337" y="395116"/>
            <a:ext cx="5503727"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a:t>
            </a:r>
            <a:r>
              <a:rPr lang="fr-CA" sz="2400" dirty="0" smtClean="0">
                <a:solidFill>
                  <a:schemeClr val="bg1"/>
                </a:solidFill>
                <a:ea typeface="+mn-lt"/>
                <a:cs typeface="+mn-lt"/>
              </a:rPr>
              <a:t>En équilibre!</a:t>
            </a:r>
            <a:endParaRPr lang="en-US" sz="2400" dirty="0">
              <a:solidFill>
                <a:schemeClr val="bg1"/>
              </a:solidFill>
              <a:ea typeface="+mn-lt"/>
              <a:cs typeface="+mn-lt"/>
            </a:endParaRPr>
          </a:p>
        </p:txBody>
      </p:sp>
      <p:sp>
        <p:nvSpPr>
          <p:cNvPr id="12" name="ZoneTexte 11">
            <a:extLst>
              <a:ext uri="{FF2B5EF4-FFF2-40B4-BE49-F238E27FC236}">
                <a16:creationId xmlns:a16="http://schemas.microsoft.com/office/drawing/2014/main" id="{01324935-BC28-4748-B5DF-863E1E8FDE64}"/>
              </a:ext>
            </a:extLst>
          </p:cNvPr>
          <p:cNvSpPr txBox="1"/>
          <p:nvPr>
            <p:custDataLst>
              <p:tags r:id="rId4"/>
            </p:custDataLst>
          </p:nvPr>
        </p:nvSpPr>
        <p:spPr>
          <a:xfrm>
            <a:off x="5899680" y="5141436"/>
            <a:ext cx="5670528" cy="769441"/>
          </a:xfrm>
          <a:prstGeom prst="rect">
            <a:avLst/>
          </a:prstGeom>
          <a:noFill/>
        </p:spPr>
        <p:txBody>
          <a:bodyPr wrap="square">
            <a:spAutoFit/>
          </a:bodyPr>
          <a:lstStyle/>
          <a:p>
            <a:pPr lvl="0">
              <a:defRPr/>
            </a:pPr>
            <a:r>
              <a:rPr lang="fr-CA" sz="4400" dirty="0" smtClean="0">
                <a:solidFill>
                  <a:prstClr val="black"/>
                </a:solidFill>
                <a:ea typeface="+mn-lt"/>
                <a:cs typeface="Calibri"/>
              </a:rPr>
              <a:t>___ </a:t>
            </a:r>
            <a:r>
              <a:rPr lang="fr-CA" sz="4400" dirty="0">
                <a:solidFill>
                  <a:prstClr val="black"/>
                </a:solidFill>
                <a:ea typeface="+mn-lt"/>
                <a:cs typeface="Calibri"/>
              </a:rPr>
              <a:t>+ </a:t>
            </a:r>
            <a:r>
              <a:rPr lang="fr-CA" sz="4400" dirty="0" smtClean="0">
                <a:solidFill>
                  <a:prstClr val="black"/>
                </a:solidFill>
                <a:ea typeface="+mn-lt"/>
                <a:cs typeface="Calibri"/>
              </a:rPr>
              <a:t>___ </a:t>
            </a:r>
            <a:r>
              <a:rPr lang="fr-CA" sz="4400" dirty="0">
                <a:solidFill>
                  <a:prstClr val="black"/>
                </a:solidFill>
                <a:ea typeface="+mn-lt"/>
                <a:cs typeface="Calibri"/>
              </a:rPr>
              <a:t>= </a:t>
            </a:r>
            <a:r>
              <a:rPr lang="fr-CA" sz="4400" dirty="0" smtClean="0">
                <a:solidFill>
                  <a:prstClr val="black"/>
                </a:solidFill>
                <a:ea typeface="+mn-lt"/>
                <a:cs typeface="Calibri"/>
              </a:rPr>
              <a:t>___ </a:t>
            </a:r>
            <a:r>
              <a:rPr lang="fr-CA" sz="4400" dirty="0">
                <a:solidFill>
                  <a:prstClr val="black"/>
                </a:solidFill>
                <a:ea typeface="+mn-lt"/>
                <a:cs typeface="Calibri"/>
              </a:rPr>
              <a:t>+ </a:t>
            </a:r>
            <a:r>
              <a:rPr lang="fr-CA" sz="4400" dirty="0" smtClean="0">
                <a:solidFill>
                  <a:prstClr val="black"/>
                </a:solidFill>
                <a:ea typeface="+mn-lt"/>
                <a:cs typeface="Calibri"/>
              </a:rPr>
              <a:t>___</a:t>
            </a:r>
            <a:endParaRPr lang="fr-CA" sz="4400" dirty="0">
              <a:solidFill>
                <a:prstClr val="black"/>
              </a:solidFill>
              <a:ea typeface="+mn-lt"/>
              <a:cs typeface="Calibri"/>
            </a:endParaRPr>
          </a:p>
        </p:txBody>
      </p:sp>
      <p:sp>
        <p:nvSpPr>
          <p:cNvPr id="11" name="Rectangle 1">
            <a:extLst>
              <a:ext uri="{FF2B5EF4-FFF2-40B4-BE49-F238E27FC236}">
                <a16:creationId xmlns:a16="http://schemas.microsoft.com/office/drawing/2014/main" id="{A7B7B37A-CF88-477E-929E-A2FF88FEC3B3}"/>
              </a:ext>
            </a:extLst>
          </p:cNvPr>
          <p:cNvSpPr/>
          <p:nvPr>
            <p:custDataLst>
              <p:tags r:id="rId5"/>
            </p:custDataLst>
          </p:nvPr>
        </p:nvSpPr>
        <p:spPr>
          <a:xfrm>
            <a:off x="339630" y="187367"/>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pic>
        <p:nvPicPr>
          <p:cNvPr id="5" name="Image 4"/>
          <p:cNvPicPr>
            <a:picLocks noChangeAspect="1"/>
          </p:cNvPicPr>
          <p:nvPr>
            <p:custDataLst>
              <p:tags r:id="rId6"/>
            </p:custDataLst>
          </p:nvPr>
        </p:nvPicPr>
        <p:blipFill>
          <a:blip r:embed="rId71"/>
          <a:stretch>
            <a:fillRect/>
          </a:stretch>
        </p:blipFill>
        <p:spPr>
          <a:xfrm>
            <a:off x="1219157" y="4841286"/>
            <a:ext cx="3959530" cy="1394933"/>
          </a:xfrm>
          <a:prstGeom prst="rect">
            <a:avLst/>
          </a:prstGeom>
        </p:spPr>
      </p:pic>
      <p:sp>
        <p:nvSpPr>
          <p:cNvPr id="24" name="Cube 23"/>
          <p:cNvSpPr/>
          <p:nvPr>
            <p:custDataLst>
              <p:tags r:id="rId7"/>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5" name="Cube 24"/>
          <p:cNvSpPr/>
          <p:nvPr>
            <p:custDataLst>
              <p:tags r:id="rId8"/>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6" name="Cube 25"/>
          <p:cNvSpPr/>
          <p:nvPr>
            <p:custDataLst>
              <p:tags r:id="rId9"/>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Cube 26"/>
          <p:cNvSpPr/>
          <p:nvPr>
            <p:custDataLst>
              <p:tags r:id="rId10"/>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9" name="Cube 28"/>
          <p:cNvSpPr/>
          <p:nvPr>
            <p:custDataLst>
              <p:tags r:id="rId11"/>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Cube 29"/>
          <p:cNvSpPr/>
          <p:nvPr>
            <p:custDataLst>
              <p:tags r:id="rId12"/>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Cube 30"/>
          <p:cNvSpPr/>
          <p:nvPr>
            <p:custDataLst>
              <p:tags r:id="rId13"/>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Cube 31"/>
          <p:cNvSpPr/>
          <p:nvPr>
            <p:custDataLst>
              <p:tags r:id="rId14"/>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Cube 32"/>
          <p:cNvSpPr/>
          <p:nvPr>
            <p:custDataLst>
              <p:tags r:id="rId15"/>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4" name="Cube 33"/>
          <p:cNvSpPr/>
          <p:nvPr>
            <p:custDataLst>
              <p:tags r:id="rId16"/>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Cube 34"/>
          <p:cNvSpPr/>
          <p:nvPr>
            <p:custDataLst>
              <p:tags r:id="rId17"/>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6" name="Cube 35"/>
          <p:cNvSpPr/>
          <p:nvPr>
            <p:custDataLst>
              <p:tags r:id="rId18"/>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7" name="Cube 36"/>
          <p:cNvSpPr/>
          <p:nvPr>
            <p:custDataLst>
              <p:tags r:id="rId19"/>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8" name="Cube 37"/>
          <p:cNvSpPr/>
          <p:nvPr>
            <p:custDataLst>
              <p:tags r:id="rId20"/>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9" name="Cube 38"/>
          <p:cNvSpPr/>
          <p:nvPr>
            <p:custDataLst>
              <p:tags r:id="rId21"/>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0" name="Cube 39"/>
          <p:cNvSpPr/>
          <p:nvPr>
            <p:custDataLst>
              <p:tags r:id="rId22"/>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1" name="Cube 40"/>
          <p:cNvSpPr/>
          <p:nvPr>
            <p:custDataLst>
              <p:tags r:id="rId23"/>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2" name="Cube 41"/>
          <p:cNvSpPr/>
          <p:nvPr>
            <p:custDataLst>
              <p:tags r:id="rId24"/>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3" name="Cube 42"/>
          <p:cNvSpPr/>
          <p:nvPr>
            <p:custDataLst>
              <p:tags r:id="rId25"/>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4" name="Cube 43"/>
          <p:cNvSpPr/>
          <p:nvPr>
            <p:custDataLst>
              <p:tags r:id="rId26"/>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5" name="Rounded Rectangular Callout 57"/>
          <p:cNvSpPr/>
          <p:nvPr>
            <p:custDataLst>
              <p:tags r:id="rId27"/>
            </p:custDataLst>
          </p:nvPr>
        </p:nvSpPr>
        <p:spPr>
          <a:xfrm>
            <a:off x="10087794" y="3285820"/>
            <a:ext cx="1905444" cy="1113132"/>
          </a:xfrm>
          <a:prstGeom prst="wedgeRoundRectCallout">
            <a:avLst>
              <a:gd name="adj1" fmla="val -52100"/>
              <a:gd name="adj2" fmla="val 69766"/>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smtClean="0"/>
              <a:t>Déplace les blocs.</a:t>
            </a:r>
            <a:endParaRPr lang="fr-CA" b="1" dirty="0"/>
          </a:p>
        </p:txBody>
      </p:sp>
      <p:sp>
        <p:nvSpPr>
          <p:cNvPr id="46" name="ZoneTexte 45">
            <a:extLst>
              <a:ext uri="{FF2B5EF4-FFF2-40B4-BE49-F238E27FC236}">
                <a16:creationId xmlns:a16="http://schemas.microsoft.com/office/drawing/2014/main" id="{01324935-BC28-4748-B5DF-863E1E8FDE64}"/>
              </a:ext>
            </a:extLst>
          </p:cNvPr>
          <p:cNvSpPr txBox="1"/>
          <p:nvPr>
            <p:custDataLst>
              <p:tags r:id="rId28"/>
            </p:custDataLst>
          </p:nvPr>
        </p:nvSpPr>
        <p:spPr>
          <a:xfrm>
            <a:off x="626462" y="1279373"/>
            <a:ext cx="9687970" cy="2062103"/>
          </a:xfrm>
          <a:prstGeom prst="rect">
            <a:avLst/>
          </a:prstGeom>
          <a:noFill/>
        </p:spPr>
        <p:txBody>
          <a:bodyPr wrap="square">
            <a:spAutoFit/>
          </a:bodyPr>
          <a:lstStyle/>
          <a:p>
            <a:pPr lvl="0">
              <a:defRPr/>
            </a:pPr>
            <a:r>
              <a:rPr lang="fr-CA" sz="3200" dirty="0" smtClean="0">
                <a:solidFill>
                  <a:prstClr val="black"/>
                </a:solidFill>
                <a:ea typeface="+mn-lt"/>
                <a:cs typeface="Calibri"/>
              </a:rPr>
              <a:t>Déplace les blocs et assure-toi que la balance soit en équilibre.</a:t>
            </a:r>
          </a:p>
          <a:p>
            <a:pPr lvl="0">
              <a:defRPr/>
            </a:pPr>
            <a:endParaRPr lang="fr-CA" sz="3200" dirty="0">
              <a:solidFill>
                <a:prstClr val="black"/>
              </a:solidFill>
              <a:ea typeface="+mn-lt"/>
              <a:cs typeface="Calibri"/>
            </a:endParaRPr>
          </a:p>
          <a:p>
            <a:pPr lvl="0">
              <a:defRPr/>
            </a:pPr>
            <a:r>
              <a:rPr lang="fr-CA" sz="3200" dirty="0" smtClean="0">
                <a:solidFill>
                  <a:prstClr val="black"/>
                </a:solidFill>
                <a:ea typeface="+mn-lt"/>
                <a:cs typeface="Calibri"/>
              </a:rPr>
              <a:t>Écris la phrase numérique qui représente ton image.</a:t>
            </a:r>
            <a:endParaRPr lang="fr-CA" sz="3200" dirty="0">
              <a:solidFill>
                <a:prstClr val="black"/>
              </a:solidFill>
              <a:ea typeface="+mn-lt"/>
              <a:cs typeface="Calibri"/>
            </a:endParaRPr>
          </a:p>
        </p:txBody>
      </p:sp>
      <p:sp>
        <p:nvSpPr>
          <p:cNvPr id="47" name="Cube 46"/>
          <p:cNvSpPr/>
          <p:nvPr>
            <p:custDataLst>
              <p:tags r:id="rId29"/>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8" name="Cube 47"/>
          <p:cNvSpPr/>
          <p:nvPr>
            <p:custDataLst>
              <p:tags r:id="rId30"/>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9" name="Cube 48"/>
          <p:cNvSpPr/>
          <p:nvPr>
            <p:custDataLst>
              <p:tags r:id="rId31"/>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0" name="Cube 49"/>
          <p:cNvSpPr/>
          <p:nvPr>
            <p:custDataLst>
              <p:tags r:id="rId32"/>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1" name="Cube 50"/>
          <p:cNvSpPr/>
          <p:nvPr>
            <p:custDataLst>
              <p:tags r:id="rId33"/>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2" name="Cube 51"/>
          <p:cNvSpPr/>
          <p:nvPr>
            <p:custDataLst>
              <p:tags r:id="rId34"/>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3" name="Cube 52"/>
          <p:cNvSpPr/>
          <p:nvPr>
            <p:custDataLst>
              <p:tags r:id="rId35"/>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4" name="Cube 53"/>
          <p:cNvSpPr/>
          <p:nvPr>
            <p:custDataLst>
              <p:tags r:id="rId36"/>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5" name="Cube 54"/>
          <p:cNvSpPr/>
          <p:nvPr>
            <p:custDataLst>
              <p:tags r:id="rId37"/>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6" name="Cube 55"/>
          <p:cNvSpPr/>
          <p:nvPr>
            <p:custDataLst>
              <p:tags r:id="rId38"/>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7" name="Cube 56"/>
          <p:cNvSpPr/>
          <p:nvPr>
            <p:custDataLst>
              <p:tags r:id="rId39"/>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8" name="Cube 57"/>
          <p:cNvSpPr/>
          <p:nvPr>
            <p:custDataLst>
              <p:tags r:id="rId40"/>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59" name="Cube 58"/>
          <p:cNvSpPr/>
          <p:nvPr>
            <p:custDataLst>
              <p:tags r:id="rId41"/>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0" name="Cube 59"/>
          <p:cNvSpPr/>
          <p:nvPr>
            <p:custDataLst>
              <p:tags r:id="rId42"/>
            </p:custDataLst>
          </p:nvPr>
        </p:nvSpPr>
        <p:spPr>
          <a:xfrm>
            <a:off x="6001369" y="3624547"/>
            <a:ext cx="385907" cy="241632"/>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1" name="Cube 60"/>
          <p:cNvSpPr/>
          <p:nvPr>
            <p:custDataLst>
              <p:tags r:id="rId43"/>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2" name="Cube 61"/>
          <p:cNvSpPr/>
          <p:nvPr>
            <p:custDataLst>
              <p:tags r:id="rId44"/>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3" name="Cube 62"/>
          <p:cNvSpPr/>
          <p:nvPr>
            <p:custDataLst>
              <p:tags r:id="rId45"/>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4" name="Cube 63"/>
          <p:cNvSpPr/>
          <p:nvPr>
            <p:custDataLst>
              <p:tags r:id="rId46"/>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5" name="Cube 64"/>
          <p:cNvSpPr/>
          <p:nvPr>
            <p:custDataLst>
              <p:tags r:id="rId47"/>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6" name="Cube 65"/>
          <p:cNvSpPr/>
          <p:nvPr>
            <p:custDataLst>
              <p:tags r:id="rId48"/>
            </p:custDataLst>
          </p:nvPr>
        </p:nvSpPr>
        <p:spPr>
          <a:xfrm>
            <a:off x="6001369" y="3624547"/>
            <a:ext cx="385907" cy="241632"/>
          </a:xfrm>
          <a:prstGeom prst="cube">
            <a:avLst/>
          </a:prstGeom>
          <a:solidFill>
            <a:schemeClr val="accent4"/>
          </a:solidFill>
          <a:ln w="381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7" name="Cube 66"/>
          <p:cNvSpPr/>
          <p:nvPr>
            <p:custDataLst>
              <p:tags r:id="rId49"/>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8" name="Cube 67"/>
          <p:cNvSpPr/>
          <p:nvPr>
            <p:custDataLst>
              <p:tags r:id="rId50"/>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9" name="Cube 68"/>
          <p:cNvSpPr/>
          <p:nvPr>
            <p:custDataLst>
              <p:tags r:id="rId51"/>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0" name="Cube 69"/>
          <p:cNvSpPr/>
          <p:nvPr>
            <p:custDataLst>
              <p:tags r:id="rId52"/>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1" name="Cube 70"/>
          <p:cNvSpPr/>
          <p:nvPr>
            <p:custDataLst>
              <p:tags r:id="rId53"/>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2" name="Cube 71"/>
          <p:cNvSpPr/>
          <p:nvPr>
            <p:custDataLst>
              <p:tags r:id="rId54"/>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3" name="Cube 72"/>
          <p:cNvSpPr/>
          <p:nvPr>
            <p:custDataLst>
              <p:tags r:id="rId55"/>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4" name="Cube 73"/>
          <p:cNvSpPr/>
          <p:nvPr>
            <p:custDataLst>
              <p:tags r:id="rId56"/>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5" name="Cube 74"/>
          <p:cNvSpPr/>
          <p:nvPr>
            <p:custDataLst>
              <p:tags r:id="rId57"/>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6" name="Cube 75"/>
          <p:cNvSpPr/>
          <p:nvPr>
            <p:custDataLst>
              <p:tags r:id="rId58"/>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7" name="Cube 76"/>
          <p:cNvSpPr/>
          <p:nvPr>
            <p:custDataLst>
              <p:tags r:id="rId59"/>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8" name="Cube 77"/>
          <p:cNvSpPr/>
          <p:nvPr>
            <p:custDataLst>
              <p:tags r:id="rId60"/>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79" name="Cube 78"/>
          <p:cNvSpPr/>
          <p:nvPr>
            <p:custDataLst>
              <p:tags r:id="rId61"/>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0" name="Cube 79"/>
          <p:cNvSpPr/>
          <p:nvPr>
            <p:custDataLst>
              <p:tags r:id="rId62"/>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1" name="Cube 80"/>
          <p:cNvSpPr/>
          <p:nvPr>
            <p:custDataLst>
              <p:tags r:id="rId63"/>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2" name="Cube 81"/>
          <p:cNvSpPr/>
          <p:nvPr>
            <p:custDataLst>
              <p:tags r:id="rId64"/>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3" name="Cube 82"/>
          <p:cNvSpPr/>
          <p:nvPr>
            <p:custDataLst>
              <p:tags r:id="rId65"/>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4" name="Cube 83"/>
          <p:cNvSpPr/>
          <p:nvPr>
            <p:custDataLst>
              <p:tags r:id="rId66"/>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5" name="Cube 84"/>
          <p:cNvSpPr/>
          <p:nvPr>
            <p:custDataLst>
              <p:tags r:id="rId67"/>
            </p:custDataLst>
          </p:nvPr>
        </p:nvSpPr>
        <p:spPr>
          <a:xfrm>
            <a:off x="7366087" y="4188545"/>
            <a:ext cx="385907" cy="224055"/>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6" name="Cube 85"/>
          <p:cNvSpPr/>
          <p:nvPr>
            <p:custDataLst>
              <p:tags r:id="rId68"/>
            </p:custDataLst>
          </p:nvPr>
        </p:nvSpPr>
        <p:spPr>
          <a:xfrm>
            <a:off x="7366087" y="4231217"/>
            <a:ext cx="385907" cy="181384"/>
          </a:xfrm>
          <a:prstGeom prst="cube">
            <a:avLst/>
          </a:prstGeom>
          <a:solidFill>
            <a:schemeClr val="accent5">
              <a:lumMod val="60000"/>
              <a:lumOff val="40000"/>
            </a:schemeClr>
          </a:solidFill>
          <a:ln w="38100">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8337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02B2117A-55FE-42B7-8D2C-5EBD4DFCE92A}"/>
              </a:ext>
            </a:extLst>
          </p:cNvPr>
          <p:cNvSpPr txBox="1"/>
          <p:nvPr>
            <p:custDataLst>
              <p:tags r:id="rId1"/>
            </p:custDataLst>
          </p:nvPr>
        </p:nvSpPr>
        <p:spPr>
          <a:xfrm>
            <a:off x="905214" y="380963"/>
            <a:ext cx="3658160"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a:t>
            </a:r>
          </a:p>
        </p:txBody>
      </p:sp>
      <p:sp>
        <p:nvSpPr>
          <p:cNvPr id="42" name="Round Diagonal Corner Rectangle 2">
            <a:extLst>
              <a:ext uri="{FF2B5EF4-FFF2-40B4-BE49-F238E27FC236}">
                <a16:creationId xmlns:a16="http://schemas.microsoft.com/office/drawing/2014/main" id="{82FFE10E-64FC-44B1-8A04-D94C2635BB72}"/>
              </a:ext>
            </a:extLst>
          </p:cNvPr>
          <p:cNvSpPr/>
          <p:nvPr>
            <p:custDataLst>
              <p:tags r:id="rId2"/>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C33399A6-C4F2-4335-8AF8-3B62FC7FDEBF}"/>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5" name="TextBox 44">
            <a:extLst>
              <a:ext uri="{FF2B5EF4-FFF2-40B4-BE49-F238E27FC236}">
                <a16:creationId xmlns:a16="http://schemas.microsoft.com/office/drawing/2014/main" id="{2C02D990-0EFB-46AE-8659-97DC3FB96734}"/>
              </a:ext>
            </a:extLst>
          </p:cNvPr>
          <p:cNvSpPr txBox="1"/>
          <p:nvPr>
            <p:custDataLst>
              <p:tags r:id="rId4"/>
            </p:custDataLst>
          </p:nvPr>
        </p:nvSpPr>
        <p:spPr>
          <a:xfrm>
            <a:off x="1157989" y="895418"/>
            <a:ext cx="8077200" cy="1200329"/>
          </a:xfrm>
          <a:prstGeom prst="rect">
            <a:avLst/>
          </a:prstGeom>
          <a:noFill/>
        </p:spPr>
        <p:txBody>
          <a:bodyPr wrap="square" lIns="91440" tIns="45720" rIns="91440" bIns="45720" rtlCol="0" anchor="t">
            <a:spAutoFit/>
          </a:bodyPr>
          <a:lstStyle/>
          <a:p>
            <a:pPr>
              <a:defRPr/>
            </a:pPr>
            <a:r>
              <a:rPr lang="fr-CA" sz="2400">
                <a:ea typeface="+mn-lt"/>
                <a:cs typeface="+mn-lt"/>
              </a:rPr>
              <a:t>Aujourd’hui, nous allons apprendre à compter des objets de différentes façons.</a:t>
            </a:r>
            <a:endParaRPr lang="fr-FR" sz="2400">
              <a:cs typeface="Calibri"/>
            </a:endParaRPr>
          </a:p>
          <a:p>
            <a:pPr>
              <a:defRPr/>
            </a:pPr>
            <a:endParaRPr lang="en-US" sz="2400">
              <a:cs typeface="Calibri"/>
            </a:endParaRPr>
          </a:p>
        </p:txBody>
      </p:sp>
      <p:sp>
        <p:nvSpPr>
          <p:cNvPr id="2" name="TextBox 1">
            <a:extLst>
              <a:ext uri="{FF2B5EF4-FFF2-40B4-BE49-F238E27FC236}">
                <a16:creationId xmlns:a16="http://schemas.microsoft.com/office/drawing/2014/main" id="{5308EF30-43C6-447B-B58D-053D0FDB2A46}"/>
              </a:ext>
            </a:extLst>
          </p:cNvPr>
          <p:cNvSpPr txBox="1"/>
          <p:nvPr>
            <p:custDataLst>
              <p:tags r:id="rId5"/>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31" name="Picture 7" descr="A picture containing chain&#10;&#10;Description automatically generated">
            <a:extLst>
              <a:ext uri="{FF2B5EF4-FFF2-40B4-BE49-F238E27FC236}">
                <a16:creationId xmlns:a16="http://schemas.microsoft.com/office/drawing/2014/main" id="{43D40EDD-0CB9-46B9-8534-6BA6BB61D891}"/>
              </a:ext>
            </a:extLst>
          </p:cNvPr>
          <p:cNvPicPr>
            <a:picLocks noChangeAspect="1"/>
          </p:cNvPicPr>
          <p:nvPr>
            <p:custDataLst>
              <p:tags r:id="rId6"/>
            </p:custDataLst>
          </p:nvPr>
        </p:nvPicPr>
        <p:blipFill>
          <a:blip r:embed="rId17"/>
          <a:stretch>
            <a:fillRect/>
          </a:stretch>
        </p:blipFill>
        <p:spPr>
          <a:xfrm>
            <a:off x="6794437" y="2244527"/>
            <a:ext cx="2997200" cy="2603192"/>
          </a:xfrm>
          <a:prstGeom prst="rect">
            <a:avLst/>
          </a:prstGeom>
        </p:spPr>
      </p:pic>
      <p:pic>
        <p:nvPicPr>
          <p:cNvPr id="32" name="Picture 11" descr="Diagram&#10;&#10;Description automatically generated">
            <a:extLst>
              <a:ext uri="{FF2B5EF4-FFF2-40B4-BE49-F238E27FC236}">
                <a16:creationId xmlns:a16="http://schemas.microsoft.com/office/drawing/2014/main" id="{E8CA9B9B-B009-4762-8171-D952EE1D573E}"/>
              </a:ext>
            </a:extLst>
          </p:cNvPr>
          <p:cNvPicPr>
            <a:picLocks noChangeAspect="1"/>
          </p:cNvPicPr>
          <p:nvPr>
            <p:custDataLst>
              <p:tags r:id="rId7"/>
            </p:custDataLst>
          </p:nvPr>
        </p:nvPicPr>
        <p:blipFill>
          <a:blip r:embed="rId18"/>
          <a:stretch>
            <a:fillRect/>
          </a:stretch>
        </p:blipFill>
        <p:spPr>
          <a:xfrm>
            <a:off x="7982852" y="4913527"/>
            <a:ext cx="3220412" cy="1543242"/>
          </a:xfrm>
          <a:prstGeom prst="rect">
            <a:avLst/>
          </a:prstGeom>
        </p:spPr>
      </p:pic>
      <p:pic>
        <p:nvPicPr>
          <p:cNvPr id="33" name="Picture 12" descr="A picture containing kitchenware, knife&#10;&#10;Description automatically generated">
            <a:extLst>
              <a:ext uri="{FF2B5EF4-FFF2-40B4-BE49-F238E27FC236}">
                <a16:creationId xmlns:a16="http://schemas.microsoft.com/office/drawing/2014/main" id="{15223C07-9FD5-4080-B3E7-F24939FDF4E7}"/>
              </a:ext>
            </a:extLst>
          </p:cNvPr>
          <p:cNvPicPr>
            <a:picLocks noChangeAspect="1"/>
          </p:cNvPicPr>
          <p:nvPr>
            <p:custDataLst>
              <p:tags r:id="rId8"/>
            </p:custDataLst>
          </p:nvPr>
        </p:nvPicPr>
        <p:blipFill>
          <a:blip r:embed="rId19"/>
          <a:stretch>
            <a:fillRect/>
          </a:stretch>
        </p:blipFill>
        <p:spPr>
          <a:xfrm rot="1020000">
            <a:off x="1286271" y="2204366"/>
            <a:ext cx="1981200" cy="2902751"/>
          </a:xfrm>
          <a:prstGeom prst="rect">
            <a:avLst/>
          </a:prstGeom>
        </p:spPr>
      </p:pic>
      <p:pic>
        <p:nvPicPr>
          <p:cNvPr id="34" name="Picture 13" descr="Shape, arrow&#10;&#10;Description automatically generated">
            <a:extLst>
              <a:ext uri="{FF2B5EF4-FFF2-40B4-BE49-F238E27FC236}">
                <a16:creationId xmlns:a16="http://schemas.microsoft.com/office/drawing/2014/main" id="{38E9DB6F-B7E5-4229-B601-50ED0DDA811A}"/>
              </a:ext>
            </a:extLst>
          </p:cNvPr>
          <p:cNvPicPr>
            <a:picLocks noChangeAspect="1"/>
          </p:cNvPicPr>
          <p:nvPr>
            <p:custDataLst>
              <p:tags r:id="rId9"/>
            </p:custDataLst>
          </p:nvPr>
        </p:nvPicPr>
        <p:blipFill>
          <a:blip r:embed="rId20"/>
          <a:stretch>
            <a:fillRect/>
          </a:stretch>
        </p:blipFill>
        <p:spPr>
          <a:xfrm>
            <a:off x="4075693" y="2201327"/>
            <a:ext cx="1877292" cy="1895408"/>
          </a:xfrm>
          <a:prstGeom prst="rect">
            <a:avLst/>
          </a:prstGeom>
        </p:spPr>
      </p:pic>
      <p:pic>
        <p:nvPicPr>
          <p:cNvPr id="35" name="Picture 15" descr="Chart, bubble chart&#10;&#10;Description automatically generated">
            <a:extLst>
              <a:ext uri="{FF2B5EF4-FFF2-40B4-BE49-F238E27FC236}">
                <a16:creationId xmlns:a16="http://schemas.microsoft.com/office/drawing/2014/main" id="{11662600-5C47-47AD-BB19-1085E8EEEF76}"/>
              </a:ext>
            </a:extLst>
          </p:cNvPr>
          <p:cNvPicPr>
            <a:picLocks noChangeAspect="1"/>
          </p:cNvPicPr>
          <p:nvPr>
            <p:custDataLst>
              <p:tags r:id="rId10"/>
            </p:custDataLst>
          </p:nvPr>
        </p:nvPicPr>
        <p:blipFill>
          <a:blip r:embed="rId21"/>
          <a:stretch>
            <a:fillRect/>
          </a:stretch>
        </p:blipFill>
        <p:spPr>
          <a:xfrm>
            <a:off x="9262211" y="895418"/>
            <a:ext cx="2327564" cy="1382499"/>
          </a:xfrm>
          <a:prstGeom prst="rect">
            <a:avLst/>
          </a:prstGeom>
        </p:spPr>
      </p:pic>
      <p:pic>
        <p:nvPicPr>
          <p:cNvPr id="36" name="Picture 16" descr="A picture containing icon&#10;&#10;Description automatically generated">
            <a:extLst>
              <a:ext uri="{FF2B5EF4-FFF2-40B4-BE49-F238E27FC236}">
                <a16:creationId xmlns:a16="http://schemas.microsoft.com/office/drawing/2014/main" id="{8D6323FB-EB64-47C6-93D0-E89DC4D01744}"/>
              </a:ext>
            </a:extLst>
          </p:cNvPr>
          <p:cNvPicPr>
            <a:picLocks noChangeAspect="1"/>
          </p:cNvPicPr>
          <p:nvPr>
            <p:custDataLst>
              <p:tags r:id="rId11"/>
            </p:custDataLst>
          </p:nvPr>
        </p:nvPicPr>
        <p:blipFill>
          <a:blip r:embed="rId22"/>
          <a:stretch>
            <a:fillRect/>
          </a:stretch>
        </p:blipFill>
        <p:spPr>
          <a:xfrm>
            <a:off x="3642739" y="5029828"/>
            <a:ext cx="2743200" cy="1310640"/>
          </a:xfrm>
          <a:prstGeom prst="rect">
            <a:avLst/>
          </a:prstGeom>
        </p:spPr>
      </p:pic>
      <p:pic>
        <p:nvPicPr>
          <p:cNvPr id="5" name="Son enregistré">
            <a:hlinkClick r:id="" action="ppaction://media"/>
            <a:extLst>
              <a:ext uri="{FF2B5EF4-FFF2-40B4-BE49-F238E27FC236}">
                <a16:creationId xmlns:a16="http://schemas.microsoft.com/office/drawing/2014/main" id="{0742C8BF-38CA-4E53-AB22-EB2B70EAAF62}"/>
              </a:ext>
            </a:extLst>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23"/>
          <a:stretch>
            <a:fillRect/>
          </a:stretch>
        </p:blipFill>
        <p:spPr>
          <a:xfrm>
            <a:off x="3926960" y="1353721"/>
            <a:ext cx="487363" cy="487363"/>
          </a:xfrm>
          <a:prstGeom prst="rect">
            <a:avLst/>
          </a:prstGeom>
        </p:spPr>
      </p:pic>
    </p:spTree>
    <p:extLst>
      <p:ext uri="{BB962C8B-B14F-4D97-AF65-F5344CB8AC3E}">
        <p14:creationId xmlns:p14="http://schemas.microsoft.com/office/powerpoint/2010/main" val="29197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ZoneTexte 10">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491006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Présenter la diapositive </a:t>
            </a:r>
            <a:r>
              <a:rPr lang="fr-CA" dirty="0" smtClean="0"/>
              <a:t>44 </a:t>
            </a:r>
            <a:r>
              <a:rPr lang="fr-CA" dirty="0"/>
              <a:t>aux élèves et modéliser le langage mathématique ainsi que la façon dont on peut utiliser le tableau partie-partie-tout pour décomposer le nombre 10. </a:t>
            </a:r>
          </a:p>
          <a:p>
            <a:endParaRPr lang="fr-CA" dirty="0"/>
          </a:p>
          <a:p>
            <a:r>
              <a:rPr lang="fr-CA" dirty="0"/>
              <a:t>Inviter les élèves à proposer des façons de décomposer 10 en deux parties en déplaçant les blocs.</a:t>
            </a:r>
          </a:p>
          <a:p>
            <a:endParaRPr lang="fr-CA" dirty="0"/>
          </a:p>
          <a:p>
            <a:r>
              <a:rPr lang="fr-CA" dirty="0"/>
              <a:t>Les inviter à nommer les parties qui forment le tout, par exemple, deux et huit font dix ou deux plus huit égale dix, ou dix blocs est équivalent à deux plus huit, etc.</a:t>
            </a:r>
          </a:p>
          <a:p>
            <a:endParaRPr lang="fr-CA" dirty="0"/>
          </a:p>
          <a:p>
            <a:endParaRPr lang="fr-CA" dirty="0"/>
          </a:p>
        </p:txBody>
      </p:sp>
      <p:sp>
        <p:nvSpPr>
          <p:cNvPr id="12" name="ZoneTexte 11"/>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13"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97918" y="449863"/>
            <a:ext cx="7436482"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La relation Partie-Partie-Tout</a:t>
            </a:r>
          </a:p>
        </p:txBody>
      </p:sp>
      <p:sp>
        <p:nvSpPr>
          <p:cNvPr id="14" name="Rectangle 26">
            <a:extLst>
              <a:ext uri="{FF2B5EF4-FFF2-40B4-BE49-F238E27FC236}">
                <a16:creationId xmlns:a16="http://schemas.microsoft.com/office/drawing/2014/main" id="{2FFE1002-E844-3642-A0B9-10BEEFD39A80}"/>
              </a:ext>
            </a:extLst>
          </p:cNvPr>
          <p:cNvSpPr/>
          <p:nvPr>
            <p:custDataLst>
              <p:tags r:id="rId5"/>
            </p:custDataLst>
          </p:nvPr>
        </p:nvSpPr>
        <p:spPr>
          <a:xfrm>
            <a:off x="26148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noProof="0" dirty="0">
                <a:ln>
                  <a:noFill/>
                </a:ln>
                <a:solidFill>
                  <a:prstClr val="black"/>
                </a:solidFill>
                <a:effectLst/>
                <a:uLnTx/>
                <a:uFillTx/>
                <a:latin typeface="Calibri" panose="020F0502020204030204" pitchFamily="34" charset="0"/>
                <a:ea typeface="+mn-ea"/>
                <a:cs typeface="+mn-cs"/>
              </a:rPr>
              <a:t>2</a:t>
            </a:r>
          </a:p>
        </p:txBody>
      </p:sp>
      <p:sp>
        <p:nvSpPr>
          <p:cNvPr id="15" name="ZoneTexte 14"/>
          <p:cNvSpPr txBox="1"/>
          <p:nvPr>
            <p:custDataLst>
              <p:tags r:id="rId6"/>
            </p:custDataLst>
          </p:nvPr>
        </p:nvSpPr>
        <p:spPr>
          <a:xfrm>
            <a:off x="5806556" y="1070156"/>
            <a:ext cx="5660613" cy="5078313"/>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a:ea typeface="+mn-ea"/>
                <a:cs typeface="Calibri"/>
              </a:rPr>
              <a:t>À noter :</a:t>
            </a:r>
            <a:r>
              <a:rPr kumimoji="0" lang="en-CA" sz="1800" b="0" i="0" u="none" strike="noStrike" kern="1200" cap="none" spc="0" normalizeH="0" baseline="0" noProof="0" dirty="0">
                <a:ln>
                  <a:noFill/>
                </a:ln>
                <a:solidFill>
                  <a:prstClr val="black"/>
                </a:solidFill>
                <a:effectLst/>
                <a:uLnTx/>
                <a:uFillTx/>
                <a:latin typeface="Calibri"/>
                <a:ea typeface="+mn-ea"/>
                <a:cs typeface="Calibri"/>
              </a:rPr>
              <a:t> </a:t>
            </a:r>
            <a:endParaRPr kumimoji="0" lang="en-US" sz="1800" b="0" i="0" u="none" strike="noStrike" kern="1200" cap="none" spc="0" normalizeH="0" baseline="0" noProof="0" dirty="0">
              <a:ln>
                <a:noFill/>
              </a:ln>
              <a:solidFill>
                <a:prstClr val="black"/>
              </a:solidFill>
              <a:effectLst/>
              <a:uLnTx/>
              <a:uFillTx/>
              <a:latin typeface="Calibri"/>
              <a:ea typeface="+mn-lt"/>
              <a:cs typeface="Calibri"/>
            </a:endParaRPr>
          </a:p>
          <a:p>
            <a:r>
              <a:rPr lang="fr-CA" dirty="0"/>
              <a:t>La relation partie-partie-tout fait référence à l'idée que les nombres peuvent être décomposés en </a:t>
            </a:r>
            <a:r>
              <a:rPr lang="fr-CA" dirty="0" smtClean="0"/>
              <a:t>partie </a:t>
            </a:r>
            <a:r>
              <a:rPr lang="fr-CA" dirty="0"/>
              <a:t>et que ces parties constituent le tout. Conceptualiser un nombre comme étant composé de deux parties ou plus est la relation la plus essentielle qui puisse être développée à propos des nombres (Van de </a:t>
            </a:r>
            <a:r>
              <a:rPr lang="fr-CA" dirty="0" err="1"/>
              <a:t>Walle</a:t>
            </a:r>
            <a:r>
              <a:rPr lang="fr-CA" dirty="0"/>
              <a:t>, 2007). Cela permet d’être flexibles avec les nombres, de les décomposer et de les manipuler pour faire du calcul mental.</a:t>
            </a:r>
          </a:p>
          <a:p>
            <a:endParaRPr lang="fr-CA" dirty="0"/>
          </a:p>
          <a:p>
            <a:r>
              <a:rPr lang="fr-CA" dirty="0"/>
              <a:t>Pour les élèves, on dit qu'une paire de nombres avec lesquels il est facile de travailler mentalement sont des nombres compatibles, par exemple, 20 et 80 sont des nombres compatibles pour faire 100. Pour que les élèves puissent se créer un répertoire de nombres </a:t>
            </a:r>
            <a:r>
              <a:rPr lang="fr-CA" dirty="0" smtClean="0"/>
              <a:t>compatibles, il </a:t>
            </a:r>
            <a:r>
              <a:rPr lang="fr-CA" dirty="0"/>
              <a:t>est essentiel qu’ils développent la notion de nombres complémentaires à un autre nombre, par exemple 2 et 8 sont des nombres complémentaires à 10.</a:t>
            </a:r>
            <a:endParaRPr lang="en-CA" sz="2400" dirty="0"/>
          </a:p>
        </p:txBody>
      </p:sp>
    </p:spTree>
    <p:extLst>
      <p:ext uri="{BB962C8B-B14F-4D97-AF65-F5344CB8AC3E}">
        <p14:creationId xmlns:p14="http://schemas.microsoft.com/office/powerpoint/2010/main" val="3508394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p:cNvSpPr/>
          <p:nvPr>
            <p:custDataLst>
              <p:tags r:id="rId1"/>
            </p:custDataLst>
          </p:nvPr>
        </p:nvSpPr>
        <p:spPr>
          <a:xfrm>
            <a:off x="8096993" y="2916211"/>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6" name="Cube 15"/>
          <p:cNvSpPr/>
          <p:nvPr>
            <p:custDataLst>
              <p:tags r:id="rId2"/>
            </p:custDataLst>
          </p:nvPr>
        </p:nvSpPr>
        <p:spPr>
          <a:xfrm>
            <a:off x="2830680" y="2576239"/>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7" name="Rectangle 16"/>
          <p:cNvSpPr/>
          <p:nvPr>
            <p:custDataLst>
              <p:tags r:id="rId3"/>
            </p:custDataLst>
          </p:nvPr>
        </p:nvSpPr>
        <p:spPr>
          <a:xfrm>
            <a:off x="803993" y="1579776"/>
            <a:ext cx="9408160" cy="2235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custDataLst>
              <p:tags r:id="rId4"/>
            </p:custDataLst>
          </p:nvPr>
        </p:nvSpPr>
        <p:spPr>
          <a:xfrm>
            <a:off x="4619565" y="1531259"/>
            <a:ext cx="1358834" cy="584775"/>
          </a:xfrm>
          <a:prstGeom prst="rect">
            <a:avLst/>
          </a:prstGeom>
          <a:noFill/>
        </p:spPr>
        <p:txBody>
          <a:bodyPr wrap="none" rtlCol="0">
            <a:spAutoFit/>
          </a:bodyPr>
          <a:lstStyle/>
          <a:p>
            <a:r>
              <a:rPr lang="en-CA" sz="3200" dirty="0"/>
              <a:t>Le tout</a:t>
            </a:r>
          </a:p>
        </p:txBody>
      </p:sp>
      <p:sp>
        <p:nvSpPr>
          <p:cNvPr id="21" name="Round Diagonal Corner Rectangle 20">
            <a:extLst>
              <a:ext uri="{FF2B5EF4-FFF2-40B4-BE49-F238E27FC236}">
                <a16:creationId xmlns:a16="http://schemas.microsoft.com/office/drawing/2014/main" id="{BFA02294-7002-6347-BD03-F6D435E893BC}"/>
              </a:ext>
            </a:extLst>
          </p:cNvPr>
          <p:cNvSpPr/>
          <p:nvPr>
            <p:custDataLst>
              <p:tags r:id="rId5"/>
            </p:custDataLst>
          </p:nvPr>
        </p:nvSpPr>
        <p:spPr>
          <a:xfrm>
            <a:off x="89171" y="14131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custDataLst>
              <p:tags r:id="rId6"/>
            </p:custDataLst>
          </p:nvPr>
        </p:nvGrpSpPr>
        <p:grpSpPr>
          <a:xfrm>
            <a:off x="711838" y="4082437"/>
            <a:ext cx="4978400" cy="2250698"/>
            <a:chOff x="477520" y="4343142"/>
            <a:chExt cx="4978400" cy="2250698"/>
          </a:xfrm>
        </p:grpSpPr>
        <p:sp>
          <p:nvSpPr>
            <p:cNvPr id="19" name="Rectangle 18"/>
            <p:cNvSpPr/>
            <p:nvPr/>
          </p:nvSpPr>
          <p:spPr>
            <a:xfrm>
              <a:off x="477520" y="4358640"/>
              <a:ext cx="4978400" cy="2235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526811" y="4343142"/>
              <a:ext cx="1163267" cy="584775"/>
            </a:xfrm>
            <a:prstGeom prst="rect">
              <a:avLst/>
            </a:prstGeom>
            <a:noFill/>
          </p:spPr>
          <p:txBody>
            <a:bodyPr wrap="none" rtlCol="0">
              <a:spAutoFit/>
            </a:bodyPr>
            <a:lstStyle/>
            <a:p>
              <a:r>
                <a:rPr lang="en-CA" sz="3200" dirty="0" err="1"/>
                <a:t>Partie</a:t>
              </a:r>
              <a:endParaRPr lang="en-CA" sz="3200" dirty="0"/>
            </a:p>
          </p:txBody>
        </p:sp>
      </p:grpSp>
      <p:grpSp>
        <p:nvGrpSpPr>
          <p:cNvPr id="26" name="Group 25"/>
          <p:cNvGrpSpPr/>
          <p:nvPr>
            <p:custDataLst>
              <p:tags r:id="rId7"/>
            </p:custDataLst>
          </p:nvPr>
        </p:nvGrpSpPr>
        <p:grpSpPr>
          <a:xfrm>
            <a:off x="6173066" y="4060098"/>
            <a:ext cx="4978400" cy="2250699"/>
            <a:chOff x="6573520" y="4343141"/>
            <a:chExt cx="4978400" cy="2250699"/>
          </a:xfrm>
        </p:grpSpPr>
        <p:sp>
          <p:nvSpPr>
            <p:cNvPr id="20" name="Rectangle 19"/>
            <p:cNvSpPr/>
            <p:nvPr/>
          </p:nvSpPr>
          <p:spPr>
            <a:xfrm>
              <a:off x="6573520" y="4358640"/>
              <a:ext cx="4978400" cy="2235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629061" y="4343141"/>
              <a:ext cx="1163267" cy="584775"/>
            </a:xfrm>
            <a:prstGeom prst="rect">
              <a:avLst/>
            </a:prstGeom>
            <a:noFill/>
          </p:spPr>
          <p:txBody>
            <a:bodyPr wrap="none" rtlCol="0">
              <a:spAutoFit/>
            </a:bodyPr>
            <a:lstStyle/>
            <a:p>
              <a:r>
                <a:rPr lang="en-CA" sz="3200" dirty="0" err="1"/>
                <a:t>Partie</a:t>
              </a:r>
              <a:endParaRPr lang="en-CA" sz="3200" dirty="0"/>
            </a:p>
          </p:txBody>
        </p:sp>
      </p:grpSp>
      <p:sp>
        <p:nvSpPr>
          <p:cNvPr id="3" name="Cloud Callout 2"/>
          <p:cNvSpPr/>
          <p:nvPr>
            <p:custDataLst>
              <p:tags r:id="rId8"/>
            </p:custDataLst>
          </p:nvPr>
        </p:nvSpPr>
        <p:spPr>
          <a:xfrm>
            <a:off x="9431621" y="602588"/>
            <a:ext cx="2046578" cy="1671188"/>
          </a:xfrm>
          <a:prstGeom prst="cloudCallout">
            <a:avLst>
              <a:gd name="adj1" fmla="val -13338"/>
              <a:gd name="adj2" fmla="val 89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t>Combien y a-t-il de blocs en tout?</a:t>
            </a:r>
            <a:endParaRPr lang="fr-CA" sz="2000" b="1" dirty="0">
              <a:solidFill>
                <a:schemeClr val="tx1"/>
              </a:solidFill>
            </a:endParaRPr>
          </a:p>
        </p:txBody>
      </p:sp>
      <p:sp>
        <p:nvSpPr>
          <p:cNvPr id="6" name="TextBox 20">
            <a:extLst>
              <a:ext uri="{FF2B5EF4-FFF2-40B4-BE49-F238E27FC236}">
                <a16:creationId xmlns:a16="http://schemas.microsoft.com/office/drawing/2014/main" id="{22E03E0B-4A1F-47FC-8EED-11569A12A8E7}"/>
              </a:ext>
            </a:extLst>
          </p:cNvPr>
          <p:cNvSpPr txBox="1"/>
          <p:nvPr>
            <p:custDataLst>
              <p:tags r:id="rId9"/>
            </p:custDataLst>
          </p:nvPr>
        </p:nvSpPr>
        <p:spPr>
          <a:xfrm>
            <a:off x="1043816" y="444169"/>
            <a:ext cx="7258355"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La relation Partie-Partie-Tout</a:t>
            </a:r>
            <a:endParaRPr lang="en-US" sz="2400" dirty="0">
              <a:solidFill>
                <a:schemeClr val="bg1"/>
              </a:solidFill>
              <a:ea typeface="+mn-lt"/>
              <a:cs typeface="+mn-lt"/>
            </a:endParaRPr>
          </a:p>
        </p:txBody>
      </p:sp>
      <p:sp>
        <p:nvSpPr>
          <p:cNvPr id="5" name="Rectangle 4">
            <a:extLst>
              <a:ext uri="{FF2B5EF4-FFF2-40B4-BE49-F238E27FC236}">
                <a16:creationId xmlns:a16="http://schemas.microsoft.com/office/drawing/2014/main" id="{7CA426C9-219E-4D38-8467-9CB838B5EE70}"/>
              </a:ext>
            </a:extLst>
          </p:cNvPr>
          <p:cNvSpPr/>
          <p:nvPr>
            <p:custDataLst>
              <p:tags r:id="rId10"/>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Cube 28"/>
          <p:cNvSpPr/>
          <p:nvPr>
            <p:custDataLst>
              <p:tags r:id="rId12"/>
            </p:custDataLst>
          </p:nvPr>
        </p:nvSpPr>
        <p:spPr>
          <a:xfrm>
            <a:off x="1329767" y="2273776"/>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Cube 29"/>
          <p:cNvSpPr/>
          <p:nvPr>
            <p:custDataLst>
              <p:tags r:id="rId13"/>
            </p:custDataLst>
          </p:nvPr>
        </p:nvSpPr>
        <p:spPr>
          <a:xfrm>
            <a:off x="4974702" y="2717302"/>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Cube 30"/>
          <p:cNvSpPr/>
          <p:nvPr>
            <p:custDataLst>
              <p:tags r:id="rId14"/>
            </p:custDataLst>
          </p:nvPr>
        </p:nvSpPr>
        <p:spPr>
          <a:xfrm>
            <a:off x="3974205" y="2082983"/>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Cube 31"/>
          <p:cNvSpPr/>
          <p:nvPr>
            <p:custDataLst>
              <p:tags r:id="rId15"/>
            </p:custDataLst>
          </p:nvPr>
        </p:nvSpPr>
        <p:spPr>
          <a:xfrm>
            <a:off x="2572614" y="1692852"/>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Cube 32"/>
          <p:cNvSpPr/>
          <p:nvPr>
            <p:custDataLst>
              <p:tags r:id="rId16"/>
            </p:custDataLst>
          </p:nvPr>
        </p:nvSpPr>
        <p:spPr>
          <a:xfrm>
            <a:off x="6095999" y="2285959"/>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4" name="Cube 33"/>
          <p:cNvSpPr/>
          <p:nvPr>
            <p:custDataLst>
              <p:tags r:id="rId17"/>
            </p:custDataLst>
          </p:nvPr>
        </p:nvSpPr>
        <p:spPr>
          <a:xfrm>
            <a:off x="8927436" y="2283670"/>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Cube 34"/>
          <p:cNvSpPr/>
          <p:nvPr>
            <p:custDataLst>
              <p:tags r:id="rId18"/>
            </p:custDataLst>
          </p:nvPr>
        </p:nvSpPr>
        <p:spPr>
          <a:xfrm>
            <a:off x="8038709" y="1831441"/>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6" name="Cube 35"/>
          <p:cNvSpPr/>
          <p:nvPr>
            <p:custDataLst>
              <p:tags r:id="rId19"/>
            </p:custDataLst>
          </p:nvPr>
        </p:nvSpPr>
        <p:spPr>
          <a:xfrm>
            <a:off x="7096496" y="2422847"/>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113018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dirty="0"/>
          </a:p>
          <a:p>
            <a:r>
              <a:rPr lang="fr-CA" dirty="0"/>
              <a:t>La diapositive </a:t>
            </a:r>
            <a:r>
              <a:rPr lang="fr-CA" dirty="0" smtClean="0"/>
              <a:t>46 </a:t>
            </a:r>
            <a:r>
              <a:rPr lang="fr-CA" dirty="0"/>
              <a:t>peut être </a:t>
            </a:r>
            <a:r>
              <a:rPr lang="fr-CA" b="1" dirty="0"/>
              <a:t>dupliquée</a:t>
            </a:r>
            <a:r>
              <a:rPr lang="fr-CA" dirty="0"/>
              <a:t> et remise aux élèves pour qu’ils puissent décomposer le nombre 10 de multiples façons à l’aide d’un ensemble de blocs et du tableau partie-partie-tout. Cette diapositive peut être adaptée pour inviter les élèves à décomposer des nombres inférieurs à 10 selon le profil des élèves. </a:t>
            </a:r>
          </a:p>
          <a:p>
            <a:endParaRPr lang="fr-CA" dirty="0"/>
          </a:p>
          <a:p>
            <a:r>
              <a:rPr lang="fr-CA" dirty="0"/>
              <a:t>Inviter les élèves à faire des liens entre les différentes façons d’exprimer la relation partie-partie-tout à l’oral et les différentes façons de l’exprimer de façon symbolique, par exemple, </a:t>
            </a:r>
            <a:r>
              <a:rPr lang="en-CA" dirty="0"/>
              <a:t>3 et 7 </a:t>
            </a:r>
            <a:r>
              <a:rPr lang="en-CA" b="1" dirty="0"/>
              <a:t>font</a:t>
            </a:r>
            <a:r>
              <a:rPr lang="en-CA" dirty="0"/>
              <a:t> 10 </a:t>
            </a:r>
          </a:p>
          <a:p>
            <a:pPr marL="6461125" lvl="8" indent="173038"/>
            <a:r>
              <a:rPr lang="en-CA" dirty="0"/>
              <a:t>3 + 7 = 10</a:t>
            </a:r>
          </a:p>
          <a:p>
            <a:endParaRPr lang="fr-CA" dirty="0"/>
          </a:p>
          <a:p>
            <a:endParaRPr lang="fr-CA" dirty="0"/>
          </a:p>
          <a:p>
            <a:r>
              <a:rPr lang="fr-CA" dirty="0"/>
              <a:t>Profiter de l’occasion pour exposer les élèves au concept de commutativité et à la relation d’égalité, par exemple, 3 et 7 </a:t>
            </a:r>
            <a:r>
              <a:rPr lang="fr-CA" b="1" dirty="0"/>
              <a:t>font</a:t>
            </a:r>
            <a:r>
              <a:rPr lang="fr-CA" dirty="0"/>
              <a:t> 10 donc 7 et 3 </a:t>
            </a:r>
            <a:r>
              <a:rPr lang="fr-CA" b="1" dirty="0"/>
              <a:t>font</a:t>
            </a:r>
            <a:r>
              <a:rPr lang="fr-CA" dirty="0"/>
              <a:t> 10</a:t>
            </a:r>
          </a:p>
          <a:p>
            <a:pPr lvl="2" indent="963613"/>
            <a:r>
              <a:rPr lang="fr-CA" dirty="0"/>
              <a:t>3 + 7 = 7 + 3</a:t>
            </a:r>
          </a:p>
          <a:p>
            <a:endParaRPr lang="fr-CA" dirty="0"/>
          </a:p>
          <a:p>
            <a:endParaRPr lang="fr-CA" dirty="0"/>
          </a:p>
        </p:txBody>
      </p:sp>
      <p:sp>
        <p:nvSpPr>
          <p:cNvPr id="5" name="TextBox 12">
            <a:extLst>
              <a:ext uri="{FF2B5EF4-FFF2-40B4-BE49-F238E27FC236}">
                <a16:creationId xmlns:a16="http://schemas.microsoft.com/office/drawing/2014/main" id="{5426E6A3-570D-9245-B1C4-C4CA4683A894}"/>
              </a:ext>
            </a:extLst>
          </p:cNvPr>
          <p:cNvSpPr txBox="1"/>
          <p:nvPr>
            <p:custDataLst>
              <p:tags r:id="rId3"/>
            </p:custDataLst>
          </p:nvPr>
        </p:nvSpPr>
        <p:spPr>
          <a:xfrm>
            <a:off x="1105854" y="437422"/>
            <a:ext cx="739951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La relation Partie-Partie-Tout</a:t>
            </a:r>
          </a:p>
        </p:txBody>
      </p:sp>
      <p:sp>
        <p:nvSpPr>
          <p:cNvPr id="6" name="Rectangle 26">
            <a:extLst>
              <a:ext uri="{FF2B5EF4-FFF2-40B4-BE49-F238E27FC236}">
                <a16:creationId xmlns:a16="http://schemas.microsoft.com/office/drawing/2014/main" id="{2FFE1002-E844-3642-A0B9-10BEEFD39A80}"/>
              </a:ext>
            </a:extLst>
          </p:cNvPr>
          <p:cNvSpPr/>
          <p:nvPr>
            <p:custDataLst>
              <p:tags r:id="rId4"/>
            </p:custDataLst>
          </p:nvPr>
        </p:nvSpPr>
        <p:spPr>
          <a:xfrm>
            <a:off x="26148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p>
        </p:txBody>
      </p:sp>
      <p:sp>
        <p:nvSpPr>
          <p:cNvPr id="7" name="ZoneTexte 6">
            <a:extLst>
              <a:ext uri="{FF2B5EF4-FFF2-40B4-BE49-F238E27FC236}">
                <a16:creationId xmlns:a16="http://schemas.microsoft.com/office/drawing/2014/main" id="{92ADF21D-5F84-42A5-A3CB-AAA884582755}"/>
              </a:ext>
            </a:extLst>
          </p:cNvPr>
          <p:cNvSpPr txBox="1"/>
          <p:nvPr>
            <p:custDataLst>
              <p:tags r:id="rId5"/>
            </p:custDataLst>
          </p:nvPr>
        </p:nvSpPr>
        <p:spPr>
          <a:xfrm>
            <a:off x="679702" y="1196162"/>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Tree>
    <p:extLst>
      <p:ext uri="{BB962C8B-B14F-4D97-AF65-F5344CB8AC3E}">
        <p14:creationId xmlns:p14="http://schemas.microsoft.com/office/powerpoint/2010/main" val="8330370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p:cNvSpPr/>
          <p:nvPr>
            <p:custDataLst>
              <p:tags r:id="rId1"/>
            </p:custDataLst>
          </p:nvPr>
        </p:nvSpPr>
        <p:spPr>
          <a:xfrm>
            <a:off x="1673670" y="2105917"/>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8" name="Cube 7"/>
          <p:cNvSpPr/>
          <p:nvPr>
            <p:custDataLst>
              <p:tags r:id="rId2"/>
            </p:custDataLst>
          </p:nvPr>
        </p:nvSpPr>
        <p:spPr>
          <a:xfrm>
            <a:off x="4862932" y="2288286"/>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9" name="Cube 8"/>
          <p:cNvSpPr/>
          <p:nvPr>
            <p:custDataLst>
              <p:tags r:id="rId3"/>
            </p:custDataLst>
          </p:nvPr>
        </p:nvSpPr>
        <p:spPr>
          <a:xfrm>
            <a:off x="3075261" y="2381004"/>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0" name="Cube 9"/>
          <p:cNvSpPr/>
          <p:nvPr>
            <p:custDataLst>
              <p:tags r:id="rId4"/>
            </p:custDataLst>
          </p:nvPr>
        </p:nvSpPr>
        <p:spPr>
          <a:xfrm>
            <a:off x="3974205" y="2082983"/>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1" name="Cube 10"/>
          <p:cNvSpPr/>
          <p:nvPr>
            <p:custDataLst>
              <p:tags r:id="rId5"/>
            </p:custDataLst>
          </p:nvPr>
        </p:nvSpPr>
        <p:spPr>
          <a:xfrm>
            <a:off x="2572614" y="1692852"/>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2" name="Cube 11"/>
          <p:cNvSpPr/>
          <p:nvPr>
            <p:custDataLst>
              <p:tags r:id="rId6"/>
            </p:custDataLst>
          </p:nvPr>
        </p:nvSpPr>
        <p:spPr>
          <a:xfrm>
            <a:off x="6095999" y="2285959"/>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3" name="Cube 12"/>
          <p:cNvSpPr/>
          <p:nvPr>
            <p:custDataLst>
              <p:tags r:id="rId7"/>
            </p:custDataLst>
          </p:nvPr>
        </p:nvSpPr>
        <p:spPr>
          <a:xfrm>
            <a:off x="8927436" y="2283670"/>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4" name="Cube 13"/>
          <p:cNvSpPr/>
          <p:nvPr>
            <p:custDataLst>
              <p:tags r:id="rId8"/>
            </p:custDataLst>
          </p:nvPr>
        </p:nvSpPr>
        <p:spPr>
          <a:xfrm>
            <a:off x="8038709" y="1831441"/>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5" name="Cube 14"/>
          <p:cNvSpPr/>
          <p:nvPr>
            <p:custDataLst>
              <p:tags r:id="rId9"/>
            </p:custDataLst>
          </p:nvPr>
        </p:nvSpPr>
        <p:spPr>
          <a:xfrm>
            <a:off x="7250397" y="2297190"/>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6" name="Cube 15"/>
          <p:cNvSpPr/>
          <p:nvPr>
            <p:custDataLst>
              <p:tags r:id="rId10"/>
            </p:custDataLst>
          </p:nvPr>
        </p:nvSpPr>
        <p:spPr>
          <a:xfrm>
            <a:off x="9391443" y="1629164"/>
            <a:ext cx="772160" cy="751840"/>
          </a:xfrm>
          <a:prstGeom prst="cub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7" name="Rectangle 16"/>
          <p:cNvSpPr/>
          <p:nvPr>
            <p:custDataLst>
              <p:tags r:id="rId11"/>
            </p:custDataLst>
          </p:nvPr>
        </p:nvSpPr>
        <p:spPr>
          <a:xfrm>
            <a:off x="1407565" y="1487160"/>
            <a:ext cx="9110765" cy="176268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custDataLst>
              <p:tags r:id="rId12"/>
            </p:custDataLst>
          </p:nvPr>
        </p:nvSpPr>
        <p:spPr>
          <a:xfrm>
            <a:off x="4841636" y="1475694"/>
            <a:ext cx="1358834" cy="584775"/>
          </a:xfrm>
          <a:prstGeom prst="rect">
            <a:avLst/>
          </a:prstGeom>
          <a:noFill/>
        </p:spPr>
        <p:txBody>
          <a:bodyPr wrap="none" rtlCol="0">
            <a:spAutoFit/>
          </a:bodyPr>
          <a:lstStyle/>
          <a:p>
            <a:r>
              <a:rPr lang="en-CA" sz="3200" dirty="0"/>
              <a:t>Le tout</a:t>
            </a:r>
          </a:p>
        </p:txBody>
      </p:sp>
      <p:sp>
        <p:nvSpPr>
          <p:cNvPr id="21" name="Round Diagonal Corner Rectangle 20">
            <a:extLst>
              <a:ext uri="{FF2B5EF4-FFF2-40B4-BE49-F238E27FC236}">
                <a16:creationId xmlns:a16="http://schemas.microsoft.com/office/drawing/2014/main" id="{BFA02294-7002-6347-BD03-F6D435E893BC}"/>
              </a:ext>
            </a:extLst>
          </p:cNvPr>
          <p:cNvSpPr/>
          <p:nvPr>
            <p:custDataLst>
              <p:tags r:id="rId13"/>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custDataLst>
              <p:tags r:id="rId14"/>
            </p:custDataLst>
          </p:nvPr>
        </p:nvGrpSpPr>
        <p:grpSpPr>
          <a:xfrm>
            <a:off x="469494" y="3473054"/>
            <a:ext cx="4978400" cy="2250698"/>
            <a:chOff x="477520" y="4343142"/>
            <a:chExt cx="4978400" cy="2250698"/>
          </a:xfrm>
        </p:grpSpPr>
        <p:sp>
          <p:nvSpPr>
            <p:cNvPr id="19" name="Rectangle 18"/>
            <p:cNvSpPr/>
            <p:nvPr/>
          </p:nvSpPr>
          <p:spPr>
            <a:xfrm>
              <a:off x="477520" y="4358640"/>
              <a:ext cx="4978400" cy="2235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526811" y="4343142"/>
              <a:ext cx="1163267" cy="584775"/>
            </a:xfrm>
            <a:prstGeom prst="rect">
              <a:avLst/>
            </a:prstGeom>
            <a:noFill/>
          </p:spPr>
          <p:txBody>
            <a:bodyPr wrap="none" rtlCol="0">
              <a:spAutoFit/>
            </a:bodyPr>
            <a:lstStyle/>
            <a:p>
              <a:r>
                <a:rPr lang="fr-CA" sz="3200" dirty="0"/>
                <a:t>Partie</a:t>
              </a:r>
            </a:p>
          </p:txBody>
        </p:sp>
      </p:grpSp>
      <p:grpSp>
        <p:nvGrpSpPr>
          <p:cNvPr id="26" name="Group 25"/>
          <p:cNvGrpSpPr/>
          <p:nvPr>
            <p:custDataLst>
              <p:tags r:id="rId15"/>
            </p:custDataLst>
          </p:nvPr>
        </p:nvGrpSpPr>
        <p:grpSpPr>
          <a:xfrm>
            <a:off x="5856829" y="3485627"/>
            <a:ext cx="4978400" cy="2250699"/>
            <a:chOff x="6573520" y="4343141"/>
            <a:chExt cx="4978400" cy="2250699"/>
          </a:xfrm>
        </p:grpSpPr>
        <p:sp>
          <p:nvSpPr>
            <p:cNvPr id="20" name="Rectangle 19"/>
            <p:cNvSpPr/>
            <p:nvPr/>
          </p:nvSpPr>
          <p:spPr>
            <a:xfrm>
              <a:off x="6573520" y="4358640"/>
              <a:ext cx="4978400" cy="2235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629061" y="4343141"/>
              <a:ext cx="1163267" cy="584775"/>
            </a:xfrm>
            <a:prstGeom prst="rect">
              <a:avLst/>
            </a:prstGeom>
            <a:noFill/>
          </p:spPr>
          <p:txBody>
            <a:bodyPr wrap="none" rtlCol="0">
              <a:spAutoFit/>
            </a:bodyPr>
            <a:lstStyle/>
            <a:p>
              <a:r>
                <a:rPr lang="fr-CA" sz="3200" dirty="0"/>
                <a:t>Partie</a:t>
              </a:r>
            </a:p>
          </p:txBody>
        </p:sp>
      </p:grpSp>
      <p:sp>
        <p:nvSpPr>
          <p:cNvPr id="3" name="TextBox 2"/>
          <p:cNvSpPr txBox="1"/>
          <p:nvPr>
            <p:custDataLst>
              <p:tags r:id="rId16"/>
            </p:custDataLst>
          </p:nvPr>
        </p:nvSpPr>
        <p:spPr>
          <a:xfrm>
            <a:off x="4099245" y="5826408"/>
            <a:ext cx="3626249" cy="830997"/>
          </a:xfrm>
          <a:prstGeom prst="rect">
            <a:avLst/>
          </a:prstGeom>
          <a:noFill/>
        </p:spPr>
        <p:txBody>
          <a:bodyPr wrap="none" rtlCol="0">
            <a:spAutoFit/>
          </a:bodyPr>
          <a:lstStyle/>
          <a:p>
            <a:r>
              <a:rPr lang="en-CA" sz="2400" b="1" dirty="0"/>
              <a:t>_____ et _____ font _____ </a:t>
            </a:r>
          </a:p>
          <a:p>
            <a:r>
              <a:rPr lang="en-CA" sz="2400" b="1" dirty="0"/>
              <a:t>_____ + _____ = _____ </a:t>
            </a:r>
          </a:p>
        </p:txBody>
      </p:sp>
      <p:sp>
        <p:nvSpPr>
          <p:cNvPr id="5" name="TextBox 20">
            <a:extLst>
              <a:ext uri="{FF2B5EF4-FFF2-40B4-BE49-F238E27FC236}">
                <a16:creationId xmlns:a16="http://schemas.microsoft.com/office/drawing/2014/main" id="{6971ECA6-BD2E-41E7-B23F-6D1F8945CE72}"/>
              </a:ext>
            </a:extLst>
          </p:cNvPr>
          <p:cNvSpPr txBox="1"/>
          <p:nvPr>
            <p:custDataLst>
              <p:tags r:id="rId17"/>
            </p:custDataLst>
          </p:nvPr>
        </p:nvSpPr>
        <p:spPr>
          <a:xfrm>
            <a:off x="1048600" y="387101"/>
            <a:ext cx="7137457"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La relation Partie-Partie-Tout</a:t>
            </a:r>
            <a:endParaRPr lang="en-US" sz="2400" dirty="0">
              <a:solidFill>
                <a:schemeClr val="bg1"/>
              </a:solidFill>
              <a:ea typeface="+mn-lt"/>
              <a:cs typeface="+mn-lt"/>
            </a:endParaRPr>
          </a:p>
        </p:txBody>
      </p:sp>
      <p:sp>
        <p:nvSpPr>
          <p:cNvPr id="6" name="Rectangle 5">
            <a:extLst>
              <a:ext uri="{FF2B5EF4-FFF2-40B4-BE49-F238E27FC236}">
                <a16:creationId xmlns:a16="http://schemas.microsoft.com/office/drawing/2014/main" id="{2D1AE8C6-2872-4AED-BE20-D4B246EA50D9}"/>
              </a:ext>
            </a:extLst>
          </p:cNvPr>
          <p:cNvSpPr/>
          <p:nvPr>
            <p:custDataLst>
              <p:tags r:id="rId18"/>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9"/>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76242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69457" y="1771125"/>
            <a:ext cx="924664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Présenter </a:t>
            </a:r>
            <a:r>
              <a:rPr lang="fr-CA" dirty="0" smtClean="0"/>
              <a:t>la </a:t>
            </a:r>
            <a:r>
              <a:rPr lang="fr-CA" dirty="0"/>
              <a:t>diapositive </a:t>
            </a:r>
            <a:r>
              <a:rPr lang="fr-CA" dirty="0" smtClean="0"/>
              <a:t>48 et leur expliquer les règles </a:t>
            </a:r>
            <a:r>
              <a:rPr lang="fr-CA" dirty="0"/>
              <a:t>du jeu de cartes </a:t>
            </a:r>
            <a:r>
              <a:rPr lang="fr-CA" i="1" dirty="0" smtClean="0"/>
              <a:t>Faire 10</a:t>
            </a:r>
            <a:endParaRPr lang="fr-CA" sz="900" dirty="0"/>
          </a:p>
          <a:p>
            <a:pPr marL="285750" indent="-285750">
              <a:buFont typeface="Arial" panose="020B0604020202020204" pitchFamily="34" charset="0"/>
              <a:buChar char="•"/>
            </a:pPr>
            <a:r>
              <a:rPr lang="fr-CA" dirty="0"/>
              <a:t>Le premier joueur choisit une paire de nombres qui sont complémentaires à 10 et les place dans sa pile en nommant les nombres complémentaires qu’il a choisis, par exemple, j’ai choisi six et quatre, six et quatre font dix. Puis, il remplace les deux cartes par de nouvelles cartes tirées de la pioche (cartes restant après avoir </a:t>
            </a:r>
            <a:r>
              <a:rPr lang="fr-CA" dirty="0" smtClean="0"/>
              <a:t>placé </a:t>
            </a:r>
            <a:r>
              <a:rPr lang="fr-CA" dirty="0"/>
              <a:t>les 9 cartes de départ). </a:t>
            </a:r>
          </a:p>
          <a:p>
            <a:pPr marL="285750" indent="-285750">
              <a:buFont typeface="Arial" panose="020B0604020202020204" pitchFamily="34" charset="0"/>
              <a:buChar char="•"/>
            </a:pPr>
            <a:endParaRPr lang="fr-CA" sz="900" dirty="0"/>
          </a:p>
          <a:p>
            <a:pPr marL="285750" indent="-285750">
              <a:buFont typeface="Arial" panose="020B0604020202020204" pitchFamily="34" charset="0"/>
              <a:buChar char="•"/>
            </a:pPr>
            <a:r>
              <a:rPr lang="fr-CA" dirty="0"/>
              <a:t>Le joueur suivant procède de la même façon.</a:t>
            </a:r>
          </a:p>
          <a:p>
            <a:pPr marL="285750" indent="-285750">
              <a:buFont typeface="Arial" panose="020B0604020202020204" pitchFamily="34" charset="0"/>
              <a:buChar char="•"/>
            </a:pPr>
            <a:endParaRPr lang="fr-CA" sz="900" dirty="0"/>
          </a:p>
          <a:p>
            <a:pPr marL="285750" indent="-285750">
              <a:buFont typeface="Arial" panose="020B0604020202020204" pitchFamily="34" charset="0"/>
              <a:buChar char="•"/>
            </a:pPr>
            <a:r>
              <a:rPr lang="fr-CA" dirty="0"/>
              <a:t>Le jeu se continue jusqu’à ce qu’il n’y ait plus de cartes dans la pioche ou qu’il n’y ait plus de paires possibles.</a:t>
            </a:r>
          </a:p>
          <a:p>
            <a:r>
              <a:rPr lang="fr-CA" dirty="0"/>
              <a:t> </a:t>
            </a:r>
          </a:p>
          <a:p>
            <a:pPr marL="285750" indent="-285750">
              <a:buFont typeface="Arial" panose="020B0604020202020204" pitchFamily="34" charset="0"/>
              <a:buChar char="•"/>
            </a:pPr>
            <a:r>
              <a:rPr lang="fr-CA" dirty="0"/>
              <a:t>Le gagnant est celui qui a le plus de paires de nombres complémentaires à 10.</a:t>
            </a:r>
          </a:p>
          <a:p>
            <a:pPr marL="285750" indent="-285750">
              <a:buFont typeface="Arial" panose="020B0604020202020204" pitchFamily="34" charset="0"/>
              <a:buChar char="•"/>
            </a:pPr>
            <a:endParaRPr lang="fr-CA" sz="2400" dirty="0"/>
          </a:p>
          <a:p>
            <a:pPr>
              <a:defRPr/>
            </a:pPr>
            <a:r>
              <a:rPr lang="fr-CA" dirty="0">
                <a:solidFill>
                  <a:prstClr val="black"/>
                </a:solidFill>
              </a:rPr>
              <a:t>Profiter de l’occasion pour observer la connaissance des faits de 10 chez les élèves.</a:t>
            </a:r>
          </a:p>
          <a:p>
            <a:pPr marL="285750" indent="-285750">
              <a:buFont typeface="Arial" panose="020B0604020202020204" pitchFamily="34" charset="0"/>
              <a:buChar char="•"/>
            </a:pPr>
            <a:endParaRPr lang="en-CA" sz="2400" dirty="0"/>
          </a:p>
        </p:txBody>
      </p:sp>
      <p:sp>
        <p:nvSpPr>
          <p:cNvPr id="4" name="ZoneTexte 3"/>
          <p:cNvSpPr txBox="1"/>
          <p:nvPr>
            <p:custDataLst>
              <p:tags r:id="rId3"/>
            </p:custDataLst>
          </p:nvPr>
        </p:nvSpPr>
        <p:spPr>
          <a:xfrm>
            <a:off x="694210" y="1180394"/>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5"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105854" y="437422"/>
            <a:ext cx="6663293"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Jeu de cartes </a:t>
            </a:r>
            <a:r>
              <a:rPr lang="fr-CA" sz="2400" i="1" dirty="0">
                <a:solidFill>
                  <a:schemeClr val="bg1"/>
                </a:solidFill>
                <a:ea typeface="+mn-lt"/>
                <a:cs typeface="+mn-lt"/>
              </a:rPr>
              <a:t>Faire 10</a:t>
            </a:r>
          </a:p>
        </p:txBody>
      </p:sp>
      <p:sp>
        <p:nvSpPr>
          <p:cNvPr id="6" name="Rectangle 26">
            <a:extLst>
              <a:ext uri="{FF2B5EF4-FFF2-40B4-BE49-F238E27FC236}">
                <a16:creationId xmlns:a16="http://schemas.microsoft.com/office/drawing/2014/main" id="{2FFE1002-E844-3642-A0B9-10BEEFD39A80}"/>
              </a:ext>
            </a:extLst>
          </p:cNvPr>
          <p:cNvSpPr/>
          <p:nvPr>
            <p:custDataLst>
              <p:tags r:id="rId5"/>
            </p:custDataLst>
          </p:nvPr>
        </p:nvSpPr>
        <p:spPr>
          <a:xfrm>
            <a:off x="26148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p>
        </p:txBody>
      </p:sp>
      <p:sp>
        <p:nvSpPr>
          <p:cNvPr id="7" name="ZoneTexte 6">
            <a:extLst>
              <a:ext uri="{FF2B5EF4-FFF2-40B4-BE49-F238E27FC236}">
                <a16:creationId xmlns:a16="http://schemas.microsoft.com/office/drawing/2014/main" id="{92ADF21D-5F84-42A5-A3CB-AAA884582755}"/>
              </a:ext>
            </a:extLst>
          </p:cNvPr>
          <p:cNvSpPr txBox="1"/>
          <p:nvPr>
            <p:custDataLst>
              <p:tags r:id="rId6"/>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8" name="ZoneTexte 7"/>
          <p:cNvSpPr txBox="1"/>
          <p:nvPr>
            <p:custDataLst>
              <p:tags r:id="rId7"/>
            </p:custDataLst>
          </p:nvPr>
        </p:nvSpPr>
        <p:spPr>
          <a:xfrm>
            <a:off x="9838925" y="645171"/>
            <a:ext cx="2091589" cy="2862322"/>
          </a:xfrm>
          <a:prstGeom prst="rect">
            <a:avLst/>
          </a:prstGeom>
          <a:solidFill>
            <a:schemeClr val="accent6">
              <a:lumMod val="60000"/>
              <a:lumOff val="40000"/>
            </a:schemeClr>
          </a:solidFill>
        </p:spPr>
        <p:txBody>
          <a:bodyPr wrap="square" rtlCol="0">
            <a:spAutoFit/>
          </a:bodyPr>
          <a:lstStyle/>
          <a:p>
            <a:pPr lvl="0">
              <a:defRPr/>
            </a:pPr>
            <a:r>
              <a:rPr lang="fr-CA" b="1" dirty="0">
                <a:solidFill>
                  <a:prstClr val="black"/>
                </a:solidFill>
                <a:cs typeface="Calibri"/>
              </a:rPr>
              <a:t>À noter :</a:t>
            </a:r>
            <a:r>
              <a:rPr lang="en-CA" dirty="0">
                <a:solidFill>
                  <a:prstClr val="black"/>
                </a:solidFill>
                <a:cs typeface="Calibri"/>
              </a:rPr>
              <a:t> </a:t>
            </a:r>
            <a:endParaRPr lang="en-US" dirty="0">
              <a:solidFill>
                <a:prstClr val="black"/>
              </a:solidFill>
              <a:ea typeface="+mn-lt"/>
              <a:cs typeface="Calibri"/>
            </a:endParaRPr>
          </a:p>
          <a:p>
            <a:r>
              <a:rPr lang="fr-CA" dirty="0"/>
              <a:t>Ce jeu peut être joué seul, avec un ou des partenaires, avec un ou des membres de la famille. Ce jeu peut se jouer également avec des cartes à jouer.  </a:t>
            </a:r>
          </a:p>
        </p:txBody>
      </p:sp>
    </p:spTree>
    <p:extLst>
      <p:ext uri="{BB962C8B-B14F-4D97-AF65-F5344CB8AC3E}">
        <p14:creationId xmlns:p14="http://schemas.microsoft.com/office/powerpoint/2010/main" val="13320106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custDataLst>
              <p:tags r:id="rId1"/>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7</a:t>
            </a:r>
          </a:p>
        </p:txBody>
      </p:sp>
      <p:sp>
        <p:nvSpPr>
          <p:cNvPr id="5" name="Round Diagonal Corner Rectangle 4">
            <a:extLst>
              <a:ext uri="{FF2B5EF4-FFF2-40B4-BE49-F238E27FC236}">
                <a16:creationId xmlns:a16="http://schemas.microsoft.com/office/drawing/2014/main" id="{BFA02294-7002-6347-BD03-F6D435E893BC}"/>
              </a:ext>
            </a:extLst>
          </p:cNvPr>
          <p:cNvSpPr/>
          <p:nvPr>
            <p:custDataLst>
              <p:tags r:id="rId2"/>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custDataLst>
              <p:tags r:id="rId3"/>
            </p:custDataLst>
          </p:nvPr>
        </p:nvSpPr>
        <p:spPr>
          <a:xfrm>
            <a:off x="1850322" y="1981484"/>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6</a:t>
            </a:r>
          </a:p>
        </p:txBody>
      </p:sp>
      <p:sp>
        <p:nvSpPr>
          <p:cNvPr id="16" name="Rectangle 15"/>
          <p:cNvSpPr/>
          <p:nvPr>
            <p:custDataLst>
              <p:tags r:id="rId4"/>
            </p:custDataLst>
          </p:nvPr>
        </p:nvSpPr>
        <p:spPr>
          <a:xfrm>
            <a:off x="1880555" y="3577551"/>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7</a:t>
            </a:r>
          </a:p>
        </p:txBody>
      </p:sp>
      <p:sp>
        <p:nvSpPr>
          <p:cNvPr id="17" name="Rectangle 16"/>
          <p:cNvSpPr/>
          <p:nvPr>
            <p:custDataLst>
              <p:tags r:id="rId5"/>
            </p:custDataLst>
          </p:nvPr>
        </p:nvSpPr>
        <p:spPr>
          <a:xfrm>
            <a:off x="1880555" y="5173619"/>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5</a:t>
            </a:r>
          </a:p>
        </p:txBody>
      </p:sp>
      <p:sp>
        <p:nvSpPr>
          <p:cNvPr id="18" name="Rectangle 17"/>
          <p:cNvSpPr/>
          <p:nvPr>
            <p:custDataLst>
              <p:tags r:id="rId6"/>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2</a:t>
            </a:r>
          </a:p>
        </p:txBody>
      </p:sp>
      <p:sp>
        <p:nvSpPr>
          <p:cNvPr id="19" name="Rectangle 18"/>
          <p:cNvSpPr/>
          <p:nvPr>
            <p:custDataLst>
              <p:tags r:id="rId7"/>
            </p:custDataLst>
          </p:nvPr>
        </p:nvSpPr>
        <p:spPr>
          <a:xfrm>
            <a:off x="3727063" y="3579346"/>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a:t>
            </a:r>
          </a:p>
        </p:txBody>
      </p:sp>
      <p:sp>
        <p:nvSpPr>
          <p:cNvPr id="20" name="Rectangle 19"/>
          <p:cNvSpPr/>
          <p:nvPr>
            <p:custDataLst>
              <p:tags r:id="rId8"/>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4</a:t>
            </a:r>
          </a:p>
        </p:txBody>
      </p:sp>
      <p:sp>
        <p:nvSpPr>
          <p:cNvPr id="21" name="Rectangle 20"/>
          <p:cNvSpPr/>
          <p:nvPr>
            <p:custDataLst>
              <p:tags r:id="rId9"/>
            </p:custDataLst>
          </p:nvPr>
        </p:nvSpPr>
        <p:spPr>
          <a:xfrm>
            <a:off x="5530424" y="1981483"/>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10</a:t>
            </a:r>
          </a:p>
        </p:txBody>
      </p:sp>
      <p:sp>
        <p:nvSpPr>
          <p:cNvPr id="22" name="Rectangle 21"/>
          <p:cNvSpPr/>
          <p:nvPr>
            <p:custDataLst>
              <p:tags r:id="rId10"/>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3</a:t>
            </a:r>
          </a:p>
        </p:txBody>
      </p:sp>
      <p:sp>
        <p:nvSpPr>
          <p:cNvPr id="23" name="Rectangle 22"/>
          <p:cNvSpPr/>
          <p:nvPr>
            <p:custDataLst>
              <p:tags r:id="rId11"/>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8</a:t>
            </a:r>
          </a:p>
        </p:txBody>
      </p:sp>
      <p:sp>
        <p:nvSpPr>
          <p:cNvPr id="24" name="Rectangle 23"/>
          <p:cNvSpPr/>
          <p:nvPr>
            <p:custDataLst>
              <p:tags r:id="rId12"/>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8</a:t>
            </a:r>
          </a:p>
        </p:txBody>
      </p:sp>
      <p:sp>
        <p:nvSpPr>
          <p:cNvPr id="25" name="Rectangle 24"/>
          <p:cNvSpPr/>
          <p:nvPr>
            <p:custDataLst>
              <p:tags r:id="rId13"/>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3</a:t>
            </a:r>
          </a:p>
        </p:txBody>
      </p:sp>
      <p:sp>
        <p:nvSpPr>
          <p:cNvPr id="26" name="Rectangle 25"/>
          <p:cNvSpPr/>
          <p:nvPr>
            <p:custDataLst>
              <p:tags r:id="rId14"/>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a:t>
            </a:r>
          </a:p>
        </p:txBody>
      </p:sp>
      <p:sp>
        <p:nvSpPr>
          <p:cNvPr id="27" name="Rectangle 26"/>
          <p:cNvSpPr/>
          <p:nvPr>
            <p:custDataLst>
              <p:tags r:id="rId15"/>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2</a:t>
            </a:r>
          </a:p>
        </p:txBody>
      </p:sp>
      <p:sp>
        <p:nvSpPr>
          <p:cNvPr id="28" name="Rectangle 27"/>
          <p:cNvSpPr/>
          <p:nvPr>
            <p:custDataLst>
              <p:tags r:id="rId16"/>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8</a:t>
            </a:r>
          </a:p>
        </p:txBody>
      </p:sp>
      <p:sp>
        <p:nvSpPr>
          <p:cNvPr id="29" name="Rectangle 28"/>
          <p:cNvSpPr/>
          <p:nvPr>
            <p:custDataLst>
              <p:tags r:id="rId17"/>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2</a:t>
            </a:r>
          </a:p>
        </p:txBody>
      </p:sp>
      <p:sp>
        <p:nvSpPr>
          <p:cNvPr id="30" name="Rectangle 29"/>
          <p:cNvSpPr/>
          <p:nvPr>
            <p:custDataLst>
              <p:tags r:id="rId18"/>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a:t>
            </a:r>
          </a:p>
        </p:txBody>
      </p:sp>
      <p:sp>
        <p:nvSpPr>
          <p:cNvPr id="31" name="Rectangle 30"/>
          <p:cNvSpPr/>
          <p:nvPr>
            <p:custDataLst>
              <p:tags r:id="rId19"/>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3</a:t>
            </a:r>
          </a:p>
        </p:txBody>
      </p:sp>
      <p:sp>
        <p:nvSpPr>
          <p:cNvPr id="32" name="Rectangle 31"/>
          <p:cNvSpPr/>
          <p:nvPr>
            <p:custDataLst>
              <p:tags r:id="rId20"/>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4</a:t>
            </a:r>
          </a:p>
        </p:txBody>
      </p:sp>
      <p:sp>
        <p:nvSpPr>
          <p:cNvPr id="33" name="Rectangle 32"/>
          <p:cNvSpPr/>
          <p:nvPr>
            <p:custDataLst>
              <p:tags r:id="rId21"/>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9</a:t>
            </a:r>
          </a:p>
        </p:txBody>
      </p:sp>
      <p:sp>
        <p:nvSpPr>
          <p:cNvPr id="34" name="Rectangle 33"/>
          <p:cNvSpPr/>
          <p:nvPr>
            <p:custDataLst>
              <p:tags r:id="rId22"/>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6</a:t>
            </a:r>
          </a:p>
        </p:txBody>
      </p:sp>
      <p:sp>
        <p:nvSpPr>
          <p:cNvPr id="35" name="Rectangle 34"/>
          <p:cNvSpPr/>
          <p:nvPr>
            <p:custDataLst>
              <p:tags r:id="rId23"/>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10</a:t>
            </a:r>
          </a:p>
        </p:txBody>
      </p:sp>
      <p:sp>
        <p:nvSpPr>
          <p:cNvPr id="36" name="Rectangle 35"/>
          <p:cNvSpPr/>
          <p:nvPr>
            <p:custDataLst>
              <p:tags r:id="rId24"/>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a:t>
            </a:r>
          </a:p>
        </p:txBody>
      </p:sp>
      <p:sp>
        <p:nvSpPr>
          <p:cNvPr id="37" name="Rectangle 36"/>
          <p:cNvSpPr/>
          <p:nvPr>
            <p:custDataLst>
              <p:tags r:id="rId25"/>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3</a:t>
            </a:r>
          </a:p>
        </p:txBody>
      </p:sp>
      <p:sp>
        <p:nvSpPr>
          <p:cNvPr id="38" name="Rectangle 37"/>
          <p:cNvSpPr/>
          <p:nvPr>
            <p:custDataLst>
              <p:tags r:id="rId26"/>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2</a:t>
            </a:r>
          </a:p>
        </p:txBody>
      </p:sp>
      <p:sp>
        <p:nvSpPr>
          <p:cNvPr id="39" name="Rectangle 38"/>
          <p:cNvSpPr/>
          <p:nvPr>
            <p:custDataLst>
              <p:tags r:id="rId27"/>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10</a:t>
            </a:r>
          </a:p>
        </p:txBody>
      </p:sp>
      <p:sp>
        <p:nvSpPr>
          <p:cNvPr id="40" name="Rectangle 39"/>
          <p:cNvSpPr/>
          <p:nvPr>
            <p:custDataLst>
              <p:tags r:id="rId28"/>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5</a:t>
            </a:r>
          </a:p>
        </p:txBody>
      </p:sp>
      <p:sp>
        <p:nvSpPr>
          <p:cNvPr id="41" name="Rectangle 40"/>
          <p:cNvSpPr/>
          <p:nvPr>
            <p:custDataLst>
              <p:tags r:id="rId29"/>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3</a:t>
            </a:r>
          </a:p>
        </p:txBody>
      </p:sp>
      <p:sp>
        <p:nvSpPr>
          <p:cNvPr id="42" name="Rectangle 41"/>
          <p:cNvSpPr/>
          <p:nvPr>
            <p:custDataLst>
              <p:tags r:id="rId30"/>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4</a:t>
            </a:r>
          </a:p>
        </p:txBody>
      </p:sp>
      <p:sp>
        <p:nvSpPr>
          <p:cNvPr id="43" name="Rectangle 42"/>
          <p:cNvSpPr/>
          <p:nvPr>
            <p:custDataLst>
              <p:tags r:id="rId31"/>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5</a:t>
            </a:r>
          </a:p>
        </p:txBody>
      </p:sp>
      <p:sp>
        <p:nvSpPr>
          <p:cNvPr id="45" name="Rectangle 44"/>
          <p:cNvSpPr/>
          <p:nvPr>
            <p:custDataLst>
              <p:tags r:id="rId32"/>
            </p:custDataLst>
          </p:nvPr>
        </p:nvSpPr>
        <p:spPr>
          <a:xfrm>
            <a:off x="5573571" y="3577551"/>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6</a:t>
            </a:r>
          </a:p>
        </p:txBody>
      </p:sp>
      <p:sp>
        <p:nvSpPr>
          <p:cNvPr id="46" name="Rectangle 45"/>
          <p:cNvSpPr/>
          <p:nvPr>
            <p:custDataLst>
              <p:tags r:id="rId33"/>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7</a:t>
            </a:r>
          </a:p>
        </p:txBody>
      </p:sp>
      <p:sp>
        <p:nvSpPr>
          <p:cNvPr id="47" name="Rectangle 46"/>
          <p:cNvSpPr/>
          <p:nvPr>
            <p:custDataLst>
              <p:tags r:id="rId34"/>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5</a:t>
            </a:r>
          </a:p>
        </p:txBody>
      </p:sp>
      <p:sp>
        <p:nvSpPr>
          <p:cNvPr id="48" name="Rectangle 47"/>
          <p:cNvSpPr/>
          <p:nvPr>
            <p:custDataLst>
              <p:tags r:id="rId35"/>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7</a:t>
            </a:r>
          </a:p>
        </p:txBody>
      </p:sp>
      <p:sp>
        <p:nvSpPr>
          <p:cNvPr id="49" name="Rectangle 48"/>
          <p:cNvSpPr/>
          <p:nvPr>
            <p:custDataLst>
              <p:tags r:id="rId36"/>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4</a:t>
            </a:r>
          </a:p>
        </p:txBody>
      </p:sp>
      <p:sp>
        <p:nvSpPr>
          <p:cNvPr id="50" name="Rectangle 49"/>
          <p:cNvSpPr/>
          <p:nvPr>
            <p:custDataLst>
              <p:tags r:id="rId37"/>
            </p:custDataLst>
          </p:nvPr>
        </p:nvSpPr>
        <p:spPr>
          <a:xfrm>
            <a:off x="7875863" y="4053137"/>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6</a:t>
            </a:r>
          </a:p>
        </p:txBody>
      </p:sp>
      <p:sp>
        <p:nvSpPr>
          <p:cNvPr id="51" name="Rectangle 50"/>
          <p:cNvSpPr/>
          <p:nvPr>
            <p:custDataLst>
              <p:tags r:id="rId38"/>
            </p:custDataLst>
          </p:nvPr>
        </p:nvSpPr>
        <p:spPr>
          <a:xfrm>
            <a:off x="3690373" y="1981483"/>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5</a:t>
            </a:r>
          </a:p>
        </p:txBody>
      </p:sp>
      <p:sp>
        <p:nvSpPr>
          <p:cNvPr id="52" name="Rectangle 51"/>
          <p:cNvSpPr/>
          <p:nvPr>
            <p:custDataLst>
              <p:tags r:id="rId39"/>
            </p:custDataLst>
          </p:nvPr>
        </p:nvSpPr>
        <p:spPr>
          <a:xfrm>
            <a:off x="3744518" y="5177210"/>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a:t>8</a:t>
            </a:r>
          </a:p>
        </p:txBody>
      </p:sp>
      <p:sp>
        <p:nvSpPr>
          <p:cNvPr id="53" name="Rectangle 52"/>
          <p:cNvSpPr/>
          <p:nvPr>
            <p:custDataLst>
              <p:tags r:id="rId40"/>
            </p:custDataLst>
          </p:nvPr>
        </p:nvSpPr>
        <p:spPr>
          <a:xfrm>
            <a:off x="7889670" y="4034146"/>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10</a:t>
            </a:r>
          </a:p>
        </p:txBody>
      </p:sp>
      <p:sp>
        <p:nvSpPr>
          <p:cNvPr id="54" name="Rectangle 53"/>
          <p:cNvSpPr/>
          <p:nvPr>
            <p:custDataLst>
              <p:tags r:id="rId41"/>
            </p:custDataLst>
          </p:nvPr>
        </p:nvSpPr>
        <p:spPr>
          <a:xfrm>
            <a:off x="5621709" y="5173619"/>
            <a:ext cx="1552755" cy="134572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CA" sz="8000" dirty="0"/>
              <a:t>9</a:t>
            </a:r>
          </a:p>
        </p:txBody>
      </p:sp>
      <p:sp>
        <p:nvSpPr>
          <p:cNvPr id="4" name="Cloud Callout 3"/>
          <p:cNvSpPr/>
          <p:nvPr>
            <p:custDataLst>
              <p:tags r:id="rId42"/>
            </p:custDataLst>
          </p:nvPr>
        </p:nvSpPr>
        <p:spPr>
          <a:xfrm>
            <a:off x="7544985" y="985315"/>
            <a:ext cx="3795060" cy="1507030"/>
          </a:xfrm>
          <a:prstGeom prst="cloudCallout">
            <a:avLst>
              <a:gd name="adj1" fmla="val -25438"/>
              <a:gd name="adj2" fmla="val 8196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tx1"/>
                </a:solidFill>
              </a:rPr>
              <a:t>4 et 6 font 10</a:t>
            </a:r>
          </a:p>
        </p:txBody>
      </p:sp>
      <p:sp>
        <p:nvSpPr>
          <p:cNvPr id="57" name="TextBox 56"/>
          <p:cNvSpPr txBox="1"/>
          <p:nvPr>
            <p:custDataLst>
              <p:tags r:id="rId43"/>
            </p:custDataLst>
          </p:nvPr>
        </p:nvSpPr>
        <p:spPr>
          <a:xfrm>
            <a:off x="7501005" y="2888151"/>
            <a:ext cx="4494250" cy="523220"/>
          </a:xfrm>
          <a:prstGeom prst="rect">
            <a:avLst/>
          </a:prstGeom>
          <a:noFill/>
        </p:spPr>
        <p:txBody>
          <a:bodyPr wrap="square" rtlCol="0">
            <a:spAutoFit/>
          </a:bodyPr>
          <a:lstStyle/>
          <a:p>
            <a:r>
              <a:rPr lang="fr-CA" sz="2800" dirty="0"/>
              <a:t>Énonce la phrase numérique!</a:t>
            </a:r>
          </a:p>
        </p:txBody>
      </p:sp>
      <p:sp>
        <p:nvSpPr>
          <p:cNvPr id="58" name="Rounded Rectangular Callout 57"/>
          <p:cNvSpPr/>
          <p:nvPr>
            <p:custDataLst>
              <p:tags r:id="rId44"/>
            </p:custDataLst>
          </p:nvPr>
        </p:nvSpPr>
        <p:spPr>
          <a:xfrm>
            <a:off x="10103558" y="3843950"/>
            <a:ext cx="1905444" cy="1113132"/>
          </a:xfrm>
          <a:prstGeom prst="wedgeRoundRectCallout">
            <a:avLst>
              <a:gd name="adj1" fmla="val -70016"/>
              <a:gd name="adj2" fmla="val -2523"/>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a:t>Pioche pour remplir la planche de jeu</a:t>
            </a:r>
          </a:p>
        </p:txBody>
      </p:sp>
      <p:sp>
        <p:nvSpPr>
          <p:cNvPr id="6" name="TextBox 5">
            <a:extLst>
              <a:ext uri="{FF2B5EF4-FFF2-40B4-BE49-F238E27FC236}">
                <a16:creationId xmlns:a16="http://schemas.microsoft.com/office/drawing/2014/main" id="{32E67A82-0162-4080-B1FB-F08DB33FD916}"/>
              </a:ext>
            </a:extLst>
          </p:cNvPr>
          <p:cNvSpPr txBox="1"/>
          <p:nvPr>
            <p:custDataLst>
              <p:tags r:id="rId45"/>
            </p:custDataLst>
          </p:nvPr>
        </p:nvSpPr>
        <p:spPr>
          <a:xfrm>
            <a:off x="1047187" y="438999"/>
            <a:ext cx="682867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Jeu de cartes </a:t>
            </a:r>
            <a:r>
              <a:rPr lang="fr-CA" sz="2400" i="1" dirty="0">
                <a:solidFill>
                  <a:schemeClr val="bg1"/>
                </a:solidFill>
                <a:ea typeface="+mn-lt"/>
                <a:cs typeface="+mn-lt"/>
              </a:rPr>
              <a:t>Faire 10</a:t>
            </a:r>
            <a:endParaRPr lang="fr-FR" sz="2400" i="1" dirty="0">
              <a:solidFill>
                <a:schemeClr val="bg1"/>
              </a:solidFill>
              <a:ea typeface="+mn-lt"/>
              <a:cs typeface="+mn-lt"/>
            </a:endParaRPr>
          </a:p>
        </p:txBody>
      </p:sp>
      <p:sp>
        <p:nvSpPr>
          <p:cNvPr id="8" name="Rectangle 7">
            <a:extLst>
              <a:ext uri="{FF2B5EF4-FFF2-40B4-BE49-F238E27FC236}">
                <a16:creationId xmlns:a16="http://schemas.microsoft.com/office/drawing/2014/main" id="{94D24ECF-A9E3-4F9E-976D-84F7A666842F}"/>
              </a:ext>
            </a:extLst>
          </p:cNvPr>
          <p:cNvSpPr/>
          <p:nvPr>
            <p:custDataLst>
              <p:tags r:id="rId4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3</a:t>
            </a:r>
            <a:endParaRPr kumimoji="0" lang="en-US" sz="4800" b="0" i="0" u="none" strike="noStrike" kern="1200" cap="none" spc="0" normalizeH="0" baseline="0" noProof="0" dirty="0">
              <a:ln>
                <a:noFill/>
              </a:ln>
              <a:solidFill>
                <a:prstClr val="black"/>
              </a:solidFill>
              <a:effectLst/>
              <a:uLnTx/>
              <a:uFillTx/>
            </a:endParaRPr>
          </a:p>
        </p:txBody>
      </p:sp>
      <p:sp>
        <p:nvSpPr>
          <p:cNvPr id="5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4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47686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76777" y="1554401"/>
            <a:ext cx="1132449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fr-CA" dirty="0">
                <a:solidFill>
                  <a:prstClr val="black"/>
                </a:solidFill>
              </a:rPr>
              <a:t>Présenter la diapositive </a:t>
            </a:r>
            <a:r>
              <a:rPr lang="fr-CA" dirty="0" smtClean="0">
                <a:solidFill>
                  <a:prstClr val="black"/>
                </a:solidFill>
              </a:rPr>
              <a:t>50 </a:t>
            </a:r>
            <a:r>
              <a:rPr lang="fr-CA" dirty="0">
                <a:solidFill>
                  <a:prstClr val="black"/>
                </a:solidFill>
              </a:rPr>
              <a:t>aux élèves et modéliser le langage mathématique ainsi que la façon dont on peut utiliser le tableau partie-partie-tout pour décomposer le nombre 10 et construire la famille des faits de 10 correspondante en utilisant les cartes de nombres. </a:t>
            </a:r>
          </a:p>
          <a:p>
            <a:pPr lvl="0">
              <a:defRPr/>
            </a:pPr>
            <a:endParaRPr lang="fr-CA" sz="1000" dirty="0">
              <a:solidFill>
                <a:prstClr val="black"/>
              </a:solidFill>
            </a:endParaRPr>
          </a:p>
          <a:p>
            <a:pPr lvl="0">
              <a:defRPr/>
            </a:pPr>
            <a:r>
              <a:rPr lang="fr-CA" dirty="0">
                <a:solidFill>
                  <a:prstClr val="black"/>
                </a:solidFill>
              </a:rPr>
              <a:t>La diapositive </a:t>
            </a:r>
            <a:r>
              <a:rPr lang="fr-CA" dirty="0" smtClean="0">
                <a:solidFill>
                  <a:prstClr val="black"/>
                </a:solidFill>
              </a:rPr>
              <a:t>51 </a:t>
            </a:r>
            <a:r>
              <a:rPr lang="fr-CA" dirty="0">
                <a:solidFill>
                  <a:prstClr val="black"/>
                </a:solidFill>
              </a:rPr>
              <a:t>peut être </a:t>
            </a:r>
            <a:r>
              <a:rPr lang="fr-CA" b="1" dirty="0">
                <a:solidFill>
                  <a:prstClr val="black"/>
                </a:solidFill>
              </a:rPr>
              <a:t>dupliquée</a:t>
            </a:r>
            <a:r>
              <a:rPr lang="fr-CA" dirty="0">
                <a:solidFill>
                  <a:prstClr val="black"/>
                </a:solidFill>
              </a:rPr>
              <a:t> et remise aux élèves pour qu’ils puissent décomposer le nombre 10 de multiples façons et créer les familles de 10 correspondantes. Cette diapositive peut être adaptée pour inviter les élèves à décomposer des nombres inférieurs à 10 et créer les familles de faits correspondantes selon le profil des élèves. </a:t>
            </a:r>
          </a:p>
          <a:p>
            <a:pPr lvl="0">
              <a:defRPr/>
            </a:pPr>
            <a:endParaRPr lang="fr-CA" sz="1000" dirty="0">
              <a:solidFill>
                <a:prstClr val="black"/>
              </a:solidFill>
            </a:endParaRPr>
          </a:p>
          <a:p>
            <a:pPr lvl="0">
              <a:defRPr/>
            </a:pPr>
            <a:r>
              <a:rPr lang="fr-CA" dirty="0">
                <a:solidFill>
                  <a:prstClr val="black"/>
                </a:solidFill>
              </a:rPr>
              <a:t>Inviter les élèves à déplacer les blocs en partie-partie-tout et à utiliser les cartes de nombres pour construire les familles des faits de 10. Les inviter à énoncer à voix haute les différentes façons d’exprimer la relation partie-partie-tout qui est représentée de façons imagée et symbolique, par exemple je décompose dix en plaçant trois blocs dans un groupe et sept blocs dans un autre. La famille de faits est:    </a:t>
            </a:r>
            <a:r>
              <a:rPr lang="en-CA" dirty="0">
                <a:solidFill>
                  <a:prstClr val="black"/>
                </a:solidFill>
              </a:rPr>
              <a:t>10 = 3 + 7 </a:t>
            </a:r>
          </a:p>
          <a:p>
            <a:pPr lvl="0" indent="4572000">
              <a:defRPr/>
            </a:pPr>
            <a:r>
              <a:rPr lang="en-CA" dirty="0">
                <a:solidFill>
                  <a:prstClr val="black"/>
                </a:solidFill>
              </a:rPr>
              <a:t>10 = 7 + 3 </a:t>
            </a:r>
          </a:p>
          <a:p>
            <a:pPr lvl="0" indent="4572000">
              <a:defRPr/>
            </a:pPr>
            <a:r>
              <a:rPr lang="en-CA" dirty="0">
                <a:solidFill>
                  <a:prstClr val="black"/>
                </a:solidFill>
              </a:rPr>
              <a:t>7 = 10 – 3 </a:t>
            </a:r>
          </a:p>
          <a:p>
            <a:pPr lvl="0" indent="4572000">
              <a:defRPr/>
            </a:pPr>
            <a:r>
              <a:rPr lang="en-CA" dirty="0">
                <a:solidFill>
                  <a:prstClr val="black"/>
                </a:solidFill>
              </a:rPr>
              <a:t>3 = 10 – 7 </a:t>
            </a:r>
          </a:p>
          <a:p>
            <a:pPr lvl="0">
              <a:defRPr/>
            </a:pPr>
            <a:r>
              <a:rPr lang="fr-CA" dirty="0">
                <a:solidFill>
                  <a:prstClr val="black"/>
                </a:solidFill>
              </a:rPr>
              <a:t>Profiter de l’occasion pour observer :</a:t>
            </a:r>
          </a:p>
          <a:p>
            <a:pPr marL="285750" lvl="0" indent="-285750">
              <a:buFont typeface="Arial" panose="020B0604020202020204" pitchFamily="34" charset="0"/>
              <a:buChar char="•"/>
              <a:defRPr/>
            </a:pPr>
            <a:r>
              <a:rPr lang="fr-CA" dirty="0"/>
              <a:t>les liens que les élèves font avec le concept de commutativité, la relation d’égalité, les stratégies de calcul mental;</a:t>
            </a:r>
          </a:p>
          <a:p>
            <a:pPr marL="285750" lvl="0" indent="-285750">
              <a:buFont typeface="Arial" panose="020B0604020202020204" pitchFamily="34" charset="0"/>
              <a:buChar char="•"/>
              <a:defRPr/>
            </a:pPr>
            <a:r>
              <a:rPr lang="fr-CA" dirty="0"/>
              <a:t>leur connaissance des faits de 10;</a:t>
            </a:r>
          </a:p>
          <a:p>
            <a:pPr marL="285750" lvl="0" indent="-285750">
              <a:buFont typeface="Arial" panose="020B0604020202020204" pitchFamily="34" charset="0"/>
              <a:buChar char="•"/>
              <a:defRPr/>
            </a:pPr>
            <a:r>
              <a:rPr lang="fr-CA" dirty="0"/>
              <a:t>leur capacité à communiquer leur raisonnement.</a:t>
            </a:r>
          </a:p>
        </p:txBody>
      </p:sp>
      <p:sp>
        <p:nvSpPr>
          <p:cNvPr id="4" name="ZoneTexte 3"/>
          <p:cNvSpPr txBox="1"/>
          <p:nvPr>
            <p:custDataLst>
              <p:tags r:id="rId3"/>
            </p:custDataLst>
          </p:nvPr>
        </p:nvSpPr>
        <p:spPr>
          <a:xfrm>
            <a:off x="694210" y="1180394"/>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5"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105854" y="437422"/>
            <a:ext cx="707493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La famille des faits de 10</a:t>
            </a:r>
          </a:p>
        </p:txBody>
      </p:sp>
      <p:sp>
        <p:nvSpPr>
          <p:cNvPr id="6" name="Rectangle 26">
            <a:extLst>
              <a:ext uri="{FF2B5EF4-FFF2-40B4-BE49-F238E27FC236}">
                <a16:creationId xmlns:a16="http://schemas.microsoft.com/office/drawing/2014/main" id="{2FFE1002-E844-3642-A0B9-10BEEFD39A80}"/>
              </a:ext>
            </a:extLst>
          </p:cNvPr>
          <p:cNvSpPr/>
          <p:nvPr>
            <p:custDataLst>
              <p:tags r:id="rId5"/>
            </p:custDataLst>
          </p:nvPr>
        </p:nvSpPr>
        <p:spPr>
          <a:xfrm>
            <a:off x="26148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a:ea typeface="+mn-ea"/>
                <a:cs typeface="+mn-cs"/>
              </a:rPr>
              <a:t>3</a:t>
            </a:r>
          </a:p>
        </p:txBody>
      </p:sp>
      <p:sp>
        <p:nvSpPr>
          <p:cNvPr id="7" name="ZoneTexte 6">
            <a:extLst>
              <a:ext uri="{FF2B5EF4-FFF2-40B4-BE49-F238E27FC236}">
                <a16:creationId xmlns:a16="http://schemas.microsoft.com/office/drawing/2014/main" id="{92ADF21D-5F84-42A5-A3CB-AAA884582755}"/>
              </a:ext>
            </a:extLst>
          </p:cNvPr>
          <p:cNvSpPr txBox="1"/>
          <p:nvPr>
            <p:custDataLst>
              <p:tags r:id="rId6"/>
            </p:custDataLst>
          </p:nvPr>
        </p:nvSpPr>
        <p:spPr>
          <a:xfrm>
            <a:off x="694210" y="1049109"/>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Tree>
    <p:extLst>
      <p:ext uri="{BB962C8B-B14F-4D97-AF65-F5344CB8AC3E}">
        <p14:creationId xmlns:p14="http://schemas.microsoft.com/office/powerpoint/2010/main" val="3286572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ound Diagonal Corner Rectangle 4">
            <a:extLst>
              <a:ext uri="{FF2B5EF4-FFF2-40B4-BE49-F238E27FC236}">
                <a16:creationId xmlns:a16="http://schemas.microsoft.com/office/drawing/2014/main" id="{BFA02294-7002-6347-BD03-F6D435E893BC}"/>
              </a:ext>
            </a:extLst>
          </p:cNvPr>
          <p:cNvSpPr/>
          <p:nvPr>
            <p:custDataLst>
              <p:tags r:id="rId1"/>
            </p:custDataLst>
          </p:nvPr>
        </p:nvSpPr>
        <p:spPr>
          <a:xfrm>
            <a:off x="105608" y="119872"/>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3" name="Picture 7"/>
          <p:cNvPicPr>
            <a:picLocks noChangeAspect="1"/>
          </p:cNvPicPr>
          <p:nvPr>
            <p:custDataLst>
              <p:tags r:id="rId2"/>
            </p:custDataLst>
          </p:nvPr>
        </p:nvPicPr>
        <p:blipFill rotWithShape="1">
          <a:blip r:embed="rId88"/>
          <a:srcRect b="2233"/>
          <a:stretch/>
        </p:blipFill>
        <p:spPr>
          <a:xfrm>
            <a:off x="138214" y="1048781"/>
            <a:ext cx="11019938" cy="5610811"/>
          </a:xfrm>
          <a:prstGeom prst="rect">
            <a:avLst/>
          </a:prstGeom>
        </p:spPr>
      </p:pic>
      <p:sp>
        <p:nvSpPr>
          <p:cNvPr id="4" name="Rectangle 3"/>
          <p:cNvSpPr/>
          <p:nvPr>
            <p:custDataLst>
              <p:tags r:id="rId3"/>
            </p:custDataLst>
          </p:nvPr>
        </p:nvSpPr>
        <p:spPr>
          <a:xfrm>
            <a:off x="11275279" y="21083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a:t>
            </a:r>
          </a:p>
        </p:txBody>
      </p:sp>
      <p:sp>
        <p:nvSpPr>
          <p:cNvPr id="34" name="Rectangle 33"/>
          <p:cNvSpPr/>
          <p:nvPr>
            <p:custDataLst>
              <p:tags r:id="rId4"/>
            </p:custDataLst>
          </p:nvPr>
        </p:nvSpPr>
        <p:spPr>
          <a:xfrm>
            <a:off x="11302483" y="24328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a:t>
            </a:r>
          </a:p>
        </p:txBody>
      </p:sp>
      <p:sp>
        <p:nvSpPr>
          <p:cNvPr id="51" name="Rectangle 50"/>
          <p:cNvSpPr/>
          <p:nvPr>
            <p:custDataLst>
              <p:tags r:id="rId5"/>
            </p:custDataLst>
          </p:nvPr>
        </p:nvSpPr>
        <p:spPr>
          <a:xfrm>
            <a:off x="11295337" y="2048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52" name="Rectangle 51"/>
          <p:cNvSpPr/>
          <p:nvPr>
            <p:custDataLst>
              <p:tags r:id="rId6"/>
            </p:custDataLst>
          </p:nvPr>
        </p:nvSpPr>
        <p:spPr>
          <a:xfrm>
            <a:off x="11287969" y="85446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2</a:t>
            </a:r>
          </a:p>
        </p:txBody>
      </p:sp>
      <p:sp>
        <p:nvSpPr>
          <p:cNvPr id="53" name="Rectangle 52"/>
          <p:cNvSpPr/>
          <p:nvPr>
            <p:custDataLst>
              <p:tags r:id="rId7"/>
            </p:custDataLst>
          </p:nvPr>
        </p:nvSpPr>
        <p:spPr>
          <a:xfrm>
            <a:off x="11290257" y="83553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2</a:t>
            </a:r>
          </a:p>
        </p:txBody>
      </p:sp>
      <p:sp>
        <p:nvSpPr>
          <p:cNvPr id="54" name="Rectangle 53"/>
          <p:cNvSpPr/>
          <p:nvPr>
            <p:custDataLst>
              <p:tags r:id="rId8"/>
            </p:custDataLst>
          </p:nvPr>
        </p:nvSpPr>
        <p:spPr>
          <a:xfrm>
            <a:off x="11287976" y="86113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55" name="Rectangle 54"/>
          <p:cNvSpPr/>
          <p:nvPr>
            <p:custDataLst>
              <p:tags r:id="rId9"/>
            </p:custDataLst>
          </p:nvPr>
        </p:nvSpPr>
        <p:spPr>
          <a:xfrm>
            <a:off x="11290256" y="153660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57" name="Rectangle 56"/>
          <p:cNvSpPr/>
          <p:nvPr>
            <p:custDataLst>
              <p:tags r:id="rId10"/>
            </p:custDataLst>
          </p:nvPr>
        </p:nvSpPr>
        <p:spPr>
          <a:xfrm>
            <a:off x="11316997" y="276824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58" name="Rectangle 57"/>
          <p:cNvSpPr/>
          <p:nvPr>
            <p:custDataLst>
              <p:tags r:id="rId11"/>
            </p:custDataLst>
          </p:nvPr>
        </p:nvSpPr>
        <p:spPr>
          <a:xfrm>
            <a:off x="11298490" y="341234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6</a:t>
            </a:r>
          </a:p>
        </p:txBody>
      </p:sp>
      <p:sp>
        <p:nvSpPr>
          <p:cNvPr id="59" name="Rectangle 58"/>
          <p:cNvSpPr/>
          <p:nvPr>
            <p:custDataLst>
              <p:tags r:id="rId12"/>
            </p:custDataLst>
          </p:nvPr>
        </p:nvSpPr>
        <p:spPr>
          <a:xfrm>
            <a:off x="11275960" y="216229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4</a:t>
            </a:r>
          </a:p>
        </p:txBody>
      </p:sp>
      <p:sp>
        <p:nvSpPr>
          <p:cNvPr id="60" name="Rectangle 59"/>
          <p:cNvSpPr/>
          <p:nvPr>
            <p:custDataLst>
              <p:tags r:id="rId13"/>
            </p:custDataLst>
          </p:nvPr>
        </p:nvSpPr>
        <p:spPr>
          <a:xfrm>
            <a:off x="11347265" y="571121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61" name="Rectangle 60"/>
          <p:cNvSpPr/>
          <p:nvPr>
            <p:custDataLst>
              <p:tags r:id="rId14"/>
            </p:custDataLst>
          </p:nvPr>
        </p:nvSpPr>
        <p:spPr>
          <a:xfrm>
            <a:off x="11327780" y="514049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62" name="Rectangle 61"/>
          <p:cNvSpPr/>
          <p:nvPr>
            <p:custDataLst>
              <p:tags r:id="rId15"/>
            </p:custDataLst>
          </p:nvPr>
        </p:nvSpPr>
        <p:spPr>
          <a:xfrm>
            <a:off x="11306828" y="45934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63" name="Rectangle 62"/>
          <p:cNvSpPr/>
          <p:nvPr>
            <p:custDataLst>
              <p:tags r:id="rId16"/>
            </p:custDataLst>
          </p:nvPr>
        </p:nvSpPr>
        <p:spPr>
          <a:xfrm>
            <a:off x="11327780" y="397210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64" name="Rectangle 63"/>
          <p:cNvSpPr/>
          <p:nvPr>
            <p:custDataLst>
              <p:tags r:id="rId17"/>
            </p:custDataLst>
          </p:nvPr>
        </p:nvSpPr>
        <p:spPr>
          <a:xfrm>
            <a:off x="11261662" y="154180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65" name="Rectangle 64"/>
          <p:cNvSpPr/>
          <p:nvPr>
            <p:custDataLst>
              <p:tags r:id="rId18"/>
            </p:custDataLst>
          </p:nvPr>
        </p:nvSpPr>
        <p:spPr>
          <a:xfrm>
            <a:off x="11275966" y="155587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66" name="Rectangle 65"/>
          <p:cNvSpPr/>
          <p:nvPr>
            <p:custDataLst>
              <p:tags r:id="rId19"/>
            </p:custDataLst>
          </p:nvPr>
        </p:nvSpPr>
        <p:spPr>
          <a:xfrm>
            <a:off x="11282582" y="215190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4</a:t>
            </a:r>
          </a:p>
        </p:txBody>
      </p:sp>
      <p:sp>
        <p:nvSpPr>
          <p:cNvPr id="67" name="Rectangle 66"/>
          <p:cNvSpPr/>
          <p:nvPr>
            <p:custDataLst>
              <p:tags r:id="rId20"/>
            </p:custDataLst>
          </p:nvPr>
        </p:nvSpPr>
        <p:spPr>
          <a:xfrm>
            <a:off x="11289211" y="2166388"/>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68" name="Rectangle 67"/>
          <p:cNvSpPr/>
          <p:nvPr>
            <p:custDataLst>
              <p:tags r:id="rId21"/>
            </p:custDataLst>
          </p:nvPr>
        </p:nvSpPr>
        <p:spPr>
          <a:xfrm>
            <a:off x="11299785" y="277361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69" name="Rectangle 68"/>
          <p:cNvSpPr/>
          <p:nvPr>
            <p:custDataLst>
              <p:tags r:id="rId22"/>
            </p:custDataLst>
          </p:nvPr>
        </p:nvSpPr>
        <p:spPr>
          <a:xfrm>
            <a:off x="11317003" y="278820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70" name="Rectangle 69"/>
          <p:cNvSpPr/>
          <p:nvPr>
            <p:custDataLst>
              <p:tags r:id="rId23"/>
            </p:custDataLst>
          </p:nvPr>
        </p:nvSpPr>
        <p:spPr>
          <a:xfrm>
            <a:off x="11322252" y="3397858"/>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6</a:t>
            </a:r>
          </a:p>
        </p:txBody>
      </p:sp>
      <p:sp>
        <p:nvSpPr>
          <p:cNvPr id="71" name="Rectangle 70"/>
          <p:cNvSpPr/>
          <p:nvPr>
            <p:custDataLst>
              <p:tags r:id="rId24"/>
            </p:custDataLst>
          </p:nvPr>
        </p:nvSpPr>
        <p:spPr>
          <a:xfrm>
            <a:off x="11306190" y="340698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72" name="Rectangle 71"/>
          <p:cNvSpPr/>
          <p:nvPr>
            <p:custDataLst>
              <p:tags r:id="rId25"/>
            </p:custDataLst>
          </p:nvPr>
        </p:nvSpPr>
        <p:spPr>
          <a:xfrm>
            <a:off x="11316995" y="398172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73" name="Rectangle 72"/>
          <p:cNvSpPr/>
          <p:nvPr>
            <p:custDataLst>
              <p:tags r:id="rId26"/>
            </p:custDataLst>
          </p:nvPr>
        </p:nvSpPr>
        <p:spPr>
          <a:xfrm>
            <a:off x="11332551" y="396761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74" name="Rectangle 73"/>
          <p:cNvSpPr/>
          <p:nvPr>
            <p:custDataLst>
              <p:tags r:id="rId27"/>
            </p:custDataLst>
          </p:nvPr>
        </p:nvSpPr>
        <p:spPr>
          <a:xfrm>
            <a:off x="11327780" y="458037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75" name="Rectangle 74"/>
          <p:cNvSpPr/>
          <p:nvPr>
            <p:custDataLst>
              <p:tags r:id="rId28"/>
            </p:custDataLst>
          </p:nvPr>
        </p:nvSpPr>
        <p:spPr>
          <a:xfrm>
            <a:off x="11317042" y="45880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76" name="Rectangle 75"/>
          <p:cNvSpPr/>
          <p:nvPr>
            <p:custDataLst>
              <p:tags r:id="rId29"/>
            </p:custDataLst>
          </p:nvPr>
        </p:nvSpPr>
        <p:spPr>
          <a:xfrm>
            <a:off x="11338070" y="511615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77" name="Rectangle 76"/>
          <p:cNvSpPr/>
          <p:nvPr>
            <p:custDataLst>
              <p:tags r:id="rId30"/>
            </p:custDataLst>
          </p:nvPr>
        </p:nvSpPr>
        <p:spPr>
          <a:xfrm>
            <a:off x="11338427" y="513470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78" name="Rectangle 77"/>
          <p:cNvSpPr/>
          <p:nvPr>
            <p:custDataLst>
              <p:tags r:id="rId31"/>
            </p:custDataLst>
          </p:nvPr>
        </p:nvSpPr>
        <p:spPr>
          <a:xfrm>
            <a:off x="11338069" y="573277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79" name="Rectangle 78"/>
          <p:cNvSpPr/>
          <p:nvPr>
            <p:custDataLst>
              <p:tags r:id="rId32"/>
            </p:custDataLst>
          </p:nvPr>
        </p:nvSpPr>
        <p:spPr>
          <a:xfrm>
            <a:off x="11339865" y="573747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6" name="TextBox 5"/>
          <p:cNvSpPr txBox="1"/>
          <p:nvPr>
            <p:custDataLst>
              <p:tags r:id="rId33"/>
            </p:custDataLst>
          </p:nvPr>
        </p:nvSpPr>
        <p:spPr>
          <a:xfrm>
            <a:off x="320503" y="2144790"/>
            <a:ext cx="938523" cy="369332"/>
          </a:xfrm>
          <a:prstGeom prst="rect">
            <a:avLst/>
          </a:prstGeom>
          <a:noFill/>
        </p:spPr>
        <p:txBody>
          <a:bodyPr wrap="square" rtlCol="0">
            <a:spAutoFit/>
          </a:bodyPr>
          <a:lstStyle/>
          <a:p>
            <a:r>
              <a:rPr lang="en-CA" dirty="0"/>
              <a:t>Le tout</a:t>
            </a:r>
          </a:p>
        </p:txBody>
      </p:sp>
      <p:sp>
        <p:nvSpPr>
          <p:cNvPr id="56" name="Rounded Rectangular Callout 55"/>
          <p:cNvSpPr/>
          <p:nvPr>
            <p:custDataLst>
              <p:tags r:id="rId34"/>
            </p:custDataLst>
          </p:nvPr>
        </p:nvSpPr>
        <p:spPr>
          <a:xfrm>
            <a:off x="8557404" y="5099965"/>
            <a:ext cx="2140859" cy="1452636"/>
          </a:xfrm>
          <a:prstGeom prst="wedgeRoundRectCallout">
            <a:avLst>
              <a:gd name="adj1" fmla="val 74856"/>
              <a:gd name="adj2" fmla="val -70720"/>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a:t>Utilise ces cartes  pour compléter les phrases numériques.</a:t>
            </a:r>
          </a:p>
        </p:txBody>
      </p:sp>
      <p:sp>
        <p:nvSpPr>
          <p:cNvPr id="80" name="Cube 79"/>
          <p:cNvSpPr/>
          <p:nvPr>
            <p:custDataLst>
              <p:tags r:id="rId35"/>
            </p:custDataLst>
          </p:nvPr>
        </p:nvSpPr>
        <p:spPr>
          <a:xfrm>
            <a:off x="620920" y="3515725"/>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1" name="Cube 80"/>
          <p:cNvSpPr/>
          <p:nvPr>
            <p:custDataLst>
              <p:tags r:id="rId36"/>
            </p:custDataLst>
          </p:nvPr>
        </p:nvSpPr>
        <p:spPr>
          <a:xfrm>
            <a:off x="3543145" y="3406983"/>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2" name="Cube 81"/>
          <p:cNvSpPr/>
          <p:nvPr>
            <p:custDataLst>
              <p:tags r:id="rId37"/>
            </p:custDataLst>
          </p:nvPr>
        </p:nvSpPr>
        <p:spPr>
          <a:xfrm>
            <a:off x="1259026" y="3504208"/>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3" name="Cube 82"/>
          <p:cNvSpPr/>
          <p:nvPr>
            <p:custDataLst>
              <p:tags r:id="rId38"/>
            </p:custDataLst>
          </p:nvPr>
        </p:nvSpPr>
        <p:spPr>
          <a:xfrm>
            <a:off x="1964467" y="3504208"/>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4" name="Cube 83"/>
          <p:cNvSpPr/>
          <p:nvPr>
            <p:custDataLst>
              <p:tags r:id="rId39"/>
            </p:custDataLst>
          </p:nvPr>
        </p:nvSpPr>
        <p:spPr>
          <a:xfrm>
            <a:off x="2719395" y="3533972"/>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5" name="Cube 84"/>
          <p:cNvSpPr/>
          <p:nvPr>
            <p:custDataLst>
              <p:tags r:id="rId40"/>
            </p:custDataLst>
          </p:nvPr>
        </p:nvSpPr>
        <p:spPr>
          <a:xfrm>
            <a:off x="620920" y="4257846"/>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6" name="Cube 85"/>
          <p:cNvSpPr/>
          <p:nvPr>
            <p:custDataLst>
              <p:tags r:id="rId41"/>
            </p:custDataLst>
          </p:nvPr>
        </p:nvSpPr>
        <p:spPr>
          <a:xfrm>
            <a:off x="3528802" y="4346264"/>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7" name="Cube 86"/>
          <p:cNvSpPr/>
          <p:nvPr>
            <p:custDataLst>
              <p:tags r:id="rId42"/>
            </p:custDataLst>
          </p:nvPr>
        </p:nvSpPr>
        <p:spPr>
          <a:xfrm>
            <a:off x="1259026" y="4246329"/>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8" name="Cube 87"/>
          <p:cNvSpPr/>
          <p:nvPr>
            <p:custDataLst>
              <p:tags r:id="rId43"/>
            </p:custDataLst>
          </p:nvPr>
        </p:nvSpPr>
        <p:spPr>
          <a:xfrm>
            <a:off x="1964467" y="4246329"/>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9" name="Cube 88"/>
          <p:cNvSpPr/>
          <p:nvPr>
            <p:custDataLst>
              <p:tags r:id="rId44"/>
            </p:custDataLst>
          </p:nvPr>
        </p:nvSpPr>
        <p:spPr>
          <a:xfrm>
            <a:off x="2719395" y="4276093"/>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91" name="TextBox 2">
            <a:extLst>
              <a:ext uri="{FF2B5EF4-FFF2-40B4-BE49-F238E27FC236}">
                <a16:creationId xmlns:a16="http://schemas.microsoft.com/office/drawing/2014/main" id="{49688307-9989-495E-A742-CFFDFEA7EAC1}"/>
              </a:ext>
            </a:extLst>
          </p:cNvPr>
          <p:cNvSpPr txBox="1"/>
          <p:nvPr>
            <p:custDataLst>
              <p:tags r:id="rId45"/>
            </p:custDataLst>
          </p:nvPr>
        </p:nvSpPr>
        <p:spPr>
          <a:xfrm>
            <a:off x="1006410" y="283162"/>
            <a:ext cx="699096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La famille des faits de 10 </a:t>
            </a:r>
          </a:p>
        </p:txBody>
      </p:sp>
      <p:sp>
        <p:nvSpPr>
          <p:cNvPr id="94" name="Rectangle 4">
            <a:extLst>
              <a:ext uri="{FF2B5EF4-FFF2-40B4-BE49-F238E27FC236}">
                <a16:creationId xmlns:a16="http://schemas.microsoft.com/office/drawing/2014/main" id="{94AD2A39-CF6D-492A-8A90-8AF355A8E317}"/>
              </a:ext>
            </a:extLst>
          </p:cNvPr>
          <p:cNvSpPr/>
          <p:nvPr>
            <p:custDataLst>
              <p:tags r:id="rId46"/>
            </p:custDataLst>
          </p:nvPr>
        </p:nvSpPr>
        <p:spPr>
          <a:xfrm>
            <a:off x="202704" y="14596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3</a:t>
            </a:r>
            <a:endParaRPr kumimoji="0" lang="en-US" sz="4800" b="0" i="0" u="none" strike="noStrike" kern="1200" cap="none" spc="0" normalizeH="0" baseline="0" noProof="0" dirty="0">
              <a:ln>
                <a:noFill/>
              </a:ln>
              <a:solidFill>
                <a:prstClr val="black"/>
              </a:solidFill>
              <a:effectLst/>
              <a:uLnTx/>
              <a:uFillTx/>
            </a:endParaRPr>
          </a:p>
        </p:txBody>
      </p:sp>
      <p:sp>
        <p:nvSpPr>
          <p:cNvPr id="50"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4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5" name="Rounded Rectangular Callout 91"/>
          <p:cNvSpPr/>
          <p:nvPr>
            <p:custDataLst>
              <p:tags r:id="rId48"/>
            </p:custDataLst>
          </p:nvPr>
        </p:nvSpPr>
        <p:spPr>
          <a:xfrm>
            <a:off x="1006410" y="1014393"/>
            <a:ext cx="2222661" cy="1113132"/>
          </a:xfrm>
          <a:prstGeom prst="wedgeRoundRectCallout">
            <a:avLst>
              <a:gd name="adj1" fmla="val 55349"/>
              <a:gd name="adj2" fmla="val 70620"/>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a:t>Déplace les blocs pour décomposer 10 en deux parties.</a:t>
            </a:r>
          </a:p>
        </p:txBody>
      </p:sp>
      <p:sp>
        <p:nvSpPr>
          <p:cNvPr id="92" name="Rectangle 91"/>
          <p:cNvSpPr/>
          <p:nvPr>
            <p:custDataLst>
              <p:tags r:id="rId49"/>
            </p:custDataLst>
          </p:nvPr>
        </p:nvSpPr>
        <p:spPr>
          <a:xfrm>
            <a:off x="11307737" y="18838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97" name="Rectangle 96"/>
          <p:cNvSpPr/>
          <p:nvPr>
            <p:custDataLst>
              <p:tags r:id="rId50"/>
            </p:custDataLst>
          </p:nvPr>
        </p:nvSpPr>
        <p:spPr>
          <a:xfrm>
            <a:off x="11291676" y="18518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98" name="Rectangle 97"/>
          <p:cNvSpPr/>
          <p:nvPr>
            <p:custDataLst>
              <p:tags r:id="rId51"/>
            </p:custDataLst>
          </p:nvPr>
        </p:nvSpPr>
        <p:spPr>
          <a:xfrm>
            <a:off x="11309750" y="86839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99" name="Rectangle 98"/>
          <p:cNvSpPr/>
          <p:nvPr>
            <p:custDataLst>
              <p:tags r:id="rId52"/>
            </p:custDataLst>
          </p:nvPr>
        </p:nvSpPr>
        <p:spPr>
          <a:xfrm>
            <a:off x="11317010" y="89016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100" name="Rectangle 99"/>
          <p:cNvSpPr/>
          <p:nvPr>
            <p:custDataLst>
              <p:tags r:id="rId53"/>
            </p:custDataLst>
          </p:nvPr>
        </p:nvSpPr>
        <p:spPr>
          <a:xfrm>
            <a:off x="11324263" y="86839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101" name="Rectangle 100"/>
          <p:cNvSpPr/>
          <p:nvPr>
            <p:custDataLst>
              <p:tags r:id="rId54"/>
            </p:custDataLst>
          </p:nvPr>
        </p:nvSpPr>
        <p:spPr>
          <a:xfrm>
            <a:off x="11283226" y="15631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2" name="Rectangle 101"/>
          <p:cNvSpPr/>
          <p:nvPr>
            <p:custDataLst>
              <p:tags r:id="rId55"/>
            </p:custDataLst>
          </p:nvPr>
        </p:nvSpPr>
        <p:spPr>
          <a:xfrm>
            <a:off x="11283226" y="15631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3" name="Rectangle 102"/>
          <p:cNvSpPr/>
          <p:nvPr>
            <p:custDataLst>
              <p:tags r:id="rId56"/>
            </p:custDataLst>
          </p:nvPr>
        </p:nvSpPr>
        <p:spPr>
          <a:xfrm>
            <a:off x="11283226" y="154862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4" name="Rectangle 103"/>
          <p:cNvSpPr/>
          <p:nvPr>
            <p:custDataLst>
              <p:tags r:id="rId57"/>
            </p:custDataLst>
          </p:nvPr>
        </p:nvSpPr>
        <p:spPr>
          <a:xfrm>
            <a:off x="11296471" y="215913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5" name="Rectangle 104"/>
          <p:cNvSpPr/>
          <p:nvPr>
            <p:custDataLst>
              <p:tags r:id="rId58"/>
            </p:custDataLst>
          </p:nvPr>
        </p:nvSpPr>
        <p:spPr>
          <a:xfrm>
            <a:off x="11296471" y="215913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6" name="Rectangle 105"/>
          <p:cNvSpPr/>
          <p:nvPr>
            <p:custDataLst>
              <p:tags r:id="rId59"/>
            </p:custDataLst>
          </p:nvPr>
        </p:nvSpPr>
        <p:spPr>
          <a:xfrm>
            <a:off x="11296471" y="215913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7" name="Rectangle 106"/>
          <p:cNvSpPr/>
          <p:nvPr>
            <p:custDataLst>
              <p:tags r:id="rId60"/>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08" name="Rectangle 107"/>
          <p:cNvSpPr/>
          <p:nvPr>
            <p:custDataLst>
              <p:tags r:id="rId61"/>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09" name="Rectangle 108"/>
          <p:cNvSpPr/>
          <p:nvPr>
            <p:custDataLst>
              <p:tags r:id="rId62"/>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10" name="Rectangle 109"/>
          <p:cNvSpPr/>
          <p:nvPr>
            <p:custDataLst>
              <p:tags r:id="rId63"/>
            </p:custDataLst>
          </p:nvPr>
        </p:nvSpPr>
        <p:spPr>
          <a:xfrm>
            <a:off x="11313450" y="339972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1" name="Rectangle 110"/>
          <p:cNvSpPr/>
          <p:nvPr>
            <p:custDataLst>
              <p:tags r:id="rId64"/>
            </p:custDataLst>
          </p:nvPr>
        </p:nvSpPr>
        <p:spPr>
          <a:xfrm>
            <a:off x="11313450" y="341424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2" name="Rectangle 111"/>
          <p:cNvSpPr/>
          <p:nvPr>
            <p:custDataLst>
              <p:tags r:id="rId65"/>
            </p:custDataLst>
          </p:nvPr>
        </p:nvSpPr>
        <p:spPr>
          <a:xfrm>
            <a:off x="11313450" y="339972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3" name="Rectangle 112"/>
          <p:cNvSpPr/>
          <p:nvPr>
            <p:custDataLst>
              <p:tags r:id="rId66"/>
            </p:custDataLst>
          </p:nvPr>
        </p:nvSpPr>
        <p:spPr>
          <a:xfrm>
            <a:off x="11339811"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4" name="Rectangle 113"/>
          <p:cNvSpPr/>
          <p:nvPr>
            <p:custDataLst>
              <p:tags r:id="rId67"/>
            </p:custDataLst>
          </p:nvPr>
        </p:nvSpPr>
        <p:spPr>
          <a:xfrm>
            <a:off x="11339811"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5" name="Rectangle 114"/>
          <p:cNvSpPr/>
          <p:nvPr>
            <p:custDataLst>
              <p:tags r:id="rId68"/>
            </p:custDataLst>
          </p:nvPr>
        </p:nvSpPr>
        <p:spPr>
          <a:xfrm>
            <a:off x="11310783"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6" name="Rectangle 115"/>
          <p:cNvSpPr/>
          <p:nvPr>
            <p:custDataLst>
              <p:tags r:id="rId69"/>
            </p:custDataLst>
          </p:nvPr>
        </p:nvSpPr>
        <p:spPr>
          <a:xfrm>
            <a:off x="11318043" y="398213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7" name="Rectangle 116"/>
          <p:cNvSpPr/>
          <p:nvPr>
            <p:custDataLst>
              <p:tags r:id="rId70"/>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8" name="Rectangle 117"/>
          <p:cNvSpPr/>
          <p:nvPr>
            <p:custDataLst>
              <p:tags r:id="rId71"/>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9" name="Rectangle 118"/>
          <p:cNvSpPr/>
          <p:nvPr>
            <p:custDataLst>
              <p:tags r:id="rId72"/>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20" name="Rectangle 119"/>
          <p:cNvSpPr/>
          <p:nvPr>
            <p:custDataLst>
              <p:tags r:id="rId73"/>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21" name="Rectangle 120"/>
          <p:cNvSpPr/>
          <p:nvPr>
            <p:custDataLst>
              <p:tags r:id="rId74"/>
            </p:custDataLst>
          </p:nvPr>
        </p:nvSpPr>
        <p:spPr>
          <a:xfrm>
            <a:off x="11324302" y="458079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2" name="Rectangle 121"/>
          <p:cNvSpPr/>
          <p:nvPr>
            <p:custDataLst>
              <p:tags r:id="rId75"/>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3" name="Rectangle 122"/>
          <p:cNvSpPr/>
          <p:nvPr>
            <p:custDataLst>
              <p:tags r:id="rId76"/>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4" name="Rectangle 123"/>
          <p:cNvSpPr/>
          <p:nvPr>
            <p:custDataLst>
              <p:tags r:id="rId77"/>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5" name="Rectangle 124"/>
          <p:cNvSpPr/>
          <p:nvPr>
            <p:custDataLst>
              <p:tags r:id="rId78"/>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6" name="Rectangle 125"/>
          <p:cNvSpPr/>
          <p:nvPr>
            <p:custDataLst>
              <p:tags r:id="rId79"/>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7" name="Rectangle 126"/>
          <p:cNvSpPr/>
          <p:nvPr>
            <p:custDataLst>
              <p:tags r:id="rId80"/>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8" name="Rectangle 127"/>
          <p:cNvSpPr/>
          <p:nvPr>
            <p:custDataLst>
              <p:tags r:id="rId81"/>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29" name="Rectangle 128"/>
          <p:cNvSpPr/>
          <p:nvPr>
            <p:custDataLst>
              <p:tags r:id="rId82"/>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30" name="Rectangle 129"/>
          <p:cNvSpPr/>
          <p:nvPr>
            <p:custDataLst>
              <p:tags r:id="rId83"/>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31" name="TextBox 89">
            <a:extLst>
              <a:ext uri="{FF2B5EF4-FFF2-40B4-BE49-F238E27FC236}">
                <a16:creationId xmlns:a16="http://schemas.microsoft.com/office/drawing/2014/main" id="{1A98C570-3CD6-4839-BAA7-3AA1BC8D8BB3}"/>
              </a:ext>
            </a:extLst>
          </p:cNvPr>
          <p:cNvSpPr txBox="1"/>
          <p:nvPr>
            <p:custDataLst>
              <p:tags r:id="rId84"/>
            </p:custDataLst>
          </p:nvPr>
        </p:nvSpPr>
        <p:spPr>
          <a:xfrm>
            <a:off x="4766451" y="1236834"/>
            <a:ext cx="804443" cy="369332"/>
          </a:xfrm>
          <a:prstGeom prst="rect">
            <a:avLst/>
          </a:prstGeom>
          <a:noFill/>
        </p:spPr>
        <p:txBody>
          <a:bodyPr wrap="square" rtlCol="0">
            <a:spAutoFit/>
          </a:bodyPr>
          <a:lstStyle/>
          <a:p>
            <a:r>
              <a:rPr lang="fr-CA" dirty="0"/>
              <a:t>Partie</a:t>
            </a:r>
          </a:p>
        </p:txBody>
      </p:sp>
      <p:sp>
        <p:nvSpPr>
          <p:cNvPr id="132" name="TextBox 89">
            <a:extLst>
              <a:ext uri="{FF2B5EF4-FFF2-40B4-BE49-F238E27FC236}">
                <a16:creationId xmlns:a16="http://schemas.microsoft.com/office/drawing/2014/main" id="{BD363AA6-E78B-4412-B9A2-0F747BDD9356}"/>
              </a:ext>
            </a:extLst>
          </p:cNvPr>
          <p:cNvSpPr txBox="1"/>
          <p:nvPr>
            <p:custDataLst>
              <p:tags r:id="rId85"/>
            </p:custDataLst>
          </p:nvPr>
        </p:nvSpPr>
        <p:spPr>
          <a:xfrm>
            <a:off x="4817870" y="4713350"/>
            <a:ext cx="804443" cy="369332"/>
          </a:xfrm>
          <a:prstGeom prst="rect">
            <a:avLst/>
          </a:prstGeom>
          <a:noFill/>
        </p:spPr>
        <p:txBody>
          <a:bodyPr wrap="square" rtlCol="0">
            <a:spAutoFit/>
          </a:bodyPr>
          <a:lstStyle/>
          <a:p>
            <a:r>
              <a:rPr lang="fr-CA" dirty="0"/>
              <a:t>Partie</a:t>
            </a:r>
          </a:p>
        </p:txBody>
      </p:sp>
    </p:spTree>
    <p:extLst>
      <p:ext uri="{BB962C8B-B14F-4D97-AF65-F5344CB8AC3E}">
        <p14:creationId xmlns:p14="http://schemas.microsoft.com/office/powerpoint/2010/main" val="21088641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ound Diagonal Corner Rectangle 4">
            <a:extLst>
              <a:ext uri="{FF2B5EF4-FFF2-40B4-BE49-F238E27FC236}">
                <a16:creationId xmlns:a16="http://schemas.microsoft.com/office/drawing/2014/main" id="{BFA02294-7002-6347-BD03-F6D435E893BC}"/>
              </a:ext>
            </a:extLst>
          </p:cNvPr>
          <p:cNvSpPr/>
          <p:nvPr>
            <p:custDataLst>
              <p:tags r:id="rId1"/>
            </p:custDataLst>
          </p:nvPr>
        </p:nvSpPr>
        <p:spPr>
          <a:xfrm>
            <a:off x="105608" y="119872"/>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3" name="Picture 7"/>
          <p:cNvPicPr>
            <a:picLocks noChangeAspect="1"/>
          </p:cNvPicPr>
          <p:nvPr>
            <p:custDataLst>
              <p:tags r:id="rId2"/>
            </p:custDataLst>
          </p:nvPr>
        </p:nvPicPr>
        <p:blipFill rotWithShape="1">
          <a:blip r:embed="rId88"/>
          <a:srcRect b="2233"/>
          <a:stretch/>
        </p:blipFill>
        <p:spPr>
          <a:xfrm>
            <a:off x="138214" y="1048781"/>
            <a:ext cx="11019938" cy="5610811"/>
          </a:xfrm>
          <a:prstGeom prst="rect">
            <a:avLst/>
          </a:prstGeom>
        </p:spPr>
      </p:pic>
      <p:sp>
        <p:nvSpPr>
          <p:cNvPr id="4" name="Rectangle 3"/>
          <p:cNvSpPr/>
          <p:nvPr>
            <p:custDataLst>
              <p:tags r:id="rId3"/>
            </p:custDataLst>
          </p:nvPr>
        </p:nvSpPr>
        <p:spPr>
          <a:xfrm>
            <a:off x="11275279" y="21083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a:t>
            </a:r>
          </a:p>
        </p:txBody>
      </p:sp>
      <p:sp>
        <p:nvSpPr>
          <p:cNvPr id="34" name="Rectangle 33"/>
          <p:cNvSpPr/>
          <p:nvPr>
            <p:custDataLst>
              <p:tags r:id="rId4"/>
            </p:custDataLst>
          </p:nvPr>
        </p:nvSpPr>
        <p:spPr>
          <a:xfrm>
            <a:off x="11302483" y="24328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a:t>
            </a:r>
          </a:p>
        </p:txBody>
      </p:sp>
      <p:sp>
        <p:nvSpPr>
          <p:cNvPr id="51" name="Rectangle 50"/>
          <p:cNvSpPr/>
          <p:nvPr>
            <p:custDataLst>
              <p:tags r:id="rId5"/>
            </p:custDataLst>
          </p:nvPr>
        </p:nvSpPr>
        <p:spPr>
          <a:xfrm>
            <a:off x="11295337" y="2048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52" name="Rectangle 51"/>
          <p:cNvSpPr/>
          <p:nvPr>
            <p:custDataLst>
              <p:tags r:id="rId6"/>
            </p:custDataLst>
          </p:nvPr>
        </p:nvSpPr>
        <p:spPr>
          <a:xfrm>
            <a:off x="11287969" y="85446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2</a:t>
            </a:r>
          </a:p>
        </p:txBody>
      </p:sp>
      <p:sp>
        <p:nvSpPr>
          <p:cNvPr id="53" name="Rectangle 52"/>
          <p:cNvSpPr/>
          <p:nvPr>
            <p:custDataLst>
              <p:tags r:id="rId7"/>
            </p:custDataLst>
          </p:nvPr>
        </p:nvSpPr>
        <p:spPr>
          <a:xfrm>
            <a:off x="11290257" y="83553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2</a:t>
            </a:r>
          </a:p>
        </p:txBody>
      </p:sp>
      <p:sp>
        <p:nvSpPr>
          <p:cNvPr id="54" name="Rectangle 53"/>
          <p:cNvSpPr/>
          <p:nvPr>
            <p:custDataLst>
              <p:tags r:id="rId8"/>
            </p:custDataLst>
          </p:nvPr>
        </p:nvSpPr>
        <p:spPr>
          <a:xfrm>
            <a:off x="11287976" y="86113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55" name="Rectangle 54"/>
          <p:cNvSpPr/>
          <p:nvPr>
            <p:custDataLst>
              <p:tags r:id="rId9"/>
            </p:custDataLst>
          </p:nvPr>
        </p:nvSpPr>
        <p:spPr>
          <a:xfrm>
            <a:off x="11290256" y="153660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57" name="Rectangle 56"/>
          <p:cNvSpPr/>
          <p:nvPr>
            <p:custDataLst>
              <p:tags r:id="rId10"/>
            </p:custDataLst>
          </p:nvPr>
        </p:nvSpPr>
        <p:spPr>
          <a:xfrm>
            <a:off x="11316997" y="276824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58" name="Rectangle 57"/>
          <p:cNvSpPr/>
          <p:nvPr>
            <p:custDataLst>
              <p:tags r:id="rId11"/>
            </p:custDataLst>
          </p:nvPr>
        </p:nvSpPr>
        <p:spPr>
          <a:xfrm>
            <a:off x="11298490" y="341234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6</a:t>
            </a:r>
          </a:p>
        </p:txBody>
      </p:sp>
      <p:sp>
        <p:nvSpPr>
          <p:cNvPr id="59" name="Rectangle 58"/>
          <p:cNvSpPr/>
          <p:nvPr>
            <p:custDataLst>
              <p:tags r:id="rId12"/>
            </p:custDataLst>
          </p:nvPr>
        </p:nvSpPr>
        <p:spPr>
          <a:xfrm>
            <a:off x="11275960" y="216229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4</a:t>
            </a:r>
          </a:p>
        </p:txBody>
      </p:sp>
      <p:sp>
        <p:nvSpPr>
          <p:cNvPr id="60" name="Rectangle 59"/>
          <p:cNvSpPr/>
          <p:nvPr>
            <p:custDataLst>
              <p:tags r:id="rId13"/>
            </p:custDataLst>
          </p:nvPr>
        </p:nvSpPr>
        <p:spPr>
          <a:xfrm>
            <a:off x="11347265" y="571121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61" name="Rectangle 60"/>
          <p:cNvSpPr/>
          <p:nvPr>
            <p:custDataLst>
              <p:tags r:id="rId14"/>
            </p:custDataLst>
          </p:nvPr>
        </p:nvSpPr>
        <p:spPr>
          <a:xfrm>
            <a:off x="11327780" y="514049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62" name="Rectangle 61"/>
          <p:cNvSpPr/>
          <p:nvPr>
            <p:custDataLst>
              <p:tags r:id="rId15"/>
            </p:custDataLst>
          </p:nvPr>
        </p:nvSpPr>
        <p:spPr>
          <a:xfrm>
            <a:off x="11306828" y="45934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63" name="Rectangle 62"/>
          <p:cNvSpPr/>
          <p:nvPr>
            <p:custDataLst>
              <p:tags r:id="rId16"/>
            </p:custDataLst>
          </p:nvPr>
        </p:nvSpPr>
        <p:spPr>
          <a:xfrm>
            <a:off x="11327780" y="397210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64" name="Rectangle 63"/>
          <p:cNvSpPr/>
          <p:nvPr>
            <p:custDataLst>
              <p:tags r:id="rId17"/>
            </p:custDataLst>
          </p:nvPr>
        </p:nvSpPr>
        <p:spPr>
          <a:xfrm>
            <a:off x="11261662" y="1541802"/>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65" name="Rectangle 64"/>
          <p:cNvSpPr/>
          <p:nvPr>
            <p:custDataLst>
              <p:tags r:id="rId18"/>
            </p:custDataLst>
          </p:nvPr>
        </p:nvSpPr>
        <p:spPr>
          <a:xfrm>
            <a:off x="11275966" y="155587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66" name="Rectangle 65"/>
          <p:cNvSpPr/>
          <p:nvPr>
            <p:custDataLst>
              <p:tags r:id="rId19"/>
            </p:custDataLst>
          </p:nvPr>
        </p:nvSpPr>
        <p:spPr>
          <a:xfrm>
            <a:off x="11282582" y="215190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4</a:t>
            </a:r>
          </a:p>
        </p:txBody>
      </p:sp>
      <p:sp>
        <p:nvSpPr>
          <p:cNvPr id="67" name="Rectangle 66"/>
          <p:cNvSpPr/>
          <p:nvPr>
            <p:custDataLst>
              <p:tags r:id="rId20"/>
            </p:custDataLst>
          </p:nvPr>
        </p:nvSpPr>
        <p:spPr>
          <a:xfrm>
            <a:off x="11289211" y="2166388"/>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68" name="Rectangle 67"/>
          <p:cNvSpPr/>
          <p:nvPr>
            <p:custDataLst>
              <p:tags r:id="rId21"/>
            </p:custDataLst>
          </p:nvPr>
        </p:nvSpPr>
        <p:spPr>
          <a:xfrm>
            <a:off x="11299785" y="277361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69" name="Rectangle 68"/>
          <p:cNvSpPr/>
          <p:nvPr>
            <p:custDataLst>
              <p:tags r:id="rId22"/>
            </p:custDataLst>
          </p:nvPr>
        </p:nvSpPr>
        <p:spPr>
          <a:xfrm>
            <a:off x="11317003" y="278820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70" name="Rectangle 69"/>
          <p:cNvSpPr/>
          <p:nvPr>
            <p:custDataLst>
              <p:tags r:id="rId23"/>
            </p:custDataLst>
          </p:nvPr>
        </p:nvSpPr>
        <p:spPr>
          <a:xfrm>
            <a:off x="11322252" y="3397858"/>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6</a:t>
            </a:r>
          </a:p>
        </p:txBody>
      </p:sp>
      <p:sp>
        <p:nvSpPr>
          <p:cNvPr id="71" name="Rectangle 70"/>
          <p:cNvSpPr/>
          <p:nvPr>
            <p:custDataLst>
              <p:tags r:id="rId24"/>
            </p:custDataLst>
          </p:nvPr>
        </p:nvSpPr>
        <p:spPr>
          <a:xfrm>
            <a:off x="11306190" y="340698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72" name="Rectangle 71"/>
          <p:cNvSpPr/>
          <p:nvPr>
            <p:custDataLst>
              <p:tags r:id="rId25"/>
            </p:custDataLst>
          </p:nvPr>
        </p:nvSpPr>
        <p:spPr>
          <a:xfrm>
            <a:off x="11316995" y="398172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73" name="Rectangle 72"/>
          <p:cNvSpPr/>
          <p:nvPr>
            <p:custDataLst>
              <p:tags r:id="rId26"/>
            </p:custDataLst>
          </p:nvPr>
        </p:nvSpPr>
        <p:spPr>
          <a:xfrm>
            <a:off x="11332551" y="396761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74" name="Rectangle 73"/>
          <p:cNvSpPr/>
          <p:nvPr>
            <p:custDataLst>
              <p:tags r:id="rId27"/>
            </p:custDataLst>
          </p:nvPr>
        </p:nvSpPr>
        <p:spPr>
          <a:xfrm>
            <a:off x="11327780" y="458037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75" name="Rectangle 74"/>
          <p:cNvSpPr/>
          <p:nvPr>
            <p:custDataLst>
              <p:tags r:id="rId28"/>
            </p:custDataLst>
          </p:nvPr>
        </p:nvSpPr>
        <p:spPr>
          <a:xfrm>
            <a:off x="11317042" y="45880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76" name="Rectangle 75"/>
          <p:cNvSpPr/>
          <p:nvPr>
            <p:custDataLst>
              <p:tags r:id="rId29"/>
            </p:custDataLst>
          </p:nvPr>
        </p:nvSpPr>
        <p:spPr>
          <a:xfrm>
            <a:off x="11338070" y="511615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77" name="Rectangle 76"/>
          <p:cNvSpPr/>
          <p:nvPr>
            <p:custDataLst>
              <p:tags r:id="rId30"/>
            </p:custDataLst>
          </p:nvPr>
        </p:nvSpPr>
        <p:spPr>
          <a:xfrm>
            <a:off x="11338427" y="513470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78" name="Rectangle 77"/>
          <p:cNvSpPr/>
          <p:nvPr>
            <p:custDataLst>
              <p:tags r:id="rId31"/>
            </p:custDataLst>
          </p:nvPr>
        </p:nvSpPr>
        <p:spPr>
          <a:xfrm>
            <a:off x="11338069" y="573277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79" name="Rectangle 78"/>
          <p:cNvSpPr/>
          <p:nvPr>
            <p:custDataLst>
              <p:tags r:id="rId32"/>
            </p:custDataLst>
          </p:nvPr>
        </p:nvSpPr>
        <p:spPr>
          <a:xfrm>
            <a:off x="11339865" y="5737471"/>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6" name="TextBox 5"/>
          <p:cNvSpPr txBox="1"/>
          <p:nvPr>
            <p:custDataLst>
              <p:tags r:id="rId33"/>
            </p:custDataLst>
          </p:nvPr>
        </p:nvSpPr>
        <p:spPr>
          <a:xfrm>
            <a:off x="320503" y="2144790"/>
            <a:ext cx="888245" cy="369332"/>
          </a:xfrm>
          <a:prstGeom prst="rect">
            <a:avLst/>
          </a:prstGeom>
          <a:noFill/>
        </p:spPr>
        <p:txBody>
          <a:bodyPr wrap="square" rtlCol="0">
            <a:spAutoFit/>
          </a:bodyPr>
          <a:lstStyle/>
          <a:p>
            <a:r>
              <a:rPr lang="en-CA" dirty="0"/>
              <a:t>Le tout</a:t>
            </a:r>
          </a:p>
        </p:txBody>
      </p:sp>
      <p:sp>
        <p:nvSpPr>
          <p:cNvPr id="56" name="Rounded Rectangular Callout 55"/>
          <p:cNvSpPr/>
          <p:nvPr>
            <p:custDataLst>
              <p:tags r:id="rId34"/>
            </p:custDataLst>
          </p:nvPr>
        </p:nvSpPr>
        <p:spPr>
          <a:xfrm>
            <a:off x="8557404" y="5099965"/>
            <a:ext cx="2140859" cy="1452636"/>
          </a:xfrm>
          <a:prstGeom prst="wedgeRoundRectCallout">
            <a:avLst>
              <a:gd name="adj1" fmla="val 74856"/>
              <a:gd name="adj2" fmla="val -70720"/>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a:t>Utilise ces cartes  pour compléter les phrases numériques.</a:t>
            </a:r>
          </a:p>
        </p:txBody>
      </p:sp>
      <p:sp>
        <p:nvSpPr>
          <p:cNvPr id="80" name="Cube 79"/>
          <p:cNvSpPr/>
          <p:nvPr>
            <p:custDataLst>
              <p:tags r:id="rId35"/>
            </p:custDataLst>
          </p:nvPr>
        </p:nvSpPr>
        <p:spPr>
          <a:xfrm>
            <a:off x="620920" y="3515725"/>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1" name="Cube 80"/>
          <p:cNvSpPr/>
          <p:nvPr>
            <p:custDataLst>
              <p:tags r:id="rId36"/>
            </p:custDataLst>
          </p:nvPr>
        </p:nvSpPr>
        <p:spPr>
          <a:xfrm>
            <a:off x="3543145" y="3406983"/>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2" name="Cube 81"/>
          <p:cNvSpPr/>
          <p:nvPr>
            <p:custDataLst>
              <p:tags r:id="rId37"/>
            </p:custDataLst>
          </p:nvPr>
        </p:nvSpPr>
        <p:spPr>
          <a:xfrm>
            <a:off x="1259026" y="3504208"/>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3" name="Cube 82"/>
          <p:cNvSpPr/>
          <p:nvPr>
            <p:custDataLst>
              <p:tags r:id="rId38"/>
            </p:custDataLst>
          </p:nvPr>
        </p:nvSpPr>
        <p:spPr>
          <a:xfrm>
            <a:off x="1964467" y="3504208"/>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4" name="Cube 83"/>
          <p:cNvSpPr/>
          <p:nvPr>
            <p:custDataLst>
              <p:tags r:id="rId39"/>
            </p:custDataLst>
          </p:nvPr>
        </p:nvSpPr>
        <p:spPr>
          <a:xfrm>
            <a:off x="2719395" y="3533972"/>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5" name="Cube 84"/>
          <p:cNvSpPr/>
          <p:nvPr>
            <p:custDataLst>
              <p:tags r:id="rId40"/>
            </p:custDataLst>
          </p:nvPr>
        </p:nvSpPr>
        <p:spPr>
          <a:xfrm>
            <a:off x="620920" y="4257846"/>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6" name="Cube 85"/>
          <p:cNvSpPr/>
          <p:nvPr>
            <p:custDataLst>
              <p:tags r:id="rId41"/>
            </p:custDataLst>
          </p:nvPr>
        </p:nvSpPr>
        <p:spPr>
          <a:xfrm>
            <a:off x="3528802" y="4346264"/>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7" name="Cube 86"/>
          <p:cNvSpPr/>
          <p:nvPr>
            <p:custDataLst>
              <p:tags r:id="rId42"/>
            </p:custDataLst>
          </p:nvPr>
        </p:nvSpPr>
        <p:spPr>
          <a:xfrm>
            <a:off x="1259026" y="4246329"/>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8" name="Cube 87"/>
          <p:cNvSpPr/>
          <p:nvPr>
            <p:custDataLst>
              <p:tags r:id="rId43"/>
            </p:custDataLst>
          </p:nvPr>
        </p:nvSpPr>
        <p:spPr>
          <a:xfrm>
            <a:off x="1964467" y="4246329"/>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89" name="Cube 88"/>
          <p:cNvSpPr/>
          <p:nvPr>
            <p:custDataLst>
              <p:tags r:id="rId44"/>
            </p:custDataLst>
          </p:nvPr>
        </p:nvSpPr>
        <p:spPr>
          <a:xfrm>
            <a:off x="2719395" y="4276093"/>
            <a:ext cx="587828" cy="560676"/>
          </a:xfrm>
          <a:prstGeom prst="cube">
            <a:avLst/>
          </a:prstGeom>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a:p>
        </p:txBody>
      </p:sp>
      <p:sp>
        <p:nvSpPr>
          <p:cNvPr id="91" name="TextBox 2">
            <a:extLst>
              <a:ext uri="{FF2B5EF4-FFF2-40B4-BE49-F238E27FC236}">
                <a16:creationId xmlns:a16="http://schemas.microsoft.com/office/drawing/2014/main" id="{49688307-9989-495E-A742-CFFDFEA7EAC1}"/>
              </a:ext>
            </a:extLst>
          </p:cNvPr>
          <p:cNvSpPr txBox="1"/>
          <p:nvPr>
            <p:custDataLst>
              <p:tags r:id="rId45"/>
            </p:custDataLst>
          </p:nvPr>
        </p:nvSpPr>
        <p:spPr>
          <a:xfrm>
            <a:off x="1006410" y="283162"/>
            <a:ext cx="699096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La famille des faits de 10 </a:t>
            </a:r>
          </a:p>
        </p:txBody>
      </p:sp>
      <p:sp>
        <p:nvSpPr>
          <p:cNvPr id="94" name="Rectangle 4">
            <a:extLst>
              <a:ext uri="{FF2B5EF4-FFF2-40B4-BE49-F238E27FC236}">
                <a16:creationId xmlns:a16="http://schemas.microsoft.com/office/drawing/2014/main" id="{94AD2A39-CF6D-492A-8A90-8AF355A8E317}"/>
              </a:ext>
            </a:extLst>
          </p:cNvPr>
          <p:cNvSpPr/>
          <p:nvPr>
            <p:custDataLst>
              <p:tags r:id="rId46"/>
            </p:custDataLst>
          </p:nvPr>
        </p:nvSpPr>
        <p:spPr>
          <a:xfrm>
            <a:off x="202704" y="14596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3</a:t>
            </a:r>
            <a:endParaRPr kumimoji="0" lang="en-US" sz="4800" b="0" i="0" u="none" strike="noStrike" kern="1200" cap="none" spc="0" normalizeH="0" baseline="0" noProof="0" dirty="0">
              <a:ln>
                <a:noFill/>
              </a:ln>
              <a:solidFill>
                <a:prstClr val="black"/>
              </a:solidFill>
              <a:effectLst/>
              <a:uLnTx/>
              <a:uFillTx/>
            </a:endParaRPr>
          </a:p>
        </p:txBody>
      </p:sp>
      <p:sp>
        <p:nvSpPr>
          <p:cNvPr id="50"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4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5" name="Rounded Rectangular Callout 91"/>
          <p:cNvSpPr/>
          <p:nvPr>
            <p:custDataLst>
              <p:tags r:id="rId48"/>
            </p:custDataLst>
          </p:nvPr>
        </p:nvSpPr>
        <p:spPr>
          <a:xfrm>
            <a:off x="1006410" y="1014393"/>
            <a:ext cx="2222661" cy="1113132"/>
          </a:xfrm>
          <a:prstGeom prst="wedgeRoundRectCallout">
            <a:avLst>
              <a:gd name="adj1" fmla="val 57308"/>
              <a:gd name="adj2" fmla="val 88875"/>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A" b="1" dirty="0"/>
              <a:t>Déplace les blocs pour décomposer 10 en deux parties.</a:t>
            </a:r>
          </a:p>
        </p:txBody>
      </p:sp>
      <p:sp>
        <p:nvSpPr>
          <p:cNvPr id="92" name="Rectangle 91"/>
          <p:cNvSpPr/>
          <p:nvPr>
            <p:custDataLst>
              <p:tags r:id="rId49"/>
            </p:custDataLst>
          </p:nvPr>
        </p:nvSpPr>
        <p:spPr>
          <a:xfrm>
            <a:off x="11307737" y="18838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97" name="Rectangle 96"/>
          <p:cNvSpPr/>
          <p:nvPr>
            <p:custDataLst>
              <p:tags r:id="rId50"/>
            </p:custDataLst>
          </p:nvPr>
        </p:nvSpPr>
        <p:spPr>
          <a:xfrm>
            <a:off x="11291676" y="18518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1</a:t>
            </a:r>
          </a:p>
        </p:txBody>
      </p:sp>
      <p:sp>
        <p:nvSpPr>
          <p:cNvPr id="98" name="Rectangle 97"/>
          <p:cNvSpPr/>
          <p:nvPr>
            <p:custDataLst>
              <p:tags r:id="rId51"/>
            </p:custDataLst>
          </p:nvPr>
        </p:nvSpPr>
        <p:spPr>
          <a:xfrm>
            <a:off x="11309750" y="86839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99" name="Rectangle 98"/>
          <p:cNvSpPr/>
          <p:nvPr>
            <p:custDataLst>
              <p:tags r:id="rId52"/>
            </p:custDataLst>
          </p:nvPr>
        </p:nvSpPr>
        <p:spPr>
          <a:xfrm>
            <a:off x="11317010" y="89016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100" name="Rectangle 99"/>
          <p:cNvSpPr/>
          <p:nvPr>
            <p:custDataLst>
              <p:tags r:id="rId53"/>
            </p:custDataLst>
          </p:nvPr>
        </p:nvSpPr>
        <p:spPr>
          <a:xfrm>
            <a:off x="11324263" y="86839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2</a:t>
            </a:r>
          </a:p>
        </p:txBody>
      </p:sp>
      <p:sp>
        <p:nvSpPr>
          <p:cNvPr id="101" name="Rectangle 100"/>
          <p:cNvSpPr/>
          <p:nvPr>
            <p:custDataLst>
              <p:tags r:id="rId54"/>
            </p:custDataLst>
          </p:nvPr>
        </p:nvSpPr>
        <p:spPr>
          <a:xfrm>
            <a:off x="11283226" y="15631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2" name="Rectangle 101"/>
          <p:cNvSpPr/>
          <p:nvPr>
            <p:custDataLst>
              <p:tags r:id="rId55"/>
            </p:custDataLst>
          </p:nvPr>
        </p:nvSpPr>
        <p:spPr>
          <a:xfrm>
            <a:off x="11283226" y="156313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3" name="Rectangle 102"/>
          <p:cNvSpPr/>
          <p:nvPr>
            <p:custDataLst>
              <p:tags r:id="rId56"/>
            </p:custDataLst>
          </p:nvPr>
        </p:nvSpPr>
        <p:spPr>
          <a:xfrm>
            <a:off x="11283226" y="154862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3</a:t>
            </a:r>
          </a:p>
        </p:txBody>
      </p:sp>
      <p:sp>
        <p:nvSpPr>
          <p:cNvPr id="104" name="Rectangle 103"/>
          <p:cNvSpPr/>
          <p:nvPr>
            <p:custDataLst>
              <p:tags r:id="rId57"/>
            </p:custDataLst>
          </p:nvPr>
        </p:nvSpPr>
        <p:spPr>
          <a:xfrm>
            <a:off x="11296471" y="215913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5" name="Rectangle 104"/>
          <p:cNvSpPr/>
          <p:nvPr>
            <p:custDataLst>
              <p:tags r:id="rId58"/>
            </p:custDataLst>
          </p:nvPr>
        </p:nvSpPr>
        <p:spPr>
          <a:xfrm>
            <a:off x="11296471" y="2159134"/>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6" name="Rectangle 105"/>
          <p:cNvSpPr/>
          <p:nvPr>
            <p:custDataLst>
              <p:tags r:id="rId59"/>
            </p:custDataLst>
          </p:nvPr>
        </p:nvSpPr>
        <p:spPr>
          <a:xfrm>
            <a:off x="11296471" y="2119086"/>
            <a:ext cx="580145" cy="5423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4</a:t>
            </a:r>
          </a:p>
        </p:txBody>
      </p:sp>
      <p:sp>
        <p:nvSpPr>
          <p:cNvPr id="107" name="Rectangle 106"/>
          <p:cNvSpPr/>
          <p:nvPr>
            <p:custDataLst>
              <p:tags r:id="rId60"/>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08" name="Rectangle 107"/>
          <p:cNvSpPr/>
          <p:nvPr>
            <p:custDataLst>
              <p:tags r:id="rId61"/>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09" name="Rectangle 108"/>
          <p:cNvSpPr/>
          <p:nvPr>
            <p:custDataLst>
              <p:tags r:id="rId62"/>
            </p:custDataLst>
          </p:nvPr>
        </p:nvSpPr>
        <p:spPr>
          <a:xfrm>
            <a:off x="11324263" y="278095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5</a:t>
            </a:r>
          </a:p>
        </p:txBody>
      </p:sp>
      <p:sp>
        <p:nvSpPr>
          <p:cNvPr id="110" name="Rectangle 109"/>
          <p:cNvSpPr/>
          <p:nvPr>
            <p:custDataLst>
              <p:tags r:id="rId63"/>
            </p:custDataLst>
          </p:nvPr>
        </p:nvSpPr>
        <p:spPr>
          <a:xfrm>
            <a:off x="11313450" y="339972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1" name="Rectangle 110"/>
          <p:cNvSpPr/>
          <p:nvPr>
            <p:custDataLst>
              <p:tags r:id="rId64"/>
            </p:custDataLst>
          </p:nvPr>
        </p:nvSpPr>
        <p:spPr>
          <a:xfrm>
            <a:off x="11313450" y="341424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2" name="Rectangle 111"/>
          <p:cNvSpPr/>
          <p:nvPr>
            <p:custDataLst>
              <p:tags r:id="rId65"/>
            </p:custDataLst>
          </p:nvPr>
        </p:nvSpPr>
        <p:spPr>
          <a:xfrm>
            <a:off x="11313450" y="339972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6</a:t>
            </a:r>
          </a:p>
        </p:txBody>
      </p:sp>
      <p:sp>
        <p:nvSpPr>
          <p:cNvPr id="113" name="Rectangle 112"/>
          <p:cNvSpPr/>
          <p:nvPr>
            <p:custDataLst>
              <p:tags r:id="rId66"/>
            </p:custDataLst>
          </p:nvPr>
        </p:nvSpPr>
        <p:spPr>
          <a:xfrm>
            <a:off x="11339811"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4" name="Rectangle 113"/>
          <p:cNvSpPr/>
          <p:nvPr>
            <p:custDataLst>
              <p:tags r:id="rId67"/>
            </p:custDataLst>
          </p:nvPr>
        </p:nvSpPr>
        <p:spPr>
          <a:xfrm>
            <a:off x="11339811"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5" name="Rectangle 114"/>
          <p:cNvSpPr/>
          <p:nvPr>
            <p:custDataLst>
              <p:tags r:id="rId68"/>
            </p:custDataLst>
          </p:nvPr>
        </p:nvSpPr>
        <p:spPr>
          <a:xfrm>
            <a:off x="11310783" y="397487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6" name="Rectangle 115"/>
          <p:cNvSpPr/>
          <p:nvPr>
            <p:custDataLst>
              <p:tags r:id="rId69"/>
            </p:custDataLst>
          </p:nvPr>
        </p:nvSpPr>
        <p:spPr>
          <a:xfrm>
            <a:off x="11318043" y="398213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7" name="Rectangle 116"/>
          <p:cNvSpPr/>
          <p:nvPr>
            <p:custDataLst>
              <p:tags r:id="rId70"/>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8" name="Rectangle 117"/>
          <p:cNvSpPr/>
          <p:nvPr>
            <p:custDataLst>
              <p:tags r:id="rId71"/>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19" name="Rectangle 118"/>
          <p:cNvSpPr/>
          <p:nvPr>
            <p:custDataLst>
              <p:tags r:id="rId72"/>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20" name="Rectangle 119"/>
          <p:cNvSpPr/>
          <p:nvPr>
            <p:custDataLst>
              <p:tags r:id="rId73"/>
            </p:custDataLst>
          </p:nvPr>
        </p:nvSpPr>
        <p:spPr>
          <a:xfrm>
            <a:off x="11325303" y="3974876"/>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7</a:t>
            </a:r>
          </a:p>
        </p:txBody>
      </p:sp>
      <p:sp>
        <p:nvSpPr>
          <p:cNvPr id="121" name="Rectangle 120"/>
          <p:cNvSpPr/>
          <p:nvPr>
            <p:custDataLst>
              <p:tags r:id="rId74"/>
            </p:custDataLst>
          </p:nvPr>
        </p:nvSpPr>
        <p:spPr>
          <a:xfrm>
            <a:off x="11324302" y="4580799"/>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2" name="Rectangle 121"/>
          <p:cNvSpPr/>
          <p:nvPr>
            <p:custDataLst>
              <p:tags r:id="rId75"/>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3" name="Rectangle 122"/>
          <p:cNvSpPr/>
          <p:nvPr>
            <p:custDataLst>
              <p:tags r:id="rId76"/>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4" name="Rectangle 123"/>
          <p:cNvSpPr/>
          <p:nvPr>
            <p:custDataLst>
              <p:tags r:id="rId77"/>
            </p:custDataLst>
          </p:nvPr>
        </p:nvSpPr>
        <p:spPr>
          <a:xfrm>
            <a:off x="11324302" y="4595313"/>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8</a:t>
            </a:r>
          </a:p>
        </p:txBody>
      </p:sp>
      <p:sp>
        <p:nvSpPr>
          <p:cNvPr id="125" name="Rectangle 124"/>
          <p:cNvSpPr/>
          <p:nvPr>
            <p:custDataLst>
              <p:tags r:id="rId78"/>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6" name="Rectangle 125"/>
          <p:cNvSpPr/>
          <p:nvPr>
            <p:custDataLst>
              <p:tags r:id="rId79"/>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7" name="Rectangle 126"/>
          <p:cNvSpPr/>
          <p:nvPr>
            <p:custDataLst>
              <p:tags r:id="rId80"/>
            </p:custDataLst>
          </p:nvPr>
        </p:nvSpPr>
        <p:spPr>
          <a:xfrm>
            <a:off x="11331173" y="5141960"/>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9</a:t>
            </a:r>
          </a:p>
        </p:txBody>
      </p:sp>
      <p:sp>
        <p:nvSpPr>
          <p:cNvPr id="128" name="Rectangle 127"/>
          <p:cNvSpPr/>
          <p:nvPr>
            <p:custDataLst>
              <p:tags r:id="rId81"/>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29" name="Rectangle 128"/>
          <p:cNvSpPr/>
          <p:nvPr>
            <p:custDataLst>
              <p:tags r:id="rId82"/>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30" name="Rectangle 129"/>
          <p:cNvSpPr/>
          <p:nvPr>
            <p:custDataLst>
              <p:tags r:id="rId83"/>
            </p:custDataLst>
          </p:nvPr>
        </p:nvSpPr>
        <p:spPr>
          <a:xfrm>
            <a:off x="11347125" y="5730217"/>
            <a:ext cx="580145" cy="5023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solidFill>
                  <a:schemeClr val="tx1"/>
                </a:solidFill>
              </a:rPr>
              <a:t>10</a:t>
            </a:r>
          </a:p>
        </p:txBody>
      </p:sp>
      <p:sp>
        <p:nvSpPr>
          <p:cNvPr id="131" name="TextBox 89">
            <a:extLst>
              <a:ext uri="{FF2B5EF4-FFF2-40B4-BE49-F238E27FC236}">
                <a16:creationId xmlns:a16="http://schemas.microsoft.com/office/drawing/2014/main" id="{1A98C570-3CD6-4839-BAA7-3AA1BC8D8BB3}"/>
              </a:ext>
            </a:extLst>
          </p:cNvPr>
          <p:cNvSpPr txBox="1"/>
          <p:nvPr>
            <p:custDataLst>
              <p:tags r:id="rId84"/>
            </p:custDataLst>
          </p:nvPr>
        </p:nvSpPr>
        <p:spPr>
          <a:xfrm>
            <a:off x="4766451" y="1236834"/>
            <a:ext cx="804443" cy="369332"/>
          </a:xfrm>
          <a:prstGeom prst="rect">
            <a:avLst/>
          </a:prstGeom>
          <a:noFill/>
        </p:spPr>
        <p:txBody>
          <a:bodyPr wrap="square" rtlCol="0">
            <a:spAutoFit/>
          </a:bodyPr>
          <a:lstStyle/>
          <a:p>
            <a:r>
              <a:rPr lang="fr-CA" dirty="0"/>
              <a:t>Partie</a:t>
            </a:r>
          </a:p>
        </p:txBody>
      </p:sp>
      <p:sp>
        <p:nvSpPr>
          <p:cNvPr id="132" name="TextBox 89">
            <a:extLst>
              <a:ext uri="{FF2B5EF4-FFF2-40B4-BE49-F238E27FC236}">
                <a16:creationId xmlns:a16="http://schemas.microsoft.com/office/drawing/2014/main" id="{BD363AA6-E78B-4412-B9A2-0F747BDD9356}"/>
              </a:ext>
            </a:extLst>
          </p:cNvPr>
          <p:cNvSpPr txBox="1"/>
          <p:nvPr>
            <p:custDataLst>
              <p:tags r:id="rId85"/>
            </p:custDataLst>
          </p:nvPr>
        </p:nvSpPr>
        <p:spPr>
          <a:xfrm>
            <a:off x="4817870" y="4713350"/>
            <a:ext cx="804443" cy="369332"/>
          </a:xfrm>
          <a:prstGeom prst="rect">
            <a:avLst/>
          </a:prstGeom>
          <a:noFill/>
        </p:spPr>
        <p:txBody>
          <a:bodyPr wrap="square" rtlCol="0">
            <a:spAutoFit/>
          </a:bodyPr>
          <a:lstStyle/>
          <a:p>
            <a:r>
              <a:rPr lang="fr-CA" dirty="0"/>
              <a:t>Partie</a:t>
            </a:r>
          </a:p>
        </p:txBody>
      </p:sp>
    </p:spTree>
    <p:extLst>
      <p:ext uri="{BB962C8B-B14F-4D97-AF65-F5344CB8AC3E}">
        <p14:creationId xmlns:p14="http://schemas.microsoft.com/office/powerpoint/2010/main" val="160891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Image 8"/>
          <p:cNvPicPr>
            <a:picLocks noChangeAspect="1"/>
          </p:cNvPicPr>
          <p:nvPr>
            <p:custDataLst>
              <p:tags r:id="rId2"/>
            </p:custDataLst>
          </p:nvPr>
        </p:nvPicPr>
        <p:blipFill>
          <a:blip r:embed="rId8"/>
          <a:stretch>
            <a:fillRect/>
          </a:stretch>
        </p:blipFill>
        <p:spPr>
          <a:xfrm>
            <a:off x="1138761" y="962526"/>
            <a:ext cx="7200000" cy="749873"/>
          </a:xfrm>
          <a:prstGeom prst="rect">
            <a:avLst/>
          </a:prstGeom>
        </p:spPr>
      </p:pic>
      <p:sp>
        <p:nvSpPr>
          <p:cNvPr id="10" name="ZoneTexte 9">
            <a:extLst>
              <a:ext uri="{FF2B5EF4-FFF2-40B4-BE49-F238E27FC236}">
                <a16:creationId xmlns:a16="http://schemas.microsoft.com/office/drawing/2014/main" id="{54C01597-852E-4717-BF96-2180D4755E7D}"/>
              </a:ext>
            </a:extLst>
          </p:cNvPr>
          <p:cNvSpPr txBox="1"/>
          <p:nvPr>
            <p:custDataLst>
              <p:tags r:id="rId3"/>
            </p:custDataLst>
          </p:nvPr>
        </p:nvSpPr>
        <p:spPr>
          <a:xfrm>
            <a:off x="610113" y="1607624"/>
            <a:ext cx="1140037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rPr>
              <a:t>Présenter la diapositive </a:t>
            </a:r>
            <a:r>
              <a:rPr kumimoji="0" lang="fr-CA" sz="1800" b="0" i="0" u="none" strike="noStrike" kern="1200" cap="none" spc="0" normalizeH="0" baseline="0" noProof="0" dirty="0" smtClean="0">
                <a:ln>
                  <a:noFill/>
                </a:ln>
                <a:solidFill>
                  <a:prstClr val="black"/>
                </a:solidFill>
                <a:effectLst/>
                <a:uLnTx/>
                <a:uFillTx/>
                <a:latin typeface="Calibri"/>
              </a:rPr>
              <a:t>53 </a:t>
            </a:r>
            <a:r>
              <a:rPr kumimoji="0" lang="fr-CA" sz="1800" b="0" i="0" u="none" strike="noStrike" kern="1200" cap="none" spc="0" normalizeH="0" baseline="0" noProof="0" dirty="0">
                <a:ln>
                  <a:noFill/>
                </a:ln>
                <a:solidFill>
                  <a:prstClr val="black"/>
                </a:solidFill>
                <a:effectLst/>
                <a:uLnTx/>
                <a:uFillTx/>
                <a:latin typeface="Calibri"/>
              </a:rPr>
              <a:t>aux élèves et les inviter à décrire ce qu’il remarque 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latin typeface="Calibri"/>
              </a:rPr>
              <a:t>précisant l’image ou les images dont ils aimeraient parler;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latin typeface="Calibri"/>
              </a:rPr>
              <a:t>utilisant </a:t>
            </a:r>
            <a:r>
              <a:rPr kumimoji="0" lang="fr-CA" sz="1800" b="0" i="0" u="none" strike="noStrike" kern="1200" cap="none" spc="0" normalizeH="0" baseline="0" noProof="0" dirty="0">
                <a:ln>
                  <a:noFill/>
                </a:ln>
                <a:solidFill>
                  <a:prstClr val="black"/>
                </a:solidFill>
                <a:effectLst/>
                <a:uLnTx/>
                <a:uFillTx/>
                <a:latin typeface="Calibri"/>
              </a:rPr>
              <a:t>le vocabulaire mathématique modélisé lors des expériences d’apprentissage.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800" b="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mn-cs"/>
              </a:rPr>
              <a:t>Il est possible que certains élèves fournissent des observations étonnantes d’où l’importance de leur présenter des questions ouvertes qui permettent d’observer les apprentissages des élèves, notamment peuvent-ils: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latin typeface="Calibri"/>
              </a:rPr>
              <a:t>r</a:t>
            </a:r>
            <a:r>
              <a:rPr kumimoji="0" lang="fr-CA" sz="1800" b="0" i="0" u="none" strike="noStrike" kern="1200" cap="none" spc="0" normalizeH="0" baseline="0" noProof="0" dirty="0">
                <a:ln>
                  <a:noFill/>
                </a:ln>
                <a:solidFill>
                  <a:prstClr val="black"/>
                </a:solidFill>
                <a:effectLst/>
                <a:uLnTx/>
                <a:uFillTx/>
                <a:latin typeface="Calibri"/>
                <a:ea typeface="+mn-ea"/>
                <a:cs typeface="+mn-cs"/>
              </a:rPr>
              <a:t>e</a:t>
            </a:r>
            <a:r>
              <a:rPr lang="fr-CA" dirty="0">
                <a:solidFill>
                  <a:prstClr val="black"/>
                </a:solidFill>
                <a:cs typeface="Segoe UI"/>
              </a:rPr>
              <a:t>connaître globalement des arrangements familiers et non familiers de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reconnaître qu’un nombre peut être décomposé en plusieurs parties;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reconnaître qu’il est possible d’additionner plus de deux termes pour obtenir un nombre;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faire des liens avec les modèles qui ont été présentés lors des expériences d’apprentissage;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décomposer le nombre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situer le nombre 10 sur une bande numérique;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identifier des faits de 10;</a:t>
            </a:r>
          </a:p>
          <a:p>
            <a:pPr marL="285750" indent="-285750">
              <a:buFont typeface="Arial" panose="020B0604020202020204" pitchFamily="34" charset="0"/>
              <a:buChar char="•"/>
              <a:defRPr/>
            </a:pPr>
            <a:r>
              <a:rPr lang="fr-CA" dirty="0">
                <a:solidFill>
                  <a:prstClr val="black"/>
                </a:solidFill>
                <a:cs typeface="Segoe UI"/>
              </a:rPr>
              <a:t>parler des doubles;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reconnaître que 10 est le double de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identifier les nombres complémentaires à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solidFill>
                  <a:prstClr val="black"/>
                </a:solidFill>
                <a:cs typeface="Segoe UI"/>
              </a:rPr>
              <a:t>énoncer les stratégies qu’ils ont utilisées?</a:t>
            </a:r>
            <a:endParaRPr kumimoji="0" lang="fr-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3">
            <a:extLst>
              <a:ext uri="{FF2B5EF4-FFF2-40B4-BE49-F238E27FC236}">
                <a16:creationId xmlns:a16="http://schemas.microsoft.com/office/drawing/2014/main" id="{2F15B381-9FB3-454A-9EF9-1E44179EEFC7}"/>
              </a:ext>
            </a:extLst>
          </p:cNvPr>
          <p:cNvSpPr txBox="1"/>
          <p:nvPr>
            <p:custDataLst>
              <p:tags r:id="rId4"/>
            </p:custDataLst>
          </p:nvPr>
        </p:nvSpPr>
        <p:spPr>
          <a:xfrm>
            <a:off x="1036958" y="476687"/>
            <a:ext cx="8513442"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Intégration et consolidation – Que remarques-tu dans ces images?</a:t>
            </a:r>
          </a:p>
        </p:txBody>
      </p:sp>
      <p:sp>
        <p:nvSpPr>
          <p:cNvPr id="7" name="Rectangle 42">
            <a:extLst>
              <a:ext uri="{FF2B5EF4-FFF2-40B4-BE49-F238E27FC236}">
                <a16:creationId xmlns:a16="http://schemas.microsoft.com/office/drawing/2014/main" id="{0C96880A-4426-4315-A35E-63CF39D1BEE3}"/>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1053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590FC6C-8AD4-4336-BF32-55AA8599EF2E}"/>
              </a:ext>
            </a:extLst>
          </p:cNvPr>
          <p:cNvSpPr txBox="1"/>
          <p:nvPr>
            <p:custDataLst>
              <p:tags r:id="rId2"/>
            </p:custDataLst>
          </p:nvPr>
        </p:nvSpPr>
        <p:spPr>
          <a:xfrm>
            <a:off x="1229710" y="1472827"/>
            <a:ext cx="9411986"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cs typeface="Segoe UI"/>
              </a:rPr>
              <a:t>Présenter la diapositive 13 aux élèves et les inviter à organiser les boutons pour qu'ils puissent les compter.</a:t>
            </a:r>
            <a:r>
              <a:rPr lang="en-CA" sz="2400" dirty="0">
                <a:cs typeface="Segoe UI"/>
              </a:rPr>
              <a:t>​</a:t>
            </a:r>
          </a:p>
          <a:p>
            <a:r>
              <a:rPr lang="fr-CA" sz="2400" dirty="0">
                <a:cs typeface="Segoe UI"/>
              </a:rPr>
              <a:t>​</a:t>
            </a:r>
          </a:p>
          <a:p>
            <a:r>
              <a:rPr lang="fr-CA" sz="2400" dirty="0">
                <a:cs typeface="Segoe UI"/>
              </a:rPr>
              <a:t>Laisser les élèves organiser les boutons à leur façon pour les compter. Certains élèves vont les organiser par couleur, par nombre de trous, par grandeur, par groupe de deux, cinq ou dix, etc. </a:t>
            </a:r>
            <a:r>
              <a:rPr lang="en-CA" sz="2400" dirty="0">
                <a:cs typeface="Segoe UI"/>
              </a:rPr>
              <a:t>​</a:t>
            </a:r>
          </a:p>
          <a:p>
            <a:r>
              <a:rPr lang="fr-CA" sz="2400" dirty="0">
                <a:cs typeface="Segoe UI"/>
              </a:rPr>
              <a:t>​</a:t>
            </a:r>
          </a:p>
          <a:p>
            <a:r>
              <a:rPr lang="fr-CA" sz="2400" dirty="0">
                <a:cs typeface="Segoe UI"/>
              </a:rPr>
              <a:t>Inviter les élèves à expliquer la façon dont ils s'y sont pris pour compter les boutons.</a:t>
            </a:r>
            <a:r>
              <a:rPr lang="en-US" sz="2400" dirty="0">
                <a:cs typeface="Segoe UI"/>
              </a:rPr>
              <a:t>​</a:t>
            </a:r>
          </a:p>
          <a:p>
            <a:r>
              <a:rPr lang="fr-CA" sz="2400" dirty="0">
                <a:cs typeface="Segoe UI"/>
              </a:rPr>
              <a:t>​</a:t>
            </a:r>
          </a:p>
          <a:p>
            <a:r>
              <a:rPr lang="fr-CA" sz="2400" dirty="0">
                <a:cs typeface="Segoe UI"/>
              </a:rPr>
              <a:t>Il est possible que des élèves changent la façon dont ils ont organisé les boutons en entendant la </a:t>
            </a:r>
            <a:r>
              <a:rPr lang="fr-CA" sz="2400" dirty="0" smtClean="0">
                <a:cs typeface="Segoe UI"/>
              </a:rPr>
              <a:t>façon </a:t>
            </a:r>
            <a:r>
              <a:rPr lang="fr-CA" sz="2400" dirty="0">
                <a:cs typeface="Segoe UI"/>
              </a:rPr>
              <a:t>dont les autres élèves ont procédé pour les compter.</a:t>
            </a:r>
            <a:r>
              <a:rPr lang="en-US" sz="2400" dirty="0">
                <a:cs typeface="Segoe UI"/>
              </a:rPr>
              <a:t>​</a:t>
            </a:r>
          </a:p>
          <a:p>
            <a:endParaRPr lang="fr-CA" dirty="0">
              <a:cs typeface="Calibri"/>
            </a:endParaRPr>
          </a:p>
          <a:p>
            <a:endParaRPr lang="fr-FR" sz="2800" dirty="0">
              <a:cs typeface="Calibri"/>
            </a:endParaRPr>
          </a:p>
        </p:txBody>
      </p:sp>
      <p:sp>
        <p:nvSpPr>
          <p:cNvPr id="4" name="Rectangle 3"/>
          <p:cNvSpPr/>
          <p:nvPr>
            <p:custDataLst>
              <p:tags r:id="rId3"/>
            </p:custDataLst>
          </p:nvPr>
        </p:nvSpPr>
        <p:spPr>
          <a:xfrm>
            <a:off x="1229711" y="869722"/>
            <a:ext cx="4266214" cy="523220"/>
          </a:xfrm>
          <a:prstGeom prst="rect">
            <a:avLst/>
          </a:prstGeom>
        </p:spPr>
        <p:txBody>
          <a:bodyPr wrap="square">
            <a:spAutoFit/>
          </a:bodyPr>
          <a:lstStyle/>
          <a:p>
            <a:r>
              <a:rPr lang="fr-CA" sz="2800" b="1" dirty="0">
                <a:solidFill>
                  <a:schemeClr val="accent6"/>
                </a:solidFill>
                <a:cs typeface="Segoe UI"/>
              </a:rPr>
              <a:t>Démarche et conseils </a:t>
            </a:r>
            <a:endParaRPr lang="fr-CA" dirty="0">
              <a:solidFill>
                <a:schemeClr val="accent6"/>
              </a:solidFill>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1036958" y="385647"/>
            <a:ext cx="7107665"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Les boutons de grand-mère</a:t>
            </a:r>
          </a:p>
        </p:txBody>
      </p:sp>
      <p:sp>
        <p:nvSpPr>
          <p:cNvPr id="6"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1883731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pic>
        <p:nvPicPr>
          <p:cNvPr id="8" name="Picture 7"/>
          <p:cNvPicPr>
            <a:picLocks noChangeAspect="1"/>
          </p:cNvPicPr>
          <p:nvPr>
            <p:custDataLst>
              <p:tags r:id="rId3"/>
            </p:custDataLst>
          </p:nvPr>
        </p:nvPicPr>
        <p:blipFill>
          <a:blip r:embed="rId14"/>
          <a:stretch>
            <a:fillRect/>
          </a:stretch>
        </p:blipFill>
        <p:spPr>
          <a:xfrm>
            <a:off x="600364" y="1741023"/>
            <a:ext cx="1895858" cy="2398073"/>
          </a:xfrm>
          <a:prstGeom prst="rect">
            <a:avLst/>
          </a:prstGeom>
        </p:spPr>
      </p:pic>
      <p:sp>
        <p:nvSpPr>
          <p:cNvPr id="10" name="TextBox 9"/>
          <p:cNvSpPr txBox="1"/>
          <p:nvPr>
            <p:custDataLst>
              <p:tags r:id="rId4"/>
            </p:custDataLst>
          </p:nvPr>
        </p:nvSpPr>
        <p:spPr>
          <a:xfrm>
            <a:off x="2897586" y="2155187"/>
            <a:ext cx="3936320"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10 = 5 + 5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10 = 6 + 4</a:t>
            </a:r>
            <a:endParaRPr kumimoji="0" lang="en-CA" sz="32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10 = 7 + 3</a:t>
            </a:r>
            <a:endParaRPr kumimoji="0" lang="en-CA" sz="32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10 = 4 + 4 + 2</a:t>
            </a:r>
            <a:endParaRPr kumimoji="0" lang="en-CA" sz="32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10 = 2 + 2 + 2 + 2 + 2</a:t>
            </a:r>
            <a:endParaRPr kumimoji="0" lang="en-CA" sz="32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5" name="Picture 4"/>
          <p:cNvPicPr>
            <a:picLocks noChangeAspect="1"/>
          </p:cNvPicPr>
          <p:nvPr>
            <p:custDataLst>
              <p:tags r:id="rId5"/>
            </p:custDataLst>
          </p:nvPr>
        </p:nvPicPr>
        <p:blipFill>
          <a:blip r:embed="rId15"/>
          <a:stretch>
            <a:fillRect/>
          </a:stretch>
        </p:blipFill>
        <p:spPr>
          <a:xfrm>
            <a:off x="811872" y="5669280"/>
            <a:ext cx="10323251" cy="675756"/>
          </a:xfrm>
          <a:prstGeom prst="rect">
            <a:avLst/>
          </a:prstGeom>
        </p:spPr>
      </p:pic>
      <p:pic>
        <p:nvPicPr>
          <p:cNvPr id="3078" name="Picture 6" descr="Dice Five Icons - Download Free Vector Icons | Noun Project">
            <a:extLst>
              <a:ext uri="{FF2B5EF4-FFF2-40B4-BE49-F238E27FC236}">
                <a16:creationId xmlns:a16="http://schemas.microsoft.com/office/drawing/2014/main" id="{3B78BEA8-E34A-484E-A4EE-015E012F2D07}"/>
              </a:ext>
            </a:extLst>
          </p:cNvPr>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8191535" y="4354168"/>
            <a:ext cx="1131610" cy="1131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ice Five Icons - Download Free Vector Icons | Noun Project">
            <a:extLst>
              <a:ext uri="{FF2B5EF4-FFF2-40B4-BE49-F238E27FC236}">
                <a16:creationId xmlns:a16="http://schemas.microsoft.com/office/drawing/2014/main" id="{3CD6C2AB-AFC2-4D2C-9ECA-B87CCB38E49F}"/>
              </a:ext>
            </a:extLst>
          </p:cNvPr>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9280894" y="4354168"/>
            <a:ext cx="1131610" cy="1131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iagram&#10;&#10;Description automatically generated">
            <a:extLst>
              <a:ext uri="{FF2B5EF4-FFF2-40B4-BE49-F238E27FC236}">
                <a16:creationId xmlns:a16="http://schemas.microsoft.com/office/drawing/2014/main" id="{725C1280-542C-43D8-9214-FCC69E663C69}"/>
              </a:ext>
            </a:extLst>
          </p:cNvPr>
          <p:cNvPicPr>
            <a:picLocks noChangeAspect="1"/>
          </p:cNvPicPr>
          <p:nvPr>
            <p:custDataLst>
              <p:tags r:id="rId8"/>
            </p:custDataLst>
          </p:nvPr>
        </p:nvPicPr>
        <p:blipFill>
          <a:blip r:embed="rId17"/>
          <a:stretch>
            <a:fillRect/>
          </a:stretch>
        </p:blipFill>
        <p:spPr>
          <a:xfrm>
            <a:off x="6444673" y="1644303"/>
            <a:ext cx="5121563" cy="2634212"/>
          </a:xfrm>
          <a:prstGeom prst="rect">
            <a:avLst/>
          </a:prstGeom>
        </p:spPr>
      </p:pic>
      <p:sp>
        <p:nvSpPr>
          <p:cNvPr id="7" name="TextBox 6">
            <a:extLst>
              <a:ext uri="{FF2B5EF4-FFF2-40B4-BE49-F238E27FC236}">
                <a16:creationId xmlns:a16="http://schemas.microsoft.com/office/drawing/2014/main" id="{FB0A9BF0-A5AD-42E5-8478-1785F888BC95}"/>
              </a:ext>
            </a:extLst>
          </p:cNvPr>
          <p:cNvSpPr txBox="1"/>
          <p:nvPr>
            <p:custDataLst>
              <p:tags r:id="rId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a:ea typeface="+mn-ea"/>
                <a:cs typeface="+mn-cs"/>
              </a:rPr>
              <a:t>Images : Clipart.com</a:t>
            </a:r>
            <a:endParaRPr kumimoji="0" lang="en-US" sz="800" b="0" i="0" u="none" strike="noStrike" kern="1200" cap="none" spc="0" normalizeH="0" baseline="0" noProof="0">
              <a:ln>
                <a:noFill/>
              </a:ln>
              <a:solidFill>
                <a:prstClr val="black"/>
              </a:solidFill>
              <a:effectLst/>
              <a:uLnTx/>
              <a:uFillTx/>
              <a:latin typeface="Calibri"/>
              <a:ea typeface="+mn-ea"/>
              <a:cs typeface="Calibri"/>
            </a:endParaRPr>
          </a:p>
        </p:txBody>
      </p:sp>
      <p:sp>
        <p:nvSpPr>
          <p:cNvPr id="2" name="TextBox 20">
            <a:extLst>
              <a:ext uri="{FF2B5EF4-FFF2-40B4-BE49-F238E27FC236}">
                <a16:creationId xmlns:a16="http://schemas.microsoft.com/office/drawing/2014/main" id="{B53C86E9-661A-4531-970F-E233057FE5B0}"/>
              </a:ext>
            </a:extLst>
          </p:cNvPr>
          <p:cNvSpPr txBox="1"/>
          <p:nvPr>
            <p:custDataLst>
              <p:tags r:id="rId10"/>
            </p:custDataLst>
          </p:nvPr>
        </p:nvSpPr>
        <p:spPr>
          <a:xfrm>
            <a:off x="1036958" y="487255"/>
            <a:ext cx="8658585" cy="461665"/>
          </a:xfrm>
          <a:prstGeom prst="rect">
            <a:avLst/>
          </a:prstGeom>
          <a:solidFill>
            <a:srgbClr val="C00000"/>
          </a:solidFill>
          <a:ln w="28575">
            <a:solidFill>
              <a:srgbClr val="920305"/>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Intégration et consolidation - Que remarques-tu dans ces images</a:t>
            </a:r>
            <a:r>
              <a:rPr lang="en-CA" sz="2400" dirty="0">
                <a:solidFill>
                  <a:schemeClr val="bg1"/>
                </a:solidFill>
                <a:ea typeface="+mn-lt"/>
                <a:cs typeface="+mn-lt"/>
              </a:rPr>
              <a:t>?</a:t>
            </a:r>
            <a:endParaRPr lang="fr-FR" sz="2400" dirty="0">
              <a:solidFill>
                <a:schemeClr val="bg1"/>
              </a:solidFill>
              <a:ea typeface="+mn-lt"/>
              <a:cs typeface="+mn-lt"/>
            </a:endParaRPr>
          </a:p>
        </p:txBody>
      </p:sp>
      <p:sp>
        <p:nvSpPr>
          <p:cNvPr id="1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23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Segoe UI"/>
              </a:rPr>
              <a:t>​</a:t>
            </a:r>
          </a:p>
        </p:txBody>
      </p:sp>
      <p:sp>
        <p:nvSpPr>
          <p:cNvPr id="4" name="ZoneTexte 3"/>
          <p:cNvSpPr txBox="1"/>
          <p:nvPr>
            <p:custDataLst>
              <p:tags r:id="rId3"/>
            </p:custDataLst>
          </p:nvPr>
        </p:nvSpPr>
        <p:spPr>
          <a:xfrm>
            <a:off x="509830" y="1128296"/>
            <a:ext cx="4238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dirty="0">
                <a:ln>
                  <a:noFill/>
                </a:ln>
                <a:solidFill>
                  <a:srgbClr val="444444"/>
                </a:solidFill>
                <a:effectLst/>
                <a:uLnTx/>
                <a:uFillTx/>
                <a:latin typeface="Calibri"/>
                <a:ea typeface="+mn-lt"/>
                <a:cs typeface="Calibri"/>
              </a:rPr>
              <a:t> </a:t>
            </a:r>
            <a:endParaRPr kumimoji="0" lang="fr-CA"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ZoneTexte 4"/>
          <p:cNvSpPr txBox="1"/>
          <p:nvPr>
            <p:custDataLst>
              <p:tags r:id="rId4"/>
            </p:custDataLst>
          </p:nvPr>
        </p:nvSpPr>
        <p:spPr>
          <a:xfrm>
            <a:off x="509830" y="1607555"/>
            <a:ext cx="11259127" cy="4770537"/>
          </a:xfrm>
          <a:prstGeom prst="rect">
            <a:avLst/>
          </a:prstGeom>
          <a:noFill/>
        </p:spPr>
        <p:txBody>
          <a:bodyPr wrap="square" rtlCol="0">
            <a:spAutoFit/>
          </a:bodyPr>
          <a:lstStyle/>
          <a:p>
            <a:pPr lvl="0">
              <a:defRPr/>
            </a:pPr>
            <a:r>
              <a:rPr lang="fr-CA" sz="1600" dirty="0">
                <a:solidFill>
                  <a:prstClr val="black"/>
                </a:solidFill>
              </a:rPr>
              <a:t>Présenter la diapositive </a:t>
            </a:r>
            <a:r>
              <a:rPr lang="fr-CA" sz="1600" dirty="0" smtClean="0">
                <a:solidFill>
                  <a:prstClr val="black"/>
                </a:solidFill>
              </a:rPr>
              <a:t>55 </a:t>
            </a:r>
            <a:r>
              <a:rPr lang="fr-CA" sz="1600" dirty="0">
                <a:solidFill>
                  <a:prstClr val="black"/>
                </a:solidFill>
              </a:rPr>
              <a:t>aux élèves pour créer un contexte de résolution de problèmes :</a:t>
            </a:r>
          </a:p>
          <a:p>
            <a:pPr marL="285750" lvl="0" indent="-285750">
              <a:buFont typeface="Arial" panose="020B0604020202020204" pitchFamily="34" charset="0"/>
              <a:buChar char="•"/>
              <a:defRPr/>
            </a:pPr>
            <a:r>
              <a:rPr lang="fr-CA" sz="1600" dirty="0">
                <a:solidFill>
                  <a:prstClr val="black"/>
                </a:solidFill>
              </a:rPr>
              <a:t>en encourageant les élèves à parler de ce qu’ils font pour célébrer leur anniversaire ou à parler des anniversaires auxquels ils ont assisté;</a:t>
            </a:r>
          </a:p>
          <a:p>
            <a:pPr marL="285750" lvl="0" indent="-285750">
              <a:buFont typeface="Arial" panose="020B0604020202020204" pitchFamily="34" charset="0"/>
              <a:buChar char="•"/>
              <a:defRPr/>
            </a:pPr>
            <a:r>
              <a:rPr lang="fr-CA" sz="1600" dirty="0">
                <a:solidFill>
                  <a:prstClr val="black"/>
                </a:solidFill>
              </a:rPr>
              <a:t>en discutant des différentes façons de décorer un gâteau; </a:t>
            </a:r>
          </a:p>
          <a:p>
            <a:pPr marL="285750" lvl="0" indent="-285750">
              <a:buFont typeface="Arial" panose="020B0604020202020204" pitchFamily="34" charset="0"/>
              <a:buChar char="•"/>
              <a:defRPr/>
            </a:pPr>
            <a:r>
              <a:rPr lang="fr-CA" sz="1600" dirty="0">
                <a:solidFill>
                  <a:prstClr val="black"/>
                </a:solidFill>
              </a:rPr>
              <a:t>en lisant le problème avec eux;</a:t>
            </a:r>
          </a:p>
          <a:p>
            <a:pPr marL="285750" lvl="0" indent="-285750">
              <a:buFont typeface="Arial" panose="020B0604020202020204" pitchFamily="34" charset="0"/>
              <a:buChar char="•"/>
              <a:defRPr/>
            </a:pPr>
            <a:r>
              <a:rPr lang="fr-CA" sz="1600" dirty="0">
                <a:solidFill>
                  <a:prstClr val="black"/>
                </a:solidFill>
              </a:rPr>
              <a:t>en discutant du problème à résoudre. </a:t>
            </a:r>
          </a:p>
          <a:p>
            <a:pPr lvl="0">
              <a:defRPr/>
            </a:pPr>
            <a:r>
              <a:rPr lang="fr-CA" sz="1600" dirty="0">
                <a:solidFill>
                  <a:prstClr val="black"/>
                </a:solidFill>
              </a:rPr>
              <a:t>Ce problème peut être adapté selon le profil des élèves.</a:t>
            </a:r>
          </a:p>
          <a:p>
            <a:pPr lvl="0">
              <a:defRPr/>
            </a:pPr>
            <a:endParaRPr lang="fr-CA" sz="1600" dirty="0" smtClean="0">
              <a:solidFill>
                <a:prstClr val="black"/>
              </a:solidFill>
            </a:endParaRPr>
          </a:p>
          <a:p>
            <a:pPr>
              <a:defRPr/>
            </a:pPr>
            <a:r>
              <a:rPr lang="fr-CA" sz="1600" dirty="0">
                <a:solidFill>
                  <a:prstClr val="black"/>
                </a:solidFill>
              </a:rPr>
              <a:t>Inviter les élèves à </a:t>
            </a:r>
            <a:r>
              <a:rPr lang="fr-CA" sz="1600" dirty="0" smtClean="0">
                <a:solidFill>
                  <a:prstClr val="black"/>
                </a:solidFill>
              </a:rPr>
              <a:t>faire un dessin ou à utiliser des objets pour </a:t>
            </a:r>
            <a:r>
              <a:rPr lang="fr-CA" sz="1600" dirty="0">
                <a:solidFill>
                  <a:prstClr val="black"/>
                </a:solidFill>
              </a:rPr>
              <a:t>résoudre le problème et à écrire leurs phrases numériques.</a:t>
            </a:r>
          </a:p>
          <a:p>
            <a:pPr lvl="0">
              <a:defRPr/>
            </a:pPr>
            <a:endParaRPr lang="fr-CA" sz="1600" dirty="0">
              <a:solidFill>
                <a:prstClr val="black"/>
              </a:solidFill>
            </a:endParaRPr>
          </a:p>
          <a:p>
            <a:pPr lvl="0">
              <a:defRPr/>
            </a:pPr>
            <a:r>
              <a:rPr lang="fr-CA" sz="1600" dirty="0">
                <a:solidFill>
                  <a:prstClr val="black"/>
                </a:solidFill>
              </a:rPr>
              <a:t>Entamer une discussion avec les élèves au sujet de la façon dont ils ont procédé pour résoudre le problème. Ce problème ouvert permet d’observer les apprentissages des élèves, notamment peuvent-ils:</a:t>
            </a:r>
          </a:p>
          <a:p>
            <a:pPr marL="285750" lvl="0" indent="-285750">
              <a:buFont typeface="Arial" panose="020B0604020202020204" pitchFamily="34" charset="0"/>
              <a:buChar char="•"/>
              <a:defRPr/>
            </a:pPr>
            <a:r>
              <a:rPr lang="fr-CA" sz="1600" dirty="0">
                <a:solidFill>
                  <a:prstClr val="black"/>
                </a:solidFill>
                <a:cs typeface="Segoe UI"/>
              </a:rPr>
              <a:t>reconnaître qu’un nombre peut être décomposé en plusieurs parties;</a:t>
            </a:r>
          </a:p>
          <a:p>
            <a:pPr marL="285750" lvl="0" indent="-285750">
              <a:buFont typeface="Arial" panose="020B0604020202020204" pitchFamily="34" charset="0"/>
              <a:buChar char="•"/>
              <a:defRPr/>
            </a:pPr>
            <a:r>
              <a:rPr lang="fr-CA" sz="1600" dirty="0">
                <a:solidFill>
                  <a:prstClr val="black"/>
                </a:solidFill>
                <a:cs typeface="Segoe UI"/>
              </a:rPr>
              <a:t>reconnaître qu’il est possible d’additionner plus de deux termes pour obtenir un nombre;  </a:t>
            </a:r>
          </a:p>
          <a:p>
            <a:pPr marL="285750" lvl="0" indent="-285750">
              <a:buFont typeface="Arial" panose="020B0604020202020204" pitchFamily="34" charset="0"/>
              <a:buChar char="•"/>
              <a:defRPr/>
            </a:pPr>
            <a:r>
              <a:rPr lang="fr-CA" sz="1600" dirty="0">
                <a:solidFill>
                  <a:prstClr val="black"/>
                </a:solidFill>
                <a:cs typeface="Segoe UI"/>
              </a:rPr>
              <a:t>décomposer le nombre 10;</a:t>
            </a:r>
          </a:p>
          <a:p>
            <a:pPr marL="285750" lvl="0" indent="-285750">
              <a:buFont typeface="Arial" panose="020B0604020202020204" pitchFamily="34" charset="0"/>
              <a:buChar char="•"/>
              <a:defRPr/>
            </a:pPr>
            <a:r>
              <a:rPr lang="fr-CA" sz="1600" dirty="0">
                <a:solidFill>
                  <a:prstClr val="black"/>
                </a:solidFill>
                <a:cs typeface="Segoe UI"/>
              </a:rPr>
              <a:t>identifier des faits de 10;</a:t>
            </a:r>
          </a:p>
          <a:p>
            <a:pPr marL="285750" lvl="0" indent="-285750">
              <a:buFont typeface="Arial" panose="020B0604020202020204" pitchFamily="34" charset="0"/>
              <a:buChar char="•"/>
              <a:defRPr/>
            </a:pPr>
            <a:r>
              <a:rPr lang="fr-CA" sz="1600" dirty="0">
                <a:cs typeface="Segoe UI"/>
              </a:rPr>
              <a:t>identifier des nombres complémentaires à 10;</a:t>
            </a:r>
          </a:p>
          <a:p>
            <a:pPr marL="285750" lvl="0" indent="-285750">
              <a:buFont typeface="Arial" panose="020B0604020202020204" pitchFamily="34" charset="0"/>
              <a:buChar char="•"/>
              <a:defRPr/>
            </a:pPr>
            <a:r>
              <a:rPr lang="fr-CA" sz="1600" dirty="0">
                <a:cs typeface="Segoe UI"/>
              </a:rPr>
              <a:t>représenter leur solution de façon symbolique;</a:t>
            </a:r>
          </a:p>
          <a:p>
            <a:pPr marL="285750" indent="-285750">
              <a:buFont typeface="Arial" panose="020B0604020202020204" pitchFamily="34" charset="0"/>
              <a:buChar char="•"/>
              <a:defRPr/>
            </a:pPr>
            <a:r>
              <a:rPr kumimoji="0" lang="fr-CA" sz="1600" b="0" i="0" u="none" strike="noStrike" kern="1200" cap="none" spc="0" normalizeH="0" baseline="0" noProof="0" dirty="0">
                <a:ln>
                  <a:noFill/>
                </a:ln>
                <a:effectLst/>
                <a:uLnTx/>
                <a:uFillTx/>
                <a:latin typeface="Calibri"/>
                <a:cs typeface="Segoe UI"/>
              </a:rPr>
              <a:t>communiquer leur raisonnement?</a:t>
            </a:r>
            <a:endParaRPr lang="fr-CA" sz="1600" dirty="0"/>
          </a:p>
        </p:txBody>
      </p:sp>
      <p:sp>
        <p:nvSpPr>
          <p:cNvPr id="7" name="TextBox 43">
            <a:extLst>
              <a:ext uri="{FF2B5EF4-FFF2-40B4-BE49-F238E27FC236}">
                <a16:creationId xmlns:a16="http://schemas.microsoft.com/office/drawing/2014/main" id="{02B2117A-55FE-42B7-8D2C-5EBD4DFCE92A}"/>
              </a:ext>
            </a:extLst>
          </p:cNvPr>
          <p:cNvSpPr txBox="1"/>
          <p:nvPr>
            <p:custDataLst>
              <p:tags r:id="rId5"/>
            </p:custDataLst>
          </p:nvPr>
        </p:nvSpPr>
        <p:spPr>
          <a:xfrm>
            <a:off x="976398" y="409090"/>
            <a:ext cx="6341706"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Intégration et consolidation – Problème </a:t>
            </a:r>
            <a:r>
              <a:rPr lang="fr-CA" sz="2400" dirty="0" smtClean="0">
                <a:solidFill>
                  <a:schemeClr val="bg1"/>
                </a:solidFill>
                <a:ea typeface="+mn-lt"/>
                <a:cs typeface="+mn-lt"/>
              </a:rPr>
              <a:t>ouvert 1</a:t>
            </a:r>
            <a:endParaRPr lang="fr-CA" sz="2400" dirty="0">
              <a:solidFill>
                <a:schemeClr val="bg1"/>
              </a:solidFill>
              <a:ea typeface="+mn-lt"/>
              <a:cs typeface="+mn-lt"/>
            </a:endParaRPr>
          </a:p>
        </p:txBody>
      </p:sp>
      <p:sp>
        <p:nvSpPr>
          <p:cNvPr id="8" name="Rectangle 42">
            <a:extLst>
              <a:ext uri="{FF2B5EF4-FFF2-40B4-BE49-F238E27FC236}">
                <a16:creationId xmlns:a16="http://schemas.microsoft.com/office/drawing/2014/main" id="{C33399A6-C4F2-4335-8AF8-3B62FC7FDEBF}"/>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61418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p:cNvPicPr>
            <a:picLocks noChangeAspect="1"/>
          </p:cNvPicPr>
          <p:nvPr>
            <p:custDataLst>
              <p:tags r:id="rId1"/>
            </p:custDataLst>
          </p:nvPr>
        </p:nvPicPr>
        <p:blipFill rotWithShape="1">
          <a:blip r:embed="rId43"/>
          <a:srcRect b="17873"/>
          <a:stretch/>
        </p:blipFill>
        <p:spPr>
          <a:xfrm>
            <a:off x="103844" y="4505325"/>
            <a:ext cx="11153775" cy="2209799"/>
          </a:xfrm>
          <a:prstGeom prst="rect">
            <a:avLst/>
          </a:prstGeom>
        </p:spPr>
      </p:pic>
      <p:sp>
        <p:nvSpPr>
          <p:cNvPr id="6" name="Round Diagonal Corner Rectangle 2">
            <a:extLst>
              <a:ext uri="{FF2B5EF4-FFF2-40B4-BE49-F238E27FC236}">
                <a16:creationId xmlns:a16="http://schemas.microsoft.com/office/drawing/2014/main" id="{BFA02294-7002-6347-BD03-F6D435E893BC}"/>
              </a:ext>
            </a:extLst>
          </p:cNvPr>
          <p:cNvSpPr/>
          <p:nvPr>
            <p:custDataLst>
              <p:tags r:id="rId2"/>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3"/>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custDataLst>
              <p:tags r:id="rId4"/>
            </p:custDataLst>
          </p:nvPr>
        </p:nvSpPr>
        <p:spPr>
          <a:xfrm>
            <a:off x="886419" y="1535171"/>
            <a:ext cx="9869878" cy="1071062"/>
          </a:xfrm>
          <a:prstGeom prst="rect">
            <a:avLst/>
          </a:prstGeom>
        </p:spPr>
        <p:txBody>
          <a:bodyPr wrap="square">
            <a:spAutoFit/>
          </a:bodyPr>
          <a:lstStyle/>
          <a:p>
            <a:pPr>
              <a:lnSpc>
                <a:spcPct val="106000"/>
              </a:lnSpc>
              <a:spcAft>
                <a:spcPts val="800"/>
              </a:spcAft>
            </a:pPr>
            <a:r>
              <a:rPr lang="fr-CA" sz="2000" dirty="0">
                <a:latin typeface="Calibri" panose="020F0502020204030204" pitchFamily="34" charset="0"/>
                <a:ea typeface="Calibri" panose="020F0502020204030204" pitchFamily="34" charset="0"/>
                <a:cs typeface="Calibri" panose="020F0502020204030204" pitchFamily="34" charset="0"/>
              </a:rPr>
              <a:t>C’est la fête de Luc. Il va avoir 10 ans. </a:t>
            </a:r>
            <a:r>
              <a:rPr lang="fr-CA" sz="2000" dirty="0" smtClean="0">
                <a:latin typeface="Calibri" panose="020F0502020204030204" pitchFamily="34" charset="0"/>
                <a:ea typeface="Calibri" panose="020F0502020204030204" pitchFamily="34" charset="0"/>
                <a:cs typeface="Calibri" panose="020F0502020204030204" pitchFamily="34" charset="0"/>
              </a:rPr>
              <a:t>Montre </a:t>
            </a:r>
            <a:r>
              <a:rPr lang="fr-CA" sz="2000" dirty="0">
                <a:latin typeface="Calibri" panose="020F0502020204030204" pitchFamily="34" charset="0"/>
                <a:ea typeface="Calibri" panose="020F0502020204030204" pitchFamily="34" charset="0"/>
                <a:cs typeface="Calibri" panose="020F0502020204030204" pitchFamily="34" charset="0"/>
              </a:rPr>
              <a:t>au moins trois façons différentes dont tu pourrais placer les chandelles sur son gâteau à l’aide d’un dessin ou d’objets. Écris une phrase numérique pour chacun des gâteaux.</a:t>
            </a:r>
          </a:p>
        </p:txBody>
      </p:sp>
      <p:sp>
        <p:nvSpPr>
          <p:cNvPr id="3" name="TextBox 2">
            <a:extLst>
              <a:ext uri="{FF2B5EF4-FFF2-40B4-BE49-F238E27FC236}">
                <a16:creationId xmlns:a16="http://schemas.microsoft.com/office/drawing/2014/main" id="{970F6006-DF20-4990-B8A0-D443B23C1886}"/>
              </a:ext>
            </a:extLst>
          </p:cNvPr>
          <p:cNvSpPr txBox="1"/>
          <p:nvPr>
            <p:custDataLst>
              <p:tags r:id="rId5"/>
            </p:custDataLst>
          </p:nvPr>
        </p:nvSpPr>
        <p:spPr>
          <a:xfrm>
            <a:off x="900623" y="425854"/>
            <a:ext cx="628394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Intégration et consolidation – Problème </a:t>
            </a:r>
            <a:r>
              <a:rPr lang="fr-CA" sz="2400" dirty="0" smtClean="0">
                <a:solidFill>
                  <a:schemeClr val="bg1"/>
                </a:solidFill>
                <a:ea typeface="+mn-lt"/>
                <a:cs typeface="+mn-lt"/>
              </a:rPr>
              <a:t>ouvert 1</a:t>
            </a:r>
            <a:endParaRPr lang="fr-FR" sz="2400" dirty="0">
              <a:solidFill>
                <a:schemeClr val="bg1"/>
              </a:solidFill>
              <a:ea typeface="+mn-lt"/>
              <a:cs typeface="+mn-lt"/>
            </a:endParaRPr>
          </a:p>
        </p:txBody>
      </p:sp>
      <p:sp>
        <p:nvSpPr>
          <p:cNvPr id="9" name="Rectangle 8">
            <a:extLst>
              <a:ext uri="{FF2B5EF4-FFF2-40B4-BE49-F238E27FC236}">
                <a16:creationId xmlns:a16="http://schemas.microsoft.com/office/drawing/2014/main" id="{BD3B076B-6B94-400D-BFF0-1A2975AFC9C4}"/>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3</a:t>
            </a:r>
            <a:endParaRPr kumimoji="0" lang="en-US" sz="4800" b="0" i="0" u="none" strike="noStrike" kern="1200" cap="none" spc="0" normalizeH="0" baseline="0" noProof="0" dirty="0">
              <a:ln>
                <a:noFill/>
              </a:ln>
              <a:solidFill>
                <a:prstClr val="black"/>
              </a:solidFill>
              <a:effectLst/>
              <a:uLnTx/>
              <a:uFillTx/>
            </a:endParaRPr>
          </a:p>
        </p:txBody>
      </p:sp>
      <p:pic>
        <p:nvPicPr>
          <p:cNvPr id="48" name="Image 47"/>
          <p:cNvPicPr>
            <a:picLocks noChangeAspect="1"/>
          </p:cNvPicPr>
          <p:nvPr>
            <p:custDataLst>
              <p:tags r:id="rId7"/>
            </p:custDataLst>
          </p:nvPr>
        </p:nvPicPr>
        <p:blipFill>
          <a:blip r:embed="rId44">
            <a:clrChange>
              <a:clrFrom>
                <a:srgbClr val="FFFFFF"/>
              </a:clrFrom>
              <a:clrTo>
                <a:srgbClr val="FFFFFF">
                  <a:alpha val="0"/>
                </a:srgbClr>
              </a:clrTo>
            </a:clrChange>
          </a:blip>
          <a:stretch>
            <a:fillRect/>
          </a:stretch>
        </p:blipFill>
        <p:spPr>
          <a:xfrm>
            <a:off x="5518691" y="3315854"/>
            <a:ext cx="4291258" cy="3273109"/>
          </a:xfrm>
          <a:prstGeom prst="rect">
            <a:avLst/>
          </a:prstGeom>
        </p:spPr>
      </p:pic>
      <p:pic>
        <p:nvPicPr>
          <p:cNvPr id="30" name="Image 29"/>
          <p:cNvPicPr>
            <a:picLocks noChangeAspect="1"/>
          </p:cNvPicPr>
          <p:nvPr>
            <p:custDataLst>
              <p:tags r:id="rId8"/>
            </p:custDataLst>
          </p:nvPr>
        </p:nvPicPr>
        <p:blipFill>
          <a:blip r:embed="rId45">
            <a:clrChange>
              <a:clrFrom>
                <a:srgbClr val="FFFFFF"/>
              </a:clrFrom>
              <a:clrTo>
                <a:srgbClr val="FFFFFF">
                  <a:alpha val="0"/>
                </a:srgbClr>
              </a:clrTo>
            </a:clrChange>
          </a:blip>
          <a:stretch>
            <a:fillRect/>
          </a:stretch>
        </p:blipFill>
        <p:spPr>
          <a:xfrm rot="5400000">
            <a:off x="3598705" y="5634783"/>
            <a:ext cx="180209" cy="1198660"/>
          </a:xfrm>
          <a:prstGeom prst="rect">
            <a:avLst/>
          </a:prstGeom>
        </p:spPr>
      </p:pic>
      <p:pic>
        <p:nvPicPr>
          <p:cNvPr id="31" name="Image 30"/>
          <p:cNvPicPr>
            <a:picLocks noChangeAspect="1"/>
          </p:cNvPicPr>
          <p:nvPr>
            <p:custDataLst>
              <p:tags r:id="rId9"/>
            </p:custDataLst>
          </p:nvPr>
        </p:nvPicPr>
        <p:blipFill>
          <a:blip r:embed="rId46">
            <a:clrChange>
              <a:clrFrom>
                <a:srgbClr val="FFFFFF"/>
              </a:clrFrom>
              <a:clrTo>
                <a:srgbClr val="FFFFFF">
                  <a:alpha val="0"/>
                </a:srgbClr>
              </a:clrTo>
            </a:clrChange>
          </a:blip>
          <a:stretch>
            <a:fillRect/>
          </a:stretch>
        </p:blipFill>
        <p:spPr>
          <a:xfrm rot="5400000">
            <a:off x="3659128" y="4908170"/>
            <a:ext cx="191130" cy="1206850"/>
          </a:xfrm>
          <a:prstGeom prst="rect">
            <a:avLst/>
          </a:prstGeom>
        </p:spPr>
      </p:pic>
      <p:pic>
        <p:nvPicPr>
          <p:cNvPr id="32" name="Image 31"/>
          <p:cNvPicPr>
            <a:picLocks noChangeAspect="1"/>
          </p:cNvPicPr>
          <p:nvPr>
            <p:custDataLst>
              <p:tags r:id="rId10"/>
            </p:custDataLst>
          </p:nvPr>
        </p:nvPicPr>
        <p:blipFill>
          <a:blip r:embed="rId47">
            <a:clrChange>
              <a:clrFrom>
                <a:srgbClr val="FFFFFF"/>
              </a:clrFrom>
              <a:clrTo>
                <a:srgbClr val="FFFFFF">
                  <a:alpha val="0"/>
                </a:srgbClr>
              </a:clrTo>
            </a:clrChange>
          </a:blip>
          <a:stretch>
            <a:fillRect/>
          </a:stretch>
        </p:blipFill>
        <p:spPr>
          <a:xfrm rot="5400000">
            <a:off x="4023506" y="4860158"/>
            <a:ext cx="182940" cy="1171359"/>
          </a:xfrm>
          <a:prstGeom prst="rect">
            <a:avLst/>
          </a:prstGeom>
        </p:spPr>
      </p:pic>
      <p:pic>
        <p:nvPicPr>
          <p:cNvPr id="33" name="Image 32"/>
          <p:cNvPicPr>
            <a:picLocks noChangeAspect="1"/>
          </p:cNvPicPr>
          <p:nvPr>
            <p:custDataLst>
              <p:tags r:id="rId11"/>
            </p:custDataLst>
          </p:nvPr>
        </p:nvPicPr>
        <p:blipFill>
          <a:blip r:embed="rId48">
            <a:clrChange>
              <a:clrFrom>
                <a:srgbClr val="FFFFFF"/>
              </a:clrFrom>
              <a:clrTo>
                <a:srgbClr val="FFFFFF">
                  <a:alpha val="0"/>
                </a:srgbClr>
              </a:clrTo>
            </a:clrChange>
          </a:blip>
          <a:stretch>
            <a:fillRect/>
          </a:stretch>
        </p:blipFill>
        <p:spPr>
          <a:xfrm rot="5400000">
            <a:off x="3377862" y="4924550"/>
            <a:ext cx="196591" cy="1190470"/>
          </a:xfrm>
          <a:prstGeom prst="rect">
            <a:avLst/>
          </a:prstGeom>
        </p:spPr>
      </p:pic>
      <p:pic>
        <p:nvPicPr>
          <p:cNvPr id="34" name="Image 33"/>
          <p:cNvPicPr>
            <a:picLocks noChangeAspect="1"/>
          </p:cNvPicPr>
          <p:nvPr>
            <p:custDataLst>
              <p:tags r:id="rId12"/>
            </p:custDataLst>
          </p:nvPr>
        </p:nvPicPr>
        <p:blipFill>
          <a:blip r:embed="rId49">
            <a:clrChange>
              <a:clrFrom>
                <a:srgbClr val="FFFFFF"/>
              </a:clrFrom>
              <a:clrTo>
                <a:srgbClr val="FFFFFF">
                  <a:alpha val="0"/>
                </a:srgbClr>
              </a:clrTo>
            </a:clrChange>
          </a:blip>
          <a:stretch>
            <a:fillRect/>
          </a:stretch>
        </p:blipFill>
        <p:spPr>
          <a:xfrm rot="5400000">
            <a:off x="4590789" y="5030818"/>
            <a:ext cx="161096" cy="1163164"/>
          </a:xfrm>
          <a:prstGeom prst="rect">
            <a:avLst/>
          </a:prstGeom>
        </p:spPr>
      </p:pic>
      <p:pic>
        <p:nvPicPr>
          <p:cNvPr id="35" name="Image 34"/>
          <p:cNvPicPr>
            <a:picLocks noChangeAspect="1"/>
          </p:cNvPicPr>
          <p:nvPr>
            <p:custDataLst>
              <p:tags r:id="rId13"/>
            </p:custDataLst>
          </p:nvPr>
        </p:nvPicPr>
        <p:blipFill>
          <a:blip r:embed="rId45">
            <a:clrChange>
              <a:clrFrom>
                <a:srgbClr val="FFFFFF"/>
              </a:clrFrom>
              <a:clrTo>
                <a:srgbClr val="FFFFFF">
                  <a:alpha val="0"/>
                </a:srgbClr>
              </a:clrTo>
            </a:clrChange>
          </a:blip>
          <a:stretch>
            <a:fillRect/>
          </a:stretch>
        </p:blipFill>
        <p:spPr>
          <a:xfrm rot="5711557">
            <a:off x="5490752" y="5708421"/>
            <a:ext cx="180209" cy="1198660"/>
          </a:xfrm>
          <a:prstGeom prst="rect">
            <a:avLst/>
          </a:prstGeom>
        </p:spPr>
      </p:pic>
      <p:pic>
        <p:nvPicPr>
          <p:cNvPr id="36" name="Image 35"/>
          <p:cNvPicPr>
            <a:picLocks noChangeAspect="1"/>
          </p:cNvPicPr>
          <p:nvPr>
            <p:custDataLst>
              <p:tags r:id="rId14"/>
            </p:custDataLst>
          </p:nvPr>
        </p:nvPicPr>
        <p:blipFill>
          <a:blip r:embed="rId46">
            <a:clrChange>
              <a:clrFrom>
                <a:srgbClr val="FFFFFF"/>
              </a:clrFrom>
              <a:clrTo>
                <a:srgbClr val="FFFFFF">
                  <a:alpha val="0"/>
                </a:srgbClr>
              </a:clrTo>
            </a:clrChange>
          </a:blip>
          <a:stretch>
            <a:fillRect/>
          </a:stretch>
        </p:blipFill>
        <p:spPr>
          <a:xfrm rot="6134276">
            <a:off x="3772612" y="5076293"/>
            <a:ext cx="191130" cy="1206850"/>
          </a:xfrm>
          <a:prstGeom prst="rect">
            <a:avLst/>
          </a:prstGeom>
        </p:spPr>
      </p:pic>
      <p:pic>
        <p:nvPicPr>
          <p:cNvPr id="37" name="Image 36"/>
          <p:cNvPicPr>
            <a:picLocks noChangeAspect="1"/>
          </p:cNvPicPr>
          <p:nvPr>
            <p:custDataLst>
              <p:tags r:id="rId15"/>
            </p:custDataLst>
          </p:nvPr>
        </p:nvPicPr>
        <p:blipFill>
          <a:blip r:embed="rId47">
            <a:clrChange>
              <a:clrFrom>
                <a:srgbClr val="FFFFFF"/>
              </a:clrFrom>
              <a:clrTo>
                <a:srgbClr val="FFFFFF">
                  <a:alpha val="0"/>
                </a:srgbClr>
              </a:clrTo>
            </a:clrChange>
          </a:blip>
          <a:stretch>
            <a:fillRect/>
          </a:stretch>
        </p:blipFill>
        <p:spPr>
          <a:xfrm rot="4940974">
            <a:off x="4113326" y="5067205"/>
            <a:ext cx="182940" cy="1171359"/>
          </a:xfrm>
          <a:prstGeom prst="rect">
            <a:avLst/>
          </a:prstGeom>
        </p:spPr>
      </p:pic>
      <p:pic>
        <p:nvPicPr>
          <p:cNvPr id="38" name="Image 37"/>
          <p:cNvPicPr>
            <a:picLocks noChangeAspect="1"/>
          </p:cNvPicPr>
          <p:nvPr>
            <p:custDataLst>
              <p:tags r:id="rId16"/>
            </p:custDataLst>
          </p:nvPr>
        </p:nvPicPr>
        <p:blipFill>
          <a:blip r:embed="rId48">
            <a:clrChange>
              <a:clrFrom>
                <a:srgbClr val="FFFFFF"/>
              </a:clrFrom>
              <a:clrTo>
                <a:srgbClr val="FFFFFF">
                  <a:alpha val="0"/>
                </a:srgbClr>
              </a:clrTo>
            </a:clrChange>
          </a:blip>
          <a:stretch>
            <a:fillRect/>
          </a:stretch>
        </p:blipFill>
        <p:spPr>
          <a:xfrm rot="4093821">
            <a:off x="3356560" y="5140050"/>
            <a:ext cx="196591" cy="1190470"/>
          </a:xfrm>
          <a:prstGeom prst="rect">
            <a:avLst/>
          </a:prstGeom>
        </p:spPr>
      </p:pic>
      <p:pic>
        <p:nvPicPr>
          <p:cNvPr id="39" name="Image 38"/>
          <p:cNvPicPr>
            <a:picLocks noChangeAspect="1"/>
          </p:cNvPicPr>
          <p:nvPr>
            <p:custDataLst>
              <p:tags r:id="rId17"/>
            </p:custDataLst>
          </p:nvPr>
        </p:nvPicPr>
        <p:blipFill>
          <a:blip r:embed="rId49">
            <a:clrChange>
              <a:clrFrom>
                <a:srgbClr val="FFFFFF"/>
              </a:clrFrom>
              <a:clrTo>
                <a:srgbClr val="FFFFFF">
                  <a:alpha val="0"/>
                </a:srgbClr>
              </a:clrTo>
            </a:clrChange>
          </a:blip>
          <a:stretch>
            <a:fillRect/>
          </a:stretch>
        </p:blipFill>
        <p:spPr>
          <a:xfrm rot="2255297">
            <a:off x="4626176" y="5465630"/>
            <a:ext cx="161096" cy="1163164"/>
          </a:xfrm>
          <a:prstGeom prst="rect">
            <a:avLst/>
          </a:prstGeom>
        </p:spPr>
      </p:pic>
      <p:pic>
        <p:nvPicPr>
          <p:cNvPr id="40" name="Image 39"/>
          <p:cNvPicPr>
            <a:picLocks noChangeAspect="1"/>
          </p:cNvPicPr>
          <p:nvPr>
            <p:custDataLst>
              <p:tags r:id="rId18"/>
            </p:custDataLst>
          </p:nvPr>
        </p:nvPicPr>
        <p:blipFill>
          <a:blip r:embed="rId45">
            <a:clrChange>
              <a:clrFrom>
                <a:srgbClr val="FFFFFF"/>
              </a:clrFrom>
              <a:clrTo>
                <a:srgbClr val="FFFFFF">
                  <a:alpha val="0"/>
                </a:srgbClr>
              </a:clrTo>
            </a:clrChange>
          </a:blip>
          <a:stretch>
            <a:fillRect/>
          </a:stretch>
        </p:blipFill>
        <p:spPr>
          <a:xfrm rot="1822630">
            <a:off x="1635568" y="5128790"/>
            <a:ext cx="180209" cy="1198660"/>
          </a:xfrm>
          <a:prstGeom prst="rect">
            <a:avLst/>
          </a:prstGeom>
        </p:spPr>
      </p:pic>
      <p:pic>
        <p:nvPicPr>
          <p:cNvPr id="41" name="Image 40"/>
          <p:cNvPicPr>
            <a:picLocks noChangeAspect="1"/>
          </p:cNvPicPr>
          <p:nvPr>
            <p:custDataLst>
              <p:tags r:id="rId19"/>
            </p:custDataLst>
          </p:nvPr>
        </p:nvPicPr>
        <p:blipFill>
          <a:blip r:embed="rId45">
            <a:clrChange>
              <a:clrFrom>
                <a:srgbClr val="FFFFFF"/>
              </a:clrFrom>
              <a:clrTo>
                <a:srgbClr val="FFFFFF">
                  <a:alpha val="0"/>
                </a:srgbClr>
              </a:clrTo>
            </a:clrChange>
          </a:blip>
          <a:stretch>
            <a:fillRect/>
          </a:stretch>
        </p:blipFill>
        <p:spPr>
          <a:xfrm rot="2134187">
            <a:off x="4198036" y="5428508"/>
            <a:ext cx="180209" cy="1198660"/>
          </a:xfrm>
          <a:prstGeom prst="rect">
            <a:avLst/>
          </a:prstGeom>
        </p:spPr>
      </p:pic>
      <p:pic>
        <p:nvPicPr>
          <p:cNvPr id="8" name="Image 7"/>
          <p:cNvPicPr>
            <a:picLocks noChangeAspect="1"/>
          </p:cNvPicPr>
          <p:nvPr>
            <p:custDataLst>
              <p:tags r:id="rId20"/>
            </p:custDataLst>
          </p:nvPr>
        </p:nvPicPr>
        <p:blipFill>
          <a:blip r:embed="rId45">
            <a:clrChange>
              <a:clrFrom>
                <a:srgbClr val="FFFFFF"/>
              </a:clrFrom>
              <a:clrTo>
                <a:srgbClr val="FFFFFF">
                  <a:alpha val="0"/>
                </a:srgbClr>
              </a:clrTo>
            </a:clrChange>
          </a:blip>
          <a:stretch>
            <a:fillRect/>
          </a:stretch>
        </p:blipFill>
        <p:spPr>
          <a:xfrm>
            <a:off x="4236097" y="4554442"/>
            <a:ext cx="180209" cy="1198660"/>
          </a:xfrm>
          <a:prstGeom prst="rect">
            <a:avLst/>
          </a:prstGeom>
        </p:spPr>
      </p:pic>
      <p:pic>
        <p:nvPicPr>
          <p:cNvPr id="10" name="Image 9"/>
          <p:cNvPicPr>
            <a:picLocks noChangeAspect="1"/>
          </p:cNvPicPr>
          <p:nvPr>
            <p:custDataLst>
              <p:tags r:id="rId21"/>
            </p:custDataLst>
          </p:nvPr>
        </p:nvPicPr>
        <p:blipFill>
          <a:blip r:embed="rId46">
            <a:clrChange>
              <a:clrFrom>
                <a:srgbClr val="FFFFFF"/>
              </a:clrFrom>
              <a:clrTo>
                <a:srgbClr val="FFFFFF">
                  <a:alpha val="0"/>
                </a:srgbClr>
              </a:clrTo>
            </a:clrChange>
          </a:blip>
          <a:stretch>
            <a:fillRect/>
          </a:stretch>
        </p:blipFill>
        <p:spPr>
          <a:xfrm>
            <a:off x="2637510" y="4669989"/>
            <a:ext cx="191130" cy="1206850"/>
          </a:xfrm>
          <a:prstGeom prst="rect">
            <a:avLst/>
          </a:prstGeom>
        </p:spPr>
      </p:pic>
      <p:pic>
        <p:nvPicPr>
          <p:cNvPr id="11" name="Image 10"/>
          <p:cNvPicPr>
            <a:picLocks noChangeAspect="1"/>
          </p:cNvPicPr>
          <p:nvPr>
            <p:custDataLst>
              <p:tags r:id="rId22"/>
            </p:custDataLst>
          </p:nvPr>
        </p:nvPicPr>
        <p:blipFill>
          <a:blip r:embed="rId47">
            <a:clrChange>
              <a:clrFrom>
                <a:srgbClr val="FFFFFF"/>
              </a:clrFrom>
              <a:clrTo>
                <a:srgbClr val="FFFFFF">
                  <a:alpha val="0"/>
                </a:srgbClr>
              </a:clrTo>
            </a:clrChange>
          </a:blip>
          <a:stretch>
            <a:fillRect/>
          </a:stretch>
        </p:blipFill>
        <p:spPr>
          <a:xfrm>
            <a:off x="2997278" y="4607754"/>
            <a:ext cx="182940" cy="1171359"/>
          </a:xfrm>
          <a:prstGeom prst="rect">
            <a:avLst/>
          </a:prstGeom>
        </p:spPr>
      </p:pic>
      <p:pic>
        <p:nvPicPr>
          <p:cNvPr id="12" name="Image 11"/>
          <p:cNvPicPr>
            <a:picLocks noChangeAspect="1"/>
          </p:cNvPicPr>
          <p:nvPr>
            <p:custDataLst>
              <p:tags r:id="rId23"/>
            </p:custDataLst>
          </p:nvPr>
        </p:nvPicPr>
        <p:blipFill>
          <a:blip r:embed="rId48">
            <a:clrChange>
              <a:clrFrom>
                <a:srgbClr val="FFFFFF"/>
              </a:clrFrom>
              <a:clrTo>
                <a:srgbClr val="FFFFFF">
                  <a:alpha val="0"/>
                </a:srgbClr>
              </a:clrTo>
            </a:clrChange>
          </a:blip>
          <a:stretch>
            <a:fillRect/>
          </a:stretch>
        </p:blipFill>
        <p:spPr>
          <a:xfrm>
            <a:off x="2356244" y="4686369"/>
            <a:ext cx="196591" cy="1190470"/>
          </a:xfrm>
          <a:prstGeom prst="rect">
            <a:avLst/>
          </a:prstGeom>
        </p:spPr>
      </p:pic>
      <p:pic>
        <p:nvPicPr>
          <p:cNvPr id="13" name="Image 12"/>
          <p:cNvPicPr>
            <a:picLocks noChangeAspect="1"/>
          </p:cNvPicPr>
          <p:nvPr>
            <p:custDataLst>
              <p:tags r:id="rId24"/>
            </p:custDataLst>
          </p:nvPr>
        </p:nvPicPr>
        <p:blipFill>
          <a:blip r:embed="rId49">
            <a:clrChange>
              <a:clrFrom>
                <a:srgbClr val="FFFFFF"/>
              </a:clrFrom>
              <a:clrTo>
                <a:srgbClr val="FFFFFF">
                  <a:alpha val="0"/>
                </a:srgbClr>
              </a:clrTo>
            </a:clrChange>
          </a:blip>
          <a:stretch>
            <a:fillRect/>
          </a:stretch>
        </p:blipFill>
        <p:spPr>
          <a:xfrm>
            <a:off x="3592283" y="4118440"/>
            <a:ext cx="161096" cy="1163164"/>
          </a:xfrm>
          <a:prstGeom prst="rect">
            <a:avLst/>
          </a:prstGeom>
        </p:spPr>
      </p:pic>
      <p:pic>
        <p:nvPicPr>
          <p:cNvPr id="14" name="Image 13"/>
          <p:cNvPicPr>
            <a:picLocks noChangeAspect="1"/>
          </p:cNvPicPr>
          <p:nvPr>
            <p:custDataLst>
              <p:tags r:id="rId25"/>
            </p:custDataLst>
          </p:nvPr>
        </p:nvPicPr>
        <p:blipFill>
          <a:blip r:embed="rId45">
            <a:clrChange>
              <a:clrFrom>
                <a:srgbClr val="FFFFFF"/>
              </a:clrFrom>
              <a:clrTo>
                <a:srgbClr val="FFFFFF">
                  <a:alpha val="0"/>
                </a:srgbClr>
              </a:clrTo>
            </a:clrChange>
          </a:blip>
          <a:stretch>
            <a:fillRect/>
          </a:stretch>
        </p:blipFill>
        <p:spPr>
          <a:xfrm rot="2017978">
            <a:off x="4215205" y="4985309"/>
            <a:ext cx="180209" cy="1198660"/>
          </a:xfrm>
          <a:prstGeom prst="rect">
            <a:avLst/>
          </a:prstGeom>
        </p:spPr>
      </p:pic>
      <p:pic>
        <p:nvPicPr>
          <p:cNvPr id="15" name="Image 14"/>
          <p:cNvPicPr>
            <a:picLocks noChangeAspect="1"/>
          </p:cNvPicPr>
          <p:nvPr>
            <p:custDataLst>
              <p:tags r:id="rId26"/>
            </p:custDataLst>
          </p:nvPr>
        </p:nvPicPr>
        <p:blipFill>
          <a:blip r:embed="rId46">
            <a:clrChange>
              <a:clrFrom>
                <a:srgbClr val="FFFFFF"/>
              </a:clrFrom>
              <a:clrTo>
                <a:srgbClr val="FFFFFF">
                  <a:alpha val="0"/>
                </a:srgbClr>
              </a:clrTo>
            </a:clrChange>
          </a:blip>
          <a:stretch>
            <a:fillRect/>
          </a:stretch>
        </p:blipFill>
        <p:spPr>
          <a:xfrm rot="734276">
            <a:off x="3156644" y="4909084"/>
            <a:ext cx="191130" cy="1206850"/>
          </a:xfrm>
          <a:prstGeom prst="rect">
            <a:avLst/>
          </a:prstGeom>
        </p:spPr>
      </p:pic>
      <p:pic>
        <p:nvPicPr>
          <p:cNvPr id="16" name="Image 15"/>
          <p:cNvPicPr>
            <a:picLocks noChangeAspect="1"/>
          </p:cNvPicPr>
          <p:nvPr>
            <p:custDataLst>
              <p:tags r:id="rId27"/>
            </p:custDataLst>
          </p:nvPr>
        </p:nvPicPr>
        <p:blipFill>
          <a:blip r:embed="rId47">
            <a:clrChange>
              <a:clrFrom>
                <a:srgbClr val="FFFFFF"/>
              </a:clrFrom>
              <a:clrTo>
                <a:srgbClr val="FFFFFF">
                  <a:alpha val="0"/>
                </a:srgbClr>
              </a:clrTo>
            </a:clrChange>
          </a:blip>
          <a:stretch>
            <a:fillRect/>
          </a:stretch>
        </p:blipFill>
        <p:spPr>
          <a:xfrm rot="21140974">
            <a:off x="3330598" y="5536801"/>
            <a:ext cx="182940" cy="1171359"/>
          </a:xfrm>
          <a:prstGeom prst="rect">
            <a:avLst/>
          </a:prstGeom>
        </p:spPr>
      </p:pic>
      <p:pic>
        <p:nvPicPr>
          <p:cNvPr id="17" name="Image 16"/>
          <p:cNvPicPr>
            <a:picLocks noChangeAspect="1"/>
          </p:cNvPicPr>
          <p:nvPr>
            <p:custDataLst>
              <p:tags r:id="rId28"/>
            </p:custDataLst>
          </p:nvPr>
        </p:nvPicPr>
        <p:blipFill>
          <a:blip r:embed="rId48">
            <a:clrChange>
              <a:clrFrom>
                <a:srgbClr val="FFFFFF"/>
              </a:clrFrom>
              <a:clrTo>
                <a:srgbClr val="FFFFFF">
                  <a:alpha val="0"/>
                </a:srgbClr>
              </a:clrTo>
            </a:clrChange>
          </a:blip>
          <a:stretch>
            <a:fillRect/>
          </a:stretch>
        </p:blipFill>
        <p:spPr>
          <a:xfrm rot="20293821">
            <a:off x="2334942" y="4901869"/>
            <a:ext cx="196591" cy="1190470"/>
          </a:xfrm>
          <a:prstGeom prst="rect">
            <a:avLst/>
          </a:prstGeom>
        </p:spPr>
      </p:pic>
      <p:pic>
        <p:nvPicPr>
          <p:cNvPr id="18" name="Image 17"/>
          <p:cNvPicPr>
            <a:picLocks noChangeAspect="1"/>
          </p:cNvPicPr>
          <p:nvPr>
            <p:custDataLst>
              <p:tags r:id="rId29"/>
            </p:custDataLst>
          </p:nvPr>
        </p:nvPicPr>
        <p:blipFill>
          <a:blip r:embed="rId49">
            <a:clrChange>
              <a:clrFrom>
                <a:srgbClr val="FFFFFF"/>
              </a:clrFrom>
              <a:clrTo>
                <a:srgbClr val="FFFFFF">
                  <a:alpha val="0"/>
                </a:srgbClr>
              </a:clrTo>
            </a:clrChange>
          </a:blip>
          <a:stretch>
            <a:fillRect/>
          </a:stretch>
        </p:blipFill>
        <p:spPr>
          <a:xfrm rot="18455297">
            <a:off x="3604558" y="5227449"/>
            <a:ext cx="161096" cy="1163164"/>
          </a:xfrm>
          <a:prstGeom prst="rect">
            <a:avLst/>
          </a:prstGeom>
        </p:spPr>
      </p:pic>
      <p:pic>
        <p:nvPicPr>
          <p:cNvPr id="20" name="Image 19"/>
          <p:cNvPicPr>
            <a:picLocks noChangeAspect="1"/>
          </p:cNvPicPr>
          <p:nvPr>
            <p:custDataLst>
              <p:tags r:id="rId30"/>
            </p:custDataLst>
          </p:nvPr>
        </p:nvPicPr>
        <p:blipFill>
          <a:blip r:embed="rId45">
            <a:clrChange>
              <a:clrFrom>
                <a:srgbClr val="FFFFFF"/>
              </a:clrFrom>
              <a:clrTo>
                <a:srgbClr val="FFFFFF">
                  <a:alpha val="0"/>
                </a:srgbClr>
              </a:clrTo>
            </a:clrChange>
          </a:blip>
          <a:stretch>
            <a:fillRect/>
          </a:stretch>
        </p:blipFill>
        <p:spPr>
          <a:xfrm rot="18022630">
            <a:off x="5138513" y="5691407"/>
            <a:ext cx="180209" cy="1198660"/>
          </a:xfrm>
          <a:prstGeom prst="rect">
            <a:avLst/>
          </a:prstGeom>
        </p:spPr>
      </p:pic>
      <p:pic>
        <p:nvPicPr>
          <p:cNvPr id="21" name="Image 20"/>
          <p:cNvPicPr>
            <a:picLocks noChangeAspect="1"/>
          </p:cNvPicPr>
          <p:nvPr>
            <p:custDataLst>
              <p:tags r:id="rId31"/>
            </p:custDataLst>
          </p:nvPr>
        </p:nvPicPr>
        <p:blipFill>
          <a:blip r:embed="rId46">
            <a:clrChange>
              <a:clrFrom>
                <a:srgbClr val="FFFFFF"/>
              </a:clrFrom>
              <a:clrTo>
                <a:srgbClr val="FFFFFF">
                  <a:alpha val="0"/>
                </a:srgbClr>
              </a:clrTo>
            </a:clrChange>
          </a:blip>
          <a:stretch>
            <a:fillRect/>
          </a:stretch>
        </p:blipFill>
        <p:spPr>
          <a:xfrm rot="18022630">
            <a:off x="1359765" y="5190453"/>
            <a:ext cx="191130" cy="1206850"/>
          </a:xfrm>
          <a:prstGeom prst="rect">
            <a:avLst/>
          </a:prstGeom>
        </p:spPr>
      </p:pic>
      <p:pic>
        <p:nvPicPr>
          <p:cNvPr id="22" name="Image 21"/>
          <p:cNvPicPr>
            <a:picLocks noChangeAspect="1"/>
          </p:cNvPicPr>
          <p:nvPr>
            <p:custDataLst>
              <p:tags r:id="rId32"/>
            </p:custDataLst>
          </p:nvPr>
        </p:nvPicPr>
        <p:blipFill>
          <a:blip r:embed="rId47">
            <a:clrChange>
              <a:clrFrom>
                <a:srgbClr val="FFFFFF"/>
              </a:clrFrom>
              <a:clrTo>
                <a:srgbClr val="FFFFFF">
                  <a:alpha val="0"/>
                </a:srgbClr>
              </a:clrTo>
            </a:clrChange>
          </a:blip>
          <a:stretch>
            <a:fillRect/>
          </a:stretch>
        </p:blipFill>
        <p:spPr>
          <a:xfrm rot="18022630">
            <a:off x="1728589" y="5174724"/>
            <a:ext cx="182940" cy="1171359"/>
          </a:xfrm>
          <a:prstGeom prst="rect">
            <a:avLst/>
          </a:prstGeom>
        </p:spPr>
      </p:pic>
      <p:pic>
        <p:nvPicPr>
          <p:cNvPr id="23" name="Image 22"/>
          <p:cNvPicPr>
            <a:picLocks noChangeAspect="1"/>
          </p:cNvPicPr>
          <p:nvPr>
            <p:custDataLst>
              <p:tags r:id="rId33"/>
            </p:custDataLst>
          </p:nvPr>
        </p:nvPicPr>
        <p:blipFill>
          <a:blip r:embed="rId48">
            <a:clrChange>
              <a:clrFrom>
                <a:srgbClr val="FFFFFF"/>
              </a:clrFrom>
              <a:clrTo>
                <a:srgbClr val="FFFFFF">
                  <a:alpha val="0"/>
                </a:srgbClr>
              </a:clrTo>
            </a:clrChange>
          </a:blip>
          <a:stretch>
            <a:fillRect/>
          </a:stretch>
        </p:blipFill>
        <p:spPr>
          <a:xfrm rot="18022630">
            <a:off x="1078499" y="5206833"/>
            <a:ext cx="196591" cy="1190470"/>
          </a:xfrm>
          <a:prstGeom prst="rect">
            <a:avLst/>
          </a:prstGeom>
        </p:spPr>
      </p:pic>
      <p:pic>
        <p:nvPicPr>
          <p:cNvPr id="24" name="Image 23"/>
          <p:cNvPicPr>
            <a:picLocks noChangeAspect="1"/>
          </p:cNvPicPr>
          <p:nvPr>
            <p:custDataLst>
              <p:tags r:id="rId34"/>
            </p:custDataLst>
          </p:nvPr>
        </p:nvPicPr>
        <p:blipFill>
          <a:blip r:embed="rId49">
            <a:clrChange>
              <a:clrFrom>
                <a:srgbClr val="FFFFFF"/>
              </a:clrFrom>
              <a:clrTo>
                <a:srgbClr val="FFFFFF">
                  <a:alpha val="0"/>
                </a:srgbClr>
              </a:clrTo>
            </a:clrChange>
          </a:blip>
          <a:stretch>
            <a:fillRect/>
          </a:stretch>
        </p:blipFill>
        <p:spPr>
          <a:xfrm rot="18022630">
            <a:off x="2291426" y="5313101"/>
            <a:ext cx="161096" cy="1163164"/>
          </a:xfrm>
          <a:prstGeom prst="rect">
            <a:avLst/>
          </a:prstGeom>
        </p:spPr>
      </p:pic>
      <p:pic>
        <p:nvPicPr>
          <p:cNvPr id="25" name="Image 24"/>
          <p:cNvPicPr>
            <a:picLocks noChangeAspect="1"/>
          </p:cNvPicPr>
          <p:nvPr>
            <p:custDataLst>
              <p:tags r:id="rId35"/>
            </p:custDataLst>
          </p:nvPr>
        </p:nvPicPr>
        <p:blipFill>
          <a:blip r:embed="rId45">
            <a:clrChange>
              <a:clrFrom>
                <a:srgbClr val="FFFFFF"/>
              </a:clrFrom>
              <a:clrTo>
                <a:srgbClr val="FFFFFF">
                  <a:alpha val="0"/>
                </a:srgbClr>
              </a:clrTo>
            </a:clrChange>
          </a:blip>
          <a:stretch>
            <a:fillRect/>
          </a:stretch>
        </p:blipFill>
        <p:spPr>
          <a:xfrm rot="18334187">
            <a:off x="2718412" y="5428508"/>
            <a:ext cx="180209" cy="1198660"/>
          </a:xfrm>
          <a:prstGeom prst="rect">
            <a:avLst/>
          </a:prstGeom>
        </p:spPr>
      </p:pic>
      <p:pic>
        <p:nvPicPr>
          <p:cNvPr id="26" name="Image 25"/>
          <p:cNvPicPr>
            <a:picLocks noChangeAspect="1"/>
          </p:cNvPicPr>
          <p:nvPr>
            <p:custDataLst>
              <p:tags r:id="rId36"/>
            </p:custDataLst>
          </p:nvPr>
        </p:nvPicPr>
        <p:blipFill>
          <a:blip r:embed="rId46">
            <a:clrChange>
              <a:clrFrom>
                <a:srgbClr val="FFFFFF"/>
              </a:clrFrom>
              <a:clrTo>
                <a:srgbClr val="FFFFFF">
                  <a:alpha val="0"/>
                </a:srgbClr>
              </a:clrTo>
            </a:clrChange>
          </a:blip>
          <a:stretch>
            <a:fillRect/>
          </a:stretch>
        </p:blipFill>
        <p:spPr>
          <a:xfrm rot="18756906">
            <a:off x="1468000" y="5395249"/>
            <a:ext cx="191130" cy="1206850"/>
          </a:xfrm>
          <a:prstGeom prst="rect">
            <a:avLst/>
          </a:prstGeom>
        </p:spPr>
      </p:pic>
      <p:pic>
        <p:nvPicPr>
          <p:cNvPr id="27" name="Image 26"/>
          <p:cNvPicPr>
            <a:picLocks noChangeAspect="1"/>
          </p:cNvPicPr>
          <p:nvPr>
            <p:custDataLst>
              <p:tags r:id="rId37"/>
            </p:custDataLst>
          </p:nvPr>
        </p:nvPicPr>
        <p:blipFill>
          <a:blip r:embed="rId47">
            <a:clrChange>
              <a:clrFrom>
                <a:srgbClr val="FFFFFF"/>
              </a:clrFrom>
              <a:clrTo>
                <a:srgbClr val="FFFFFF">
                  <a:alpha val="0"/>
                </a:srgbClr>
              </a:clrTo>
            </a:clrChange>
          </a:blip>
          <a:stretch>
            <a:fillRect/>
          </a:stretch>
        </p:blipFill>
        <p:spPr>
          <a:xfrm rot="17563604">
            <a:off x="2690265" y="5836173"/>
            <a:ext cx="182940" cy="1171359"/>
          </a:xfrm>
          <a:prstGeom prst="rect">
            <a:avLst/>
          </a:prstGeom>
        </p:spPr>
      </p:pic>
      <p:pic>
        <p:nvPicPr>
          <p:cNvPr id="28" name="Image 27"/>
          <p:cNvPicPr>
            <a:picLocks noChangeAspect="1"/>
          </p:cNvPicPr>
          <p:nvPr>
            <p:custDataLst>
              <p:tags r:id="rId38"/>
            </p:custDataLst>
          </p:nvPr>
        </p:nvPicPr>
        <p:blipFill>
          <a:blip r:embed="rId48">
            <a:clrChange>
              <a:clrFrom>
                <a:srgbClr val="FFFFFF"/>
              </a:clrFrom>
              <a:clrTo>
                <a:srgbClr val="FFFFFF">
                  <a:alpha val="0"/>
                </a:srgbClr>
              </a:clrTo>
            </a:clrChange>
          </a:blip>
          <a:stretch>
            <a:fillRect/>
          </a:stretch>
        </p:blipFill>
        <p:spPr>
          <a:xfrm rot="16716451">
            <a:off x="1161417" y="5755726"/>
            <a:ext cx="196591" cy="1190470"/>
          </a:xfrm>
          <a:prstGeom prst="rect">
            <a:avLst/>
          </a:prstGeom>
        </p:spPr>
      </p:pic>
      <p:pic>
        <p:nvPicPr>
          <p:cNvPr id="29" name="Image 28"/>
          <p:cNvPicPr>
            <a:picLocks noChangeAspect="1"/>
          </p:cNvPicPr>
          <p:nvPr>
            <p:custDataLst>
              <p:tags r:id="rId39"/>
            </p:custDataLst>
          </p:nvPr>
        </p:nvPicPr>
        <p:blipFill>
          <a:blip r:embed="rId49">
            <a:clrChange>
              <a:clrFrom>
                <a:srgbClr val="FFFFFF"/>
              </a:clrFrom>
              <a:clrTo>
                <a:srgbClr val="FFFFFF">
                  <a:alpha val="0"/>
                </a:srgbClr>
              </a:clrTo>
            </a:clrChange>
          </a:blip>
          <a:stretch>
            <a:fillRect/>
          </a:stretch>
        </p:blipFill>
        <p:spPr>
          <a:xfrm rot="14877927">
            <a:off x="2326813" y="5747913"/>
            <a:ext cx="161096" cy="1163164"/>
          </a:xfrm>
          <a:prstGeom prst="rect">
            <a:avLst/>
          </a:prstGeom>
        </p:spPr>
      </p:pic>
      <p:sp>
        <p:nvSpPr>
          <p:cNvPr id="49" name="TextBox 10">
            <a:extLst>
              <a:ext uri="{FF2B5EF4-FFF2-40B4-BE49-F238E27FC236}">
                <a16:creationId xmlns:a16="http://schemas.microsoft.com/office/drawing/2014/main" id="{D60FDCA8-047C-4FFE-8705-AE020C708626}"/>
              </a:ext>
            </a:extLst>
          </p:cNvPr>
          <p:cNvSpPr txBox="1"/>
          <p:nvPr>
            <p:custDataLst>
              <p:tags r:id="rId40"/>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7121581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Segoe UI"/>
              </a:rPr>
              <a:t>​</a:t>
            </a:r>
          </a:p>
        </p:txBody>
      </p:sp>
      <p:sp>
        <p:nvSpPr>
          <p:cNvPr id="4" name="ZoneTexte 3"/>
          <p:cNvSpPr txBox="1"/>
          <p:nvPr>
            <p:custDataLst>
              <p:tags r:id="rId3"/>
            </p:custDataLst>
          </p:nvPr>
        </p:nvSpPr>
        <p:spPr>
          <a:xfrm>
            <a:off x="509830" y="1042638"/>
            <a:ext cx="4238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dirty="0">
                <a:ln>
                  <a:noFill/>
                </a:ln>
                <a:solidFill>
                  <a:srgbClr val="444444"/>
                </a:solidFill>
                <a:effectLst/>
                <a:uLnTx/>
                <a:uFillTx/>
                <a:latin typeface="Calibri"/>
                <a:ea typeface="+mn-lt"/>
                <a:cs typeface="Calibri"/>
              </a:rPr>
              <a:t> </a:t>
            </a:r>
            <a:endParaRPr kumimoji="0" lang="fr-CA"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ZoneTexte 4"/>
          <p:cNvSpPr txBox="1"/>
          <p:nvPr>
            <p:custDataLst>
              <p:tags r:id="rId4"/>
            </p:custDataLst>
          </p:nvPr>
        </p:nvSpPr>
        <p:spPr>
          <a:xfrm>
            <a:off x="509830" y="1607555"/>
            <a:ext cx="11259127" cy="4770537"/>
          </a:xfrm>
          <a:prstGeom prst="rect">
            <a:avLst/>
          </a:prstGeom>
          <a:noFill/>
        </p:spPr>
        <p:txBody>
          <a:bodyPr wrap="square" rtlCol="0">
            <a:spAutoFit/>
          </a:bodyPr>
          <a:lstStyle/>
          <a:p>
            <a:pPr lvl="0">
              <a:defRPr/>
            </a:pPr>
            <a:r>
              <a:rPr lang="fr-CA" sz="1600" dirty="0">
                <a:solidFill>
                  <a:prstClr val="black"/>
                </a:solidFill>
              </a:rPr>
              <a:t>Présenter la diapositive </a:t>
            </a:r>
            <a:r>
              <a:rPr lang="fr-CA" sz="1600" dirty="0" smtClean="0">
                <a:solidFill>
                  <a:prstClr val="black"/>
                </a:solidFill>
              </a:rPr>
              <a:t>57 </a:t>
            </a:r>
            <a:r>
              <a:rPr lang="fr-CA" sz="1600" dirty="0">
                <a:solidFill>
                  <a:prstClr val="black"/>
                </a:solidFill>
              </a:rPr>
              <a:t>aux élèves pour créer un contexte de résolution de problèmes :</a:t>
            </a:r>
          </a:p>
          <a:p>
            <a:pPr marL="285750" lvl="0" indent="-285750">
              <a:buFont typeface="Arial" panose="020B0604020202020204" pitchFamily="34" charset="0"/>
              <a:buChar char="•"/>
              <a:defRPr/>
            </a:pPr>
            <a:r>
              <a:rPr lang="fr-CA" sz="1600" dirty="0">
                <a:solidFill>
                  <a:prstClr val="black"/>
                </a:solidFill>
              </a:rPr>
              <a:t>en encourageant les élèves à parler de ce qu’ils font pour célébrer leur anniversaire ou à parler des anniversaires auxquels ils ont assisté;</a:t>
            </a:r>
          </a:p>
          <a:p>
            <a:pPr marL="285750" lvl="0" indent="-285750">
              <a:buFont typeface="Arial" panose="020B0604020202020204" pitchFamily="34" charset="0"/>
              <a:buChar char="•"/>
              <a:defRPr/>
            </a:pPr>
            <a:r>
              <a:rPr lang="fr-CA" sz="1600" dirty="0">
                <a:solidFill>
                  <a:prstClr val="black"/>
                </a:solidFill>
              </a:rPr>
              <a:t>en discutant des différentes façons de décorer un gâteau; </a:t>
            </a:r>
          </a:p>
          <a:p>
            <a:pPr marL="285750" lvl="0" indent="-285750">
              <a:buFont typeface="Arial" panose="020B0604020202020204" pitchFamily="34" charset="0"/>
              <a:buChar char="•"/>
              <a:defRPr/>
            </a:pPr>
            <a:r>
              <a:rPr lang="fr-CA" sz="1600" dirty="0">
                <a:solidFill>
                  <a:prstClr val="black"/>
                </a:solidFill>
              </a:rPr>
              <a:t>en lisant le problème avec eux;</a:t>
            </a:r>
          </a:p>
          <a:p>
            <a:pPr marL="285750" lvl="0" indent="-285750">
              <a:buFont typeface="Arial" panose="020B0604020202020204" pitchFamily="34" charset="0"/>
              <a:buChar char="•"/>
              <a:defRPr/>
            </a:pPr>
            <a:r>
              <a:rPr lang="fr-CA" sz="1600" dirty="0">
                <a:solidFill>
                  <a:prstClr val="black"/>
                </a:solidFill>
              </a:rPr>
              <a:t>en discutant du problème à résoudre. </a:t>
            </a:r>
          </a:p>
          <a:p>
            <a:pPr lvl="0">
              <a:defRPr/>
            </a:pPr>
            <a:r>
              <a:rPr lang="fr-CA" sz="1600" dirty="0">
                <a:solidFill>
                  <a:prstClr val="black"/>
                </a:solidFill>
              </a:rPr>
              <a:t>Ce problème peut être adapté selon le profil des élèves.</a:t>
            </a:r>
          </a:p>
          <a:p>
            <a:pPr lvl="0">
              <a:defRPr/>
            </a:pPr>
            <a:endParaRPr lang="fr-CA" sz="1600" dirty="0">
              <a:solidFill>
                <a:prstClr val="black"/>
              </a:solidFill>
            </a:endParaRPr>
          </a:p>
          <a:p>
            <a:pPr lvl="0">
              <a:defRPr/>
            </a:pPr>
            <a:r>
              <a:rPr lang="fr-CA" sz="1600" dirty="0" smtClean="0">
                <a:solidFill>
                  <a:prstClr val="black"/>
                </a:solidFill>
              </a:rPr>
              <a:t>Inviter les élèves à déplacer les chandelles pour résoudre le problème et à écrire leurs phrases numériques.</a:t>
            </a:r>
          </a:p>
          <a:p>
            <a:pPr lvl="0">
              <a:defRPr/>
            </a:pPr>
            <a:endParaRPr lang="fr-CA" sz="1600" dirty="0">
              <a:solidFill>
                <a:prstClr val="black"/>
              </a:solidFill>
            </a:endParaRPr>
          </a:p>
          <a:p>
            <a:pPr lvl="0">
              <a:defRPr/>
            </a:pPr>
            <a:r>
              <a:rPr lang="fr-CA" sz="1600" dirty="0" smtClean="0">
                <a:solidFill>
                  <a:prstClr val="black"/>
                </a:solidFill>
              </a:rPr>
              <a:t>Entamer </a:t>
            </a:r>
            <a:r>
              <a:rPr lang="fr-CA" sz="1600" dirty="0">
                <a:solidFill>
                  <a:prstClr val="black"/>
                </a:solidFill>
              </a:rPr>
              <a:t>une discussion avec les élèves au sujet de la façon dont ils ont procédé pour résoudre le problème. Ce problème ouvert permet d’observer les apprentissages des élèves, notamment peuvent-ils:</a:t>
            </a:r>
          </a:p>
          <a:p>
            <a:pPr marL="285750" lvl="0" indent="-285750">
              <a:buFont typeface="Arial" panose="020B0604020202020204" pitchFamily="34" charset="0"/>
              <a:buChar char="•"/>
              <a:defRPr/>
            </a:pPr>
            <a:r>
              <a:rPr lang="fr-CA" sz="1600" dirty="0">
                <a:solidFill>
                  <a:prstClr val="black"/>
                </a:solidFill>
                <a:cs typeface="Segoe UI"/>
              </a:rPr>
              <a:t>reconnaître qu’un nombre peut être décomposé en plusieurs parties;</a:t>
            </a:r>
          </a:p>
          <a:p>
            <a:pPr marL="285750" lvl="0" indent="-285750">
              <a:buFont typeface="Arial" panose="020B0604020202020204" pitchFamily="34" charset="0"/>
              <a:buChar char="•"/>
              <a:defRPr/>
            </a:pPr>
            <a:r>
              <a:rPr lang="fr-CA" sz="1600" dirty="0">
                <a:solidFill>
                  <a:prstClr val="black"/>
                </a:solidFill>
                <a:cs typeface="Segoe UI"/>
              </a:rPr>
              <a:t>reconnaître qu’il est possible d’additionner plus de deux termes pour obtenir un nombre;  </a:t>
            </a:r>
          </a:p>
          <a:p>
            <a:pPr marL="285750" lvl="0" indent="-285750">
              <a:buFont typeface="Arial" panose="020B0604020202020204" pitchFamily="34" charset="0"/>
              <a:buChar char="•"/>
              <a:defRPr/>
            </a:pPr>
            <a:r>
              <a:rPr lang="fr-CA" sz="1600" dirty="0">
                <a:solidFill>
                  <a:prstClr val="black"/>
                </a:solidFill>
                <a:cs typeface="Segoe UI"/>
              </a:rPr>
              <a:t>décomposer le nombre 10;</a:t>
            </a:r>
          </a:p>
          <a:p>
            <a:pPr marL="285750" lvl="0" indent="-285750">
              <a:buFont typeface="Arial" panose="020B0604020202020204" pitchFamily="34" charset="0"/>
              <a:buChar char="•"/>
              <a:defRPr/>
            </a:pPr>
            <a:r>
              <a:rPr lang="fr-CA" sz="1600" dirty="0">
                <a:solidFill>
                  <a:prstClr val="black"/>
                </a:solidFill>
                <a:cs typeface="Segoe UI"/>
              </a:rPr>
              <a:t>identifier des faits de 10;</a:t>
            </a:r>
          </a:p>
          <a:p>
            <a:pPr marL="285750" lvl="0" indent="-285750">
              <a:buFont typeface="Arial" panose="020B0604020202020204" pitchFamily="34" charset="0"/>
              <a:buChar char="•"/>
              <a:defRPr/>
            </a:pPr>
            <a:r>
              <a:rPr lang="fr-CA" sz="1600" dirty="0">
                <a:cs typeface="Segoe UI"/>
              </a:rPr>
              <a:t>identifier des nombres complémentaires à 10;</a:t>
            </a:r>
          </a:p>
          <a:p>
            <a:pPr marL="285750" lvl="0" indent="-285750">
              <a:buFont typeface="Arial" panose="020B0604020202020204" pitchFamily="34" charset="0"/>
              <a:buChar char="•"/>
              <a:defRPr/>
            </a:pPr>
            <a:r>
              <a:rPr lang="fr-CA" sz="1600" dirty="0">
                <a:cs typeface="Segoe UI"/>
              </a:rPr>
              <a:t>représenter leur solution de façon symbolique;</a:t>
            </a:r>
          </a:p>
          <a:p>
            <a:pPr marL="285750" indent="-285750">
              <a:buFont typeface="Arial" panose="020B0604020202020204" pitchFamily="34" charset="0"/>
              <a:buChar char="•"/>
              <a:defRPr/>
            </a:pPr>
            <a:r>
              <a:rPr kumimoji="0" lang="fr-CA" sz="1600" b="0" i="0" u="none" strike="noStrike" kern="1200" cap="none" spc="0" normalizeH="0" baseline="0" noProof="0" dirty="0">
                <a:ln>
                  <a:noFill/>
                </a:ln>
                <a:effectLst/>
                <a:uLnTx/>
                <a:uFillTx/>
                <a:latin typeface="Calibri"/>
                <a:cs typeface="Segoe UI"/>
              </a:rPr>
              <a:t>communiquer leur raisonnement?</a:t>
            </a:r>
            <a:endParaRPr lang="fr-CA" sz="1600" dirty="0"/>
          </a:p>
        </p:txBody>
      </p:sp>
      <p:sp>
        <p:nvSpPr>
          <p:cNvPr id="7" name="TextBox 43">
            <a:extLst>
              <a:ext uri="{FF2B5EF4-FFF2-40B4-BE49-F238E27FC236}">
                <a16:creationId xmlns:a16="http://schemas.microsoft.com/office/drawing/2014/main" id="{02B2117A-55FE-42B7-8D2C-5EBD4DFCE92A}"/>
              </a:ext>
            </a:extLst>
          </p:cNvPr>
          <p:cNvSpPr txBox="1"/>
          <p:nvPr>
            <p:custDataLst>
              <p:tags r:id="rId5"/>
            </p:custDataLst>
          </p:nvPr>
        </p:nvSpPr>
        <p:spPr>
          <a:xfrm>
            <a:off x="915438" y="409090"/>
            <a:ext cx="6341706"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Intégration et consolidation – Problème </a:t>
            </a:r>
            <a:r>
              <a:rPr lang="fr-CA" sz="2400" dirty="0" smtClean="0">
                <a:solidFill>
                  <a:schemeClr val="bg1"/>
                </a:solidFill>
                <a:ea typeface="+mn-lt"/>
                <a:cs typeface="+mn-lt"/>
              </a:rPr>
              <a:t>ouvert 2</a:t>
            </a:r>
            <a:endParaRPr lang="fr-CA" sz="2400" dirty="0">
              <a:solidFill>
                <a:schemeClr val="bg1"/>
              </a:solidFill>
              <a:ea typeface="+mn-lt"/>
              <a:cs typeface="+mn-lt"/>
            </a:endParaRPr>
          </a:p>
        </p:txBody>
      </p:sp>
      <p:sp>
        <p:nvSpPr>
          <p:cNvPr id="8" name="Rectangle 42">
            <a:extLst>
              <a:ext uri="{FF2B5EF4-FFF2-40B4-BE49-F238E27FC236}">
                <a16:creationId xmlns:a16="http://schemas.microsoft.com/office/drawing/2014/main" id="{C33399A6-C4F2-4335-8AF8-3B62FC7FDEBF}"/>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563770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custDataLst>
              <p:tags r:id="rId1"/>
            </p:custDataLst>
          </p:nvPr>
        </p:nvSpPr>
        <p:spPr>
          <a:xfrm>
            <a:off x="8297324" y="367889"/>
            <a:ext cx="2009775" cy="19621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 name="Image 75"/>
          <p:cNvPicPr>
            <a:picLocks noChangeAspect="1"/>
          </p:cNvPicPr>
          <p:nvPr>
            <p:custDataLst>
              <p:tags r:id="rId2"/>
            </p:custDataLst>
          </p:nvPr>
        </p:nvPicPr>
        <p:blipFill rotWithShape="1">
          <a:blip r:embed="rId69"/>
          <a:srcRect b="17873"/>
          <a:stretch/>
        </p:blipFill>
        <p:spPr>
          <a:xfrm>
            <a:off x="103844" y="4950269"/>
            <a:ext cx="11897656" cy="1764855"/>
          </a:xfrm>
          <a:prstGeom prst="rect">
            <a:avLst/>
          </a:prstGeom>
        </p:spPr>
      </p:pic>
      <p:sp>
        <p:nvSpPr>
          <p:cNvPr id="7" name="Round Diagonal Corner Rectangle 2">
            <a:extLst>
              <a:ext uri="{FF2B5EF4-FFF2-40B4-BE49-F238E27FC236}">
                <a16:creationId xmlns:a16="http://schemas.microsoft.com/office/drawing/2014/main" id="{BFA02294-7002-6347-BD03-F6D435E893BC}"/>
              </a:ext>
            </a:extLst>
          </p:cNvPr>
          <p:cNvSpPr/>
          <p:nvPr>
            <p:custDataLst>
              <p:tags r:id="rId3"/>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4"/>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custDataLst>
              <p:tags r:id="rId5"/>
            </p:custDataLst>
          </p:nvPr>
        </p:nvSpPr>
        <p:spPr>
          <a:xfrm>
            <a:off x="447645" y="1143910"/>
            <a:ext cx="7959514" cy="1397306"/>
          </a:xfrm>
          <a:prstGeom prst="rect">
            <a:avLst/>
          </a:prstGeom>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C’est la fête de Luc. Il va avoir 10 ans. Tu as des chandelles de plusieurs couleurs. </a:t>
            </a:r>
            <a: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Montre deux </a:t>
            </a:r>
            <a: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façons différentes dont tu pourrais </a:t>
            </a:r>
            <a:b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placer les chandelles sur son gâteau en déplaçant les chandelles. </a:t>
            </a:r>
            <a:b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Écris une phrase numérique pour chacun des gâteaux.</a:t>
            </a:r>
          </a:p>
        </p:txBody>
      </p:sp>
      <p:sp>
        <p:nvSpPr>
          <p:cNvPr id="3" name="TextBox 2">
            <a:extLst>
              <a:ext uri="{FF2B5EF4-FFF2-40B4-BE49-F238E27FC236}">
                <a16:creationId xmlns:a16="http://schemas.microsoft.com/office/drawing/2014/main" id="{970F6006-DF20-4990-B8A0-D443B23C1886}"/>
              </a:ext>
            </a:extLst>
          </p:cNvPr>
          <p:cNvSpPr txBox="1"/>
          <p:nvPr>
            <p:custDataLst>
              <p:tags r:id="rId6"/>
            </p:custDataLst>
          </p:nvPr>
        </p:nvSpPr>
        <p:spPr>
          <a:xfrm>
            <a:off x="1047187" y="438999"/>
            <a:ext cx="5922956" cy="415498"/>
          </a:xfrm>
          <a:prstGeom prst="rect">
            <a:avLst/>
          </a:prstGeom>
          <a:solidFill>
            <a:srgbClr val="C00000"/>
          </a:solidFill>
          <a:ln w="28575">
            <a:solidFill>
              <a:srgbClr val="920305"/>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100" b="0" i="0" u="none" strike="noStrike" kern="1200" cap="none" spc="0" normalizeH="0" baseline="0" noProof="0" dirty="0">
                <a:ln>
                  <a:noFill/>
                </a:ln>
                <a:solidFill>
                  <a:prstClr val="white"/>
                </a:solidFill>
                <a:effectLst/>
                <a:uLnTx/>
                <a:uFillTx/>
                <a:latin typeface="Cavolini"/>
                <a:ea typeface="+mn-lt"/>
                <a:cs typeface="Calibri"/>
              </a:rPr>
              <a:t>Intégration et </a:t>
            </a:r>
            <a:r>
              <a:rPr kumimoji="0" lang="fr-CA" sz="2100" b="0" i="0" u="none" strike="noStrike" kern="1200" cap="none" spc="0" normalizeH="0" baseline="0" noProof="0" dirty="0" smtClean="0">
                <a:ln>
                  <a:noFill/>
                </a:ln>
                <a:solidFill>
                  <a:prstClr val="white"/>
                </a:solidFill>
                <a:effectLst/>
                <a:uLnTx/>
                <a:uFillTx/>
                <a:latin typeface="Cavolini"/>
                <a:ea typeface="+mn-lt"/>
                <a:cs typeface="Calibri"/>
              </a:rPr>
              <a:t>consolidation – Problème ouvert 2</a:t>
            </a:r>
            <a:endParaRPr kumimoji="0" lang="fr-FR" sz="2100" b="0" i="0" u="none" strike="noStrike" kern="1200" cap="none" spc="0" normalizeH="0" baseline="0" noProof="0" dirty="0">
              <a:ln>
                <a:noFill/>
              </a:ln>
              <a:solidFill>
                <a:prstClr val="white"/>
              </a:solidFill>
              <a:effectLst/>
              <a:uLnTx/>
              <a:uFillTx/>
              <a:latin typeface="Cavolini"/>
              <a:ea typeface="+mn-ea"/>
              <a:cs typeface="Cavolini"/>
            </a:endParaRPr>
          </a:p>
        </p:txBody>
      </p:sp>
      <p:sp>
        <p:nvSpPr>
          <p:cNvPr id="9" name="Rectangle 8">
            <a:extLst>
              <a:ext uri="{FF2B5EF4-FFF2-40B4-BE49-F238E27FC236}">
                <a16:creationId xmlns:a16="http://schemas.microsoft.com/office/drawing/2014/main" id="{BD3B076B-6B94-400D-BFF0-1A2975AFC9C4}"/>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Calibri"/>
                <a:ea typeface="+mn-ea"/>
                <a:cs typeface="+mn-cs"/>
              </a:rPr>
              <a:t>3</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Rounded Rectangular Callout 19"/>
          <p:cNvSpPr/>
          <p:nvPr>
            <p:custDataLst>
              <p:tags r:id="rId8"/>
            </p:custDataLst>
          </p:nvPr>
        </p:nvSpPr>
        <p:spPr>
          <a:xfrm>
            <a:off x="10427387" y="307550"/>
            <a:ext cx="1504298" cy="923637"/>
          </a:xfrm>
          <a:prstGeom prst="wedgeRoundRectCallout">
            <a:avLst>
              <a:gd name="adj1" fmla="val -57716"/>
              <a:gd name="adj2" fmla="val 79750"/>
              <a:gd name="adj3" fmla="val 16667"/>
            </a:avLst>
          </a:prstGeom>
          <a:solidFill>
            <a:schemeClr val="accent6">
              <a:lumMod val="40000"/>
              <a:lumOff val="60000"/>
            </a:schemeClr>
          </a:solidFill>
          <a:ln>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smtClean="0">
                <a:ln>
                  <a:noFill/>
                </a:ln>
                <a:solidFill>
                  <a:prstClr val="black"/>
                </a:solidFill>
                <a:effectLst/>
                <a:uLnTx/>
                <a:uFillTx/>
                <a:latin typeface="Calibri"/>
                <a:ea typeface="+mn-ea"/>
                <a:cs typeface="+mn-cs"/>
              </a:rPr>
              <a:t>Déplace les chandelles</a:t>
            </a:r>
            <a:endParaRPr kumimoji="0" lang="fr-CA" sz="1800" b="1" i="0" u="none" strike="noStrike" kern="1200" cap="none" spc="0" normalizeH="0" baseline="0" dirty="0">
              <a:ln>
                <a:noFill/>
              </a:ln>
              <a:solidFill>
                <a:prstClr val="black"/>
              </a:solidFill>
              <a:effectLst/>
              <a:uLnTx/>
              <a:uFillTx/>
              <a:latin typeface="Calibri"/>
              <a:ea typeface="+mn-ea"/>
              <a:cs typeface="+mn-cs"/>
            </a:endParaRPr>
          </a:p>
        </p:txBody>
      </p:sp>
      <p:pic>
        <p:nvPicPr>
          <p:cNvPr id="78" name="Image 77"/>
          <p:cNvPicPr>
            <a:picLocks noChangeAspect="1"/>
          </p:cNvPicPr>
          <p:nvPr>
            <p:custDataLst>
              <p:tags r:id="rId9"/>
            </p:custDataLst>
          </p:nvPr>
        </p:nvPicPr>
        <p:blipFill>
          <a:blip r:embed="rId70">
            <a:clrChange>
              <a:clrFrom>
                <a:srgbClr val="FFFFFF"/>
              </a:clrFrom>
              <a:clrTo>
                <a:srgbClr val="FFFFFF">
                  <a:alpha val="0"/>
                </a:srgbClr>
              </a:clrTo>
            </a:clrChange>
          </a:blip>
          <a:stretch>
            <a:fillRect/>
          </a:stretch>
        </p:blipFill>
        <p:spPr>
          <a:xfrm>
            <a:off x="551011" y="4277572"/>
            <a:ext cx="3329576" cy="2539597"/>
          </a:xfrm>
          <a:prstGeom prst="rect">
            <a:avLst/>
          </a:prstGeom>
        </p:spPr>
      </p:pic>
      <p:pic>
        <p:nvPicPr>
          <p:cNvPr id="10" name="Image 9"/>
          <p:cNvPicPr>
            <a:picLocks noChangeAspect="1"/>
          </p:cNvPicPr>
          <p:nvPr>
            <p:custDataLst>
              <p:tags r:id="rId10"/>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11" name="Image 10"/>
          <p:cNvPicPr>
            <a:picLocks noChangeAspect="1"/>
          </p:cNvPicPr>
          <p:nvPr>
            <p:custDataLst>
              <p:tags r:id="rId11"/>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12" name="Image 11"/>
          <p:cNvPicPr>
            <a:picLocks noChangeAspect="1"/>
          </p:cNvPicPr>
          <p:nvPr>
            <p:custDataLst>
              <p:tags r:id="rId12"/>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13" name="Image 12"/>
          <p:cNvPicPr>
            <a:picLocks noChangeAspect="1"/>
          </p:cNvPicPr>
          <p:nvPr>
            <p:custDataLst>
              <p:tags r:id="rId13"/>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26" name="Image 25"/>
          <p:cNvPicPr>
            <a:picLocks noChangeAspect="1"/>
          </p:cNvPicPr>
          <p:nvPr>
            <p:custDataLst>
              <p:tags r:id="rId14"/>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27" name="Image 26"/>
          <p:cNvPicPr>
            <a:picLocks noChangeAspect="1"/>
          </p:cNvPicPr>
          <p:nvPr>
            <p:custDataLst>
              <p:tags r:id="rId15"/>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28" name="Image 27"/>
          <p:cNvPicPr>
            <a:picLocks noChangeAspect="1"/>
          </p:cNvPicPr>
          <p:nvPr>
            <p:custDataLst>
              <p:tags r:id="rId16"/>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29" name="Image 28"/>
          <p:cNvPicPr>
            <a:picLocks noChangeAspect="1"/>
          </p:cNvPicPr>
          <p:nvPr>
            <p:custDataLst>
              <p:tags r:id="rId17"/>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0" name="Image 29"/>
          <p:cNvPicPr>
            <a:picLocks noChangeAspect="1"/>
          </p:cNvPicPr>
          <p:nvPr>
            <p:custDataLst>
              <p:tags r:id="rId18"/>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1" name="Image 30"/>
          <p:cNvPicPr>
            <a:picLocks noChangeAspect="1"/>
          </p:cNvPicPr>
          <p:nvPr>
            <p:custDataLst>
              <p:tags r:id="rId19"/>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2" name="Image 31"/>
          <p:cNvPicPr>
            <a:picLocks noChangeAspect="1"/>
          </p:cNvPicPr>
          <p:nvPr>
            <p:custDataLst>
              <p:tags r:id="rId20"/>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3" name="Image 32"/>
          <p:cNvPicPr>
            <a:picLocks noChangeAspect="1"/>
          </p:cNvPicPr>
          <p:nvPr>
            <p:custDataLst>
              <p:tags r:id="rId21"/>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4" name="Image 33"/>
          <p:cNvPicPr>
            <a:picLocks noChangeAspect="1"/>
          </p:cNvPicPr>
          <p:nvPr>
            <p:custDataLst>
              <p:tags r:id="rId22"/>
            </p:custDataLst>
          </p:nvPr>
        </p:nvPicPr>
        <p:blipFill>
          <a:blip r:embed="rId74">
            <a:clrChange>
              <a:clrFrom>
                <a:srgbClr val="FFFFFF"/>
              </a:clrFrom>
              <a:clrTo>
                <a:srgbClr val="FFFFFF">
                  <a:alpha val="0"/>
                </a:srgbClr>
              </a:clrTo>
            </a:clrChange>
          </a:blip>
          <a:stretch>
            <a:fillRect/>
          </a:stretch>
        </p:blipFill>
        <p:spPr>
          <a:xfrm>
            <a:off x="8675843" y="907464"/>
            <a:ext cx="196591" cy="1190470"/>
          </a:xfrm>
          <a:prstGeom prst="rect">
            <a:avLst/>
          </a:prstGeom>
        </p:spPr>
      </p:pic>
      <p:pic>
        <p:nvPicPr>
          <p:cNvPr id="35" name="Image 34"/>
          <p:cNvPicPr>
            <a:picLocks noChangeAspect="1"/>
          </p:cNvPicPr>
          <p:nvPr>
            <p:custDataLst>
              <p:tags r:id="rId23"/>
            </p:custDataLst>
          </p:nvPr>
        </p:nvPicPr>
        <p:blipFill>
          <a:blip r:embed="rId74">
            <a:clrChange>
              <a:clrFrom>
                <a:srgbClr val="FFFFFF"/>
              </a:clrFrom>
              <a:clrTo>
                <a:srgbClr val="FFFFFF">
                  <a:alpha val="0"/>
                </a:srgbClr>
              </a:clrTo>
            </a:clrChange>
          </a:blip>
          <a:stretch>
            <a:fillRect/>
          </a:stretch>
        </p:blipFill>
        <p:spPr>
          <a:xfrm>
            <a:off x="8666055" y="907464"/>
            <a:ext cx="196591" cy="1190470"/>
          </a:xfrm>
          <a:prstGeom prst="rect">
            <a:avLst/>
          </a:prstGeom>
        </p:spPr>
      </p:pic>
      <p:pic>
        <p:nvPicPr>
          <p:cNvPr id="36" name="Image 35"/>
          <p:cNvPicPr>
            <a:picLocks noChangeAspect="1"/>
          </p:cNvPicPr>
          <p:nvPr>
            <p:custDataLst>
              <p:tags r:id="rId24"/>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37" name="Image 36"/>
          <p:cNvPicPr>
            <a:picLocks noChangeAspect="1"/>
          </p:cNvPicPr>
          <p:nvPr>
            <p:custDataLst>
              <p:tags r:id="rId25"/>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38" name="Image 37"/>
          <p:cNvPicPr>
            <a:picLocks noChangeAspect="1"/>
          </p:cNvPicPr>
          <p:nvPr>
            <p:custDataLst>
              <p:tags r:id="rId26"/>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39" name="Image 38"/>
          <p:cNvPicPr>
            <a:picLocks noChangeAspect="1"/>
          </p:cNvPicPr>
          <p:nvPr>
            <p:custDataLst>
              <p:tags r:id="rId27"/>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40" name="Image 39"/>
          <p:cNvPicPr>
            <a:picLocks noChangeAspect="1"/>
          </p:cNvPicPr>
          <p:nvPr>
            <p:custDataLst>
              <p:tags r:id="rId28"/>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41" name="Image 40"/>
          <p:cNvPicPr>
            <a:picLocks noChangeAspect="1"/>
          </p:cNvPicPr>
          <p:nvPr>
            <p:custDataLst>
              <p:tags r:id="rId29"/>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42" name="Image 41"/>
          <p:cNvPicPr>
            <a:picLocks noChangeAspect="1"/>
          </p:cNvPicPr>
          <p:nvPr>
            <p:custDataLst>
              <p:tags r:id="rId30"/>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43" name="Image 42"/>
          <p:cNvPicPr>
            <a:picLocks noChangeAspect="1"/>
          </p:cNvPicPr>
          <p:nvPr>
            <p:custDataLst>
              <p:tags r:id="rId31"/>
            </p:custDataLst>
          </p:nvPr>
        </p:nvPicPr>
        <p:blipFill>
          <a:blip r:embed="rId72">
            <a:clrChange>
              <a:clrFrom>
                <a:srgbClr val="FFFFFF"/>
              </a:clrFrom>
              <a:clrTo>
                <a:srgbClr val="FFFFFF">
                  <a:alpha val="0"/>
                </a:srgbClr>
              </a:clrTo>
            </a:clrChange>
          </a:blip>
          <a:stretch>
            <a:fillRect/>
          </a:stretch>
        </p:blipFill>
        <p:spPr>
          <a:xfrm>
            <a:off x="9015247" y="650539"/>
            <a:ext cx="191130" cy="1206850"/>
          </a:xfrm>
          <a:prstGeom prst="rect">
            <a:avLst/>
          </a:prstGeom>
        </p:spPr>
      </p:pic>
      <p:pic>
        <p:nvPicPr>
          <p:cNvPr id="44" name="Image 43"/>
          <p:cNvPicPr>
            <a:picLocks noChangeAspect="1"/>
          </p:cNvPicPr>
          <p:nvPr>
            <p:custDataLst>
              <p:tags r:id="rId32"/>
            </p:custDataLst>
          </p:nvPr>
        </p:nvPicPr>
        <p:blipFill>
          <a:blip r:embed="rId72">
            <a:clrChange>
              <a:clrFrom>
                <a:srgbClr val="FFFFFF"/>
              </a:clrFrom>
              <a:clrTo>
                <a:srgbClr val="FFFFFF">
                  <a:alpha val="0"/>
                </a:srgbClr>
              </a:clrTo>
            </a:clrChange>
          </a:blip>
          <a:stretch>
            <a:fillRect/>
          </a:stretch>
        </p:blipFill>
        <p:spPr>
          <a:xfrm>
            <a:off x="9013174" y="627762"/>
            <a:ext cx="191130" cy="1206850"/>
          </a:xfrm>
          <a:prstGeom prst="rect">
            <a:avLst/>
          </a:prstGeom>
        </p:spPr>
      </p:pic>
      <p:pic>
        <p:nvPicPr>
          <p:cNvPr id="45" name="Image 44"/>
          <p:cNvPicPr>
            <a:picLocks noChangeAspect="1"/>
          </p:cNvPicPr>
          <p:nvPr>
            <p:custDataLst>
              <p:tags r:id="rId33"/>
            </p:custDataLst>
          </p:nvPr>
        </p:nvPicPr>
        <p:blipFill>
          <a:blip r:embed="rId72">
            <a:clrChange>
              <a:clrFrom>
                <a:srgbClr val="FFFFFF"/>
              </a:clrFrom>
              <a:clrTo>
                <a:srgbClr val="FFFFFF">
                  <a:alpha val="0"/>
                </a:srgbClr>
              </a:clrTo>
            </a:clrChange>
          </a:blip>
          <a:stretch>
            <a:fillRect/>
          </a:stretch>
        </p:blipFill>
        <p:spPr>
          <a:xfrm>
            <a:off x="9000415" y="627762"/>
            <a:ext cx="191130" cy="1206850"/>
          </a:xfrm>
          <a:prstGeom prst="rect">
            <a:avLst/>
          </a:prstGeom>
        </p:spPr>
      </p:pic>
      <p:pic>
        <p:nvPicPr>
          <p:cNvPr id="46" name="Image 45"/>
          <p:cNvPicPr>
            <a:picLocks noChangeAspect="1"/>
          </p:cNvPicPr>
          <p:nvPr>
            <p:custDataLst>
              <p:tags r:id="rId34"/>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47" name="Image 46"/>
          <p:cNvPicPr>
            <a:picLocks noChangeAspect="1"/>
          </p:cNvPicPr>
          <p:nvPr>
            <p:custDataLst>
              <p:tags r:id="rId35"/>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48" name="Image 47"/>
          <p:cNvPicPr>
            <a:picLocks noChangeAspect="1"/>
          </p:cNvPicPr>
          <p:nvPr>
            <p:custDataLst>
              <p:tags r:id="rId36"/>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49" name="Image 48"/>
          <p:cNvPicPr>
            <a:picLocks noChangeAspect="1"/>
          </p:cNvPicPr>
          <p:nvPr>
            <p:custDataLst>
              <p:tags r:id="rId37"/>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0" name="Image 49"/>
          <p:cNvPicPr>
            <a:picLocks noChangeAspect="1"/>
          </p:cNvPicPr>
          <p:nvPr>
            <p:custDataLst>
              <p:tags r:id="rId38"/>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1" name="Image 50"/>
          <p:cNvPicPr>
            <a:picLocks noChangeAspect="1"/>
          </p:cNvPicPr>
          <p:nvPr>
            <p:custDataLst>
              <p:tags r:id="rId39"/>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2" name="Image 51"/>
          <p:cNvPicPr>
            <a:picLocks noChangeAspect="1"/>
          </p:cNvPicPr>
          <p:nvPr>
            <p:custDataLst>
              <p:tags r:id="rId40"/>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3" name="Image 52"/>
          <p:cNvPicPr>
            <a:picLocks noChangeAspect="1"/>
          </p:cNvPicPr>
          <p:nvPr>
            <p:custDataLst>
              <p:tags r:id="rId41"/>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4" name="Image 53"/>
          <p:cNvPicPr>
            <a:picLocks noChangeAspect="1"/>
          </p:cNvPicPr>
          <p:nvPr>
            <p:custDataLst>
              <p:tags r:id="rId42"/>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5" name="Image 54"/>
          <p:cNvPicPr>
            <a:picLocks noChangeAspect="1"/>
          </p:cNvPicPr>
          <p:nvPr>
            <p:custDataLst>
              <p:tags r:id="rId43"/>
            </p:custDataLst>
          </p:nvPr>
        </p:nvPicPr>
        <p:blipFill>
          <a:blip r:embed="rId73">
            <a:clrChange>
              <a:clrFrom>
                <a:srgbClr val="FFFFFF"/>
              </a:clrFrom>
              <a:clrTo>
                <a:srgbClr val="FFFFFF">
                  <a:alpha val="0"/>
                </a:srgbClr>
              </a:clrTo>
            </a:clrChange>
          </a:blip>
          <a:stretch>
            <a:fillRect/>
          </a:stretch>
        </p:blipFill>
        <p:spPr>
          <a:xfrm>
            <a:off x="9302416" y="877462"/>
            <a:ext cx="182940" cy="1171359"/>
          </a:xfrm>
          <a:prstGeom prst="rect">
            <a:avLst/>
          </a:prstGeom>
        </p:spPr>
      </p:pic>
      <p:pic>
        <p:nvPicPr>
          <p:cNvPr id="56" name="Image 55"/>
          <p:cNvPicPr>
            <a:picLocks noChangeAspect="1"/>
          </p:cNvPicPr>
          <p:nvPr>
            <p:custDataLst>
              <p:tags r:id="rId44"/>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57" name="Image 56"/>
          <p:cNvPicPr>
            <a:picLocks noChangeAspect="1"/>
          </p:cNvPicPr>
          <p:nvPr>
            <p:custDataLst>
              <p:tags r:id="rId45"/>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58" name="Image 57"/>
          <p:cNvPicPr>
            <a:picLocks noChangeAspect="1"/>
          </p:cNvPicPr>
          <p:nvPr>
            <p:custDataLst>
              <p:tags r:id="rId46"/>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59" name="Image 58"/>
          <p:cNvPicPr>
            <a:picLocks noChangeAspect="1"/>
          </p:cNvPicPr>
          <p:nvPr>
            <p:custDataLst>
              <p:tags r:id="rId47"/>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0" name="Image 59"/>
          <p:cNvPicPr>
            <a:picLocks noChangeAspect="1"/>
          </p:cNvPicPr>
          <p:nvPr>
            <p:custDataLst>
              <p:tags r:id="rId48"/>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1" name="Image 60"/>
          <p:cNvPicPr>
            <a:picLocks noChangeAspect="1"/>
          </p:cNvPicPr>
          <p:nvPr>
            <p:custDataLst>
              <p:tags r:id="rId49"/>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2" name="Image 61"/>
          <p:cNvPicPr>
            <a:picLocks noChangeAspect="1"/>
          </p:cNvPicPr>
          <p:nvPr>
            <p:custDataLst>
              <p:tags r:id="rId50"/>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3" name="Image 62"/>
          <p:cNvPicPr>
            <a:picLocks noChangeAspect="1"/>
          </p:cNvPicPr>
          <p:nvPr>
            <p:custDataLst>
              <p:tags r:id="rId51"/>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4" name="Image 63"/>
          <p:cNvPicPr>
            <a:picLocks noChangeAspect="1"/>
          </p:cNvPicPr>
          <p:nvPr>
            <p:custDataLst>
              <p:tags r:id="rId52"/>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5" name="Image 64"/>
          <p:cNvPicPr>
            <a:picLocks noChangeAspect="1"/>
          </p:cNvPicPr>
          <p:nvPr>
            <p:custDataLst>
              <p:tags r:id="rId53"/>
            </p:custDataLst>
          </p:nvPr>
        </p:nvPicPr>
        <p:blipFill>
          <a:blip r:embed="rId75">
            <a:clrChange>
              <a:clrFrom>
                <a:srgbClr val="FFFFFF"/>
              </a:clrFrom>
              <a:clrTo>
                <a:srgbClr val="FFFFFF">
                  <a:alpha val="0"/>
                </a:srgbClr>
              </a:clrTo>
            </a:clrChange>
          </a:blip>
          <a:stretch>
            <a:fillRect/>
          </a:stretch>
        </p:blipFill>
        <p:spPr>
          <a:xfrm>
            <a:off x="9597451" y="877462"/>
            <a:ext cx="161096" cy="1163164"/>
          </a:xfrm>
          <a:prstGeom prst="rect">
            <a:avLst/>
          </a:prstGeom>
        </p:spPr>
      </p:pic>
      <p:pic>
        <p:nvPicPr>
          <p:cNvPr id="66" name="Image 65"/>
          <p:cNvPicPr>
            <a:picLocks noChangeAspect="1"/>
          </p:cNvPicPr>
          <p:nvPr>
            <p:custDataLst>
              <p:tags r:id="rId54"/>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67" name="Image 66"/>
          <p:cNvPicPr>
            <a:picLocks noChangeAspect="1"/>
          </p:cNvPicPr>
          <p:nvPr>
            <p:custDataLst>
              <p:tags r:id="rId55"/>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68" name="Image 67"/>
          <p:cNvPicPr>
            <a:picLocks noChangeAspect="1"/>
          </p:cNvPicPr>
          <p:nvPr>
            <p:custDataLst>
              <p:tags r:id="rId56"/>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69" name="Image 68"/>
          <p:cNvPicPr>
            <a:picLocks noChangeAspect="1"/>
          </p:cNvPicPr>
          <p:nvPr>
            <p:custDataLst>
              <p:tags r:id="rId57"/>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70" name="Image 69"/>
          <p:cNvPicPr>
            <a:picLocks noChangeAspect="1"/>
          </p:cNvPicPr>
          <p:nvPr>
            <p:custDataLst>
              <p:tags r:id="rId58"/>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71" name="Image 70"/>
          <p:cNvPicPr>
            <a:picLocks noChangeAspect="1"/>
          </p:cNvPicPr>
          <p:nvPr>
            <p:custDataLst>
              <p:tags r:id="rId59"/>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72" name="Image 71"/>
          <p:cNvPicPr>
            <a:picLocks noChangeAspect="1"/>
          </p:cNvPicPr>
          <p:nvPr>
            <p:custDataLst>
              <p:tags r:id="rId60"/>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73" name="Image 72"/>
          <p:cNvPicPr>
            <a:picLocks noChangeAspect="1"/>
          </p:cNvPicPr>
          <p:nvPr>
            <p:custDataLst>
              <p:tags r:id="rId61"/>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pic>
        <p:nvPicPr>
          <p:cNvPr id="74" name="Image 73"/>
          <p:cNvPicPr>
            <a:picLocks noChangeAspect="1"/>
          </p:cNvPicPr>
          <p:nvPr>
            <p:custDataLst>
              <p:tags r:id="rId62"/>
            </p:custDataLst>
          </p:nvPr>
        </p:nvPicPr>
        <p:blipFill>
          <a:blip r:embed="rId71">
            <a:clrChange>
              <a:clrFrom>
                <a:srgbClr val="FFFFFF"/>
              </a:clrFrom>
              <a:clrTo>
                <a:srgbClr val="FFFFFF">
                  <a:alpha val="0"/>
                </a:srgbClr>
              </a:clrTo>
            </a:clrChange>
          </a:blip>
          <a:stretch>
            <a:fillRect/>
          </a:stretch>
        </p:blipFill>
        <p:spPr>
          <a:xfrm>
            <a:off x="9962112" y="907464"/>
            <a:ext cx="180209" cy="1198660"/>
          </a:xfrm>
          <a:prstGeom prst="rect">
            <a:avLst/>
          </a:prstGeom>
        </p:spPr>
      </p:pic>
      <p:sp>
        <p:nvSpPr>
          <p:cNvPr id="80" name="TextBox 10">
            <a:extLst>
              <a:ext uri="{FF2B5EF4-FFF2-40B4-BE49-F238E27FC236}">
                <a16:creationId xmlns:a16="http://schemas.microsoft.com/office/drawing/2014/main" id="{D60FDCA8-047C-4FFE-8705-AE020C708626}"/>
              </a:ext>
            </a:extLst>
          </p:cNvPr>
          <p:cNvSpPr txBox="1"/>
          <p:nvPr>
            <p:custDataLst>
              <p:tags r:id="rId6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Images : Clipart.com</a:t>
            </a:r>
            <a:endParaRPr kumimoji="0" lang="en-US" sz="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77" name="Image 76"/>
          <p:cNvPicPr>
            <a:picLocks noChangeAspect="1"/>
          </p:cNvPicPr>
          <p:nvPr>
            <p:custDataLst>
              <p:tags r:id="rId64"/>
            </p:custDataLst>
          </p:nvPr>
        </p:nvPicPr>
        <p:blipFill>
          <a:blip r:embed="rId70">
            <a:clrChange>
              <a:clrFrom>
                <a:srgbClr val="FFFFFF"/>
              </a:clrFrom>
              <a:clrTo>
                <a:srgbClr val="FFFFFF">
                  <a:alpha val="0"/>
                </a:srgbClr>
              </a:clrTo>
            </a:clrChange>
          </a:blip>
          <a:stretch>
            <a:fillRect/>
          </a:stretch>
        </p:blipFill>
        <p:spPr>
          <a:xfrm>
            <a:off x="5633722" y="4257548"/>
            <a:ext cx="3329576" cy="2539597"/>
          </a:xfrm>
          <a:prstGeom prst="rect">
            <a:avLst/>
          </a:prstGeom>
        </p:spPr>
      </p:pic>
      <p:sp>
        <p:nvSpPr>
          <p:cNvPr id="82" name="TextBox 2"/>
          <p:cNvSpPr txBox="1"/>
          <p:nvPr>
            <p:custDataLst>
              <p:tags r:id="rId65"/>
            </p:custDataLst>
          </p:nvPr>
        </p:nvSpPr>
        <p:spPr>
          <a:xfrm>
            <a:off x="838466" y="2670730"/>
            <a:ext cx="3696958" cy="1384995"/>
          </a:xfrm>
          <a:prstGeom prst="rect">
            <a:avLst/>
          </a:prstGeom>
          <a:noFill/>
          <a:ln w="19050">
            <a:solidFill>
              <a:schemeClr val="tx1"/>
            </a:solidFill>
          </a:ln>
        </p:spPr>
        <p:txBody>
          <a:bodyPr wrap="square" rtlCol="0">
            <a:spAutoFit/>
          </a:bodyPr>
          <a:lstStyle/>
          <a:p>
            <a:r>
              <a:rPr lang="en-CA" b="1" dirty="0" smtClean="0"/>
              <a:t>Ma phrase </a:t>
            </a:r>
            <a:r>
              <a:rPr lang="en-CA" b="1" dirty="0" err="1" smtClean="0"/>
              <a:t>numérique</a:t>
            </a:r>
            <a:r>
              <a:rPr lang="en-CA" b="1" dirty="0" smtClean="0"/>
              <a:t> </a:t>
            </a:r>
            <a:r>
              <a:rPr lang="en-CA" b="1" dirty="0" err="1" smtClean="0"/>
              <a:t>est</a:t>
            </a:r>
            <a:r>
              <a:rPr lang="en-CA" b="1" dirty="0" smtClean="0"/>
              <a:t> :</a:t>
            </a:r>
          </a:p>
          <a:p>
            <a:endParaRPr lang="en-CA" b="1" dirty="0" smtClean="0"/>
          </a:p>
          <a:p>
            <a:r>
              <a:rPr lang="en-CA" sz="2400" b="1" dirty="0" smtClean="0"/>
              <a:t> </a:t>
            </a:r>
          </a:p>
          <a:p>
            <a:endParaRPr lang="en-CA" sz="2400" b="1" dirty="0"/>
          </a:p>
        </p:txBody>
      </p:sp>
      <p:sp>
        <p:nvSpPr>
          <p:cNvPr id="81" name="TextBox 2"/>
          <p:cNvSpPr txBox="1"/>
          <p:nvPr>
            <p:custDataLst>
              <p:tags r:id="rId66"/>
            </p:custDataLst>
          </p:nvPr>
        </p:nvSpPr>
        <p:spPr>
          <a:xfrm>
            <a:off x="5788398" y="2624739"/>
            <a:ext cx="3696958" cy="1384995"/>
          </a:xfrm>
          <a:prstGeom prst="rect">
            <a:avLst/>
          </a:prstGeom>
          <a:noFill/>
          <a:ln w="19050">
            <a:solidFill>
              <a:schemeClr val="tx1"/>
            </a:solidFill>
          </a:ln>
        </p:spPr>
        <p:txBody>
          <a:bodyPr wrap="square" rtlCol="0">
            <a:spAutoFit/>
          </a:bodyPr>
          <a:lstStyle/>
          <a:p>
            <a:r>
              <a:rPr lang="en-CA" b="1" dirty="0" smtClean="0"/>
              <a:t>Ma phrase </a:t>
            </a:r>
            <a:r>
              <a:rPr lang="en-CA" b="1" dirty="0" err="1" smtClean="0"/>
              <a:t>numérique</a:t>
            </a:r>
            <a:r>
              <a:rPr lang="en-CA" b="1" dirty="0" smtClean="0"/>
              <a:t> </a:t>
            </a:r>
            <a:r>
              <a:rPr lang="en-CA" b="1" dirty="0" err="1" smtClean="0"/>
              <a:t>est</a:t>
            </a:r>
            <a:r>
              <a:rPr lang="en-CA" b="1" dirty="0" smtClean="0"/>
              <a:t> :</a:t>
            </a:r>
          </a:p>
          <a:p>
            <a:endParaRPr lang="en-CA" b="1" dirty="0" smtClean="0"/>
          </a:p>
          <a:p>
            <a:r>
              <a:rPr lang="en-CA" sz="2400" b="1" dirty="0" smtClean="0"/>
              <a:t> </a:t>
            </a:r>
          </a:p>
          <a:p>
            <a:endParaRPr lang="en-CA" sz="2400" b="1" dirty="0"/>
          </a:p>
        </p:txBody>
      </p:sp>
    </p:spTree>
    <p:extLst>
      <p:ext uri="{BB962C8B-B14F-4D97-AF65-F5344CB8AC3E}">
        <p14:creationId xmlns:p14="http://schemas.microsoft.com/office/powerpoint/2010/main" val="27469359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Segoe UI"/>
              </a:rPr>
              <a:t>​</a:t>
            </a:r>
          </a:p>
        </p:txBody>
      </p:sp>
      <p:sp>
        <p:nvSpPr>
          <p:cNvPr id="9" name="ZoneTexte 8"/>
          <p:cNvSpPr txBox="1"/>
          <p:nvPr>
            <p:custDataLst>
              <p:tags r:id="rId3"/>
            </p:custDataLst>
          </p:nvPr>
        </p:nvSpPr>
        <p:spPr>
          <a:xfrm>
            <a:off x="509830" y="458956"/>
            <a:ext cx="11499045" cy="6001643"/>
          </a:xfrm>
          <a:prstGeom prst="rect">
            <a:avLst/>
          </a:prstGeom>
          <a:noFill/>
        </p:spPr>
        <p:txBody>
          <a:bodyPr wrap="square" rtlCol="0">
            <a:spAutoFit/>
          </a:bodyPr>
          <a:lstStyle/>
          <a:p>
            <a:r>
              <a:rPr lang="en-CA" sz="1200" dirty="0">
                <a:solidFill>
                  <a:srgbClr val="444444"/>
                </a:solidFill>
                <a:cs typeface="Calibri"/>
              </a:rPr>
              <a:t>​</a:t>
            </a:r>
            <a:r>
              <a:rPr lang="fr-CA" sz="3200" b="1" dirty="0">
                <a:solidFill>
                  <a:schemeClr val="accent6"/>
                </a:solidFill>
                <a:cs typeface="Segoe UI"/>
              </a:rPr>
              <a:t>Suggestions pour la documentation – évaluation</a:t>
            </a:r>
          </a:p>
          <a:p>
            <a:endParaRPr lang="fr-CA" sz="3200" b="1" dirty="0">
              <a:solidFill>
                <a:schemeClr val="accent6"/>
              </a:solidFill>
              <a:cs typeface="Segoe UI"/>
            </a:endParaRPr>
          </a:p>
          <a:p>
            <a:r>
              <a:rPr lang="fr-CA" sz="2000" dirty="0" smtClean="0">
                <a:solidFill>
                  <a:srgbClr val="444444"/>
                </a:solidFill>
                <a:cs typeface="Segoe UI"/>
              </a:rPr>
              <a:t>​</a:t>
            </a:r>
            <a:r>
              <a:rPr lang="fr-CA" sz="2000" dirty="0" smtClean="0">
                <a:cs typeface="Segoe UI"/>
              </a:rPr>
              <a:t>​Tout au long du scénario il a été </a:t>
            </a:r>
            <a:r>
              <a:rPr lang="fr-CA" sz="2000" smtClean="0">
                <a:cs typeface="Segoe UI"/>
              </a:rPr>
              <a:t>possible d’observer </a:t>
            </a:r>
            <a:r>
              <a:rPr lang="fr-CA" sz="2000" dirty="0" smtClean="0">
                <a:cs typeface="Segoe UI"/>
              </a:rPr>
              <a:t>les habiletés des élèves. Profiter de ces observations pour les documenter et planifier les prochaines étapes en se posant des questions telles que :</a:t>
            </a:r>
          </a:p>
          <a:p>
            <a:pPr marL="342900" lvl="0" indent="-342900">
              <a:buFont typeface="Arial" panose="020B0604020202020204" pitchFamily="34" charset="0"/>
              <a:buChar char="•"/>
              <a:defRPr/>
            </a:pPr>
            <a:r>
              <a:rPr lang="fr-CA" sz="2000" dirty="0">
                <a:solidFill>
                  <a:prstClr val="black"/>
                </a:solidFill>
                <a:cs typeface="Segoe UI"/>
              </a:rPr>
              <a:t>Quels nombres l'élève peut-il reconnaître globalement sur les cartes à 10 points?</a:t>
            </a:r>
          </a:p>
          <a:p>
            <a:pPr marL="342900" lvl="0" indent="-342900">
              <a:buFont typeface="Arial" panose="020B0604020202020204" pitchFamily="34" charset="0"/>
              <a:buChar char="•"/>
              <a:defRPr/>
            </a:pPr>
            <a:r>
              <a:rPr lang="fr-CA" sz="2000" dirty="0">
                <a:solidFill>
                  <a:prstClr val="black"/>
                </a:solidFill>
                <a:cs typeface="Segoe UI"/>
              </a:rPr>
              <a:t>L’élève peut-il décomposer le nombre 10 de plusieurs façons?</a:t>
            </a:r>
          </a:p>
          <a:p>
            <a:pPr marL="342900" lvl="0" indent="-342900">
              <a:buFont typeface="Arial" panose="020B0604020202020204" pitchFamily="34" charset="0"/>
              <a:buChar char="•"/>
              <a:defRPr/>
            </a:pPr>
            <a:r>
              <a:rPr lang="fr-CA" sz="2000" dirty="0">
                <a:solidFill>
                  <a:prstClr val="black"/>
                </a:solidFill>
                <a:cs typeface="Segoe UI"/>
              </a:rPr>
              <a:t>L’élève peut-il expliquer comment il obtient 10?</a:t>
            </a:r>
          </a:p>
          <a:p>
            <a:pPr marL="342900" lvl="0" indent="-342900">
              <a:buFont typeface="Arial" panose="020B0604020202020204" pitchFamily="34" charset="0"/>
              <a:buChar char="•"/>
              <a:defRPr/>
            </a:pPr>
            <a:r>
              <a:rPr lang="fr-CA" sz="2000" dirty="0">
                <a:solidFill>
                  <a:prstClr val="black"/>
                </a:solidFill>
                <a:cs typeface="Segoe UI"/>
              </a:rPr>
              <a:t>Peut-il faire des liens entre les représentations concrète, imagée et symbolique des additions et des soustractions correspondantes?</a:t>
            </a:r>
          </a:p>
          <a:p>
            <a:pPr marL="342900" lvl="0" indent="-342900">
              <a:buFont typeface="Arial" panose="020B0604020202020204" pitchFamily="34" charset="0"/>
              <a:buChar char="•"/>
              <a:defRPr/>
            </a:pPr>
            <a:r>
              <a:rPr lang="fr-CA" sz="2000" dirty="0">
                <a:solidFill>
                  <a:prstClr val="black"/>
                </a:solidFill>
                <a:cs typeface="Segoe UI"/>
              </a:rPr>
              <a:t>L’élève </a:t>
            </a:r>
            <a:r>
              <a:rPr lang="fr-CA" sz="2000" dirty="0" err="1">
                <a:solidFill>
                  <a:prstClr val="black"/>
                </a:solidFill>
                <a:cs typeface="Segoe UI"/>
              </a:rPr>
              <a:t>a-t-il</a:t>
            </a:r>
            <a:r>
              <a:rPr lang="fr-CA" sz="2000" dirty="0">
                <a:solidFill>
                  <a:prstClr val="black"/>
                </a:solidFill>
                <a:cs typeface="Segoe UI"/>
              </a:rPr>
              <a:t> un sens de la commutativité, par exemple, peut-il reconnaître que 3 + 1 est équivalent à 1 +3?</a:t>
            </a:r>
          </a:p>
          <a:p>
            <a:pPr marL="342900" lvl="0" indent="-342900">
              <a:buFont typeface="Arial" panose="020B0604020202020204" pitchFamily="34" charset="0"/>
              <a:buChar char="•"/>
              <a:defRPr/>
            </a:pPr>
            <a:r>
              <a:rPr lang="fr-CA" sz="2000" dirty="0">
                <a:solidFill>
                  <a:prstClr val="black"/>
                </a:solidFill>
                <a:cs typeface="Segoe UI"/>
              </a:rPr>
              <a:t>Comprend-il le concept d’égalité en tant qu’équilibre et l’inégalité en tant que déséquilibre?​</a:t>
            </a:r>
          </a:p>
          <a:p>
            <a:pPr marL="342900" lvl="0" indent="-342900">
              <a:buFont typeface="Arial" panose="020B0604020202020204" pitchFamily="34" charset="0"/>
              <a:buChar char="•"/>
              <a:defRPr/>
            </a:pPr>
            <a:r>
              <a:rPr lang="fr-CA" sz="2000" dirty="0" err="1">
                <a:solidFill>
                  <a:prstClr val="black"/>
                </a:solidFill>
                <a:cs typeface="Segoe UI"/>
              </a:rPr>
              <a:t>A-t-il</a:t>
            </a:r>
            <a:r>
              <a:rPr lang="fr-CA" sz="2000" dirty="0">
                <a:solidFill>
                  <a:prstClr val="black"/>
                </a:solidFill>
                <a:cs typeface="Segoe UI"/>
              </a:rPr>
              <a:t> démontré et expliqué son raisonnement de façon claire?  ​</a:t>
            </a:r>
          </a:p>
          <a:p>
            <a:pPr marL="342900" lvl="0" indent="-342900">
              <a:buFont typeface="Arial" panose="020B0604020202020204" pitchFamily="34" charset="0"/>
              <a:buChar char="•"/>
              <a:defRPr/>
            </a:pPr>
            <a:r>
              <a:rPr lang="fr-CA" sz="2000" dirty="0">
                <a:solidFill>
                  <a:prstClr val="black"/>
                </a:solidFill>
                <a:cs typeface="Segoe UI"/>
              </a:rPr>
              <a:t>Est-ce qu’il contribue aux conversations en tissant des liens avec son vécu?</a:t>
            </a:r>
          </a:p>
          <a:p>
            <a:pPr marL="342900" lvl="0" indent="-342900">
              <a:buFont typeface="Arial" panose="020B0604020202020204" pitchFamily="34" charset="0"/>
              <a:buChar char="•"/>
              <a:defRPr/>
            </a:pPr>
            <a:r>
              <a:rPr lang="fr-CA" sz="2000" dirty="0">
                <a:solidFill>
                  <a:prstClr val="black"/>
                </a:solidFill>
                <a:cs typeface="Segoe UI"/>
              </a:rPr>
              <a:t>Est-ce qu’il communique ses idées en lien avec les textes lus ou entendus?</a:t>
            </a:r>
          </a:p>
          <a:p>
            <a:pPr marL="342900" lvl="0" indent="-342900">
              <a:buFont typeface="Arial" panose="020B0604020202020204" pitchFamily="34" charset="0"/>
              <a:buChar char="•"/>
              <a:defRPr/>
            </a:pPr>
            <a:r>
              <a:rPr lang="fr-CA" sz="2000" dirty="0">
                <a:solidFill>
                  <a:prstClr val="black"/>
                </a:solidFill>
                <a:cs typeface="Segoe UI"/>
              </a:rPr>
              <a:t>​Connaît-il les nombres complémentaires à 10?</a:t>
            </a:r>
          </a:p>
          <a:p>
            <a:pPr marL="342900" lvl="0" indent="-342900">
              <a:buFont typeface="Arial" panose="020B0604020202020204" pitchFamily="34" charset="0"/>
              <a:buChar char="•"/>
              <a:defRPr/>
            </a:pPr>
            <a:r>
              <a:rPr lang="fr-CA" sz="2000" dirty="0">
                <a:solidFill>
                  <a:prstClr val="black"/>
                </a:solidFill>
                <a:cs typeface="Segoe UI"/>
              </a:rPr>
              <a:t>Peut-il noter la famille de faits de base jusqu’à 10 dans son journal de bord mathématiques?</a:t>
            </a:r>
          </a:p>
          <a:p>
            <a:pPr marL="342900" lvl="0" indent="-342900">
              <a:buFont typeface="Arial" panose="020B0604020202020204" pitchFamily="34" charset="0"/>
              <a:buChar char="•"/>
              <a:defRPr/>
            </a:pPr>
            <a:r>
              <a:rPr lang="fr-CA" sz="2000" dirty="0">
                <a:solidFill>
                  <a:prstClr val="black"/>
                </a:solidFill>
                <a:cs typeface="Segoe UI"/>
              </a:rPr>
              <a:t>Quelles sont les prochaines étapes? ​</a:t>
            </a:r>
          </a:p>
          <a:p>
            <a:pPr marL="342900" lvl="0" indent="-342900">
              <a:buFont typeface="Arial" panose="020B0604020202020204" pitchFamily="34" charset="0"/>
              <a:buChar char="•"/>
              <a:defRPr/>
            </a:pPr>
            <a:r>
              <a:rPr lang="fr-CA" sz="2000" dirty="0" err="1">
                <a:solidFill>
                  <a:prstClr val="black"/>
                </a:solidFill>
                <a:cs typeface="Segoe UI"/>
              </a:rPr>
              <a:t>A-t-il</a:t>
            </a:r>
            <a:r>
              <a:rPr lang="fr-CA" sz="2000" dirty="0">
                <a:solidFill>
                  <a:prstClr val="black"/>
                </a:solidFill>
                <a:cs typeface="Segoe UI"/>
              </a:rPr>
              <a:t> besoin d'aide?</a:t>
            </a:r>
            <a:r>
              <a:rPr lang="fr-CA" sz="2000" dirty="0" smtClean="0">
                <a:solidFill>
                  <a:prstClr val="black"/>
                </a:solidFill>
                <a:cs typeface="Segoe UI"/>
              </a:rPr>
              <a:t>​</a:t>
            </a:r>
            <a:endParaRPr lang="en-US" sz="2400" dirty="0">
              <a:ea typeface="+mn-lt"/>
              <a:cs typeface="+mn-lt"/>
            </a:endParaRPr>
          </a:p>
        </p:txBody>
      </p:sp>
    </p:spTree>
    <p:extLst>
      <p:ext uri="{BB962C8B-B14F-4D97-AF65-F5344CB8AC3E}">
        <p14:creationId xmlns:p14="http://schemas.microsoft.com/office/powerpoint/2010/main" val="1664989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8FEC602-E693-4215-923F-F3B1004FEC31}"/>
              </a:ext>
            </a:extLst>
          </p:cNvPr>
          <p:cNvSpPr txBox="1"/>
          <p:nvPr>
            <p:custDataLst>
              <p:tags r:id="rId1"/>
            </p:custDataLst>
          </p:nvPr>
        </p:nvSpPr>
        <p:spPr>
          <a:xfrm>
            <a:off x="1326442" y="1040745"/>
            <a:ext cx="9304166" cy="1938992"/>
          </a:xfrm>
          <a:prstGeom prst="rect">
            <a:avLst/>
          </a:prstGeom>
          <a:noFill/>
        </p:spPr>
        <p:txBody>
          <a:bodyPr wrap="square" lIns="91440" tIns="45720" rIns="91440" bIns="45720" rtlCol="0" anchor="t">
            <a:spAutoFit/>
          </a:bodyPr>
          <a:lstStyle/>
          <a:p>
            <a:pPr>
              <a:defRPr/>
            </a:pPr>
            <a:r>
              <a:rPr lang="fr-CA" sz="2400" dirty="0">
                <a:ea typeface="+mn-lt"/>
                <a:cs typeface="+mn-lt"/>
              </a:rPr>
              <a:t>Ma grand-mère m’a donné une collection de boutons.</a:t>
            </a:r>
            <a:endParaRPr lang="en-US" dirty="0"/>
          </a:p>
          <a:p>
            <a:pPr>
              <a:defRPr/>
            </a:pPr>
            <a:r>
              <a:rPr lang="fr-CA" sz="2400" dirty="0">
                <a:ea typeface="+mn-lt"/>
                <a:cs typeface="+mn-lt"/>
              </a:rPr>
              <a:t>Je me demande combien j’ai de boutons.</a:t>
            </a:r>
          </a:p>
          <a:p>
            <a:pPr>
              <a:defRPr/>
            </a:pPr>
            <a:r>
              <a:rPr lang="fr-CA" sz="2400" dirty="0">
                <a:ea typeface="+mn-lt"/>
                <a:cs typeface="+mn-lt"/>
              </a:rPr>
              <a:t>Pense à une façon dont nous pouvons compter ma collection de boutons.</a:t>
            </a:r>
            <a:endParaRPr lang="fr-CA" dirty="0">
              <a:cs typeface="Calibri"/>
            </a:endParaRPr>
          </a:p>
          <a:p>
            <a:pPr marL="0" marR="0" lvl="0" indent="0" algn="l" defTabSz="914400">
              <a:lnSpc>
                <a:spcPct val="100000"/>
              </a:lnSpc>
              <a:spcBef>
                <a:spcPts val="0"/>
              </a:spcBef>
              <a:spcAft>
                <a:spcPts val="0"/>
              </a:spcAft>
              <a:buClrTx/>
              <a:buSzTx/>
              <a:buFontTx/>
              <a:buNone/>
              <a:tabLst/>
              <a:defRPr/>
            </a:pPr>
            <a:endParaRPr lang="en-US" sz="24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a:endParaRPr>
          </a:p>
        </p:txBody>
      </p:sp>
      <p:sp>
        <p:nvSpPr>
          <p:cNvPr id="42" name="Round Diagonal Corner Rectangle 2">
            <a:extLst>
              <a:ext uri="{FF2B5EF4-FFF2-40B4-BE49-F238E27FC236}">
                <a16:creationId xmlns:a16="http://schemas.microsoft.com/office/drawing/2014/main" id="{82FFE10E-64FC-44B1-8A04-D94C2635BB72}"/>
              </a:ext>
            </a:extLst>
          </p:cNvPr>
          <p:cNvSpPr/>
          <p:nvPr>
            <p:custDataLst>
              <p:tags r:id="rId2"/>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5" descr="Icon&#10;&#10;Description automatically generated">
            <a:extLst>
              <a:ext uri="{FF2B5EF4-FFF2-40B4-BE49-F238E27FC236}">
                <a16:creationId xmlns:a16="http://schemas.microsoft.com/office/drawing/2014/main" id="{AB83184E-9C6B-40F5-AE7A-74CE386E6AE0}"/>
              </a:ext>
            </a:extLst>
          </p:cNvPr>
          <p:cNvPicPr>
            <a:picLocks noChangeAspect="1"/>
          </p:cNvPicPr>
          <p:nvPr>
            <p:custDataLst>
              <p:tags r:id="rId3"/>
            </p:custDataLst>
          </p:nvPr>
        </p:nvPicPr>
        <p:blipFill>
          <a:blip r:embed="rId35"/>
          <a:stretch>
            <a:fillRect/>
          </a:stretch>
        </p:blipFill>
        <p:spPr>
          <a:xfrm>
            <a:off x="7100888" y="4546600"/>
            <a:ext cx="1157288" cy="1122363"/>
          </a:xfrm>
          <a:prstGeom prst="rect">
            <a:avLst/>
          </a:prstGeom>
        </p:spPr>
      </p:pic>
      <p:pic>
        <p:nvPicPr>
          <p:cNvPr id="5" name="Picture 7" descr="Icon&#10;&#10;Description automatically generated">
            <a:extLst>
              <a:ext uri="{FF2B5EF4-FFF2-40B4-BE49-F238E27FC236}">
                <a16:creationId xmlns:a16="http://schemas.microsoft.com/office/drawing/2014/main" id="{E9EAFF24-3210-4AB2-BB3C-852AB250177B}"/>
              </a:ext>
            </a:extLst>
          </p:cNvPr>
          <p:cNvPicPr>
            <a:picLocks noChangeAspect="1"/>
          </p:cNvPicPr>
          <p:nvPr>
            <p:custDataLst>
              <p:tags r:id="rId4"/>
            </p:custDataLst>
          </p:nvPr>
        </p:nvPicPr>
        <p:blipFill>
          <a:blip r:embed="rId36"/>
          <a:stretch>
            <a:fillRect/>
          </a:stretch>
        </p:blipFill>
        <p:spPr>
          <a:xfrm>
            <a:off x="1565275" y="3910013"/>
            <a:ext cx="1370013" cy="1323975"/>
          </a:xfrm>
          <a:prstGeom prst="rect">
            <a:avLst/>
          </a:prstGeom>
        </p:spPr>
      </p:pic>
      <p:pic>
        <p:nvPicPr>
          <p:cNvPr id="7" name="Picture 8" descr="Icon&#10;&#10;Description automatically generated">
            <a:extLst>
              <a:ext uri="{FF2B5EF4-FFF2-40B4-BE49-F238E27FC236}">
                <a16:creationId xmlns:a16="http://schemas.microsoft.com/office/drawing/2014/main" id="{1D8B452D-B8F3-4740-B0B1-1B578E8CDC32}"/>
              </a:ext>
            </a:extLst>
          </p:cNvPr>
          <p:cNvPicPr>
            <a:picLocks noChangeAspect="1"/>
          </p:cNvPicPr>
          <p:nvPr>
            <p:custDataLst>
              <p:tags r:id="rId5"/>
            </p:custDataLst>
          </p:nvPr>
        </p:nvPicPr>
        <p:blipFill>
          <a:blip r:embed="rId37"/>
          <a:stretch>
            <a:fillRect/>
          </a:stretch>
        </p:blipFill>
        <p:spPr>
          <a:xfrm>
            <a:off x="10074275" y="5163412"/>
            <a:ext cx="1433513" cy="1380986"/>
          </a:xfrm>
          <a:prstGeom prst="rect">
            <a:avLst/>
          </a:prstGeom>
        </p:spPr>
      </p:pic>
      <p:pic>
        <p:nvPicPr>
          <p:cNvPr id="29" name="Picture 9" descr="Icon&#10;&#10;Description automatically generated">
            <a:extLst>
              <a:ext uri="{FF2B5EF4-FFF2-40B4-BE49-F238E27FC236}">
                <a16:creationId xmlns:a16="http://schemas.microsoft.com/office/drawing/2014/main" id="{75EFF6AD-5010-4CAB-87A4-A8E23C8C8B20}"/>
              </a:ext>
            </a:extLst>
          </p:cNvPr>
          <p:cNvPicPr>
            <a:picLocks noChangeAspect="1"/>
          </p:cNvPicPr>
          <p:nvPr>
            <p:custDataLst>
              <p:tags r:id="rId6"/>
            </p:custDataLst>
          </p:nvPr>
        </p:nvPicPr>
        <p:blipFill>
          <a:blip r:embed="rId38"/>
          <a:stretch>
            <a:fillRect/>
          </a:stretch>
        </p:blipFill>
        <p:spPr>
          <a:xfrm>
            <a:off x="2051050" y="2757488"/>
            <a:ext cx="993775" cy="993775"/>
          </a:xfrm>
          <a:prstGeom prst="rect">
            <a:avLst/>
          </a:prstGeom>
        </p:spPr>
      </p:pic>
      <p:pic>
        <p:nvPicPr>
          <p:cNvPr id="33" name="Picture 11" descr="A close up of a logo&#10;&#10;Description automatically generated">
            <a:extLst>
              <a:ext uri="{FF2B5EF4-FFF2-40B4-BE49-F238E27FC236}">
                <a16:creationId xmlns:a16="http://schemas.microsoft.com/office/drawing/2014/main" id="{496F5452-2161-471B-AC7C-77E7E4651952}"/>
              </a:ext>
            </a:extLst>
          </p:cNvPr>
          <p:cNvPicPr>
            <a:picLocks noChangeAspect="1"/>
          </p:cNvPicPr>
          <p:nvPr>
            <p:custDataLst>
              <p:tags r:id="rId7"/>
            </p:custDataLst>
          </p:nvPr>
        </p:nvPicPr>
        <p:blipFill>
          <a:blip r:embed="rId39"/>
          <a:stretch>
            <a:fillRect/>
          </a:stretch>
        </p:blipFill>
        <p:spPr>
          <a:xfrm>
            <a:off x="482600" y="5124450"/>
            <a:ext cx="1344613" cy="1379538"/>
          </a:xfrm>
          <a:prstGeom prst="rect">
            <a:avLst/>
          </a:prstGeom>
        </p:spPr>
      </p:pic>
      <p:pic>
        <p:nvPicPr>
          <p:cNvPr id="35" name="Picture 12" descr="Icon&#10;&#10;Description automatically generated">
            <a:extLst>
              <a:ext uri="{FF2B5EF4-FFF2-40B4-BE49-F238E27FC236}">
                <a16:creationId xmlns:a16="http://schemas.microsoft.com/office/drawing/2014/main" id="{A6610201-A3F3-403C-8F9A-A2389F2C6405}"/>
              </a:ext>
            </a:extLst>
          </p:cNvPr>
          <p:cNvPicPr>
            <a:picLocks noChangeAspect="1"/>
          </p:cNvPicPr>
          <p:nvPr>
            <p:custDataLst>
              <p:tags r:id="rId8"/>
            </p:custDataLst>
          </p:nvPr>
        </p:nvPicPr>
        <p:blipFill>
          <a:blip r:embed="rId40"/>
          <a:stretch>
            <a:fillRect/>
          </a:stretch>
        </p:blipFill>
        <p:spPr>
          <a:xfrm>
            <a:off x="511175" y="3786187"/>
            <a:ext cx="866775" cy="912812"/>
          </a:xfrm>
          <a:prstGeom prst="rect">
            <a:avLst/>
          </a:prstGeom>
        </p:spPr>
      </p:pic>
      <p:pic>
        <p:nvPicPr>
          <p:cNvPr id="37" name="Picture 13" descr="Icon&#10;&#10;Description automatically generated">
            <a:extLst>
              <a:ext uri="{FF2B5EF4-FFF2-40B4-BE49-F238E27FC236}">
                <a16:creationId xmlns:a16="http://schemas.microsoft.com/office/drawing/2014/main" id="{5130B7CB-6F7B-426D-BBAF-0B59C916B33C}"/>
              </a:ext>
            </a:extLst>
          </p:cNvPr>
          <p:cNvPicPr>
            <a:picLocks noChangeAspect="1"/>
          </p:cNvPicPr>
          <p:nvPr>
            <p:custDataLst>
              <p:tags r:id="rId9"/>
            </p:custDataLst>
          </p:nvPr>
        </p:nvPicPr>
        <p:blipFill>
          <a:blip r:embed="rId41"/>
          <a:stretch>
            <a:fillRect/>
          </a:stretch>
        </p:blipFill>
        <p:spPr>
          <a:xfrm>
            <a:off x="4611687" y="2852738"/>
            <a:ext cx="1238250" cy="1239838"/>
          </a:xfrm>
          <a:prstGeom prst="rect">
            <a:avLst/>
          </a:prstGeom>
        </p:spPr>
      </p:pic>
      <p:pic>
        <p:nvPicPr>
          <p:cNvPr id="39" name="Picture 14" descr="A picture containing icon&#10;&#10;Description automatically generated">
            <a:extLst>
              <a:ext uri="{FF2B5EF4-FFF2-40B4-BE49-F238E27FC236}">
                <a16:creationId xmlns:a16="http://schemas.microsoft.com/office/drawing/2014/main" id="{76975CF0-CBB2-4AD5-B6AA-8361D8DF96B2}"/>
              </a:ext>
            </a:extLst>
          </p:cNvPr>
          <p:cNvPicPr>
            <a:picLocks noChangeAspect="1"/>
          </p:cNvPicPr>
          <p:nvPr>
            <p:custDataLst>
              <p:tags r:id="rId10"/>
            </p:custDataLst>
          </p:nvPr>
        </p:nvPicPr>
        <p:blipFill>
          <a:blip r:embed="rId42"/>
          <a:stretch>
            <a:fillRect/>
          </a:stretch>
        </p:blipFill>
        <p:spPr>
          <a:xfrm>
            <a:off x="2517775" y="5227638"/>
            <a:ext cx="1354138" cy="1316038"/>
          </a:xfrm>
          <a:prstGeom prst="rect">
            <a:avLst/>
          </a:prstGeom>
        </p:spPr>
      </p:pic>
      <p:pic>
        <p:nvPicPr>
          <p:cNvPr id="41" name="Picture 15" descr="A close up of a logo&#10;&#10;Description automatically generated">
            <a:extLst>
              <a:ext uri="{FF2B5EF4-FFF2-40B4-BE49-F238E27FC236}">
                <a16:creationId xmlns:a16="http://schemas.microsoft.com/office/drawing/2014/main" id="{6436072F-FC41-4B64-96F9-A5925E8BCD50}"/>
              </a:ext>
            </a:extLst>
          </p:cNvPr>
          <p:cNvPicPr>
            <a:picLocks noChangeAspect="1"/>
          </p:cNvPicPr>
          <p:nvPr>
            <p:custDataLst>
              <p:tags r:id="rId11"/>
            </p:custDataLst>
          </p:nvPr>
        </p:nvPicPr>
        <p:blipFill>
          <a:blip r:embed="rId43"/>
          <a:stretch>
            <a:fillRect/>
          </a:stretch>
        </p:blipFill>
        <p:spPr>
          <a:xfrm>
            <a:off x="10720387" y="4038600"/>
            <a:ext cx="966788" cy="915988"/>
          </a:xfrm>
          <a:prstGeom prst="rect">
            <a:avLst/>
          </a:prstGeom>
        </p:spPr>
      </p:pic>
      <p:pic>
        <p:nvPicPr>
          <p:cNvPr id="49" name="Picture 16" descr="Icon&#10;&#10;Description automatically generated">
            <a:extLst>
              <a:ext uri="{FF2B5EF4-FFF2-40B4-BE49-F238E27FC236}">
                <a16:creationId xmlns:a16="http://schemas.microsoft.com/office/drawing/2014/main" id="{AAC54640-577F-4918-860F-B7C7DCE83FCD}"/>
              </a:ext>
            </a:extLst>
          </p:cNvPr>
          <p:cNvPicPr>
            <a:picLocks noChangeAspect="1"/>
          </p:cNvPicPr>
          <p:nvPr>
            <p:custDataLst>
              <p:tags r:id="rId12"/>
            </p:custDataLst>
          </p:nvPr>
        </p:nvPicPr>
        <p:blipFill>
          <a:blip r:embed="rId44"/>
          <a:stretch>
            <a:fillRect/>
          </a:stretch>
        </p:blipFill>
        <p:spPr>
          <a:xfrm>
            <a:off x="9290050" y="2670175"/>
            <a:ext cx="1422400" cy="1454150"/>
          </a:xfrm>
          <a:prstGeom prst="rect">
            <a:avLst/>
          </a:prstGeom>
        </p:spPr>
      </p:pic>
      <p:pic>
        <p:nvPicPr>
          <p:cNvPr id="51" name="Picture 17" descr="Icon&#10;&#10;Description automatically generated">
            <a:extLst>
              <a:ext uri="{FF2B5EF4-FFF2-40B4-BE49-F238E27FC236}">
                <a16:creationId xmlns:a16="http://schemas.microsoft.com/office/drawing/2014/main" id="{EC6370E9-00AE-405B-9A9E-E7F82CB0A7BE}"/>
              </a:ext>
            </a:extLst>
          </p:cNvPr>
          <p:cNvPicPr>
            <a:picLocks noChangeAspect="1"/>
          </p:cNvPicPr>
          <p:nvPr>
            <p:custDataLst>
              <p:tags r:id="rId13"/>
            </p:custDataLst>
          </p:nvPr>
        </p:nvPicPr>
        <p:blipFill>
          <a:blip r:embed="rId45"/>
          <a:stretch>
            <a:fillRect/>
          </a:stretch>
        </p:blipFill>
        <p:spPr>
          <a:xfrm>
            <a:off x="5848350" y="5392737"/>
            <a:ext cx="1114425" cy="1112838"/>
          </a:xfrm>
          <a:prstGeom prst="rect">
            <a:avLst/>
          </a:prstGeom>
        </p:spPr>
      </p:pic>
      <p:pic>
        <p:nvPicPr>
          <p:cNvPr id="53" name="Picture 18" descr="Icon&#10;&#10;Description automatically generated">
            <a:extLst>
              <a:ext uri="{FF2B5EF4-FFF2-40B4-BE49-F238E27FC236}">
                <a16:creationId xmlns:a16="http://schemas.microsoft.com/office/drawing/2014/main" id="{6678DD79-00C7-4C8C-991E-6560C5C9EFCD}"/>
              </a:ext>
            </a:extLst>
          </p:cNvPr>
          <p:cNvPicPr>
            <a:picLocks noChangeAspect="1"/>
          </p:cNvPicPr>
          <p:nvPr>
            <p:custDataLst>
              <p:tags r:id="rId14"/>
            </p:custDataLst>
          </p:nvPr>
        </p:nvPicPr>
        <p:blipFill>
          <a:blip r:embed="rId46"/>
          <a:stretch>
            <a:fillRect/>
          </a:stretch>
        </p:blipFill>
        <p:spPr>
          <a:xfrm>
            <a:off x="3228975" y="3865563"/>
            <a:ext cx="1082675" cy="1071563"/>
          </a:xfrm>
          <a:prstGeom prst="rect">
            <a:avLst/>
          </a:prstGeom>
        </p:spPr>
      </p:pic>
      <p:pic>
        <p:nvPicPr>
          <p:cNvPr id="55" name="Picture 19" descr="Icon&#10;&#10;Description automatically generated">
            <a:extLst>
              <a:ext uri="{FF2B5EF4-FFF2-40B4-BE49-F238E27FC236}">
                <a16:creationId xmlns:a16="http://schemas.microsoft.com/office/drawing/2014/main" id="{6D392C30-652A-42B4-9BA2-8D63262936E2}"/>
              </a:ext>
            </a:extLst>
          </p:cNvPr>
          <p:cNvPicPr>
            <a:picLocks noChangeAspect="1"/>
          </p:cNvPicPr>
          <p:nvPr>
            <p:custDataLst>
              <p:tags r:id="rId15"/>
            </p:custDataLst>
          </p:nvPr>
        </p:nvPicPr>
        <p:blipFill>
          <a:blip r:embed="rId47"/>
          <a:stretch>
            <a:fillRect/>
          </a:stretch>
        </p:blipFill>
        <p:spPr>
          <a:xfrm>
            <a:off x="9066213" y="4035425"/>
            <a:ext cx="1227138" cy="1247775"/>
          </a:xfrm>
          <a:prstGeom prst="rect">
            <a:avLst/>
          </a:prstGeom>
        </p:spPr>
      </p:pic>
      <p:pic>
        <p:nvPicPr>
          <p:cNvPr id="57" name="Picture 20" descr="Icon&#10;&#10;Description automatically generated">
            <a:extLst>
              <a:ext uri="{FF2B5EF4-FFF2-40B4-BE49-F238E27FC236}">
                <a16:creationId xmlns:a16="http://schemas.microsoft.com/office/drawing/2014/main" id="{31B1DD8F-27EA-4A76-87E6-1C9B573DE42B}"/>
              </a:ext>
            </a:extLst>
          </p:cNvPr>
          <p:cNvPicPr>
            <a:picLocks noChangeAspect="1"/>
          </p:cNvPicPr>
          <p:nvPr>
            <p:custDataLst>
              <p:tags r:id="rId16"/>
            </p:custDataLst>
          </p:nvPr>
        </p:nvPicPr>
        <p:blipFill>
          <a:blip r:embed="rId48"/>
          <a:stretch>
            <a:fillRect/>
          </a:stretch>
        </p:blipFill>
        <p:spPr>
          <a:xfrm>
            <a:off x="4610100" y="4210052"/>
            <a:ext cx="1162050" cy="1168400"/>
          </a:xfrm>
          <a:prstGeom prst="rect">
            <a:avLst/>
          </a:prstGeom>
        </p:spPr>
      </p:pic>
      <p:pic>
        <p:nvPicPr>
          <p:cNvPr id="59" name="Picture 21" descr="A picture containing icon&#10;&#10;Description automatically generated">
            <a:extLst>
              <a:ext uri="{FF2B5EF4-FFF2-40B4-BE49-F238E27FC236}">
                <a16:creationId xmlns:a16="http://schemas.microsoft.com/office/drawing/2014/main" id="{29327F29-DE94-48F0-AECA-7B33E7D5965C}"/>
              </a:ext>
            </a:extLst>
          </p:cNvPr>
          <p:cNvPicPr>
            <a:picLocks noChangeAspect="1"/>
          </p:cNvPicPr>
          <p:nvPr>
            <p:custDataLst>
              <p:tags r:id="rId17"/>
            </p:custDataLst>
          </p:nvPr>
        </p:nvPicPr>
        <p:blipFill>
          <a:blip r:embed="rId49"/>
          <a:stretch>
            <a:fillRect/>
          </a:stretch>
        </p:blipFill>
        <p:spPr>
          <a:xfrm>
            <a:off x="10766425" y="2057400"/>
            <a:ext cx="858838" cy="854075"/>
          </a:xfrm>
          <a:prstGeom prst="rect">
            <a:avLst/>
          </a:prstGeom>
        </p:spPr>
      </p:pic>
      <p:pic>
        <p:nvPicPr>
          <p:cNvPr id="63" name="Picture 24" descr="Icon&#10;&#10;Description automatically generated">
            <a:extLst>
              <a:ext uri="{FF2B5EF4-FFF2-40B4-BE49-F238E27FC236}">
                <a16:creationId xmlns:a16="http://schemas.microsoft.com/office/drawing/2014/main" id="{755A8E45-7B8A-4B13-BF34-A1958C2A8FDB}"/>
              </a:ext>
            </a:extLst>
          </p:cNvPr>
          <p:cNvPicPr>
            <a:picLocks noChangeAspect="1"/>
          </p:cNvPicPr>
          <p:nvPr>
            <p:custDataLst>
              <p:tags r:id="rId18"/>
            </p:custDataLst>
          </p:nvPr>
        </p:nvPicPr>
        <p:blipFill>
          <a:blip r:embed="rId50"/>
          <a:stretch>
            <a:fillRect/>
          </a:stretch>
        </p:blipFill>
        <p:spPr>
          <a:xfrm>
            <a:off x="8345488" y="2736850"/>
            <a:ext cx="779463" cy="836613"/>
          </a:xfrm>
          <a:prstGeom prst="rect">
            <a:avLst/>
          </a:prstGeom>
        </p:spPr>
      </p:pic>
      <p:pic>
        <p:nvPicPr>
          <p:cNvPr id="65" name="Picture 25" descr="Shape, icon&#10;&#10;Description automatically generated">
            <a:extLst>
              <a:ext uri="{FF2B5EF4-FFF2-40B4-BE49-F238E27FC236}">
                <a16:creationId xmlns:a16="http://schemas.microsoft.com/office/drawing/2014/main" id="{49F2ED68-3BB1-4890-BB68-81A4CE79949F}"/>
              </a:ext>
            </a:extLst>
          </p:cNvPr>
          <p:cNvPicPr>
            <a:picLocks noChangeAspect="1"/>
          </p:cNvPicPr>
          <p:nvPr>
            <p:custDataLst>
              <p:tags r:id="rId19"/>
            </p:custDataLst>
          </p:nvPr>
        </p:nvPicPr>
        <p:blipFill>
          <a:blip r:embed="rId51"/>
          <a:stretch>
            <a:fillRect/>
          </a:stretch>
        </p:blipFill>
        <p:spPr>
          <a:xfrm>
            <a:off x="7596187" y="3662362"/>
            <a:ext cx="904875" cy="874713"/>
          </a:xfrm>
          <a:prstGeom prst="rect">
            <a:avLst/>
          </a:prstGeom>
        </p:spPr>
      </p:pic>
      <p:pic>
        <p:nvPicPr>
          <p:cNvPr id="69" name="Picture 27" descr="Icon&#10;&#10;Description automatically generated">
            <a:extLst>
              <a:ext uri="{FF2B5EF4-FFF2-40B4-BE49-F238E27FC236}">
                <a16:creationId xmlns:a16="http://schemas.microsoft.com/office/drawing/2014/main" id="{20178E3D-6F61-4008-BB19-50715F5EB0D2}"/>
              </a:ext>
            </a:extLst>
          </p:cNvPr>
          <p:cNvPicPr>
            <a:picLocks noChangeAspect="1"/>
          </p:cNvPicPr>
          <p:nvPr>
            <p:custDataLst>
              <p:tags r:id="rId20"/>
            </p:custDataLst>
          </p:nvPr>
        </p:nvPicPr>
        <p:blipFill>
          <a:blip r:embed="rId52"/>
          <a:stretch>
            <a:fillRect/>
          </a:stretch>
        </p:blipFill>
        <p:spPr>
          <a:xfrm>
            <a:off x="533400" y="2429624"/>
            <a:ext cx="1084263" cy="1212940"/>
          </a:xfrm>
          <a:prstGeom prst="rect">
            <a:avLst/>
          </a:prstGeom>
        </p:spPr>
      </p:pic>
      <p:pic>
        <p:nvPicPr>
          <p:cNvPr id="71" name="Picture 28" descr="Icon&#10;&#10;Description automatically generated">
            <a:extLst>
              <a:ext uri="{FF2B5EF4-FFF2-40B4-BE49-F238E27FC236}">
                <a16:creationId xmlns:a16="http://schemas.microsoft.com/office/drawing/2014/main" id="{3E5552C1-0F0E-41D3-B262-DC4865738255}"/>
              </a:ext>
            </a:extLst>
          </p:cNvPr>
          <p:cNvPicPr>
            <a:picLocks noChangeAspect="1"/>
          </p:cNvPicPr>
          <p:nvPr>
            <p:custDataLst>
              <p:tags r:id="rId21"/>
            </p:custDataLst>
          </p:nvPr>
        </p:nvPicPr>
        <p:blipFill>
          <a:blip r:embed="rId53"/>
          <a:stretch>
            <a:fillRect/>
          </a:stretch>
        </p:blipFill>
        <p:spPr>
          <a:xfrm>
            <a:off x="6264275" y="2610475"/>
            <a:ext cx="1322388" cy="1398923"/>
          </a:xfrm>
          <a:prstGeom prst="rect">
            <a:avLst/>
          </a:prstGeom>
        </p:spPr>
      </p:pic>
      <p:pic>
        <p:nvPicPr>
          <p:cNvPr id="73" name="Picture 29" descr="Icon&#10;&#10;Description automatically generated">
            <a:extLst>
              <a:ext uri="{FF2B5EF4-FFF2-40B4-BE49-F238E27FC236}">
                <a16:creationId xmlns:a16="http://schemas.microsoft.com/office/drawing/2014/main" id="{F340F352-DB78-43FB-BDFC-E26A1CAB2EA0}"/>
              </a:ext>
            </a:extLst>
          </p:cNvPr>
          <p:cNvPicPr>
            <a:picLocks noChangeAspect="1"/>
          </p:cNvPicPr>
          <p:nvPr>
            <p:custDataLst>
              <p:tags r:id="rId22"/>
            </p:custDataLst>
          </p:nvPr>
        </p:nvPicPr>
        <p:blipFill>
          <a:blip r:embed="rId54"/>
          <a:stretch>
            <a:fillRect/>
          </a:stretch>
        </p:blipFill>
        <p:spPr>
          <a:xfrm>
            <a:off x="5978525" y="4081462"/>
            <a:ext cx="941388" cy="973138"/>
          </a:xfrm>
          <a:prstGeom prst="rect">
            <a:avLst/>
          </a:prstGeom>
        </p:spPr>
      </p:pic>
      <p:pic>
        <p:nvPicPr>
          <p:cNvPr id="75" name="Picture 30" descr="Icon&#10;&#10;Description automatically generated">
            <a:extLst>
              <a:ext uri="{FF2B5EF4-FFF2-40B4-BE49-F238E27FC236}">
                <a16:creationId xmlns:a16="http://schemas.microsoft.com/office/drawing/2014/main" id="{28AC03F4-E5DB-4721-83FE-1F348130C54A}"/>
              </a:ext>
            </a:extLst>
          </p:cNvPr>
          <p:cNvPicPr>
            <a:picLocks noChangeAspect="1"/>
          </p:cNvPicPr>
          <p:nvPr>
            <p:custDataLst>
              <p:tags r:id="rId23"/>
            </p:custDataLst>
          </p:nvPr>
        </p:nvPicPr>
        <p:blipFill>
          <a:blip r:embed="rId55"/>
          <a:stretch>
            <a:fillRect/>
          </a:stretch>
        </p:blipFill>
        <p:spPr>
          <a:xfrm>
            <a:off x="8304212" y="5288459"/>
            <a:ext cx="1346200" cy="1424581"/>
          </a:xfrm>
          <a:prstGeom prst="rect">
            <a:avLst/>
          </a:prstGeom>
        </p:spPr>
      </p:pic>
      <p:pic>
        <p:nvPicPr>
          <p:cNvPr id="79" name="Picture 79" descr="A picture containing shape&#10;&#10;Description automatically generated">
            <a:extLst>
              <a:ext uri="{FF2B5EF4-FFF2-40B4-BE49-F238E27FC236}">
                <a16:creationId xmlns:a16="http://schemas.microsoft.com/office/drawing/2014/main" id="{2B246556-3352-43B9-8EC2-4700DF889EAD}"/>
              </a:ext>
            </a:extLst>
          </p:cNvPr>
          <p:cNvPicPr>
            <a:picLocks noChangeAspect="1"/>
          </p:cNvPicPr>
          <p:nvPr>
            <p:custDataLst>
              <p:tags r:id="rId24"/>
            </p:custDataLst>
          </p:nvPr>
        </p:nvPicPr>
        <p:blipFill>
          <a:blip r:embed="rId56"/>
          <a:stretch>
            <a:fillRect/>
          </a:stretch>
        </p:blipFill>
        <p:spPr>
          <a:xfrm>
            <a:off x="3478212" y="2684463"/>
            <a:ext cx="862013" cy="885826"/>
          </a:xfrm>
          <a:prstGeom prst="rect">
            <a:avLst/>
          </a:prstGeom>
        </p:spPr>
      </p:pic>
      <p:pic>
        <p:nvPicPr>
          <p:cNvPr id="81" name="Picture 80" descr="Icon&#10;&#10;Description automatically generated">
            <a:extLst>
              <a:ext uri="{FF2B5EF4-FFF2-40B4-BE49-F238E27FC236}">
                <a16:creationId xmlns:a16="http://schemas.microsoft.com/office/drawing/2014/main" id="{F8394CF8-801A-4995-87AF-5173E931A080}"/>
              </a:ext>
            </a:extLst>
          </p:cNvPr>
          <p:cNvPicPr>
            <a:picLocks noChangeAspect="1"/>
          </p:cNvPicPr>
          <p:nvPr>
            <p:custDataLst>
              <p:tags r:id="rId25"/>
            </p:custDataLst>
          </p:nvPr>
        </p:nvPicPr>
        <p:blipFill>
          <a:blip r:embed="rId57"/>
          <a:stretch>
            <a:fillRect/>
          </a:stretch>
        </p:blipFill>
        <p:spPr>
          <a:xfrm>
            <a:off x="10968037" y="3036888"/>
            <a:ext cx="852488" cy="879476"/>
          </a:xfrm>
          <a:prstGeom prst="rect">
            <a:avLst/>
          </a:prstGeom>
        </p:spPr>
      </p:pic>
      <p:pic>
        <p:nvPicPr>
          <p:cNvPr id="83" name="Picture 129" descr="Shape, circle&#10;&#10;Description automatically generated">
            <a:extLst>
              <a:ext uri="{FF2B5EF4-FFF2-40B4-BE49-F238E27FC236}">
                <a16:creationId xmlns:a16="http://schemas.microsoft.com/office/drawing/2014/main" id="{B075C860-71A7-4D0B-9017-C3FA29A4637C}"/>
              </a:ext>
            </a:extLst>
          </p:cNvPr>
          <p:cNvPicPr>
            <a:picLocks noChangeAspect="1"/>
          </p:cNvPicPr>
          <p:nvPr>
            <p:custDataLst>
              <p:tags r:id="rId26"/>
            </p:custDataLst>
          </p:nvPr>
        </p:nvPicPr>
        <p:blipFill>
          <a:blip r:embed="rId58"/>
          <a:stretch>
            <a:fillRect/>
          </a:stretch>
        </p:blipFill>
        <p:spPr>
          <a:xfrm>
            <a:off x="4225925" y="5326063"/>
            <a:ext cx="1200151" cy="1214439"/>
          </a:xfrm>
          <a:prstGeom prst="rect">
            <a:avLst/>
          </a:prstGeom>
        </p:spPr>
      </p:pic>
      <p:sp>
        <p:nvSpPr>
          <p:cNvPr id="2" name="TextBox 1">
            <a:extLst>
              <a:ext uri="{FF2B5EF4-FFF2-40B4-BE49-F238E27FC236}">
                <a16:creationId xmlns:a16="http://schemas.microsoft.com/office/drawing/2014/main" id="{E78CDD00-DC05-4DC3-B56A-B6BB563726D5}"/>
              </a:ext>
            </a:extLst>
          </p:cNvPr>
          <p:cNvSpPr txBox="1"/>
          <p:nvPr>
            <p:custDataLst>
              <p:tags r:id="rId27"/>
            </p:custDataLst>
          </p:nvPr>
        </p:nvSpPr>
        <p:spPr>
          <a:xfrm>
            <a:off x="950764" y="365779"/>
            <a:ext cx="739472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Les boutons de grand-mère</a:t>
            </a:r>
          </a:p>
        </p:txBody>
      </p:sp>
      <p:sp>
        <p:nvSpPr>
          <p:cNvPr id="43" name="Rectangle 42">
            <a:extLst>
              <a:ext uri="{FF2B5EF4-FFF2-40B4-BE49-F238E27FC236}">
                <a16:creationId xmlns:a16="http://schemas.microsoft.com/office/drawing/2014/main" id="{C33399A6-C4F2-4335-8AF8-3B62FC7FDEBF}"/>
              </a:ext>
            </a:extLst>
          </p:cNvPr>
          <p:cNvSpPr/>
          <p:nvPr>
            <p:custDataLst>
              <p:tags r:id="rId28"/>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890F8866-0323-452C-9B39-6A33ACC0508B}"/>
              </a:ext>
            </a:extLst>
          </p:cNvPr>
          <p:cNvSpPr txBox="1"/>
          <p:nvPr>
            <p:custDataLst>
              <p:tags r:id="rId2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8" name="Son enregistré">
            <a:hlinkClick r:id="" action="ppaction://media"/>
            <a:extLst>
              <a:ext uri="{FF2B5EF4-FFF2-40B4-BE49-F238E27FC236}">
                <a16:creationId xmlns:a16="http://schemas.microsoft.com/office/drawing/2014/main" id="{EA58D31E-B03D-4DF4-9254-A64B20BCB875}"/>
              </a:ext>
            </a:extLst>
          </p:cNvPr>
          <p:cNvPicPr>
            <a:picLocks noChangeAspect="1"/>
          </p:cNvPicPr>
          <p:nvPr>
            <a:audioFile r:link="rId31"/>
            <p:custDataLst>
              <p:tags r:id="rId32"/>
            </p:custDataLst>
            <p:extLst>
              <p:ext uri="{DAA4B4D4-6D71-4841-9C94-3DE7FCFB9230}">
                <p14:media xmlns:p14="http://schemas.microsoft.com/office/powerpoint/2010/main" r:embed="rId30"/>
              </p:ext>
            </p:extLst>
          </p:nvPr>
        </p:nvPicPr>
        <p:blipFill>
          <a:blip r:embed="rId59"/>
          <a:stretch>
            <a:fillRect/>
          </a:stretch>
        </p:blipFill>
        <p:spPr>
          <a:xfrm>
            <a:off x="8345488" y="1047321"/>
            <a:ext cx="487363" cy="487363"/>
          </a:xfrm>
          <a:prstGeom prst="rect">
            <a:avLst/>
          </a:prstGeom>
        </p:spPr>
      </p:pic>
    </p:spTree>
    <p:extLst>
      <p:ext uri="{BB962C8B-B14F-4D97-AF65-F5344CB8AC3E}">
        <p14:creationId xmlns:p14="http://schemas.microsoft.com/office/powerpoint/2010/main" val="76318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4CF0C6F8-45FE-439E-9C6B-2C8F05F96218}"/>
              </a:ext>
            </a:extLst>
          </p:cNvPr>
          <p:cNvSpPr txBox="1"/>
          <p:nvPr>
            <p:custDataLst>
              <p:tags r:id="rId2"/>
            </p:custDataLst>
          </p:nvPr>
        </p:nvSpPr>
        <p:spPr>
          <a:xfrm>
            <a:off x="967481" y="1487262"/>
            <a:ext cx="9482234" cy="4524315"/>
          </a:xfrm>
          <a:prstGeom prst="rect">
            <a:avLst/>
          </a:prstGeom>
          <a:noFill/>
        </p:spPr>
        <p:txBody>
          <a:bodyPr wrap="square">
            <a:spAutoFit/>
          </a:bodyPr>
          <a:lstStyle/>
          <a:p>
            <a:pPr>
              <a:defRPr/>
            </a:pPr>
            <a:r>
              <a:rPr lang="fr-CA" sz="2400" dirty="0">
                <a:ea typeface="+mn-lt"/>
                <a:cs typeface="+mn-lt"/>
              </a:rPr>
              <a:t>Guider l’exploration de comptage de boutons à la diapositive 15 en posant des questions telles que :</a:t>
            </a:r>
          </a:p>
          <a:p>
            <a:pPr marL="742950" lvl="1" indent="-285750">
              <a:buFont typeface="Arial" panose="020B0604020202020204" pitchFamily="34" charset="0"/>
              <a:buChar char="•"/>
              <a:defRPr/>
            </a:pPr>
            <a:r>
              <a:rPr lang="fr-CA" sz="2400" dirty="0">
                <a:ea typeface="+mn-lt"/>
                <a:cs typeface="+mn-lt"/>
              </a:rPr>
              <a:t>Comment pouvons-nous compter les boutons?</a:t>
            </a:r>
          </a:p>
          <a:p>
            <a:pPr marL="742950" lvl="1" indent="-285750">
              <a:buFont typeface="Arial" panose="020B0604020202020204" pitchFamily="34" charset="0"/>
              <a:buChar char="•"/>
              <a:defRPr/>
            </a:pPr>
            <a:r>
              <a:rPr lang="fr-CA" sz="2400" dirty="0">
                <a:ea typeface="+mn-lt"/>
                <a:cs typeface="+mn-lt"/>
              </a:rPr>
              <a:t>Quelle stratégie pouvons-nous utiliser?</a:t>
            </a:r>
          </a:p>
          <a:p>
            <a:pPr marL="742950" lvl="1" indent="-285750">
              <a:buFont typeface="Arial" panose="020B0604020202020204" pitchFamily="34" charset="0"/>
              <a:buChar char="•"/>
              <a:defRPr/>
            </a:pPr>
            <a:r>
              <a:rPr lang="fr-CA" sz="2400" dirty="0">
                <a:ea typeface="+mn-lt"/>
                <a:cs typeface="+mn-lt"/>
              </a:rPr>
              <a:t>Comment pouvons-nous noter notre façon de compter?</a:t>
            </a:r>
          </a:p>
          <a:p>
            <a:pPr marL="742950" lvl="1" indent="-285750">
              <a:buFont typeface="Arial" panose="020B0604020202020204" pitchFamily="34" charset="0"/>
              <a:buChar char="•"/>
              <a:defRPr/>
            </a:pPr>
            <a:r>
              <a:rPr lang="fr-CA" sz="2400" dirty="0">
                <a:ea typeface="+mn-lt"/>
                <a:cs typeface="+mn-lt"/>
              </a:rPr>
              <a:t>Pouvons-nous compter les boutons d’une autre façon?</a:t>
            </a:r>
          </a:p>
          <a:p>
            <a:pPr>
              <a:defRPr/>
            </a:pPr>
            <a:endParaRPr lang="fr-CA" sz="2400" dirty="0">
              <a:ea typeface="+mn-lt"/>
              <a:cs typeface="+mn-lt"/>
            </a:endParaRPr>
          </a:p>
          <a:p>
            <a:pPr>
              <a:defRPr/>
            </a:pPr>
            <a:r>
              <a:rPr lang="fr-CA" sz="2400" dirty="0">
                <a:ea typeface="+mn-lt"/>
                <a:cs typeface="+mn-lt"/>
              </a:rPr>
              <a:t>Voici des réponses possibles des élèves:</a:t>
            </a:r>
          </a:p>
          <a:p>
            <a:pPr marL="742950" lvl="1" indent="-285750">
              <a:buFont typeface="Arial" panose="020B0604020202020204" pitchFamily="34" charset="0"/>
              <a:buChar char="•"/>
              <a:defRPr/>
            </a:pPr>
            <a:r>
              <a:rPr lang="fr-CA" sz="2400" dirty="0">
                <a:ea typeface="+mn-lt"/>
                <a:cs typeface="+mn-lt"/>
              </a:rPr>
              <a:t>On pourrait compter les jaunes en premier.</a:t>
            </a:r>
          </a:p>
          <a:p>
            <a:pPr marL="742950" lvl="1" indent="-285750">
              <a:buFont typeface="Arial" panose="020B0604020202020204" pitchFamily="34" charset="0"/>
              <a:buChar char="•"/>
              <a:defRPr/>
            </a:pPr>
            <a:r>
              <a:rPr lang="fr-CA" sz="2400" dirty="0">
                <a:ea typeface="+mn-lt"/>
                <a:cs typeface="+mn-lt"/>
              </a:rPr>
              <a:t>On pourrait les compter un à la fois.</a:t>
            </a:r>
          </a:p>
          <a:p>
            <a:pPr marL="742950" lvl="1" indent="-285750">
              <a:buFont typeface="Arial" panose="020B0604020202020204" pitchFamily="34" charset="0"/>
              <a:buChar char="•"/>
              <a:defRPr/>
            </a:pPr>
            <a:r>
              <a:rPr lang="fr-CA" sz="2400" dirty="0">
                <a:ea typeface="+mn-lt"/>
                <a:cs typeface="+mn-lt"/>
              </a:rPr>
              <a:t>On pourrait les mettre en groupe de 5.</a:t>
            </a:r>
          </a:p>
          <a:p>
            <a:pPr marL="742950" lvl="1" indent="-285750">
              <a:buFont typeface="Arial" panose="020B0604020202020204" pitchFamily="34" charset="0"/>
              <a:buChar char="•"/>
              <a:defRPr/>
            </a:pPr>
            <a:r>
              <a:rPr lang="fr-CA" sz="2400" dirty="0">
                <a:ea typeface="+mn-lt"/>
                <a:cs typeface="+mn-lt"/>
              </a:rPr>
              <a:t>On pourrait faire des petits groupes.</a:t>
            </a:r>
          </a:p>
        </p:txBody>
      </p:sp>
      <p:sp>
        <p:nvSpPr>
          <p:cNvPr id="5" name="Rectangle 4"/>
          <p:cNvSpPr/>
          <p:nvPr>
            <p:custDataLst>
              <p:tags r:id="rId3"/>
            </p:custDataLst>
          </p:nvPr>
        </p:nvSpPr>
        <p:spPr>
          <a:xfrm>
            <a:off x="967481" y="1013623"/>
            <a:ext cx="3487237" cy="523220"/>
          </a:xfrm>
          <a:prstGeom prst="rect">
            <a:avLst/>
          </a:prstGeom>
        </p:spPr>
        <p:txBody>
          <a:bodyPr wrap="none">
            <a:spAutoFit/>
          </a:bodyPr>
          <a:lstStyle/>
          <a:p>
            <a:r>
              <a:rPr lang="fr-CA" sz="2800" b="1">
                <a:solidFill>
                  <a:schemeClr val="accent6"/>
                </a:solidFill>
                <a:ea typeface="+mn-lt"/>
                <a:cs typeface="+mn-lt"/>
              </a:rPr>
              <a:t>Démarche et conseils </a:t>
            </a:r>
            <a:r>
              <a:rPr lang="en-CA">
                <a:solidFill>
                  <a:srgbClr val="444444"/>
                </a:solidFill>
                <a:ea typeface="+mn-lt"/>
                <a:cs typeface="+mn-lt"/>
              </a:rPr>
              <a:t> </a:t>
            </a:r>
          </a:p>
        </p:txBody>
      </p:sp>
      <p:sp>
        <p:nvSpPr>
          <p:cNvPr id="7"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8" y="365779"/>
            <a:ext cx="7343192"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Les boutons de grand-mère</a:t>
            </a:r>
          </a:p>
        </p:txBody>
      </p:sp>
      <p:sp>
        <p:nvSpPr>
          <p:cNvPr id="8"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2324941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8FEC602-E693-4215-923F-F3B1004FEC31}"/>
              </a:ext>
            </a:extLst>
          </p:cNvPr>
          <p:cNvSpPr txBox="1"/>
          <p:nvPr>
            <p:custDataLst>
              <p:tags r:id="rId1"/>
            </p:custDataLst>
          </p:nvPr>
        </p:nvSpPr>
        <p:spPr>
          <a:xfrm>
            <a:off x="1332733" y="897419"/>
            <a:ext cx="9304166" cy="830997"/>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Tx/>
              <a:buSzTx/>
              <a:buFontTx/>
              <a:buNone/>
              <a:tabLst/>
              <a:defRPr/>
            </a:pPr>
            <a:endParaRPr lang="en-US" sz="24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prstClr val="black"/>
              </a:solidFill>
              <a:latin typeface="Calibri"/>
            </a:endParaRPr>
          </a:p>
        </p:txBody>
      </p:sp>
      <p:sp>
        <p:nvSpPr>
          <p:cNvPr id="42" name="Round Diagonal Corner Rectangle 2">
            <a:extLst>
              <a:ext uri="{FF2B5EF4-FFF2-40B4-BE49-F238E27FC236}">
                <a16:creationId xmlns:a16="http://schemas.microsoft.com/office/drawing/2014/main" id="{82FFE10E-64FC-44B1-8A04-D94C2635BB72}"/>
              </a:ext>
            </a:extLst>
          </p:cNvPr>
          <p:cNvSpPr/>
          <p:nvPr>
            <p:custDataLst>
              <p:tags r:id="rId2"/>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5" descr="Icon&#10;&#10;Description automatically generated">
            <a:extLst>
              <a:ext uri="{FF2B5EF4-FFF2-40B4-BE49-F238E27FC236}">
                <a16:creationId xmlns:a16="http://schemas.microsoft.com/office/drawing/2014/main" id="{AB83184E-9C6B-40F5-AE7A-74CE386E6AE0}"/>
              </a:ext>
            </a:extLst>
          </p:cNvPr>
          <p:cNvPicPr>
            <a:picLocks noChangeAspect="1"/>
          </p:cNvPicPr>
          <p:nvPr>
            <p:custDataLst>
              <p:tags r:id="rId3"/>
            </p:custDataLst>
          </p:nvPr>
        </p:nvPicPr>
        <p:blipFill>
          <a:blip r:embed="rId36"/>
          <a:stretch>
            <a:fillRect/>
          </a:stretch>
        </p:blipFill>
        <p:spPr>
          <a:xfrm>
            <a:off x="7100888" y="4546600"/>
            <a:ext cx="1157288" cy="1122363"/>
          </a:xfrm>
          <a:prstGeom prst="rect">
            <a:avLst/>
          </a:prstGeom>
        </p:spPr>
      </p:pic>
      <p:pic>
        <p:nvPicPr>
          <p:cNvPr id="5" name="Picture 7" descr="Icon&#10;&#10;Description automatically generated">
            <a:extLst>
              <a:ext uri="{FF2B5EF4-FFF2-40B4-BE49-F238E27FC236}">
                <a16:creationId xmlns:a16="http://schemas.microsoft.com/office/drawing/2014/main" id="{E9EAFF24-3210-4AB2-BB3C-852AB250177B}"/>
              </a:ext>
            </a:extLst>
          </p:cNvPr>
          <p:cNvPicPr>
            <a:picLocks noChangeAspect="1"/>
          </p:cNvPicPr>
          <p:nvPr>
            <p:custDataLst>
              <p:tags r:id="rId4"/>
            </p:custDataLst>
          </p:nvPr>
        </p:nvPicPr>
        <p:blipFill>
          <a:blip r:embed="rId37"/>
          <a:stretch>
            <a:fillRect/>
          </a:stretch>
        </p:blipFill>
        <p:spPr>
          <a:xfrm>
            <a:off x="1565275" y="3910013"/>
            <a:ext cx="1370013" cy="1323975"/>
          </a:xfrm>
          <a:prstGeom prst="rect">
            <a:avLst/>
          </a:prstGeom>
        </p:spPr>
      </p:pic>
      <p:pic>
        <p:nvPicPr>
          <p:cNvPr id="7" name="Picture 8" descr="Icon&#10;&#10;Description automatically generated">
            <a:extLst>
              <a:ext uri="{FF2B5EF4-FFF2-40B4-BE49-F238E27FC236}">
                <a16:creationId xmlns:a16="http://schemas.microsoft.com/office/drawing/2014/main" id="{1D8B452D-B8F3-4740-B0B1-1B578E8CDC32}"/>
              </a:ext>
            </a:extLst>
          </p:cNvPr>
          <p:cNvPicPr>
            <a:picLocks noChangeAspect="1"/>
          </p:cNvPicPr>
          <p:nvPr>
            <p:custDataLst>
              <p:tags r:id="rId5"/>
            </p:custDataLst>
          </p:nvPr>
        </p:nvPicPr>
        <p:blipFill>
          <a:blip r:embed="rId38"/>
          <a:stretch>
            <a:fillRect/>
          </a:stretch>
        </p:blipFill>
        <p:spPr>
          <a:xfrm>
            <a:off x="10074275" y="5163412"/>
            <a:ext cx="1433513" cy="1380986"/>
          </a:xfrm>
          <a:prstGeom prst="rect">
            <a:avLst/>
          </a:prstGeom>
        </p:spPr>
      </p:pic>
      <p:pic>
        <p:nvPicPr>
          <p:cNvPr id="29" name="Picture 9" descr="Icon&#10;&#10;Description automatically generated">
            <a:extLst>
              <a:ext uri="{FF2B5EF4-FFF2-40B4-BE49-F238E27FC236}">
                <a16:creationId xmlns:a16="http://schemas.microsoft.com/office/drawing/2014/main" id="{75EFF6AD-5010-4CAB-87A4-A8E23C8C8B20}"/>
              </a:ext>
            </a:extLst>
          </p:cNvPr>
          <p:cNvPicPr>
            <a:picLocks noChangeAspect="1"/>
          </p:cNvPicPr>
          <p:nvPr>
            <p:custDataLst>
              <p:tags r:id="rId6"/>
            </p:custDataLst>
          </p:nvPr>
        </p:nvPicPr>
        <p:blipFill>
          <a:blip r:embed="rId39"/>
          <a:stretch>
            <a:fillRect/>
          </a:stretch>
        </p:blipFill>
        <p:spPr>
          <a:xfrm>
            <a:off x="2051050" y="2757488"/>
            <a:ext cx="993775" cy="993775"/>
          </a:xfrm>
          <a:prstGeom prst="rect">
            <a:avLst/>
          </a:prstGeom>
        </p:spPr>
      </p:pic>
      <p:pic>
        <p:nvPicPr>
          <p:cNvPr id="33" name="Picture 11" descr="A close up of a logo&#10;&#10;Description automatically generated">
            <a:extLst>
              <a:ext uri="{FF2B5EF4-FFF2-40B4-BE49-F238E27FC236}">
                <a16:creationId xmlns:a16="http://schemas.microsoft.com/office/drawing/2014/main" id="{496F5452-2161-471B-AC7C-77E7E4651952}"/>
              </a:ext>
            </a:extLst>
          </p:cNvPr>
          <p:cNvPicPr>
            <a:picLocks noChangeAspect="1"/>
          </p:cNvPicPr>
          <p:nvPr>
            <p:custDataLst>
              <p:tags r:id="rId7"/>
            </p:custDataLst>
          </p:nvPr>
        </p:nvPicPr>
        <p:blipFill>
          <a:blip r:embed="rId40"/>
          <a:stretch>
            <a:fillRect/>
          </a:stretch>
        </p:blipFill>
        <p:spPr>
          <a:xfrm>
            <a:off x="482600" y="5124450"/>
            <a:ext cx="1344613" cy="1379538"/>
          </a:xfrm>
          <a:prstGeom prst="rect">
            <a:avLst/>
          </a:prstGeom>
        </p:spPr>
      </p:pic>
      <p:pic>
        <p:nvPicPr>
          <p:cNvPr id="35" name="Picture 12" descr="Icon&#10;&#10;Description automatically generated">
            <a:extLst>
              <a:ext uri="{FF2B5EF4-FFF2-40B4-BE49-F238E27FC236}">
                <a16:creationId xmlns:a16="http://schemas.microsoft.com/office/drawing/2014/main" id="{A6610201-A3F3-403C-8F9A-A2389F2C6405}"/>
              </a:ext>
            </a:extLst>
          </p:cNvPr>
          <p:cNvPicPr>
            <a:picLocks noChangeAspect="1"/>
          </p:cNvPicPr>
          <p:nvPr>
            <p:custDataLst>
              <p:tags r:id="rId8"/>
            </p:custDataLst>
          </p:nvPr>
        </p:nvPicPr>
        <p:blipFill>
          <a:blip r:embed="rId41"/>
          <a:stretch>
            <a:fillRect/>
          </a:stretch>
        </p:blipFill>
        <p:spPr>
          <a:xfrm>
            <a:off x="511175" y="3786187"/>
            <a:ext cx="866775" cy="912812"/>
          </a:xfrm>
          <a:prstGeom prst="rect">
            <a:avLst/>
          </a:prstGeom>
        </p:spPr>
      </p:pic>
      <p:pic>
        <p:nvPicPr>
          <p:cNvPr id="37" name="Picture 13" descr="Icon&#10;&#10;Description automatically generated">
            <a:extLst>
              <a:ext uri="{FF2B5EF4-FFF2-40B4-BE49-F238E27FC236}">
                <a16:creationId xmlns:a16="http://schemas.microsoft.com/office/drawing/2014/main" id="{5130B7CB-6F7B-426D-BBAF-0B59C916B33C}"/>
              </a:ext>
            </a:extLst>
          </p:cNvPr>
          <p:cNvPicPr>
            <a:picLocks noChangeAspect="1"/>
          </p:cNvPicPr>
          <p:nvPr>
            <p:custDataLst>
              <p:tags r:id="rId9"/>
            </p:custDataLst>
          </p:nvPr>
        </p:nvPicPr>
        <p:blipFill>
          <a:blip r:embed="rId42"/>
          <a:stretch>
            <a:fillRect/>
          </a:stretch>
        </p:blipFill>
        <p:spPr>
          <a:xfrm>
            <a:off x="4611687" y="2852738"/>
            <a:ext cx="1238250" cy="1239838"/>
          </a:xfrm>
          <a:prstGeom prst="rect">
            <a:avLst/>
          </a:prstGeom>
        </p:spPr>
      </p:pic>
      <p:pic>
        <p:nvPicPr>
          <p:cNvPr id="39" name="Picture 14" descr="A picture containing icon&#10;&#10;Description automatically generated">
            <a:extLst>
              <a:ext uri="{FF2B5EF4-FFF2-40B4-BE49-F238E27FC236}">
                <a16:creationId xmlns:a16="http://schemas.microsoft.com/office/drawing/2014/main" id="{76975CF0-CBB2-4AD5-B6AA-8361D8DF96B2}"/>
              </a:ext>
            </a:extLst>
          </p:cNvPr>
          <p:cNvPicPr>
            <a:picLocks noChangeAspect="1"/>
          </p:cNvPicPr>
          <p:nvPr>
            <p:custDataLst>
              <p:tags r:id="rId10"/>
            </p:custDataLst>
          </p:nvPr>
        </p:nvPicPr>
        <p:blipFill>
          <a:blip r:embed="rId43"/>
          <a:stretch>
            <a:fillRect/>
          </a:stretch>
        </p:blipFill>
        <p:spPr>
          <a:xfrm>
            <a:off x="2517775" y="5227638"/>
            <a:ext cx="1354138" cy="1316038"/>
          </a:xfrm>
          <a:prstGeom prst="rect">
            <a:avLst/>
          </a:prstGeom>
        </p:spPr>
      </p:pic>
      <p:pic>
        <p:nvPicPr>
          <p:cNvPr id="41" name="Picture 15" descr="A close up of a logo&#10;&#10;Description automatically generated">
            <a:extLst>
              <a:ext uri="{FF2B5EF4-FFF2-40B4-BE49-F238E27FC236}">
                <a16:creationId xmlns:a16="http://schemas.microsoft.com/office/drawing/2014/main" id="{6436072F-FC41-4B64-96F9-A5925E8BCD50}"/>
              </a:ext>
            </a:extLst>
          </p:cNvPr>
          <p:cNvPicPr>
            <a:picLocks noChangeAspect="1"/>
          </p:cNvPicPr>
          <p:nvPr>
            <p:custDataLst>
              <p:tags r:id="rId11"/>
            </p:custDataLst>
          </p:nvPr>
        </p:nvPicPr>
        <p:blipFill>
          <a:blip r:embed="rId44"/>
          <a:stretch>
            <a:fillRect/>
          </a:stretch>
        </p:blipFill>
        <p:spPr>
          <a:xfrm>
            <a:off x="10720387" y="4038600"/>
            <a:ext cx="966788" cy="915988"/>
          </a:xfrm>
          <a:prstGeom prst="rect">
            <a:avLst/>
          </a:prstGeom>
        </p:spPr>
      </p:pic>
      <p:pic>
        <p:nvPicPr>
          <p:cNvPr id="49" name="Picture 16" descr="Icon&#10;&#10;Description automatically generated">
            <a:extLst>
              <a:ext uri="{FF2B5EF4-FFF2-40B4-BE49-F238E27FC236}">
                <a16:creationId xmlns:a16="http://schemas.microsoft.com/office/drawing/2014/main" id="{AAC54640-577F-4918-860F-B7C7DCE83FCD}"/>
              </a:ext>
            </a:extLst>
          </p:cNvPr>
          <p:cNvPicPr>
            <a:picLocks noChangeAspect="1"/>
          </p:cNvPicPr>
          <p:nvPr>
            <p:custDataLst>
              <p:tags r:id="rId12"/>
            </p:custDataLst>
          </p:nvPr>
        </p:nvPicPr>
        <p:blipFill>
          <a:blip r:embed="rId45"/>
          <a:stretch>
            <a:fillRect/>
          </a:stretch>
        </p:blipFill>
        <p:spPr>
          <a:xfrm>
            <a:off x="9290050" y="2670175"/>
            <a:ext cx="1422400" cy="1454150"/>
          </a:xfrm>
          <a:prstGeom prst="rect">
            <a:avLst/>
          </a:prstGeom>
        </p:spPr>
      </p:pic>
      <p:pic>
        <p:nvPicPr>
          <p:cNvPr id="51" name="Picture 17" descr="Icon&#10;&#10;Description automatically generated">
            <a:extLst>
              <a:ext uri="{FF2B5EF4-FFF2-40B4-BE49-F238E27FC236}">
                <a16:creationId xmlns:a16="http://schemas.microsoft.com/office/drawing/2014/main" id="{EC6370E9-00AE-405B-9A9E-E7F82CB0A7BE}"/>
              </a:ext>
            </a:extLst>
          </p:cNvPr>
          <p:cNvPicPr>
            <a:picLocks noChangeAspect="1"/>
          </p:cNvPicPr>
          <p:nvPr>
            <p:custDataLst>
              <p:tags r:id="rId13"/>
            </p:custDataLst>
          </p:nvPr>
        </p:nvPicPr>
        <p:blipFill>
          <a:blip r:embed="rId46"/>
          <a:stretch>
            <a:fillRect/>
          </a:stretch>
        </p:blipFill>
        <p:spPr>
          <a:xfrm>
            <a:off x="5848350" y="5392737"/>
            <a:ext cx="1114425" cy="1112838"/>
          </a:xfrm>
          <a:prstGeom prst="rect">
            <a:avLst/>
          </a:prstGeom>
        </p:spPr>
      </p:pic>
      <p:pic>
        <p:nvPicPr>
          <p:cNvPr id="53" name="Picture 18" descr="Icon&#10;&#10;Description automatically generated">
            <a:extLst>
              <a:ext uri="{FF2B5EF4-FFF2-40B4-BE49-F238E27FC236}">
                <a16:creationId xmlns:a16="http://schemas.microsoft.com/office/drawing/2014/main" id="{6678DD79-00C7-4C8C-991E-6560C5C9EFCD}"/>
              </a:ext>
            </a:extLst>
          </p:cNvPr>
          <p:cNvPicPr>
            <a:picLocks noChangeAspect="1"/>
          </p:cNvPicPr>
          <p:nvPr>
            <p:custDataLst>
              <p:tags r:id="rId14"/>
            </p:custDataLst>
          </p:nvPr>
        </p:nvPicPr>
        <p:blipFill>
          <a:blip r:embed="rId47"/>
          <a:stretch>
            <a:fillRect/>
          </a:stretch>
        </p:blipFill>
        <p:spPr>
          <a:xfrm>
            <a:off x="3228975" y="3865563"/>
            <a:ext cx="1082675" cy="1071563"/>
          </a:xfrm>
          <a:prstGeom prst="rect">
            <a:avLst/>
          </a:prstGeom>
        </p:spPr>
      </p:pic>
      <p:pic>
        <p:nvPicPr>
          <p:cNvPr id="55" name="Picture 19" descr="Icon&#10;&#10;Description automatically generated">
            <a:extLst>
              <a:ext uri="{FF2B5EF4-FFF2-40B4-BE49-F238E27FC236}">
                <a16:creationId xmlns:a16="http://schemas.microsoft.com/office/drawing/2014/main" id="{6D392C30-652A-42B4-9BA2-8D63262936E2}"/>
              </a:ext>
            </a:extLst>
          </p:cNvPr>
          <p:cNvPicPr>
            <a:picLocks noChangeAspect="1"/>
          </p:cNvPicPr>
          <p:nvPr>
            <p:custDataLst>
              <p:tags r:id="rId15"/>
            </p:custDataLst>
          </p:nvPr>
        </p:nvPicPr>
        <p:blipFill>
          <a:blip r:embed="rId48"/>
          <a:stretch>
            <a:fillRect/>
          </a:stretch>
        </p:blipFill>
        <p:spPr>
          <a:xfrm>
            <a:off x="9066213" y="4035425"/>
            <a:ext cx="1227138" cy="1247775"/>
          </a:xfrm>
          <a:prstGeom prst="rect">
            <a:avLst/>
          </a:prstGeom>
        </p:spPr>
      </p:pic>
      <p:pic>
        <p:nvPicPr>
          <p:cNvPr id="57" name="Picture 20" descr="Icon&#10;&#10;Description automatically generated">
            <a:extLst>
              <a:ext uri="{FF2B5EF4-FFF2-40B4-BE49-F238E27FC236}">
                <a16:creationId xmlns:a16="http://schemas.microsoft.com/office/drawing/2014/main" id="{31B1DD8F-27EA-4A76-87E6-1C9B573DE42B}"/>
              </a:ext>
            </a:extLst>
          </p:cNvPr>
          <p:cNvPicPr>
            <a:picLocks noChangeAspect="1"/>
          </p:cNvPicPr>
          <p:nvPr>
            <p:custDataLst>
              <p:tags r:id="rId16"/>
            </p:custDataLst>
          </p:nvPr>
        </p:nvPicPr>
        <p:blipFill>
          <a:blip r:embed="rId49"/>
          <a:stretch>
            <a:fillRect/>
          </a:stretch>
        </p:blipFill>
        <p:spPr>
          <a:xfrm>
            <a:off x="4610100" y="4210052"/>
            <a:ext cx="1162050" cy="1168400"/>
          </a:xfrm>
          <a:prstGeom prst="rect">
            <a:avLst/>
          </a:prstGeom>
        </p:spPr>
      </p:pic>
      <p:pic>
        <p:nvPicPr>
          <p:cNvPr id="59" name="Picture 21" descr="A picture containing icon&#10;&#10;Description automatically generated">
            <a:extLst>
              <a:ext uri="{FF2B5EF4-FFF2-40B4-BE49-F238E27FC236}">
                <a16:creationId xmlns:a16="http://schemas.microsoft.com/office/drawing/2014/main" id="{29327F29-DE94-48F0-AECA-7B33E7D5965C}"/>
              </a:ext>
            </a:extLst>
          </p:cNvPr>
          <p:cNvPicPr>
            <a:picLocks noChangeAspect="1"/>
          </p:cNvPicPr>
          <p:nvPr>
            <p:custDataLst>
              <p:tags r:id="rId17"/>
            </p:custDataLst>
          </p:nvPr>
        </p:nvPicPr>
        <p:blipFill>
          <a:blip r:embed="rId50"/>
          <a:stretch>
            <a:fillRect/>
          </a:stretch>
        </p:blipFill>
        <p:spPr>
          <a:xfrm>
            <a:off x="10766425" y="2057400"/>
            <a:ext cx="858838" cy="854075"/>
          </a:xfrm>
          <a:prstGeom prst="rect">
            <a:avLst/>
          </a:prstGeom>
        </p:spPr>
      </p:pic>
      <p:pic>
        <p:nvPicPr>
          <p:cNvPr id="63" name="Picture 24" descr="Icon&#10;&#10;Description automatically generated">
            <a:extLst>
              <a:ext uri="{FF2B5EF4-FFF2-40B4-BE49-F238E27FC236}">
                <a16:creationId xmlns:a16="http://schemas.microsoft.com/office/drawing/2014/main" id="{755A8E45-7B8A-4B13-BF34-A1958C2A8FDB}"/>
              </a:ext>
            </a:extLst>
          </p:cNvPr>
          <p:cNvPicPr>
            <a:picLocks noChangeAspect="1"/>
          </p:cNvPicPr>
          <p:nvPr>
            <p:custDataLst>
              <p:tags r:id="rId18"/>
            </p:custDataLst>
          </p:nvPr>
        </p:nvPicPr>
        <p:blipFill>
          <a:blip r:embed="rId51"/>
          <a:stretch>
            <a:fillRect/>
          </a:stretch>
        </p:blipFill>
        <p:spPr>
          <a:xfrm>
            <a:off x="8345488" y="2736850"/>
            <a:ext cx="779463" cy="836613"/>
          </a:xfrm>
          <a:prstGeom prst="rect">
            <a:avLst/>
          </a:prstGeom>
        </p:spPr>
      </p:pic>
      <p:pic>
        <p:nvPicPr>
          <p:cNvPr id="65" name="Picture 25" descr="Shape, icon&#10;&#10;Description automatically generated">
            <a:extLst>
              <a:ext uri="{FF2B5EF4-FFF2-40B4-BE49-F238E27FC236}">
                <a16:creationId xmlns:a16="http://schemas.microsoft.com/office/drawing/2014/main" id="{49F2ED68-3BB1-4890-BB68-81A4CE79949F}"/>
              </a:ext>
            </a:extLst>
          </p:cNvPr>
          <p:cNvPicPr>
            <a:picLocks noChangeAspect="1"/>
          </p:cNvPicPr>
          <p:nvPr>
            <p:custDataLst>
              <p:tags r:id="rId19"/>
            </p:custDataLst>
          </p:nvPr>
        </p:nvPicPr>
        <p:blipFill>
          <a:blip r:embed="rId52"/>
          <a:stretch>
            <a:fillRect/>
          </a:stretch>
        </p:blipFill>
        <p:spPr>
          <a:xfrm>
            <a:off x="7596187" y="3662362"/>
            <a:ext cx="904875" cy="874713"/>
          </a:xfrm>
          <a:prstGeom prst="rect">
            <a:avLst/>
          </a:prstGeom>
        </p:spPr>
      </p:pic>
      <p:pic>
        <p:nvPicPr>
          <p:cNvPr id="69" name="Picture 27" descr="Icon&#10;&#10;Description automatically generated">
            <a:extLst>
              <a:ext uri="{FF2B5EF4-FFF2-40B4-BE49-F238E27FC236}">
                <a16:creationId xmlns:a16="http://schemas.microsoft.com/office/drawing/2014/main" id="{20178E3D-6F61-4008-BB19-50715F5EB0D2}"/>
              </a:ext>
            </a:extLst>
          </p:cNvPr>
          <p:cNvPicPr>
            <a:picLocks noChangeAspect="1"/>
          </p:cNvPicPr>
          <p:nvPr>
            <p:custDataLst>
              <p:tags r:id="rId20"/>
            </p:custDataLst>
          </p:nvPr>
        </p:nvPicPr>
        <p:blipFill>
          <a:blip r:embed="rId53"/>
          <a:stretch>
            <a:fillRect/>
          </a:stretch>
        </p:blipFill>
        <p:spPr>
          <a:xfrm>
            <a:off x="533400" y="2429624"/>
            <a:ext cx="1084263" cy="1212940"/>
          </a:xfrm>
          <a:prstGeom prst="rect">
            <a:avLst/>
          </a:prstGeom>
        </p:spPr>
      </p:pic>
      <p:pic>
        <p:nvPicPr>
          <p:cNvPr id="71" name="Picture 28" descr="Icon&#10;&#10;Description automatically generated">
            <a:extLst>
              <a:ext uri="{FF2B5EF4-FFF2-40B4-BE49-F238E27FC236}">
                <a16:creationId xmlns:a16="http://schemas.microsoft.com/office/drawing/2014/main" id="{3E5552C1-0F0E-41D3-B262-DC4865738255}"/>
              </a:ext>
            </a:extLst>
          </p:cNvPr>
          <p:cNvPicPr>
            <a:picLocks noChangeAspect="1"/>
          </p:cNvPicPr>
          <p:nvPr>
            <p:custDataLst>
              <p:tags r:id="rId21"/>
            </p:custDataLst>
          </p:nvPr>
        </p:nvPicPr>
        <p:blipFill>
          <a:blip r:embed="rId54"/>
          <a:stretch>
            <a:fillRect/>
          </a:stretch>
        </p:blipFill>
        <p:spPr>
          <a:xfrm>
            <a:off x="6264275" y="2610475"/>
            <a:ext cx="1322388" cy="1398923"/>
          </a:xfrm>
          <a:prstGeom prst="rect">
            <a:avLst/>
          </a:prstGeom>
        </p:spPr>
      </p:pic>
      <p:pic>
        <p:nvPicPr>
          <p:cNvPr id="73" name="Picture 29" descr="Icon&#10;&#10;Description automatically generated">
            <a:extLst>
              <a:ext uri="{FF2B5EF4-FFF2-40B4-BE49-F238E27FC236}">
                <a16:creationId xmlns:a16="http://schemas.microsoft.com/office/drawing/2014/main" id="{F340F352-DB78-43FB-BDFC-E26A1CAB2EA0}"/>
              </a:ext>
            </a:extLst>
          </p:cNvPr>
          <p:cNvPicPr>
            <a:picLocks noChangeAspect="1"/>
          </p:cNvPicPr>
          <p:nvPr>
            <p:custDataLst>
              <p:tags r:id="rId22"/>
            </p:custDataLst>
          </p:nvPr>
        </p:nvPicPr>
        <p:blipFill>
          <a:blip r:embed="rId55"/>
          <a:stretch>
            <a:fillRect/>
          </a:stretch>
        </p:blipFill>
        <p:spPr>
          <a:xfrm>
            <a:off x="5978525" y="4081462"/>
            <a:ext cx="941388" cy="973138"/>
          </a:xfrm>
          <a:prstGeom prst="rect">
            <a:avLst/>
          </a:prstGeom>
        </p:spPr>
      </p:pic>
      <p:pic>
        <p:nvPicPr>
          <p:cNvPr id="75" name="Picture 30" descr="Icon&#10;&#10;Description automatically generated">
            <a:extLst>
              <a:ext uri="{FF2B5EF4-FFF2-40B4-BE49-F238E27FC236}">
                <a16:creationId xmlns:a16="http://schemas.microsoft.com/office/drawing/2014/main" id="{28AC03F4-E5DB-4721-83FE-1F348130C54A}"/>
              </a:ext>
            </a:extLst>
          </p:cNvPr>
          <p:cNvPicPr>
            <a:picLocks noChangeAspect="1"/>
          </p:cNvPicPr>
          <p:nvPr>
            <p:custDataLst>
              <p:tags r:id="rId23"/>
            </p:custDataLst>
          </p:nvPr>
        </p:nvPicPr>
        <p:blipFill>
          <a:blip r:embed="rId56"/>
          <a:stretch>
            <a:fillRect/>
          </a:stretch>
        </p:blipFill>
        <p:spPr>
          <a:xfrm>
            <a:off x="8304212" y="5288459"/>
            <a:ext cx="1346200" cy="1424581"/>
          </a:xfrm>
          <a:prstGeom prst="rect">
            <a:avLst/>
          </a:prstGeom>
        </p:spPr>
      </p:pic>
      <p:pic>
        <p:nvPicPr>
          <p:cNvPr id="79" name="Picture 79" descr="A picture containing shape&#10;&#10;Description automatically generated">
            <a:extLst>
              <a:ext uri="{FF2B5EF4-FFF2-40B4-BE49-F238E27FC236}">
                <a16:creationId xmlns:a16="http://schemas.microsoft.com/office/drawing/2014/main" id="{2B246556-3352-43B9-8EC2-4700DF889EAD}"/>
              </a:ext>
            </a:extLst>
          </p:cNvPr>
          <p:cNvPicPr>
            <a:picLocks noChangeAspect="1"/>
          </p:cNvPicPr>
          <p:nvPr>
            <p:custDataLst>
              <p:tags r:id="rId24"/>
            </p:custDataLst>
          </p:nvPr>
        </p:nvPicPr>
        <p:blipFill>
          <a:blip r:embed="rId57"/>
          <a:stretch>
            <a:fillRect/>
          </a:stretch>
        </p:blipFill>
        <p:spPr>
          <a:xfrm>
            <a:off x="3478212" y="2684463"/>
            <a:ext cx="862013" cy="885826"/>
          </a:xfrm>
          <a:prstGeom prst="rect">
            <a:avLst/>
          </a:prstGeom>
        </p:spPr>
      </p:pic>
      <p:pic>
        <p:nvPicPr>
          <p:cNvPr id="81" name="Picture 80" descr="Icon&#10;&#10;Description automatically generated">
            <a:extLst>
              <a:ext uri="{FF2B5EF4-FFF2-40B4-BE49-F238E27FC236}">
                <a16:creationId xmlns:a16="http://schemas.microsoft.com/office/drawing/2014/main" id="{F8394CF8-801A-4995-87AF-5173E931A080}"/>
              </a:ext>
            </a:extLst>
          </p:cNvPr>
          <p:cNvPicPr>
            <a:picLocks noChangeAspect="1"/>
          </p:cNvPicPr>
          <p:nvPr>
            <p:custDataLst>
              <p:tags r:id="rId25"/>
            </p:custDataLst>
          </p:nvPr>
        </p:nvPicPr>
        <p:blipFill>
          <a:blip r:embed="rId58"/>
          <a:stretch>
            <a:fillRect/>
          </a:stretch>
        </p:blipFill>
        <p:spPr>
          <a:xfrm>
            <a:off x="10968037" y="3036888"/>
            <a:ext cx="852488" cy="879476"/>
          </a:xfrm>
          <a:prstGeom prst="rect">
            <a:avLst/>
          </a:prstGeom>
        </p:spPr>
      </p:pic>
      <p:pic>
        <p:nvPicPr>
          <p:cNvPr id="83" name="Picture 129" descr="Shape, circle&#10;&#10;Description automatically generated">
            <a:extLst>
              <a:ext uri="{FF2B5EF4-FFF2-40B4-BE49-F238E27FC236}">
                <a16:creationId xmlns:a16="http://schemas.microsoft.com/office/drawing/2014/main" id="{B075C860-71A7-4D0B-9017-C3FA29A4637C}"/>
              </a:ext>
            </a:extLst>
          </p:cNvPr>
          <p:cNvPicPr>
            <a:picLocks noChangeAspect="1"/>
          </p:cNvPicPr>
          <p:nvPr>
            <p:custDataLst>
              <p:tags r:id="rId26"/>
            </p:custDataLst>
          </p:nvPr>
        </p:nvPicPr>
        <p:blipFill>
          <a:blip r:embed="rId59"/>
          <a:stretch>
            <a:fillRect/>
          </a:stretch>
        </p:blipFill>
        <p:spPr>
          <a:xfrm>
            <a:off x="4225925" y="5326063"/>
            <a:ext cx="1200151" cy="1214439"/>
          </a:xfrm>
          <a:prstGeom prst="rect">
            <a:avLst/>
          </a:prstGeom>
        </p:spPr>
      </p:pic>
      <p:sp>
        <p:nvSpPr>
          <p:cNvPr id="2" name="TextBox 1">
            <a:extLst>
              <a:ext uri="{FF2B5EF4-FFF2-40B4-BE49-F238E27FC236}">
                <a16:creationId xmlns:a16="http://schemas.microsoft.com/office/drawing/2014/main" id="{E78CDD00-DC05-4DC3-B56A-B6BB563726D5}"/>
              </a:ext>
            </a:extLst>
          </p:cNvPr>
          <p:cNvSpPr txBox="1"/>
          <p:nvPr>
            <p:custDataLst>
              <p:tags r:id="rId27"/>
            </p:custDataLst>
          </p:nvPr>
        </p:nvSpPr>
        <p:spPr>
          <a:xfrm>
            <a:off x="950764" y="365779"/>
            <a:ext cx="7307412"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Les boutons de grand-mère</a:t>
            </a:r>
          </a:p>
        </p:txBody>
      </p:sp>
      <p:sp>
        <p:nvSpPr>
          <p:cNvPr id="43" name="Rectangle 42">
            <a:extLst>
              <a:ext uri="{FF2B5EF4-FFF2-40B4-BE49-F238E27FC236}">
                <a16:creationId xmlns:a16="http://schemas.microsoft.com/office/drawing/2014/main" id="{C33399A6-C4F2-4335-8AF8-3B62FC7FDEBF}"/>
              </a:ext>
            </a:extLst>
          </p:cNvPr>
          <p:cNvSpPr/>
          <p:nvPr>
            <p:custDataLst>
              <p:tags r:id="rId28"/>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890F8866-0323-452C-9B39-6A33ACC0508B}"/>
              </a:ext>
            </a:extLst>
          </p:cNvPr>
          <p:cNvSpPr txBox="1"/>
          <p:nvPr>
            <p:custDataLst>
              <p:tags r:id="rId2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
        <p:nvSpPr>
          <p:cNvPr id="4" name="ZoneTexte 3"/>
          <p:cNvSpPr txBox="1"/>
          <p:nvPr>
            <p:custDataLst>
              <p:tags r:id="rId30"/>
            </p:custDataLst>
          </p:nvPr>
        </p:nvSpPr>
        <p:spPr>
          <a:xfrm>
            <a:off x="1154906" y="1304413"/>
            <a:ext cx="4646612" cy="523220"/>
          </a:xfrm>
          <a:prstGeom prst="rect">
            <a:avLst/>
          </a:prstGeom>
          <a:noFill/>
        </p:spPr>
        <p:txBody>
          <a:bodyPr wrap="square" rtlCol="0">
            <a:spAutoFit/>
          </a:bodyPr>
          <a:lstStyle/>
          <a:p>
            <a:r>
              <a:rPr lang="fr-CA" sz="2800"/>
              <a:t>Combien y </a:t>
            </a:r>
            <a:r>
              <a:rPr lang="fr-CA" sz="2800" err="1"/>
              <a:t>a-t-il</a:t>
            </a:r>
            <a:r>
              <a:rPr lang="fr-CA" sz="2800"/>
              <a:t> de boutons?</a:t>
            </a:r>
            <a:endParaRPr lang="en-CA" sz="2800"/>
          </a:p>
        </p:txBody>
      </p:sp>
      <p:pic>
        <p:nvPicPr>
          <p:cNvPr id="8" name="Son enregistré">
            <a:hlinkClick r:id="" action="ppaction://media"/>
            <a:extLst>
              <a:ext uri="{FF2B5EF4-FFF2-40B4-BE49-F238E27FC236}">
                <a16:creationId xmlns:a16="http://schemas.microsoft.com/office/drawing/2014/main" id="{38A7155E-35EB-4A47-BCFD-13B2132380C4}"/>
              </a:ext>
            </a:extLst>
          </p:cNvPr>
          <p:cNvPicPr>
            <a:picLocks noChangeAspect="1"/>
          </p:cNvPicPr>
          <p:nvPr>
            <a:audioFile r:link="rId32"/>
            <p:custDataLst>
              <p:tags r:id="rId33"/>
            </p:custDataLst>
            <p:extLst>
              <p:ext uri="{DAA4B4D4-6D71-4841-9C94-3DE7FCFB9230}">
                <p14:media xmlns:p14="http://schemas.microsoft.com/office/powerpoint/2010/main" r:embed="rId31"/>
              </p:ext>
            </p:extLst>
          </p:nvPr>
        </p:nvPicPr>
        <p:blipFill>
          <a:blip r:embed="rId60"/>
          <a:stretch>
            <a:fillRect/>
          </a:stretch>
        </p:blipFill>
        <p:spPr>
          <a:xfrm>
            <a:off x="6020593" y="1340270"/>
            <a:ext cx="487363" cy="487363"/>
          </a:xfrm>
          <a:prstGeom prst="rect">
            <a:avLst/>
          </a:prstGeom>
        </p:spPr>
      </p:pic>
    </p:spTree>
    <p:extLst>
      <p:ext uri="{BB962C8B-B14F-4D97-AF65-F5344CB8AC3E}">
        <p14:creationId xmlns:p14="http://schemas.microsoft.com/office/powerpoint/2010/main" val="391296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E6179C39-E6CE-4ED6-A864-0979F61C201B}"/>
              </a:ext>
            </a:extLst>
          </p:cNvPr>
          <p:cNvSpPr txBox="1"/>
          <p:nvPr>
            <p:custDataLst>
              <p:tags r:id="rId2"/>
            </p:custDataLst>
          </p:nvPr>
        </p:nvSpPr>
        <p:spPr>
          <a:xfrm>
            <a:off x="938906" y="1677253"/>
            <a:ext cx="1064423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cs typeface="Calibri"/>
              </a:rPr>
              <a:t>Présenter la diapositive 19 et accorder un peu de temps aux élèves pour qu’ils puissent réfléchir à la façon dont ils aimeraient procéder pour compter les boutons.</a:t>
            </a:r>
          </a:p>
          <a:p>
            <a:endParaRPr lang="fr-CA" sz="2400" dirty="0">
              <a:cs typeface="Calibri"/>
            </a:endParaRPr>
          </a:p>
          <a:p>
            <a:r>
              <a:rPr lang="fr-CA" sz="2400" dirty="0">
                <a:cs typeface="Calibri"/>
              </a:rPr>
              <a:t>Dans le mode de création de </a:t>
            </a:r>
            <a:r>
              <a:rPr lang="fr-CA" sz="2400" dirty="0" smtClean="0">
                <a:cs typeface="Calibri"/>
              </a:rPr>
              <a:t>PowerPoint, il </a:t>
            </a:r>
            <a:r>
              <a:rPr lang="fr-CA" sz="2400" dirty="0">
                <a:cs typeface="Calibri"/>
              </a:rPr>
              <a:t>est possible de déplacer les boutons pour illustrer les stratégies de dénombrement suggérées par les élèves à l'oral. </a:t>
            </a:r>
            <a:endParaRPr lang="fr-CA" sz="2400" dirty="0">
              <a:ea typeface="+mn-lt"/>
              <a:cs typeface="+mn-lt"/>
            </a:endParaRPr>
          </a:p>
          <a:p>
            <a:endParaRPr lang="fr-CA" sz="2400" dirty="0">
              <a:cs typeface="Calibri"/>
            </a:endParaRPr>
          </a:p>
          <a:p>
            <a:r>
              <a:rPr lang="fr-CA" sz="2400" dirty="0">
                <a:cs typeface="Calibri"/>
              </a:rPr>
              <a:t>Donner accès à la diapositive 19 aux élèves pour qu'ils puissent compter les boutons et démontrer leur stratégie. Informer les élèves qu’ils auront à partager comment ils s’y sont pris pour compter les boutons.</a:t>
            </a:r>
          </a:p>
        </p:txBody>
      </p:sp>
      <p:sp>
        <p:nvSpPr>
          <p:cNvPr id="5" name="Rectangle 4"/>
          <p:cNvSpPr/>
          <p:nvPr>
            <p:custDataLst>
              <p:tags r:id="rId3"/>
            </p:custDataLst>
          </p:nvPr>
        </p:nvSpPr>
        <p:spPr>
          <a:xfrm>
            <a:off x="938906" y="1063203"/>
            <a:ext cx="3434338" cy="523220"/>
          </a:xfrm>
          <a:prstGeom prst="rect">
            <a:avLst/>
          </a:prstGeom>
        </p:spPr>
        <p:txBody>
          <a:bodyPr wrap="none">
            <a:spAutoFit/>
          </a:bodyPr>
          <a:lstStyle/>
          <a:p>
            <a:r>
              <a:rPr lang="fr-CA" sz="2800" b="1">
                <a:solidFill>
                  <a:schemeClr val="accent6"/>
                </a:solidFill>
                <a:ea typeface="+mn-lt"/>
                <a:cs typeface="+mn-lt"/>
              </a:rPr>
              <a:t>Démarche et conseils </a:t>
            </a:r>
            <a:endParaRPr lang="en-CA">
              <a:solidFill>
                <a:srgbClr val="444444"/>
              </a:solidFill>
              <a:ea typeface="+mn-lt"/>
              <a:cs typeface="+mn-lt"/>
            </a:endParaRPr>
          </a:p>
        </p:txBody>
      </p:sp>
      <p:sp>
        <p:nvSpPr>
          <p:cNvPr id="6"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947184" y="432534"/>
            <a:ext cx="9068476"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Différentes façons de compter des boutons</a:t>
            </a:r>
          </a:p>
        </p:txBody>
      </p:sp>
      <p:sp>
        <p:nvSpPr>
          <p:cNvPr id="7"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145221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3062BBC0-C78C-4FDD-BECC-04B1D2C36028}"/>
              </a:ext>
            </a:extLst>
          </p:cNvPr>
          <p:cNvSpPr txBox="1"/>
          <p:nvPr>
            <p:custDataLst>
              <p:tags r:id="rId2"/>
            </p:custDataLst>
          </p:nvPr>
        </p:nvSpPr>
        <p:spPr>
          <a:xfrm>
            <a:off x="1114425" y="1701993"/>
            <a:ext cx="10642344" cy="4708981"/>
          </a:xfrm>
          <a:prstGeom prst="rect">
            <a:avLst/>
          </a:prstGeom>
          <a:noFill/>
        </p:spPr>
        <p:txBody>
          <a:bodyPr wrap="square">
            <a:spAutoFit/>
          </a:bodyPr>
          <a:lstStyle/>
          <a:p>
            <a:pPr algn="l"/>
            <a:r>
              <a:rPr lang="fr-CA" b="0" i="0" dirty="0">
                <a:effectLst/>
              </a:rPr>
              <a:t>​Exemples de réponse d'élèves à l'oral : ​</a:t>
            </a:r>
          </a:p>
          <a:p>
            <a:pPr algn="l"/>
            <a:endParaRPr lang="fr-CA" b="0" i="0" dirty="0">
              <a:effectLst/>
            </a:endParaRPr>
          </a:p>
          <a:p>
            <a:pPr marL="342900" indent="-342900">
              <a:buFont typeface="Arial" panose="020B0604020202020204" pitchFamily="34" charset="0"/>
              <a:buChar char="•"/>
            </a:pPr>
            <a:r>
              <a:rPr lang="fr-CA" b="0" i="0" dirty="0">
                <a:effectLst/>
              </a:rPr>
              <a:t>En premier, j'ai regroupé les boutons en groupes de cinq. Il me restait quatre boutons.  Après j'ai compté par bonds de cinq</a:t>
            </a:r>
            <a:r>
              <a:rPr lang="fr-CA" dirty="0"/>
              <a:t> et de un. </a:t>
            </a:r>
            <a:r>
              <a:rPr lang="fr-CA" b="0" i="0" dirty="0">
                <a:effectLst/>
              </a:rPr>
              <a:t>J'ai fait cinq, dix, quinze, vingt, vingt et un, vingt-deux, vingt-trois , vingt-quatre. Il y avait vingt-quatre boutons en tout. ​</a:t>
            </a:r>
          </a:p>
          <a:p>
            <a:pPr marL="342900" indent="-342900" algn="l">
              <a:buFont typeface="Arial" panose="020B0604020202020204" pitchFamily="34" charset="0"/>
              <a:buChar char="•"/>
            </a:pPr>
            <a:r>
              <a:rPr lang="fr-CA" b="0" i="0" dirty="0">
                <a:effectLst/>
              </a:rPr>
              <a:t>J'ai réfléchi, et j'ai décidé de faire des groupes de cinq boutons. Il me restait quatre boutons, il m'en manquait un pour faire un cinquième groupe de cinq.  Après j'ai compté par bonds de cinq. J'ai fait cinq, dix, quinze, vingt, vingt-cinq et j'ai enlevé un à vingt-cinq.  Ce qui m'a donné vingt-quatre boutons.  ​</a:t>
            </a:r>
          </a:p>
          <a:p>
            <a:pPr marL="342900" indent="-342900" algn="l">
              <a:buFont typeface="Arial" panose="020B0604020202020204" pitchFamily="34" charset="0"/>
              <a:buChar char="•"/>
            </a:pPr>
            <a:r>
              <a:rPr lang="fr-CA" b="0" i="0" dirty="0">
                <a:effectLst/>
              </a:rPr>
              <a:t>Moi, je les ai comptés deux à la fois.  Deux, quatre, six, ….., vingt-quatre. Et j'ai obtenu vingt-quatre boutons. ​</a:t>
            </a:r>
          </a:p>
          <a:p>
            <a:pPr marL="342900" indent="-342900" algn="l">
              <a:buFont typeface="Arial" panose="020B0604020202020204" pitchFamily="34" charset="0"/>
              <a:buChar char="•"/>
            </a:pPr>
            <a:r>
              <a:rPr lang="fr-CA" b="0" i="0" dirty="0">
                <a:effectLst/>
              </a:rPr>
              <a:t>J'ai fait des groupes de quatre, j'avais six groupes de quatre en tout. J'ai compté par bonds de deux. Deux, quatre, six, huit, dix, douze, quatorze, hum …., seize, dix-huit, vingt, vingt-deux, vingt-quatre. J'ai compté vingt-quatre boutons. Ai-je raison? ​</a:t>
            </a:r>
          </a:p>
          <a:p>
            <a:pPr marL="342900" indent="-342900" algn="l">
              <a:buFont typeface="Arial" panose="020B0604020202020204" pitchFamily="34" charset="0"/>
              <a:buChar char="•"/>
            </a:pPr>
            <a:r>
              <a:rPr lang="fr-CA" b="0" i="0" dirty="0">
                <a:effectLst/>
              </a:rPr>
              <a:t>Moi, j’ai </a:t>
            </a:r>
            <a:r>
              <a:rPr lang="fr-CA" dirty="0"/>
              <a:t>organisé les boutons par couleur. J’avais </a:t>
            </a:r>
            <a:r>
              <a:rPr lang="fr-CA" b="0" i="0" dirty="0">
                <a:effectLst/>
              </a:rPr>
              <a:t>cinq</a:t>
            </a:r>
            <a:r>
              <a:rPr lang="fr-CA" dirty="0"/>
              <a:t> boutons</a:t>
            </a:r>
            <a:r>
              <a:rPr lang="fr-CA" b="0" i="0" dirty="0">
                <a:effectLst/>
              </a:rPr>
              <a:t> rouges, cinq boutons bleus cinq boutons bruns, cinq boutons jaunes, un bouton rose, un bouton turquoise, un bouton violet et un</a:t>
            </a:r>
            <a:r>
              <a:rPr lang="fr-CA" dirty="0"/>
              <a:t> bouton vert.</a:t>
            </a:r>
            <a:r>
              <a:rPr lang="fr-CA" b="0" i="0" dirty="0">
                <a:effectLst/>
              </a:rPr>
              <a:t> J’ai compté cinq, dix, quinze, vingt, vingt et un, vingt-deux, vingt-trois, vingt-quatre.</a:t>
            </a:r>
            <a:r>
              <a:rPr lang="fr-CA" dirty="0"/>
              <a:t> J’ai compté vingt-quatre boutons en tout.</a:t>
            </a:r>
            <a:endParaRPr lang="fr-CA" b="0" i="0" dirty="0">
              <a:effectLst/>
            </a:endParaRPr>
          </a:p>
          <a:p>
            <a:pPr algn="l">
              <a:buFont typeface="Arial" panose="020B0604020202020204" pitchFamily="34" charset="0"/>
              <a:buChar char="•"/>
            </a:pPr>
            <a:endParaRPr lang="fr-CA" sz="1200" b="0" i="0" dirty="0">
              <a:effectLst/>
              <a:latin typeface="Segoe UI" panose="020B0502040204020203" pitchFamily="34" charset="0"/>
            </a:endParaRPr>
          </a:p>
        </p:txBody>
      </p:sp>
      <p:sp>
        <p:nvSpPr>
          <p:cNvPr id="4" name="Rectangle 3"/>
          <p:cNvSpPr/>
          <p:nvPr>
            <p:custDataLst>
              <p:tags r:id="rId3"/>
            </p:custDataLst>
          </p:nvPr>
        </p:nvSpPr>
        <p:spPr>
          <a:xfrm>
            <a:off x="1036958" y="1167018"/>
            <a:ext cx="3434338" cy="523220"/>
          </a:xfrm>
          <a:prstGeom prst="rect">
            <a:avLst/>
          </a:prstGeom>
        </p:spPr>
        <p:txBody>
          <a:bodyPr wrap="none">
            <a:spAutoFit/>
          </a:bodyPr>
          <a:lstStyle/>
          <a:p>
            <a:r>
              <a:rPr lang="fr-CA" sz="2800" b="1">
                <a:solidFill>
                  <a:schemeClr val="accent6"/>
                </a:solidFill>
                <a:ea typeface="+mn-lt"/>
                <a:cs typeface="+mn-lt"/>
              </a:rPr>
              <a:t>Démarche et conseils </a:t>
            </a:r>
            <a:endParaRPr lang="en-CA">
              <a:solidFill>
                <a:srgbClr val="444444"/>
              </a:solidFill>
              <a:ea typeface="+mn-lt"/>
              <a:cs typeface="+mn-lt"/>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929540" y="416871"/>
            <a:ext cx="9154739"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Différentes façons de compter des boutons</a:t>
            </a:r>
          </a:p>
        </p:txBody>
      </p:sp>
      <p:sp>
        <p:nvSpPr>
          <p:cNvPr id="7"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36273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3" name="Groupe 2"/>
          <p:cNvGrpSpPr/>
          <p:nvPr>
            <p:custDataLst>
              <p:tags r:id="rId2"/>
            </p:custDataLst>
          </p:nvPr>
        </p:nvGrpSpPr>
        <p:grpSpPr>
          <a:xfrm>
            <a:off x="160999" y="253155"/>
            <a:ext cx="11673054" cy="6421227"/>
            <a:chOff x="83127" y="232206"/>
            <a:chExt cx="11841319" cy="6591534"/>
          </a:xfrm>
        </p:grpSpPr>
        <p:pic>
          <p:nvPicPr>
            <p:cNvPr id="4" name="Picture 25" descr="Shape, icon&#10;&#10;Description automatically generated">
              <a:extLst>
                <a:ext uri="{FF2B5EF4-FFF2-40B4-BE49-F238E27FC236}">
                  <a16:creationId xmlns:a16="http://schemas.microsoft.com/office/drawing/2014/main" id="{145B8A4A-A293-4336-AFCC-9B336B3ED85B}"/>
                </a:ext>
              </a:extLst>
            </p:cNvPr>
            <p:cNvPicPr>
              <a:picLocks noChangeAspect="1"/>
            </p:cNvPicPr>
            <p:nvPr/>
          </p:nvPicPr>
          <p:blipFill>
            <a:blip r:embed="rId9"/>
            <a:stretch>
              <a:fillRect/>
            </a:stretch>
          </p:blipFill>
          <p:spPr>
            <a:xfrm>
              <a:off x="4579937" y="5670550"/>
              <a:ext cx="904875" cy="874713"/>
            </a:xfrm>
            <a:prstGeom prst="rect">
              <a:avLst/>
            </a:prstGeom>
            <a:ln>
              <a:noFill/>
            </a:ln>
          </p:spPr>
        </p:pic>
        <p:pic>
          <p:nvPicPr>
            <p:cNvPr id="5" name="Picture 81" descr="Shape, circle&#10;&#10;Description automatically generated">
              <a:extLst>
                <a:ext uri="{FF2B5EF4-FFF2-40B4-BE49-F238E27FC236}">
                  <a16:creationId xmlns:a16="http://schemas.microsoft.com/office/drawing/2014/main" id="{7BEED9C8-C683-49B3-B805-F83D93414629}"/>
                </a:ext>
              </a:extLst>
            </p:cNvPr>
            <p:cNvPicPr>
              <a:picLocks noChangeAspect="1"/>
            </p:cNvPicPr>
            <p:nvPr/>
          </p:nvPicPr>
          <p:blipFill>
            <a:blip r:embed="rId10"/>
            <a:stretch>
              <a:fillRect/>
            </a:stretch>
          </p:blipFill>
          <p:spPr>
            <a:xfrm>
              <a:off x="5854341" y="2011655"/>
              <a:ext cx="1065213" cy="1095375"/>
            </a:xfrm>
            <a:prstGeom prst="rect">
              <a:avLst/>
            </a:prstGeom>
          </p:spPr>
        </p:pic>
        <p:pic>
          <p:nvPicPr>
            <p:cNvPr id="6" name="Picture 16" descr="Icon&#10;&#10;Description automatically generated">
              <a:extLst>
                <a:ext uri="{FF2B5EF4-FFF2-40B4-BE49-F238E27FC236}">
                  <a16:creationId xmlns:a16="http://schemas.microsoft.com/office/drawing/2014/main" id="{1838F711-15B3-44A4-BD75-0430D42DA0C2}"/>
                </a:ext>
              </a:extLst>
            </p:cNvPr>
            <p:cNvPicPr>
              <a:picLocks noChangeAspect="1"/>
            </p:cNvPicPr>
            <p:nvPr/>
          </p:nvPicPr>
          <p:blipFill>
            <a:blip r:embed="rId11"/>
            <a:stretch>
              <a:fillRect/>
            </a:stretch>
          </p:blipFill>
          <p:spPr>
            <a:xfrm>
              <a:off x="6011862" y="5178425"/>
              <a:ext cx="1422400" cy="1454150"/>
            </a:xfrm>
            <a:prstGeom prst="rect">
              <a:avLst/>
            </a:prstGeom>
          </p:spPr>
        </p:pic>
        <p:pic>
          <p:nvPicPr>
            <p:cNvPr id="7" name="Picture 14" descr="A picture containing icon&#10;&#10;Description automatically generated">
              <a:extLst>
                <a:ext uri="{FF2B5EF4-FFF2-40B4-BE49-F238E27FC236}">
                  <a16:creationId xmlns:a16="http://schemas.microsoft.com/office/drawing/2014/main" id="{431E7AF9-E178-4BD8-BD6D-E0E342EA8DD9}"/>
                </a:ext>
              </a:extLst>
            </p:cNvPr>
            <p:cNvPicPr>
              <a:picLocks noChangeAspect="1"/>
            </p:cNvPicPr>
            <p:nvPr/>
          </p:nvPicPr>
          <p:blipFill>
            <a:blip r:embed="rId12"/>
            <a:stretch>
              <a:fillRect/>
            </a:stretch>
          </p:blipFill>
          <p:spPr>
            <a:xfrm>
              <a:off x="2359025" y="5314950"/>
              <a:ext cx="1354138" cy="1316038"/>
            </a:xfrm>
            <a:prstGeom prst="rect">
              <a:avLst/>
            </a:prstGeom>
          </p:spPr>
        </p:pic>
        <p:sp>
          <p:nvSpPr>
            <p:cNvPr id="9" name="TextBox 3">
              <a:extLst>
                <a:ext uri="{FF2B5EF4-FFF2-40B4-BE49-F238E27FC236}">
                  <a16:creationId xmlns:a16="http://schemas.microsoft.com/office/drawing/2014/main" id="{D2BC481E-F807-41E3-82A6-457AA7C7740B}"/>
                </a:ext>
              </a:extLst>
            </p:cNvPr>
            <p:cNvSpPr txBox="1"/>
            <p:nvPr/>
          </p:nvSpPr>
          <p:spPr>
            <a:xfrm>
              <a:off x="1898805" y="3312299"/>
              <a:ext cx="357847" cy="584775"/>
            </a:xfrm>
            <a:prstGeom prst="rect">
              <a:avLst/>
            </a:prstGeom>
            <a:noFill/>
            <a:ln w="25400">
              <a:solidFill>
                <a:schemeClr val="tx1"/>
              </a:solidFill>
            </a:ln>
          </p:spPr>
          <p:txBody>
            <a:bodyPr wrap="square" rtlCol="0">
              <a:spAutoFit/>
            </a:bodyPr>
            <a:lstStyle/>
            <a:p>
              <a:r>
                <a:rPr lang="en-CA" sz="3200" dirty="0"/>
                <a:t>5</a:t>
              </a:r>
            </a:p>
          </p:txBody>
        </p:sp>
        <p:sp>
          <p:nvSpPr>
            <p:cNvPr id="10" name="TextBox 34">
              <a:extLst>
                <a:ext uri="{FF2B5EF4-FFF2-40B4-BE49-F238E27FC236}">
                  <a16:creationId xmlns:a16="http://schemas.microsoft.com/office/drawing/2014/main" id="{048D376B-40B1-4FF7-A0FA-E263E07B9AC3}"/>
                </a:ext>
              </a:extLst>
            </p:cNvPr>
            <p:cNvSpPr txBox="1"/>
            <p:nvPr/>
          </p:nvSpPr>
          <p:spPr>
            <a:xfrm>
              <a:off x="5394882" y="2925126"/>
              <a:ext cx="357847" cy="584775"/>
            </a:xfrm>
            <a:prstGeom prst="rect">
              <a:avLst/>
            </a:prstGeom>
            <a:noFill/>
            <a:ln w="25400">
              <a:solidFill>
                <a:schemeClr val="tx1"/>
              </a:solidFill>
            </a:ln>
          </p:spPr>
          <p:txBody>
            <a:bodyPr wrap="square" rtlCol="0">
              <a:spAutoFit/>
            </a:bodyPr>
            <a:lstStyle/>
            <a:p>
              <a:r>
                <a:rPr lang="en-CA" sz="3200" dirty="0"/>
                <a:t>5</a:t>
              </a:r>
            </a:p>
          </p:txBody>
        </p:sp>
        <p:sp>
          <p:nvSpPr>
            <p:cNvPr id="11" name="TextBox 35">
              <a:extLst>
                <a:ext uri="{FF2B5EF4-FFF2-40B4-BE49-F238E27FC236}">
                  <a16:creationId xmlns:a16="http://schemas.microsoft.com/office/drawing/2014/main" id="{4217BC12-B9F4-4D4B-9549-67ED8C431FB6}"/>
                </a:ext>
              </a:extLst>
            </p:cNvPr>
            <p:cNvSpPr txBox="1"/>
            <p:nvPr/>
          </p:nvSpPr>
          <p:spPr>
            <a:xfrm>
              <a:off x="9634643" y="4854273"/>
              <a:ext cx="357847" cy="584775"/>
            </a:xfrm>
            <a:prstGeom prst="rect">
              <a:avLst/>
            </a:prstGeom>
            <a:noFill/>
            <a:ln w="25400">
              <a:solidFill>
                <a:schemeClr val="tx1"/>
              </a:solidFill>
            </a:ln>
          </p:spPr>
          <p:txBody>
            <a:bodyPr wrap="square" rtlCol="0">
              <a:spAutoFit/>
            </a:bodyPr>
            <a:lstStyle/>
            <a:p>
              <a:r>
                <a:rPr lang="en-CA" sz="3200"/>
                <a:t>5</a:t>
              </a:r>
            </a:p>
          </p:txBody>
        </p:sp>
        <p:sp>
          <p:nvSpPr>
            <p:cNvPr id="12" name="TextBox 38">
              <a:extLst>
                <a:ext uri="{FF2B5EF4-FFF2-40B4-BE49-F238E27FC236}">
                  <a16:creationId xmlns:a16="http://schemas.microsoft.com/office/drawing/2014/main" id="{E36EC11D-4FF0-4459-ADC4-13D99BEF38EC}"/>
                </a:ext>
              </a:extLst>
            </p:cNvPr>
            <p:cNvSpPr txBox="1"/>
            <p:nvPr/>
          </p:nvSpPr>
          <p:spPr>
            <a:xfrm>
              <a:off x="3539610" y="5953367"/>
              <a:ext cx="357847" cy="584775"/>
            </a:xfrm>
            <a:prstGeom prst="rect">
              <a:avLst/>
            </a:prstGeom>
            <a:solidFill>
              <a:schemeClr val="bg1"/>
            </a:solidFill>
            <a:ln w="25400">
              <a:solidFill>
                <a:schemeClr val="tx1"/>
              </a:solidFill>
            </a:ln>
          </p:spPr>
          <p:txBody>
            <a:bodyPr wrap="square" rtlCol="0">
              <a:spAutoFit/>
            </a:bodyPr>
            <a:lstStyle/>
            <a:p>
              <a:r>
                <a:rPr lang="en-CA" sz="3200"/>
                <a:t>1</a:t>
              </a:r>
            </a:p>
          </p:txBody>
        </p:sp>
        <p:sp>
          <p:nvSpPr>
            <p:cNvPr id="13" name="TextBox 39">
              <a:extLst>
                <a:ext uri="{FF2B5EF4-FFF2-40B4-BE49-F238E27FC236}">
                  <a16:creationId xmlns:a16="http://schemas.microsoft.com/office/drawing/2014/main" id="{61B85452-C9B9-474B-BC19-4B112206FCA1}"/>
                </a:ext>
              </a:extLst>
            </p:cNvPr>
            <p:cNvSpPr txBox="1"/>
            <p:nvPr/>
          </p:nvSpPr>
          <p:spPr>
            <a:xfrm>
              <a:off x="5303445" y="5955868"/>
              <a:ext cx="357847" cy="584775"/>
            </a:xfrm>
            <a:prstGeom prst="rect">
              <a:avLst/>
            </a:prstGeom>
            <a:solidFill>
              <a:schemeClr val="bg1"/>
            </a:solidFill>
            <a:ln w="25400">
              <a:solidFill>
                <a:schemeClr val="tx1"/>
              </a:solidFill>
            </a:ln>
          </p:spPr>
          <p:txBody>
            <a:bodyPr wrap="square" rtlCol="0">
              <a:spAutoFit/>
            </a:bodyPr>
            <a:lstStyle/>
            <a:p>
              <a:r>
                <a:rPr lang="en-CA" sz="3200"/>
                <a:t>1</a:t>
              </a:r>
            </a:p>
          </p:txBody>
        </p:sp>
        <p:sp>
          <p:nvSpPr>
            <p:cNvPr id="14" name="TextBox 44">
              <a:extLst>
                <a:ext uri="{FF2B5EF4-FFF2-40B4-BE49-F238E27FC236}">
                  <a16:creationId xmlns:a16="http://schemas.microsoft.com/office/drawing/2014/main" id="{F86EBB3C-A95F-41FA-9E53-E571120C8B01}"/>
                </a:ext>
              </a:extLst>
            </p:cNvPr>
            <p:cNvSpPr txBox="1"/>
            <p:nvPr/>
          </p:nvSpPr>
          <p:spPr>
            <a:xfrm>
              <a:off x="7128716" y="5957576"/>
              <a:ext cx="357847" cy="584775"/>
            </a:xfrm>
            <a:prstGeom prst="rect">
              <a:avLst/>
            </a:prstGeom>
            <a:solidFill>
              <a:schemeClr val="bg1"/>
            </a:solidFill>
            <a:ln w="25400">
              <a:solidFill>
                <a:schemeClr val="tx1"/>
              </a:solidFill>
            </a:ln>
          </p:spPr>
          <p:txBody>
            <a:bodyPr wrap="square" rtlCol="0">
              <a:spAutoFit/>
            </a:bodyPr>
            <a:lstStyle/>
            <a:p>
              <a:r>
                <a:rPr lang="en-CA" sz="3200"/>
                <a:t>1</a:t>
              </a:r>
            </a:p>
          </p:txBody>
        </p:sp>
        <p:sp>
          <p:nvSpPr>
            <p:cNvPr id="15" name="TextBox 50">
              <a:extLst>
                <a:ext uri="{FF2B5EF4-FFF2-40B4-BE49-F238E27FC236}">
                  <a16:creationId xmlns:a16="http://schemas.microsoft.com/office/drawing/2014/main" id="{5CEE9388-CC30-49E2-84FE-A17FDFE7B848}"/>
                </a:ext>
              </a:extLst>
            </p:cNvPr>
            <p:cNvSpPr txBox="1"/>
            <p:nvPr/>
          </p:nvSpPr>
          <p:spPr>
            <a:xfrm>
              <a:off x="6427650" y="5088628"/>
              <a:ext cx="607160"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24</a:t>
              </a:r>
            </a:p>
          </p:txBody>
        </p:sp>
        <p:sp>
          <p:nvSpPr>
            <p:cNvPr id="16" name="TextBox 51">
              <a:extLst>
                <a:ext uri="{FF2B5EF4-FFF2-40B4-BE49-F238E27FC236}">
                  <a16:creationId xmlns:a16="http://schemas.microsoft.com/office/drawing/2014/main" id="{F0F1106D-EE76-49AF-9E3E-12D8B80A2439}"/>
                </a:ext>
              </a:extLst>
            </p:cNvPr>
            <p:cNvSpPr txBox="1"/>
            <p:nvPr/>
          </p:nvSpPr>
          <p:spPr>
            <a:xfrm>
              <a:off x="4709384" y="5089684"/>
              <a:ext cx="638910"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23</a:t>
              </a:r>
            </a:p>
          </p:txBody>
        </p:sp>
        <p:sp>
          <p:nvSpPr>
            <p:cNvPr id="17" name="TextBox 52">
              <a:extLst>
                <a:ext uri="{FF2B5EF4-FFF2-40B4-BE49-F238E27FC236}">
                  <a16:creationId xmlns:a16="http://schemas.microsoft.com/office/drawing/2014/main" id="{2CB5CB1B-F628-4793-B4B7-7CBFEF462B62}"/>
                </a:ext>
              </a:extLst>
            </p:cNvPr>
            <p:cNvSpPr txBox="1"/>
            <p:nvPr/>
          </p:nvSpPr>
          <p:spPr>
            <a:xfrm>
              <a:off x="2682064" y="5112186"/>
              <a:ext cx="623035"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22</a:t>
              </a:r>
            </a:p>
          </p:txBody>
        </p:sp>
        <p:pic>
          <p:nvPicPr>
            <p:cNvPr id="18" name="Picture 8" descr="Icon&#10;&#10;Description automatically generated">
              <a:extLst>
                <a:ext uri="{FF2B5EF4-FFF2-40B4-BE49-F238E27FC236}">
                  <a16:creationId xmlns:a16="http://schemas.microsoft.com/office/drawing/2014/main" id="{E9102F14-2A8D-4B7B-969D-A54BED69AAD6}"/>
                </a:ext>
              </a:extLst>
            </p:cNvPr>
            <p:cNvPicPr>
              <a:picLocks noChangeAspect="1"/>
            </p:cNvPicPr>
            <p:nvPr/>
          </p:nvPicPr>
          <p:blipFill>
            <a:blip r:embed="rId13"/>
            <a:stretch>
              <a:fillRect/>
            </a:stretch>
          </p:blipFill>
          <p:spPr>
            <a:xfrm>
              <a:off x="171198" y="2980267"/>
              <a:ext cx="1433513" cy="1380986"/>
            </a:xfrm>
            <a:prstGeom prst="rect">
              <a:avLst/>
            </a:prstGeom>
          </p:spPr>
        </p:pic>
        <p:pic>
          <p:nvPicPr>
            <p:cNvPr id="19" name="Picture 12" descr="Icon&#10;&#10;Description automatically generated">
              <a:extLst>
                <a:ext uri="{FF2B5EF4-FFF2-40B4-BE49-F238E27FC236}">
                  <a16:creationId xmlns:a16="http://schemas.microsoft.com/office/drawing/2014/main" id="{9FD5C27A-D337-427B-9320-DD4613BC28DC}"/>
                </a:ext>
              </a:extLst>
            </p:cNvPr>
            <p:cNvPicPr>
              <a:picLocks noChangeAspect="1"/>
            </p:cNvPicPr>
            <p:nvPr/>
          </p:nvPicPr>
          <p:blipFill>
            <a:blip r:embed="rId14"/>
            <a:stretch>
              <a:fillRect/>
            </a:stretch>
          </p:blipFill>
          <p:spPr>
            <a:xfrm>
              <a:off x="1660094" y="3963461"/>
              <a:ext cx="866775" cy="912812"/>
            </a:xfrm>
            <a:prstGeom prst="rect">
              <a:avLst/>
            </a:prstGeom>
          </p:spPr>
        </p:pic>
        <p:pic>
          <p:nvPicPr>
            <p:cNvPr id="20" name="Picture 17" descr="Icon&#10;&#10;Description automatically generated">
              <a:extLst>
                <a:ext uri="{FF2B5EF4-FFF2-40B4-BE49-F238E27FC236}">
                  <a16:creationId xmlns:a16="http://schemas.microsoft.com/office/drawing/2014/main" id="{BF129D6B-3D3C-48D5-867E-E7A7C0FF3D9E}"/>
                </a:ext>
              </a:extLst>
            </p:cNvPr>
            <p:cNvPicPr>
              <a:picLocks noChangeAspect="1"/>
            </p:cNvPicPr>
            <p:nvPr/>
          </p:nvPicPr>
          <p:blipFill>
            <a:blip r:embed="rId15"/>
            <a:stretch>
              <a:fillRect/>
            </a:stretch>
          </p:blipFill>
          <p:spPr>
            <a:xfrm>
              <a:off x="2550745" y="3499121"/>
              <a:ext cx="1114425" cy="1112838"/>
            </a:xfrm>
            <a:prstGeom prst="rect">
              <a:avLst/>
            </a:prstGeom>
          </p:spPr>
        </p:pic>
        <p:pic>
          <p:nvPicPr>
            <p:cNvPr id="21" name="Picture 18" descr="Icon&#10;&#10;Description automatically generated">
              <a:extLst>
                <a:ext uri="{FF2B5EF4-FFF2-40B4-BE49-F238E27FC236}">
                  <a16:creationId xmlns:a16="http://schemas.microsoft.com/office/drawing/2014/main" id="{1241F0C1-D0AF-48F9-A3FC-618F8635B628}"/>
                </a:ext>
              </a:extLst>
            </p:cNvPr>
            <p:cNvPicPr>
              <a:picLocks noChangeAspect="1"/>
            </p:cNvPicPr>
            <p:nvPr/>
          </p:nvPicPr>
          <p:blipFill>
            <a:blip r:embed="rId16"/>
            <a:stretch>
              <a:fillRect/>
            </a:stretch>
          </p:blipFill>
          <p:spPr>
            <a:xfrm>
              <a:off x="2577327" y="2516963"/>
              <a:ext cx="1082675" cy="1071563"/>
            </a:xfrm>
            <a:prstGeom prst="rect">
              <a:avLst/>
            </a:prstGeom>
          </p:spPr>
        </p:pic>
        <p:pic>
          <p:nvPicPr>
            <p:cNvPr id="22" name="Picture 27" descr="Icon&#10;&#10;Description automatically generated">
              <a:extLst>
                <a:ext uri="{FF2B5EF4-FFF2-40B4-BE49-F238E27FC236}">
                  <a16:creationId xmlns:a16="http://schemas.microsoft.com/office/drawing/2014/main" id="{0CA7CC47-C7A4-40CC-8A2E-63E9404BC638}"/>
                </a:ext>
              </a:extLst>
            </p:cNvPr>
            <p:cNvPicPr>
              <a:picLocks noChangeAspect="1"/>
            </p:cNvPicPr>
            <p:nvPr/>
          </p:nvPicPr>
          <p:blipFill>
            <a:blip r:embed="rId17"/>
            <a:stretch>
              <a:fillRect/>
            </a:stretch>
          </p:blipFill>
          <p:spPr>
            <a:xfrm>
              <a:off x="1300401" y="2025990"/>
              <a:ext cx="1084263" cy="1212940"/>
            </a:xfrm>
            <a:prstGeom prst="rect">
              <a:avLst/>
            </a:prstGeom>
          </p:spPr>
        </p:pic>
        <p:sp>
          <p:nvSpPr>
            <p:cNvPr id="23" name="Oval 1">
              <a:extLst>
                <a:ext uri="{FF2B5EF4-FFF2-40B4-BE49-F238E27FC236}">
                  <a16:creationId xmlns:a16="http://schemas.microsoft.com/office/drawing/2014/main" id="{CFD8D582-2E52-453D-9167-9D8E9B853A0B}"/>
                </a:ext>
              </a:extLst>
            </p:cNvPr>
            <p:cNvSpPr/>
            <p:nvPr/>
          </p:nvSpPr>
          <p:spPr>
            <a:xfrm>
              <a:off x="106938" y="2060575"/>
              <a:ext cx="3747988" cy="297123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46">
              <a:extLst>
                <a:ext uri="{FF2B5EF4-FFF2-40B4-BE49-F238E27FC236}">
                  <a16:creationId xmlns:a16="http://schemas.microsoft.com/office/drawing/2014/main" id="{44E6B37B-A461-4328-8AAD-31F39962D9D5}"/>
                </a:ext>
              </a:extLst>
            </p:cNvPr>
            <p:cNvSpPr txBox="1"/>
            <p:nvPr/>
          </p:nvSpPr>
          <p:spPr>
            <a:xfrm>
              <a:off x="458132" y="2169246"/>
              <a:ext cx="357847"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5</a:t>
              </a:r>
            </a:p>
          </p:txBody>
        </p:sp>
        <p:pic>
          <p:nvPicPr>
            <p:cNvPr id="25" name="Picture 7" descr="Icon&#10;&#10;Description automatically generated">
              <a:extLst>
                <a:ext uri="{FF2B5EF4-FFF2-40B4-BE49-F238E27FC236}">
                  <a16:creationId xmlns:a16="http://schemas.microsoft.com/office/drawing/2014/main" id="{38571499-DDE6-426B-942D-196BD20F39F1}"/>
                </a:ext>
              </a:extLst>
            </p:cNvPr>
            <p:cNvPicPr>
              <a:picLocks noChangeAspect="1"/>
            </p:cNvPicPr>
            <p:nvPr/>
          </p:nvPicPr>
          <p:blipFill>
            <a:blip r:embed="rId18"/>
            <a:stretch>
              <a:fillRect/>
            </a:stretch>
          </p:blipFill>
          <p:spPr>
            <a:xfrm>
              <a:off x="3992934" y="2794532"/>
              <a:ext cx="1370013" cy="1323975"/>
            </a:xfrm>
            <a:prstGeom prst="rect">
              <a:avLst/>
            </a:prstGeom>
          </p:spPr>
        </p:pic>
        <p:pic>
          <p:nvPicPr>
            <p:cNvPr id="26" name="Picture 15" descr="A close up of a logo&#10;&#10;Description automatically generated">
              <a:extLst>
                <a:ext uri="{FF2B5EF4-FFF2-40B4-BE49-F238E27FC236}">
                  <a16:creationId xmlns:a16="http://schemas.microsoft.com/office/drawing/2014/main" id="{8CA16D24-E490-4B3B-BDF1-2C8B3FF3555B}"/>
                </a:ext>
              </a:extLst>
            </p:cNvPr>
            <p:cNvPicPr>
              <a:picLocks noChangeAspect="1"/>
            </p:cNvPicPr>
            <p:nvPr/>
          </p:nvPicPr>
          <p:blipFill>
            <a:blip r:embed="rId19"/>
            <a:stretch>
              <a:fillRect/>
            </a:stretch>
          </p:blipFill>
          <p:spPr>
            <a:xfrm>
              <a:off x="6126689" y="3082377"/>
              <a:ext cx="966788" cy="915988"/>
            </a:xfrm>
            <a:prstGeom prst="rect">
              <a:avLst/>
            </a:prstGeom>
          </p:spPr>
        </p:pic>
        <p:pic>
          <p:nvPicPr>
            <p:cNvPr id="27" name="Picture 28" descr="Icon&#10;&#10;Description automatically generated">
              <a:extLst>
                <a:ext uri="{FF2B5EF4-FFF2-40B4-BE49-F238E27FC236}">
                  <a16:creationId xmlns:a16="http://schemas.microsoft.com/office/drawing/2014/main" id="{7979B643-4802-4041-8F1E-1A7D2AD1ABC9}"/>
                </a:ext>
              </a:extLst>
            </p:cNvPr>
            <p:cNvPicPr>
              <a:picLocks noChangeAspect="1"/>
            </p:cNvPicPr>
            <p:nvPr/>
          </p:nvPicPr>
          <p:blipFill>
            <a:blip r:embed="rId20"/>
            <a:stretch>
              <a:fillRect/>
            </a:stretch>
          </p:blipFill>
          <p:spPr>
            <a:xfrm>
              <a:off x="4488828" y="1481168"/>
              <a:ext cx="1322388" cy="1398923"/>
            </a:xfrm>
            <a:prstGeom prst="rect">
              <a:avLst/>
            </a:prstGeom>
          </p:spPr>
        </p:pic>
        <p:sp>
          <p:nvSpPr>
            <p:cNvPr id="28" name="Oval 30">
              <a:extLst>
                <a:ext uri="{FF2B5EF4-FFF2-40B4-BE49-F238E27FC236}">
                  <a16:creationId xmlns:a16="http://schemas.microsoft.com/office/drawing/2014/main" id="{585E464D-6B5F-4782-9643-D3742634C3C2}"/>
                </a:ext>
              </a:extLst>
            </p:cNvPr>
            <p:cNvSpPr/>
            <p:nvPr/>
          </p:nvSpPr>
          <p:spPr>
            <a:xfrm>
              <a:off x="4033201" y="1396661"/>
              <a:ext cx="3215837" cy="3644079"/>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47">
              <a:extLst>
                <a:ext uri="{FF2B5EF4-FFF2-40B4-BE49-F238E27FC236}">
                  <a16:creationId xmlns:a16="http://schemas.microsoft.com/office/drawing/2014/main" id="{5A8B9200-B2CB-41AB-B04A-F1FE00246D45}"/>
                </a:ext>
              </a:extLst>
            </p:cNvPr>
            <p:cNvSpPr txBox="1"/>
            <p:nvPr/>
          </p:nvSpPr>
          <p:spPr>
            <a:xfrm>
              <a:off x="4939138" y="1018530"/>
              <a:ext cx="654785"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10</a:t>
              </a:r>
            </a:p>
          </p:txBody>
        </p:sp>
        <p:sp>
          <p:nvSpPr>
            <p:cNvPr id="30" name="Rectangle 29">
              <a:extLst>
                <a:ext uri="{FF2B5EF4-FFF2-40B4-BE49-F238E27FC236}">
                  <a16:creationId xmlns:a16="http://schemas.microsoft.com/office/drawing/2014/main" id="{D6376C8D-3AF0-480D-AB8E-12385398492C}"/>
                </a:ext>
              </a:extLst>
            </p:cNvPr>
            <p:cNvSpPr/>
            <p:nvPr/>
          </p:nvSpPr>
          <p:spPr>
            <a:xfrm rot="21000000">
              <a:off x="1264624" y="1128595"/>
              <a:ext cx="3884601" cy="859751"/>
            </a:xfrm>
            <a:prstGeom prst="rect">
              <a:avLst/>
            </a:prstGeom>
            <a:noFill/>
            <a:ln>
              <a:noFill/>
            </a:ln>
          </p:spPr>
          <p:txBody>
            <a:bodyPr wrap="square" lIns="91440" tIns="45720" rIns="91440" bIns="45720" anchor="t">
              <a:spAutoFit/>
            </a:bodyPr>
            <a:lstStyle/>
            <a:p>
              <a:pPr algn="ctr"/>
              <a:r>
                <a:rPr lang="en-CA" sz="4800" b="1" spc="50" dirty="0">
                  <a:ln w="0"/>
                  <a:solidFill>
                    <a:schemeClr val="bg2"/>
                  </a:solidFill>
                  <a:effectLst>
                    <a:innerShdw blurRad="63500" dist="50800" dir="13500000">
                      <a:srgbClr val="000000">
                        <a:alpha val="50000"/>
                      </a:srgbClr>
                    </a:innerShdw>
                  </a:effectLst>
                </a:rPr>
                <a:t>EXEMPLE</a:t>
              </a:r>
              <a:endParaRPr lang="en-CA" sz="4800" b="1" cap="none" spc="50" dirty="0">
                <a:ln w="0"/>
                <a:solidFill>
                  <a:schemeClr val="bg2"/>
                </a:solidFill>
                <a:effectLst>
                  <a:innerShdw blurRad="63500" dist="50800" dir="13500000">
                    <a:srgbClr val="000000">
                      <a:alpha val="50000"/>
                    </a:srgbClr>
                  </a:innerShdw>
                </a:effectLst>
              </a:endParaRPr>
            </a:p>
          </p:txBody>
        </p:sp>
        <p:pic>
          <p:nvPicPr>
            <p:cNvPr id="31" name="Picture 11" descr="A close up of a logo&#10;&#10;Description automatically generated">
              <a:extLst>
                <a:ext uri="{FF2B5EF4-FFF2-40B4-BE49-F238E27FC236}">
                  <a16:creationId xmlns:a16="http://schemas.microsoft.com/office/drawing/2014/main" id="{6211E3D3-8D0C-402D-B467-E85029C736AE}"/>
                </a:ext>
              </a:extLst>
            </p:cNvPr>
            <p:cNvPicPr>
              <a:picLocks noChangeAspect="1"/>
            </p:cNvPicPr>
            <p:nvPr/>
          </p:nvPicPr>
          <p:blipFill>
            <a:blip r:embed="rId21"/>
            <a:stretch>
              <a:fillRect/>
            </a:stretch>
          </p:blipFill>
          <p:spPr>
            <a:xfrm>
              <a:off x="8629095" y="2371805"/>
              <a:ext cx="1344613" cy="1379538"/>
            </a:xfrm>
            <a:prstGeom prst="rect">
              <a:avLst/>
            </a:prstGeom>
          </p:spPr>
        </p:pic>
        <p:pic>
          <p:nvPicPr>
            <p:cNvPr id="32" name="Picture 20" descr="Icon&#10;&#10;Description automatically generated">
              <a:extLst>
                <a:ext uri="{FF2B5EF4-FFF2-40B4-BE49-F238E27FC236}">
                  <a16:creationId xmlns:a16="http://schemas.microsoft.com/office/drawing/2014/main" id="{BD6C336A-C1F3-4129-AC4E-6645EECDE580}"/>
                </a:ext>
              </a:extLst>
            </p:cNvPr>
            <p:cNvPicPr>
              <a:picLocks noChangeAspect="1"/>
            </p:cNvPicPr>
            <p:nvPr/>
          </p:nvPicPr>
          <p:blipFill>
            <a:blip r:embed="rId22"/>
            <a:stretch>
              <a:fillRect/>
            </a:stretch>
          </p:blipFill>
          <p:spPr>
            <a:xfrm>
              <a:off x="10083181" y="2314079"/>
              <a:ext cx="1162050" cy="1168400"/>
            </a:xfrm>
            <a:prstGeom prst="rect">
              <a:avLst/>
            </a:prstGeom>
          </p:spPr>
        </p:pic>
        <p:pic>
          <p:nvPicPr>
            <p:cNvPr id="33" name="Picture 21" descr="A picture containing icon&#10;&#10;Description automatically generated">
              <a:extLst>
                <a:ext uri="{FF2B5EF4-FFF2-40B4-BE49-F238E27FC236}">
                  <a16:creationId xmlns:a16="http://schemas.microsoft.com/office/drawing/2014/main" id="{9BB5D79E-A1A0-4CE1-AD87-9495A5FB2A6E}"/>
                </a:ext>
              </a:extLst>
            </p:cNvPr>
            <p:cNvPicPr>
              <a:picLocks noChangeAspect="1"/>
            </p:cNvPicPr>
            <p:nvPr/>
          </p:nvPicPr>
          <p:blipFill>
            <a:blip r:embed="rId23"/>
            <a:stretch>
              <a:fillRect/>
            </a:stretch>
          </p:blipFill>
          <p:spPr>
            <a:xfrm>
              <a:off x="7851677" y="2034596"/>
              <a:ext cx="858838" cy="854075"/>
            </a:xfrm>
            <a:prstGeom prst="rect">
              <a:avLst/>
            </a:prstGeom>
          </p:spPr>
        </p:pic>
        <p:pic>
          <p:nvPicPr>
            <p:cNvPr id="34" name="Picture 24" descr="Icon&#10;&#10;Description automatically generated">
              <a:extLst>
                <a:ext uri="{FF2B5EF4-FFF2-40B4-BE49-F238E27FC236}">
                  <a16:creationId xmlns:a16="http://schemas.microsoft.com/office/drawing/2014/main" id="{76B73733-5BD7-4BA4-A660-06E16F0CE8B5}"/>
                </a:ext>
              </a:extLst>
            </p:cNvPr>
            <p:cNvPicPr>
              <a:picLocks noChangeAspect="1"/>
            </p:cNvPicPr>
            <p:nvPr/>
          </p:nvPicPr>
          <p:blipFill>
            <a:blip r:embed="rId24"/>
            <a:stretch>
              <a:fillRect/>
            </a:stretch>
          </p:blipFill>
          <p:spPr>
            <a:xfrm>
              <a:off x="8662637" y="1139906"/>
              <a:ext cx="779463" cy="836613"/>
            </a:xfrm>
            <a:prstGeom prst="rect">
              <a:avLst/>
            </a:prstGeom>
          </p:spPr>
        </p:pic>
        <p:pic>
          <p:nvPicPr>
            <p:cNvPr id="35" name="Picture 30" descr="Icon&#10;&#10;Description automatically generated">
              <a:extLst>
                <a:ext uri="{FF2B5EF4-FFF2-40B4-BE49-F238E27FC236}">
                  <a16:creationId xmlns:a16="http://schemas.microsoft.com/office/drawing/2014/main" id="{360A6EF3-36D0-431D-821D-C823FFC59EAC}"/>
                </a:ext>
              </a:extLst>
            </p:cNvPr>
            <p:cNvPicPr>
              <a:picLocks noChangeAspect="1"/>
            </p:cNvPicPr>
            <p:nvPr/>
          </p:nvPicPr>
          <p:blipFill>
            <a:blip r:embed="rId25"/>
            <a:stretch>
              <a:fillRect/>
            </a:stretch>
          </p:blipFill>
          <p:spPr>
            <a:xfrm>
              <a:off x="8030333" y="4896875"/>
              <a:ext cx="1346200" cy="1424581"/>
            </a:xfrm>
            <a:prstGeom prst="rect">
              <a:avLst/>
            </a:prstGeom>
          </p:spPr>
        </p:pic>
        <p:pic>
          <p:nvPicPr>
            <p:cNvPr id="36" name="Picture 5" descr="Icon&#10;&#10;Description automatically generated">
              <a:extLst>
                <a:ext uri="{FF2B5EF4-FFF2-40B4-BE49-F238E27FC236}">
                  <a16:creationId xmlns:a16="http://schemas.microsoft.com/office/drawing/2014/main" id="{36775823-9D34-44C4-BE65-CE9BBC83D129}"/>
                </a:ext>
              </a:extLst>
            </p:cNvPr>
            <p:cNvPicPr>
              <a:picLocks noChangeAspect="1"/>
            </p:cNvPicPr>
            <p:nvPr/>
          </p:nvPicPr>
          <p:blipFill>
            <a:blip r:embed="rId26"/>
            <a:stretch>
              <a:fillRect/>
            </a:stretch>
          </p:blipFill>
          <p:spPr>
            <a:xfrm>
              <a:off x="5053456" y="3699504"/>
              <a:ext cx="1157288" cy="1122363"/>
            </a:xfrm>
            <a:prstGeom prst="rect">
              <a:avLst/>
            </a:prstGeom>
          </p:spPr>
        </p:pic>
        <p:sp>
          <p:nvSpPr>
            <p:cNvPr id="37" name="Oval 31">
              <a:extLst>
                <a:ext uri="{FF2B5EF4-FFF2-40B4-BE49-F238E27FC236}">
                  <a16:creationId xmlns:a16="http://schemas.microsoft.com/office/drawing/2014/main" id="{DFC62F51-3115-4FF0-BAAA-BDD464A4164B}"/>
                </a:ext>
              </a:extLst>
            </p:cNvPr>
            <p:cNvSpPr/>
            <p:nvPr/>
          </p:nvSpPr>
          <p:spPr>
            <a:xfrm>
              <a:off x="7495047" y="1002593"/>
              <a:ext cx="4254181" cy="279497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6">
              <a:extLst>
                <a:ext uri="{FF2B5EF4-FFF2-40B4-BE49-F238E27FC236}">
                  <a16:creationId xmlns:a16="http://schemas.microsoft.com/office/drawing/2014/main" id="{76305DB1-5E4B-4320-B3A5-33D3EF1A18EE}"/>
                </a:ext>
              </a:extLst>
            </p:cNvPr>
            <p:cNvSpPr txBox="1"/>
            <p:nvPr/>
          </p:nvSpPr>
          <p:spPr>
            <a:xfrm>
              <a:off x="9502141" y="1830508"/>
              <a:ext cx="357847" cy="584775"/>
            </a:xfrm>
            <a:prstGeom prst="rect">
              <a:avLst/>
            </a:prstGeom>
            <a:noFill/>
            <a:ln w="25400">
              <a:solidFill>
                <a:schemeClr val="tx1"/>
              </a:solidFill>
            </a:ln>
          </p:spPr>
          <p:txBody>
            <a:bodyPr wrap="square" rtlCol="0">
              <a:spAutoFit/>
            </a:bodyPr>
            <a:lstStyle/>
            <a:p>
              <a:r>
                <a:rPr lang="en-CA" sz="3200" dirty="0"/>
                <a:t>5</a:t>
              </a:r>
            </a:p>
          </p:txBody>
        </p:sp>
        <p:sp>
          <p:nvSpPr>
            <p:cNvPr id="39" name="TextBox 48">
              <a:extLst>
                <a:ext uri="{FF2B5EF4-FFF2-40B4-BE49-F238E27FC236}">
                  <a16:creationId xmlns:a16="http://schemas.microsoft.com/office/drawing/2014/main" id="{C005C5DE-3FF9-4878-9EDC-4BAA05AE7BC1}"/>
                </a:ext>
              </a:extLst>
            </p:cNvPr>
            <p:cNvSpPr txBox="1"/>
            <p:nvPr/>
          </p:nvSpPr>
          <p:spPr>
            <a:xfrm>
              <a:off x="7563047" y="1005387"/>
              <a:ext cx="646848" cy="584775"/>
            </a:xfrm>
            <a:prstGeom prst="rect">
              <a:avLst/>
            </a:prstGeom>
            <a:solidFill>
              <a:schemeClr val="bg1"/>
            </a:solidFill>
            <a:ln w="25400">
              <a:solidFill>
                <a:schemeClr val="tx1"/>
              </a:solidFill>
            </a:ln>
          </p:spPr>
          <p:txBody>
            <a:bodyPr wrap="square" rtlCol="0">
              <a:spAutoFit/>
            </a:bodyPr>
            <a:lstStyle/>
            <a:p>
              <a:r>
                <a:rPr lang="en-CA" sz="3200" dirty="0">
                  <a:solidFill>
                    <a:srgbClr val="FF0000"/>
                  </a:solidFill>
                </a:rPr>
                <a:t>15</a:t>
              </a:r>
            </a:p>
          </p:txBody>
        </p:sp>
        <p:pic>
          <p:nvPicPr>
            <p:cNvPr id="40" name="Picture 19" descr="Icon&#10;&#10;Description automatically generated">
              <a:extLst>
                <a:ext uri="{FF2B5EF4-FFF2-40B4-BE49-F238E27FC236}">
                  <a16:creationId xmlns:a16="http://schemas.microsoft.com/office/drawing/2014/main" id="{368006E5-6DDE-4391-934A-6D0717EB63D6}"/>
                </a:ext>
              </a:extLst>
            </p:cNvPr>
            <p:cNvPicPr>
              <a:picLocks noChangeAspect="1"/>
            </p:cNvPicPr>
            <p:nvPr/>
          </p:nvPicPr>
          <p:blipFill>
            <a:blip r:embed="rId27"/>
            <a:stretch>
              <a:fillRect/>
            </a:stretch>
          </p:blipFill>
          <p:spPr>
            <a:xfrm>
              <a:off x="461962" y="5281613"/>
              <a:ext cx="1227138" cy="1247775"/>
            </a:xfrm>
            <a:prstGeom prst="rect">
              <a:avLst/>
            </a:prstGeom>
          </p:spPr>
        </p:pic>
        <p:sp>
          <p:nvSpPr>
            <p:cNvPr id="41" name="TextBox 37">
              <a:extLst>
                <a:ext uri="{FF2B5EF4-FFF2-40B4-BE49-F238E27FC236}">
                  <a16:creationId xmlns:a16="http://schemas.microsoft.com/office/drawing/2014/main" id="{AFA7ADB5-3400-4B61-89A6-5C6EE5C1DF96}"/>
                </a:ext>
              </a:extLst>
            </p:cNvPr>
            <p:cNvSpPr txBox="1"/>
            <p:nvPr/>
          </p:nvSpPr>
          <p:spPr>
            <a:xfrm>
              <a:off x="1382519" y="5956062"/>
              <a:ext cx="357847" cy="584775"/>
            </a:xfrm>
            <a:prstGeom prst="rect">
              <a:avLst/>
            </a:prstGeom>
            <a:solidFill>
              <a:schemeClr val="bg1"/>
            </a:solidFill>
            <a:ln w="25400">
              <a:solidFill>
                <a:schemeClr val="tx1"/>
              </a:solidFill>
            </a:ln>
          </p:spPr>
          <p:txBody>
            <a:bodyPr wrap="square" rtlCol="0">
              <a:spAutoFit/>
            </a:bodyPr>
            <a:lstStyle/>
            <a:p>
              <a:r>
                <a:rPr lang="en-CA" sz="3200"/>
                <a:t>1</a:t>
              </a:r>
            </a:p>
          </p:txBody>
        </p:sp>
        <p:sp>
          <p:nvSpPr>
            <p:cNvPr id="42" name="TextBox 53">
              <a:extLst>
                <a:ext uri="{FF2B5EF4-FFF2-40B4-BE49-F238E27FC236}">
                  <a16:creationId xmlns:a16="http://schemas.microsoft.com/office/drawing/2014/main" id="{F9D48540-677C-4149-8A9A-E7E8050511B5}"/>
                </a:ext>
              </a:extLst>
            </p:cNvPr>
            <p:cNvSpPr txBox="1"/>
            <p:nvPr/>
          </p:nvSpPr>
          <p:spPr>
            <a:xfrm>
              <a:off x="778851" y="5065445"/>
              <a:ext cx="736400" cy="60028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21</a:t>
              </a:r>
            </a:p>
          </p:txBody>
        </p:sp>
        <p:pic>
          <p:nvPicPr>
            <p:cNvPr id="43" name="Picture 9" descr="Icon&#10;&#10;Description automatically generated">
              <a:extLst>
                <a:ext uri="{FF2B5EF4-FFF2-40B4-BE49-F238E27FC236}">
                  <a16:creationId xmlns:a16="http://schemas.microsoft.com/office/drawing/2014/main" id="{C6824A12-14E6-4A79-B44E-549CB2BC6E16}"/>
                </a:ext>
              </a:extLst>
            </p:cNvPr>
            <p:cNvPicPr>
              <a:picLocks noChangeAspect="1"/>
            </p:cNvPicPr>
            <p:nvPr/>
          </p:nvPicPr>
          <p:blipFill>
            <a:blip r:embed="rId28"/>
            <a:stretch>
              <a:fillRect/>
            </a:stretch>
          </p:blipFill>
          <p:spPr>
            <a:xfrm>
              <a:off x="9313863" y="5551487"/>
              <a:ext cx="993775" cy="993775"/>
            </a:xfrm>
            <a:prstGeom prst="rect">
              <a:avLst/>
            </a:prstGeom>
          </p:spPr>
        </p:pic>
        <p:pic>
          <p:nvPicPr>
            <p:cNvPr id="44" name="Picture 13" descr="Icon&#10;&#10;Description automatically generated">
              <a:extLst>
                <a:ext uri="{FF2B5EF4-FFF2-40B4-BE49-F238E27FC236}">
                  <a16:creationId xmlns:a16="http://schemas.microsoft.com/office/drawing/2014/main" id="{FA987F36-0CBB-48BD-901A-4820F50DCA04}"/>
                </a:ext>
              </a:extLst>
            </p:cNvPr>
            <p:cNvPicPr>
              <a:picLocks noChangeAspect="1"/>
            </p:cNvPicPr>
            <p:nvPr/>
          </p:nvPicPr>
          <p:blipFill>
            <a:blip r:embed="rId29"/>
            <a:stretch>
              <a:fillRect/>
            </a:stretch>
          </p:blipFill>
          <p:spPr>
            <a:xfrm>
              <a:off x="10169602" y="4164736"/>
              <a:ext cx="1238250" cy="1239838"/>
            </a:xfrm>
            <a:prstGeom prst="rect">
              <a:avLst/>
            </a:prstGeom>
          </p:spPr>
        </p:pic>
        <p:pic>
          <p:nvPicPr>
            <p:cNvPr id="45" name="Picture 29" descr="Icon&#10;&#10;Description automatically generated">
              <a:extLst>
                <a:ext uri="{FF2B5EF4-FFF2-40B4-BE49-F238E27FC236}">
                  <a16:creationId xmlns:a16="http://schemas.microsoft.com/office/drawing/2014/main" id="{D3C92EB4-9F40-46AA-8878-78E9F37DECC5}"/>
                </a:ext>
              </a:extLst>
            </p:cNvPr>
            <p:cNvPicPr>
              <a:picLocks noChangeAspect="1"/>
            </p:cNvPicPr>
            <p:nvPr/>
          </p:nvPicPr>
          <p:blipFill>
            <a:blip r:embed="rId30"/>
            <a:stretch>
              <a:fillRect/>
            </a:stretch>
          </p:blipFill>
          <p:spPr>
            <a:xfrm>
              <a:off x="10067615" y="1386585"/>
              <a:ext cx="953076" cy="985220"/>
            </a:xfrm>
            <a:prstGeom prst="rect">
              <a:avLst/>
            </a:prstGeom>
          </p:spPr>
        </p:pic>
        <p:pic>
          <p:nvPicPr>
            <p:cNvPr id="46" name="Picture 79" descr="A picture containing shape&#10;&#10;Description automatically generated">
              <a:extLst>
                <a:ext uri="{FF2B5EF4-FFF2-40B4-BE49-F238E27FC236}">
                  <a16:creationId xmlns:a16="http://schemas.microsoft.com/office/drawing/2014/main" id="{BBD3514A-B90E-4E52-8C0E-366252FA64F7}"/>
                </a:ext>
              </a:extLst>
            </p:cNvPr>
            <p:cNvPicPr>
              <a:picLocks noChangeAspect="1"/>
            </p:cNvPicPr>
            <p:nvPr/>
          </p:nvPicPr>
          <p:blipFill>
            <a:blip r:embed="rId31"/>
            <a:stretch>
              <a:fillRect/>
            </a:stretch>
          </p:blipFill>
          <p:spPr>
            <a:xfrm>
              <a:off x="9129713" y="3875088"/>
              <a:ext cx="862013" cy="885826"/>
            </a:xfrm>
            <a:prstGeom prst="rect">
              <a:avLst/>
            </a:prstGeom>
          </p:spPr>
        </p:pic>
        <p:pic>
          <p:nvPicPr>
            <p:cNvPr id="47" name="Picture 80" descr="Icon&#10;&#10;Description automatically generated">
              <a:extLst>
                <a:ext uri="{FF2B5EF4-FFF2-40B4-BE49-F238E27FC236}">
                  <a16:creationId xmlns:a16="http://schemas.microsoft.com/office/drawing/2014/main" id="{F8DC18F3-9B4A-4142-A6E5-2AAC45C8B9FD}"/>
                </a:ext>
              </a:extLst>
            </p:cNvPr>
            <p:cNvPicPr>
              <a:picLocks noChangeAspect="1"/>
            </p:cNvPicPr>
            <p:nvPr/>
          </p:nvPicPr>
          <p:blipFill>
            <a:blip r:embed="rId32"/>
            <a:stretch>
              <a:fillRect/>
            </a:stretch>
          </p:blipFill>
          <p:spPr>
            <a:xfrm>
              <a:off x="10555322" y="5441980"/>
              <a:ext cx="852488" cy="879476"/>
            </a:xfrm>
            <a:prstGeom prst="rect">
              <a:avLst/>
            </a:prstGeom>
          </p:spPr>
        </p:pic>
        <p:sp>
          <p:nvSpPr>
            <p:cNvPr id="48" name="Oval 32">
              <a:extLst>
                <a:ext uri="{FF2B5EF4-FFF2-40B4-BE49-F238E27FC236}">
                  <a16:creationId xmlns:a16="http://schemas.microsoft.com/office/drawing/2014/main" id="{50ED1E09-8290-444B-A743-832C863B7B0C}"/>
                </a:ext>
              </a:extLst>
            </p:cNvPr>
            <p:cNvSpPr/>
            <p:nvPr/>
          </p:nvSpPr>
          <p:spPr>
            <a:xfrm>
              <a:off x="7772222" y="3877765"/>
              <a:ext cx="4152224" cy="29459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Box 49">
              <a:extLst>
                <a:ext uri="{FF2B5EF4-FFF2-40B4-BE49-F238E27FC236}">
                  <a16:creationId xmlns:a16="http://schemas.microsoft.com/office/drawing/2014/main" id="{860B67A2-85B2-4DA1-A2D8-55052E918B68}"/>
                </a:ext>
              </a:extLst>
            </p:cNvPr>
            <p:cNvSpPr txBox="1"/>
            <p:nvPr/>
          </p:nvSpPr>
          <p:spPr>
            <a:xfrm>
              <a:off x="7934157" y="4091484"/>
              <a:ext cx="623035" cy="584775"/>
            </a:xfrm>
            <a:prstGeom prst="rect">
              <a:avLst/>
            </a:prstGeom>
            <a:solidFill>
              <a:schemeClr val="bg1"/>
            </a:solidFill>
            <a:ln w="25400">
              <a:solidFill>
                <a:schemeClr val="tx1"/>
              </a:solidFill>
            </a:ln>
          </p:spPr>
          <p:txBody>
            <a:bodyPr wrap="square" rtlCol="0">
              <a:spAutoFit/>
            </a:bodyPr>
            <a:lstStyle/>
            <a:p>
              <a:r>
                <a:rPr lang="en-CA" sz="3200">
                  <a:solidFill>
                    <a:srgbClr val="FF0000"/>
                  </a:solidFill>
                </a:rPr>
                <a:t>20</a:t>
              </a:r>
            </a:p>
          </p:txBody>
        </p:sp>
        <p:sp>
          <p:nvSpPr>
            <p:cNvPr id="50" name="TextBox 5">
              <a:extLst>
                <a:ext uri="{FF2B5EF4-FFF2-40B4-BE49-F238E27FC236}">
                  <a16:creationId xmlns:a16="http://schemas.microsoft.com/office/drawing/2014/main" id="{050A841A-AA05-4687-8EF9-F53AE4160399}"/>
                </a:ext>
              </a:extLst>
            </p:cNvPr>
            <p:cNvSpPr txBox="1"/>
            <p:nvPr/>
          </p:nvSpPr>
          <p:spPr>
            <a:xfrm>
              <a:off x="950765" y="365779"/>
              <a:ext cx="9336781" cy="473910"/>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Différentes façons de compter des boutons</a:t>
              </a:r>
            </a:p>
          </p:txBody>
        </p:sp>
        <p:sp>
          <p:nvSpPr>
            <p:cNvPr id="51" name="Rectangle 42">
              <a:extLst>
                <a:ext uri="{FF2B5EF4-FFF2-40B4-BE49-F238E27FC236}">
                  <a16:creationId xmlns:a16="http://schemas.microsoft.com/office/drawing/2014/main" id="{C33399A6-C4F2-4335-8AF8-3B62FC7FDEBF}"/>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2" name="TextBox 8">
              <a:extLst>
                <a:ext uri="{FF2B5EF4-FFF2-40B4-BE49-F238E27FC236}">
                  <a16:creationId xmlns:a16="http://schemas.microsoft.com/office/drawing/2014/main" id="{5113E88A-CA73-4F50-8F5E-93E66FC55CB6}"/>
                </a:ext>
              </a:extLst>
            </p:cNvPr>
            <p:cNvSpPr txBox="1"/>
            <p:nvPr/>
          </p:nvSpPr>
          <p:spPr>
            <a:xfrm>
              <a:off x="83127" y="6521644"/>
              <a:ext cx="1294947" cy="221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pic>
        <p:nvPicPr>
          <p:cNvPr id="53" name="Son enregistré">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33"/>
          <a:stretch>
            <a:fillRect/>
          </a:stretch>
        </p:blipFill>
        <p:spPr>
          <a:xfrm>
            <a:off x="453141" y="1298271"/>
            <a:ext cx="609600" cy="609600"/>
          </a:xfrm>
          <a:prstGeom prst="rect">
            <a:avLst/>
          </a:prstGeom>
        </p:spPr>
      </p:pic>
    </p:spTree>
    <p:extLst>
      <p:ext uri="{BB962C8B-B14F-4D97-AF65-F5344CB8AC3E}">
        <p14:creationId xmlns:p14="http://schemas.microsoft.com/office/powerpoint/2010/main" val="3941768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7" fill="hold"/>
                                        <p:tgtEl>
                                          <p:spTgt spid="53"/>
                                        </p:tgtEl>
                                      </p:cBhvr>
                                    </p:cmd>
                                  </p:childTnLst>
                                </p:cTn>
                              </p:par>
                            </p:childTnLst>
                          </p:cTn>
                        </p:par>
                      </p:childTnLst>
                    </p:cTn>
                  </p:par>
                </p:childTnLst>
              </p:cTn>
              <p:nextCondLst>
                <p:cond evt="onClick" delay="0">
                  <p:tgtEl>
                    <p:spTgt spid="53"/>
                  </p:tgtEl>
                </p:cond>
              </p:nextCondLst>
            </p:seq>
            <p:audio>
              <p:cMediaNode vol="80000">
                <p:cTn id="7" fill="hold" display="0">
                  <p:stCondLst>
                    <p:cond delay="indefinite"/>
                  </p:stCondLst>
                  <p:endCondLst>
                    <p:cond evt="onStopAudio" delay="0">
                      <p:tgtEl>
                        <p:sldTgt/>
                      </p:tgtEl>
                    </p:cond>
                  </p:endCondLst>
                </p:cTn>
                <p:tgtEl>
                  <p:spTgt spid="5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 Diagonal Corner Rectangle 2">
            <a:extLst>
              <a:ext uri="{FF2B5EF4-FFF2-40B4-BE49-F238E27FC236}">
                <a16:creationId xmlns:a16="http://schemas.microsoft.com/office/drawing/2014/main" id="{82FFE10E-64FC-44B1-8A04-D94C2635BB72}"/>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ular Callout 30">
            <a:extLst>
              <a:ext uri="{FF2B5EF4-FFF2-40B4-BE49-F238E27FC236}">
                <a16:creationId xmlns:a16="http://schemas.microsoft.com/office/drawing/2014/main" id="{0C2104C0-753B-4B87-9FC1-D37FA92E4560}"/>
              </a:ext>
            </a:extLst>
          </p:cNvPr>
          <p:cNvSpPr/>
          <p:nvPr>
            <p:custDataLst>
              <p:tags r:id="rId2"/>
            </p:custDataLst>
          </p:nvPr>
        </p:nvSpPr>
        <p:spPr>
          <a:xfrm flipH="1">
            <a:off x="10318472" y="479012"/>
            <a:ext cx="1524348" cy="1057751"/>
          </a:xfrm>
          <a:prstGeom prst="wedgeRoundRectCallout">
            <a:avLst>
              <a:gd name="adj1" fmla="val 47779"/>
              <a:gd name="adj2" fmla="val 105048"/>
              <a:gd name="adj3" fmla="val 16667"/>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fr-CA" dirty="0" smtClean="0">
                <a:solidFill>
                  <a:schemeClr val="tx1"/>
                </a:solidFill>
              </a:rPr>
              <a:t>Tu peux déplacer  </a:t>
            </a:r>
            <a:r>
              <a:rPr lang="fr-CA" dirty="0"/>
              <a:t/>
            </a:r>
            <a:br>
              <a:rPr lang="fr-CA" dirty="0"/>
            </a:br>
            <a:r>
              <a:rPr lang="fr-CA" dirty="0">
                <a:solidFill>
                  <a:schemeClr val="tx1"/>
                </a:solidFill>
              </a:rPr>
              <a:t>les boutons.</a:t>
            </a:r>
          </a:p>
        </p:txBody>
      </p:sp>
      <p:pic>
        <p:nvPicPr>
          <p:cNvPr id="82" name="Picture 5" descr="Icon&#10;&#10;Description automatically generated">
            <a:extLst>
              <a:ext uri="{FF2B5EF4-FFF2-40B4-BE49-F238E27FC236}">
                <a16:creationId xmlns:a16="http://schemas.microsoft.com/office/drawing/2014/main" id="{D260E431-0294-4C60-A2A3-CCA600978F24}"/>
              </a:ext>
            </a:extLst>
          </p:cNvPr>
          <p:cNvPicPr>
            <a:picLocks noChangeAspect="1"/>
          </p:cNvPicPr>
          <p:nvPr>
            <p:custDataLst>
              <p:tags r:id="rId3"/>
            </p:custDataLst>
          </p:nvPr>
        </p:nvPicPr>
        <p:blipFill>
          <a:blip r:embed="rId36"/>
          <a:stretch>
            <a:fillRect/>
          </a:stretch>
        </p:blipFill>
        <p:spPr>
          <a:xfrm>
            <a:off x="7092950" y="4371975"/>
            <a:ext cx="1157288" cy="1122363"/>
          </a:xfrm>
          <a:prstGeom prst="rect">
            <a:avLst/>
          </a:prstGeom>
        </p:spPr>
      </p:pic>
      <p:pic>
        <p:nvPicPr>
          <p:cNvPr id="84" name="Picture 7" descr="Icon&#10;&#10;Description automatically generated">
            <a:extLst>
              <a:ext uri="{FF2B5EF4-FFF2-40B4-BE49-F238E27FC236}">
                <a16:creationId xmlns:a16="http://schemas.microsoft.com/office/drawing/2014/main" id="{5D94DF0B-870F-4E3D-87B3-397E77E92D7C}"/>
              </a:ext>
            </a:extLst>
          </p:cNvPr>
          <p:cNvPicPr>
            <a:picLocks noChangeAspect="1"/>
          </p:cNvPicPr>
          <p:nvPr>
            <p:custDataLst>
              <p:tags r:id="rId4"/>
            </p:custDataLst>
          </p:nvPr>
        </p:nvPicPr>
        <p:blipFill>
          <a:blip r:embed="rId37"/>
          <a:stretch>
            <a:fillRect/>
          </a:stretch>
        </p:blipFill>
        <p:spPr>
          <a:xfrm>
            <a:off x="1557337" y="3735388"/>
            <a:ext cx="1370013" cy="1323975"/>
          </a:xfrm>
          <a:prstGeom prst="rect">
            <a:avLst/>
          </a:prstGeom>
        </p:spPr>
      </p:pic>
      <p:pic>
        <p:nvPicPr>
          <p:cNvPr id="86" name="Picture 8" descr="Icon&#10;&#10;Description automatically generated">
            <a:extLst>
              <a:ext uri="{FF2B5EF4-FFF2-40B4-BE49-F238E27FC236}">
                <a16:creationId xmlns:a16="http://schemas.microsoft.com/office/drawing/2014/main" id="{0453E0CF-4C46-4D09-8C98-813C49EEC474}"/>
              </a:ext>
            </a:extLst>
          </p:cNvPr>
          <p:cNvPicPr>
            <a:picLocks noChangeAspect="1"/>
          </p:cNvPicPr>
          <p:nvPr>
            <p:custDataLst>
              <p:tags r:id="rId5"/>
            </p:custDataLst>
          </p:nvPr>
        </p:nvPicPr>
        <p:blipFill>
          <a:blip r:embed="rId38"/>
          <a:stretch>
            <a:fillRect/>
          </a:stretch>
        </p:blipFill>
        <p:spPr>
          <a:xfrm>
            <a:off x="10066337" y="4988787"/>
            <a:ext cx="1433513" cy="1380986"/>
          </a:xfrm>
          <a:prstGeom prst="rect">
            <a:avLst/>
          </a:prstGeom>
        </p:spPr>
      </p:pic>
      <p:pic>
        <p:nvPicPr>
          <p:cNvPr id="88" name="Picture 9" descr="Icon&#10;&#10;Description automatically generated">
            <a:extLst>
              <a:ext uri="{FF2B5EF4-FFF2-40B4-BE49-F238E27FC236}">
                <a16:creationId xmlns:a16="http://schemas.microsoft.com/office/drawing/2014/main" id="{FD1AB37E-1E2D-4CDA-B023-67922351DD97}"/>
              </a:ext>
            </a:extLst>
          </p:cNvPr>
          <p:cNvPicPr>
            <a:picLocks noChangeAspect="1"/>
          </p:cNvPicPr>
          <p:nvPr>
            <p:custDataLst>
              <p:tags r:id="rId6"/>
            </p:custDataLst>
          </p:nvPr>
        </p:nvPicPr>
        <p:blipFill>
          <a:blip r:embed="rId39"/>
          <a:stretch>
            <a:fillRect/>
          </a:stretch>
        </p:blipFill>
        <p:spPr>
          <a:xfrm>
            <a:off x="2043113" y="2582863"/>
            <a:ext cx="993775" cy="993775"/>
          </a:xfrm>
          <a:prstGeom prst="rect">
            <a:avLst/>
          </a:prstGeom>
        </p:spPr>
      </p:pic>
      <p:pic>
        <p:nvPicPr>
          <p:cNvPr id="90" name="Picture 11" descr="A close up of a logo&#10;&#10;Description automatically generated">
            <a:extLst>
              <a:ext uri="{FF2B5EF4-FFF2-40B4-BE49-F238E27FC236}">
                <a16:creationId xmlns:a16="http://schemas.microsoft.com/office/drawing/2014/main" id="{F78682C3-6363-41E0-BF3C-2D85731E00BE}"/>
              </a:ext>
            </a:extLst>
          </p:cNvPr>
          <p:cNvPicPr>
            <a:picLocks noChangeAspect="1"/>
          </p:cNvPicPr>
          <p:nvPr>
            <p:custDataLst>
              <p:tags r:id="rId7"/>
            </p:custDataLst>
          </p:nvPr>
        </p:nvPicPr>
        <p:blipFill>
          <a:blip r:embed="rId40"/>
          <a:stretch>
            <a:fillRect/>
          </a:stretch>
        </p:blipFill>
        <p:spPr>
          <a:xfrm>
            <a:off x="474663" y="4949825"/>
            <a:ext cx="1344613" cy="1379538"/>
          </a:xfrm>
          <a:prstGeom prst="rect">
            <a:avLst/>
          </a:prstGeom>
        </p:spPr>
      </p:pic>
      <p:pic>
        <p:nvPicPr>
          <p:cNvPr id="92" name="Picture 12" descr="Icon&#10;&#10;Description automatically generated">
            <a:extLst>
              <a:ext uri="{FF2B5EF4-FFF2-40B4-BE49-F238E27FC236}">
                <a16:creationId xmlns:a16="http://schemas.microsoft.com/office/drawing/2014/main" id="{6E652B9D-0B88-463D-A684-74D90BE740EC}"/>
              </a:ext>
            </a:extLst>
          </p:cNvPr>
          <p:cNvPicPr>
            <a:picLocks noChangeAspect="1"/>
          </p:cNvPicPr>
          <p:nvPr>
            <p:custDataLst>
              <p:tags r:id="rId8"/>
            </p:custDataLst>
          </p:nvPr>
        </p:nvPicPr>
        <p:blipFill>
          <a:blip r:embed="rId41"/>
          <a:stretch>
            <a:fillRect/>
          </a:stretch>
        </p:blipFill>
        <p:spPr>
          <a:xfrm>
            <a:off x="503238" y="3611562"/>
            <a:ext cx="866775" cy="912812"/>
          </a:xfrm>
          <a:prstGeom prst="rect">
            <a:avLst/>
          </a:prstGeom>
        </p:spPr>
      </p:pic>
      <p:pic>
        <p:nvPicPr>
          <p:cNvPr id="94" name="Picture 13" descr="Icon&#10;&#10;Description automatically generated">
            <a:extLst>
              <a:ext uri="{FF2B5EF4-FFF2-40B4-BE49-F238E27FC236}">
                <a16:creationId xmlns:a16="http://schemas.microsoft.com/office/drawing/2014/main" id="{CA13BC81-D3D5-4EEA-806C-DC54F12C3709}"/>
              </a:ext>
            </a:extLst>
          </p:cNvPr>
          <p:cNvPicPr>
            <a:picLocks noChangeAspect="1"/>
          </p:cNvPicPr>
          <p:nvPr>
            <p:custDataLst>
              <p:tags r:id="rId9"/>
            </p:custDataLst>
          </p:nvPr>
        </p:nvPicPr>
        <p:blipFill>
          <a:blip r:embed="rId42"/>
          <a:stretch>
            <a:fillRect/>
          </a:stretch>
        </p:blipFill>
        <p:spPr>
          <a:xfrm>
            <a:off x="4810125" y="2368550"/>
            <a:ext cx="1238250" cy="1239838"/>
          </a:xfrm>
          <a:prstGeom prst="rect">
            <a:avLst/>
          </a:prstGeom>
        </p:spPr>
      </p:pic>
      <p:pic>
        <p:nvPicPr>
          <p:cNvPr id="96" name="Picture 14" descr="A picture containing icon&#10;&#10;Description automatically generated">
            <a:extLst>
              <a:ext uri="{FF2B5EF4-FFF2-40B4-BE49-F238E27FC236}">
                <a16:creationId xmlns:a16="http://schemas.microsoft.com/office/drawing/2014/main" id="{EC2D368F-BED8-4E9F-8D85-CA5C7E3A7E80}"/>
              </a:ext>
            </a:extLst>
          </p:cNvPr>
          <p:cNvPicPr>
            <a:picLocks noChangeAspect="1"/>
          </p:cNvPicPr>
          <p:nvPr>
            <p:custDataLst>
              <p:tags r:id="rId10"/>
            </p:custDataLst>
          </p:nvPr>
        </p:nvPicPr>
        <p:blipFill>
          <a:blip r:embed="rId43"/>
          <a:stretch>
            <a:fillRect/>
          </a:stretch>
        </p:blipFill>
        <p:spPr>
          <a:xfrm>
            <a:off x="2509837" y="5053013"/>
            <a:ext cx="1354138" cy="1316038"/>
          </a:xfrm>
          <a:prstGeom prst="rect">
            <a:avLst/>
          </a:prstGeom>
        </p:spPr>
      </p:pic>
      <p:pic>
        <p:nvPicPr>
          <p:cNvPr id="98" name="Picture 15" descr="A close up of a logo&#10;&#10;Description automatically generated">
            <a:extLst>
              <a:ext uri="{FF2B5EF4-FFF2-40B4-BE49-F238E27FC236}">
                <a16:creationId xmlns:a16="http://schemas.microsoft.com/office/drawing/2014/main" id="{DB150433-3C7C-49E8-AB65-94C8128FECD4}"/>
              </a:ext>
            </a:extLst>
          </p:cNvPr>
          <p:cNvPicPr>
            <a:picLocks noChangeAspect="1"/>
          </p:cNvPicPr>
          <p:nvPr>
            <p:custDataLst>
              <p:tags r:id="rId11"/>
            </p:custDataLst>
          </p:nvPr>
        </p:nvPicPr>
        <p:blipFill>
          <a:blip r:embed="rId44"/>
          <a:stretch>
            <a:fillRect/>
          </a:stretch>
        </p:blipFill>
        <p:spPr>
          <a:xfrm>
            <a:off x="10712450" y="3863975"/>
            <a:ext cx="966788" cy="915988"/>
          </a:xfrm>
          <a:prstGeom prst="rect">
            <a:avLst/>
          </a:prstGeom>
        </p:spPr>
      </p:pic>
      <p:pic>
        <p:nvPicPr>
          <p:cNvPr id="100" name="Picture 16" descr="Icon&#10;&#10;Description automatically generated">
            <a:extLst>
              <a:ext uri="{FF2B5EF4-FFF2-40B4-BE49-F238E27FC236}">
                <a16:creationId xmlns:a16="http://schemas.microsoft.com/office/drawing/2014/main" id="{CA76404B-7513-4E5D-8C5C-2E102346BF17}"/>
              </a:ext>
            </a:extLst>
          </p:cNvPr>
          <p:cNvPicPr>
            <a:picLocks noChangeAspect="1"/>
          </p:cNvPicPr>
          <p:nvPr>
            <p:custDataLst>
              <p:tags r:id="rId12"/>
            </p:custDataLst>
          </p:nvPr>
        </p:nvPicPr>
        <p:blipFill>
          <a:blip r:embed="rId45"/>
          <a:stretch>
            <a:fillRect/>
          </a:stretch>
        </p:blipFill>
        <p:spPr>
          <a:xfrm>
            <a:off x="9282112" y="2495550"/>
            <a:ext cx="1422400" cy="1454150"/>
          </a:xfrm>
          <a:prstGeom prst="rect">
            <a:avLst/>
          </a:prstGeom>
        </p:spPr>
      </p:pic>
      <p:pic>
        <p:nvPicPr>
          <p:cNvPr id="102" name="Picture 17" descr="Icon&#10;&#10;Description automatically generated">
            <a:extLst>
              <a:ext uri="{FF2B5EF4-FFF2-40B4-BE49-F238E27FC236}">
                <a16:creationId xmlns:a16="http://schemas.microsoft.com/office/drawing/2014/main" id="{00D0B9B0-FCD1-42B7-B8B7-CA4CE10FB49F}"/>
              </a:ext>
            </a:extLst>
          </p:cNvPr>
          <p:cNvPicPr>
            <a:picLocks noChangeAspect="1"/>
          </p:cNvPicPr>
          <p:nvPr>
            <p:custDataLst>
              <p:tags r:id="rId13"/>
            </p:custDataLst>
          </p:nvPr>
        </p:nvPicPr>
        <p:blipFill>
          <a:blip r:embed="rId46"/>
          <a:stretch>
            <a:fillRect/>
          </a:stretch>
        </p:blipFill>
        <p:spPr>
          <a:xfrm>
            <a:off x="5840413" y="5218112"/>
            <a:ext cx="1114425" cy="1112838"/>
          </a:xfrm>
          <a:prstGeom prst="rect">
            <a:avLst/>
          </a:prstGeom>
        </p:spPr>
      </p:pic>
      <p:pic>
        <p:nvPicPr>
          <p:cNvPr id="104" name="Picture 18" descr="Icon&#10;&#10;Description automatically generated">
            <a:extLst>
              <a:ext uri="{FF2B5EF4-FFF2-40B4-BE49-F238E27FC236}">
                <a16:creationId xmlns:a16="http://schemas.microsoft.com/office/drawing/2014/main" id="{CC4AB0D0-66DC-4BB4-89C8-9E9924821271}"/>
              </a:ext>
            </a:extLst>
          </p:cNvPr>
          <p:cNvPicPr>
            <a:picLocks noChangeAspect="1"/>
          </p:cNvPicPr>
          <p:nvPr>
            <p:custDataLst>
              <p:tags r:id="rId14"/>
            </p:custDataLst>
          </p:nvPr>
        </p:nvPicPr>
        <p:blipFill>
          <a:blip r:embed="rId47"/>
          <a:stretch>
            <a:fillRect/>
          </a:stretch>
        </p:blipFill>
        <p:spPr>
          <a:xfrm>
            <a:off x="3221038" y="3690938"/>
            <a:ext cx="1082675" cy="1071563"/>
          </a:xfrm>
          <a:prstGeom prst="rect">
            <a:avLst/>
          </a:prstGeom>
        </p:spPr>
      </p:pic>
      <p:pic>
        <p:nvPicPr>
          <p:cNvPr id="106" name="Picture 19" descr="Icon&#10;&#10;Description automatically generated">
            <a:extLst>
              <a:ext uri="{FF2B5EF4-FFF2-40B4-BE49-F238E27FC236}">
                <a16:creationId xmlns:a16="http://schemas.microsoft.com/office/drawing/2014/main" id="{0BBE59C5-2F18-4E45-9EB7-46DC3C75D4CA}"/>
              </a:ext>
            </a:extLst>
          </p:cNvPr>
          <p:cNvPicPr>
            <a:picLocks noChangeAspect="1"/>
          </p:cNvPicPr>
          <p:nvPr>
            <p:custDataLst>
              <p:tags r:id="rId15"/>
            </p:custDataLst>
          </p:nvPr>
        </p:nvPicPr>
        <p:blipFill>
          <a:blip r:embed="rId48"/>
          <a:stretch>
            <a:fillRect/>
          </a:stretch>
        </p:blipFill>
        <p:spPr>
          <a:xfrm>
            <a:off x="9058275" y="3860800"/>
            <a:ext cx="1227138" cy="1247775"/>
          </a:xfrm>
          <a:prstGeom prst="rect">
            <a:avLst/>
          </a:prstGeom>
        </p:spPr>
      </p:pic>
      <p:pic>
        <p:nvPicPr>
          <p:cNvPr id="108" name="Picture 20" descr="Icon&#10;&#10;Description automatically generated">
            <a:extLst>
              <a:ext uri="{FF2B5EF4-FFF2-40B4-BE49-F238E27FC236}">
                <a16:creationId xmlns:a16="http://schemas.microsoft.com/office/drawing/2014/main" id="{DC095D70-4519-4EC9-A3B8-356EC93FDE95}"/>
              </a:ext>
            </a:extLst>
          </p:cNvPr>
          <p:cNvPicPr>
            <a:picLocks noChangeAspect="1"/>
          </p:cNvPicPr>
          <p:nvPr>
            <p:custDataLst>
              <p:tags r:id="rId16"/>
            </p:custDataLst>
          </p:nvPr>
        </p:nvPicPr>
        <p:blipFill>
          <a:blip r:embed="rId49"/>
          <a:stretch>
            <a:fillRect/>
          </a:stretch>
        </p:blipFill>
        <p:spPr>
          <a:xfrm>
            <a:off x="4602162" y="4035427"/>
            <a:ext cx="1162050" cy="1168400"/>
          </a:xfrm>
          <a:prstGeom prst="rect">
            <a:avLst/>
          </a:prstGeom>
        </p:spPr>
      </p:pic>
      <p:pic>
        <p:nvPicPr>
          <p:cNvPr id="110" name="Picture 21" descr="A picture containing icon&#10;&#10;Description automatically generated">
            <a:extLst>
              <a:ext uri="{FF2B5EF4-FFF2-40B4-BE49-F238E27FC236}">
                <a16:creationId xmlns:a16="http://schemas.microsoft.com/office/drawing/2014/main" id="{C75C08BB-EA32-4D5C-95D1-C48FBFA8F8A7}"/>
              </a:ext>
            </a:extLst>
          </p:cNvPr>
          <p:cNvPicPr>
            <a:picLocks noChangeAspect="1"/>
          </p:cNvPicPr>
          <p:nvPr>
            <p:custDataLst>
              <p:tags r:id="rId17"/>
            </p:custDataLst>
          </p:nvPr>
        </p:nvPicPr>
        <p:blipFill>
          <a:blip r:embed="rId50"/>
          <a:stretch>
            <a:fillRect/>
          </a:stretch>
        </p:blipFill>
        <p:spPr>
          <a:xfrm>
            <a:off x="10758487" y="1882775"/>
            <a:ext cx="858838" cy="854075"/>
          </a:xfrm>
          <a:prstGeom prst="rect">
            <a:avLst/>
          </a:prstGeom>
        </p:spPr>
      </p:pic>
      <p:pic>
        <p:nvPicPr>
          <p:cNvPr id="112" name="Picture 24" descr="Icon&#10;&#10;Description automatically generated">
            <a:extLst>
              <a:ext uri="{FF2B5EF4-FFF2-40B4-BE49-F238E27FC236}">
                <a16:creationId xmlns:a16="http://schemas.microsoft.com/office/drawing/2014/main" id="{C9306452-7EB7-42EA-B4FC-C8FBC4EA8DAE}"/>
              </a:ext>
            </a:extLst>
          </p:cNvPr>
          <p:cNvPicPr>
            <a:picLocks noChangeAspect="1"/>
          </p:cNvPicPr>
          <p:nvPr>
            <p:custDataLst>
              <p:tags r:id="rId18"/>
            </p:custDataLst>
          </p:nvPr>
        </p:nvPicPr>
        <p:blipFill>
          <a:blip r:embed="rId51"/>
          <a:stretch>
            <a:fillRect/>
          </a:stretch>
        </p:blipFill>
        <p:spPr>
          <a:xfrm>
            <a:off x="8337550" y="2562225"/>
            <a:ext cx="779463" cy="836613"/>
          </a:xfrm>
          <a:prstGeom prst="rect">
            <a:avLst/>
          </a:prstGeom>
        </p:spPr>
      </p:pic>
      <p:pic>
        <p:nvPicPr>
          <p:cNvPr id="114" name="Picture 25" descr="Shape, icon&#10;&#10;Description automatically generated">
            <a:extLst>
              <a:ext uri="{FF2B5EF4-FFF2-40B4-BE49-F238E27FC236}">
                <a16:creationId xmlns:a16="http://schemas.microsoft.com/office/drawing/2014/main" id="{063CFDD5-80E0-4F3F-A7D4-82F5A94E96B6}"/>
              </a:ext>
            </a:extLst>
          </p:cNvPr>
          <p:cNvPicPr>
            <a:picLocks noChangeAspect="1"/>
          </p:cNvPicPr>
          <p:nvPr>
            <p:custDataLst>
              <p:tags r:id="rId19"/>
            </p:custDataLst>
          </p:nvPr>
        </p:nvPicPr>
        <p:blipFill>
          <a:blip r:embed="rId52"/>
          <a:stretch>
            <a:fillRect/>
          </a:stretch>
        </p:blipFill>
        <p:spPr>
          <a:xfrm>
            <a:off x="7588250" y="3487737"/>
            <a:ext cx="904875" cy="874713"/>
          </a:xfrm>
          <a:prstGeom prst="rect">
            <a:avLst/>
          </a:prstGeom>
        </p:spPr>
      </p:pic>
      <p:pic>
        <p:nvPicPr>
          <p:cNvPr id="116" name="Picture 27" descr="Icon&#10;&#10;Description automatically generated">
            <a:extLst>
              <a:ext uri="{FF2B5EF4-FFF2-40B4-BE49-F238E27FC236}">
                <a16:creationId xmlns:a16="http://schemas.microsoft.com/office/drawing/2014/main" id="{045458D2-6D35-4633-9CE1-B590826A0CB2}"/>
              </a:ext>
            </a:extLst>
          </p:cNvPr>
          <p:cNvPicPr>
            <a:picLocks noChangeAspect="1"/>
          </p:cNvPicPr>
          <p:nvPr>
            <p:custDataLst>
              <p:tags r:id="rId20"/>
            </p:custDataLst>
          </p:nvPr>
        </p:nvPicPr>
        <p:blipFill>
          <a:blip r:embed="rId53"/>
          <a:stretch>
            <a:fillRect/>
          </a:stretch>
        </p:blipFill>
        <p:spPr>
          <a:xfrm>
            <a:off x="525463" y="2254999"/>
            <a:ext cx="1084263" cy="1212940"/>
          </a:xfrm>
          <a:prstGeom prst="rect">
            <a:avLst/>
          </a:prstGeom>
        </p:spPr>
      </p:pic>
      <p:pic>
        <p:nvPicPr>
          <p:cNvPr id="118" name="Picture 28" descr="Icon&#10;&#10;Description automatically generated">
            <a:extLst>
              <a:ext uri="{FF2B5EF4-FFF2-40B4-BE49-F238E27FC236}">
                <a16:creationId xmlns:a16="http://schemas.microsoft.com/office/drawing/2014/main" id="{4FA680F9-94AD-481A-A75E-11567ADD4ED3}"/>
              </a:ext>
            </a:extLst>
          </p:cNvPr>
          <p:cNvPicPr>
            <a:picLocks noChangeAspect="1"/>
          </p:cNvPicPr>
          <p:nvPr>
            <p:custDataLst>
              <p:tags r:id="rId21"/>
            </p:custDataLst>
          </p:nvPr>
        </p:nvPicPr>
        <p:blipFill>
          <a:blip r:embed="rId54"/>
          <a:stretch>
            <a:fillRect/>
          </a:stretch>
        </p:blipFill>
        <p:spPr>
          <a:xfrm>
            <a:off x="6446838" y="2165975"/>
            <a:ext cx="1322388" cy="1398923"/>
          </a:xfrm>
          <a:prstGeom prst="rect">
            <a:avLst/>
          </a:prstGeom>
        </p:spPr>
      </p:pic>
      <p:pic>
        <p:nvPicPr>
          <p:cNvPr id="120" name="Picture 29" descr="Icon&#10;&#10;Description automatically generated">
            <a:extLst>
              <a:ext uri="{FF2B5EF4-FFF2-40B4-BE49-F238E27FC236}">
                <a16:creationId xmlns:a16="http://schemas.microsoft.com/office/drawing/2014/main" id="{0948C425-05B5-4692-960B-1B2268D40F60}"/>
              </a:ext>
            </a:extLst>
          </p:cNvPr>
          <p:cNvPicPr>
            <a:picLocks noChangeAspect="1"/>
          </p:cNvPicPr>
          <p:nvPr>
            <p:custDataLst>
              <p:tags r:id="rId22"/>
            </p:custDataLst>
          </p:nvPr>
        </p:nvPicPr>
        <p:blipFill>
          <a:blip r:embed="rId55"/>
          <a:stretch>
            <a:fillRect/>
          </a:stretch>
        </p:blipFill>
        <p:spPr>
          <a:xfrm>
            <a:off x="5970588" y="3906837"/>
            <a:ext cx="941388" cy="973138"/>
          </a:xfrm>
          <a:prstGeom prst="rect">
            <a:avLst/>
          </a:prstGeom>
        </p:spPr>
      </p:pic>
      <p:pic>
        <p:nvPicPr>
          <p:cNvPr id="122" name="Picture 30" descr="Icon&#10;&#10;Description automatically generated">
            <a:extLst>
              <a:ext uri="{FF2B5EF4-FFF2-40B4-BE49-F238E27FC236}">
                <a16:creationId xmlns:a16="http://schemas.microsoft.com/office/drawing/2014/main" id="{18E9DF17-06E2-4A44-9537-794AD932CEAB}"/>
              </a:ext>
            </a:extLst>
          </p:cNvPr>
          <p:cNvPicPr>
            <a:picLocks noChangeAspect="1"/>
          </p:cNvPicPr>
          <p:nvPr>
            <p:custDataLst>
              <p:tags r:id="rId23"/>
            </p:custDataLst>
          </p:nvPr>
        </p:nvPicPr>
        <p:blipFill>
          <a:blip r:embed="rId56"/>
          <a:stretch>
            <a:fillRect/>
          </a:stretch>
        </p:blipFill>
        <p:spPr>
          <a:xfrm>
            <a:off x="8296275" y="5113834"/>
            <a:ext cx="1346200" cy="1424581"/>
          </a:xfrm>
          <a:prstGeom prst="rect">
            <a:avLst/>
          </a:prstGeom>
        </p:spPr>
      </p:pic>
      <p:pic>
        <p:nvPicPr>
          <p:cNvPr id="126" name="Picture 79" descr="A picture containing shape&#10;&#10;Description automatically generated">
            <a:extLst>
              <a:ext uri="{FF2B5EF4-FFF2-40B4-BE49-F238E27FC236}">
                <a16:creationId xmlns:a16="http://schemas.microsoft.com/office/drawing/2014/main" id="{700AA967-C32C-4CBA-8191-F78824B642E9}"/>
              </a:ext>
            </a:extLst>
          </p:cNvPr>
          <p:cNvPicPr>
            <a:picLocks noChangeAspect="1"/>
          </p:cNvPicPr>
          <p:nvPr>
            <p:custDataLst>
              <p:tags r:id="rId24"/>
            </p:custDataLst>
          </p:nvPr>
        </p:nvPicPr>
        <p:blipFill>
          <a:blip r:embed="rId57"/>
          <a:stretch>
            <a:fillRect/>
          </a:stretch>
        </p:blipFill>
        <p:spPr>
          <a:xfrm>
            <a:off x="3470275" y="2509838"/>
            <a:ext cx="862013" cy="885826"/>
          </a:xfrm>
          <a:prstGeom prst="rect">
            <a:avLst/>
          </a:prstGeom>
        </p:spPr>
      </p:pic>
      <p:pic>
        <p:nvPicPr>
          <p:cNvPr id="128" name="Picture 127" descr="Icon&#10;&#10;Description automatically generated">
            <a:extLst>
              <a:ext uri="{FF2B5EF4-FFF2-40B4-BE49-F238E27FC236}">
                <a16:creationId xmlns:a16="http://schemas.microsoft.com/office/drawing/2014/main" id="{58B4A7D3-34CE-4685-B62D-90DDC442DFCF}"/>
              </a:ext>
            </a:extLst>
          </p:cNvPr>
          <p:cNvPicPr>
            <a:picLocks noChangeAspect="1"/>
          </p:cNvPicPr>
          <p:nvPr>
            <p:custDataLst>
              <p:tags r:id="rId25"/>
            </p:custDataLst>
          </p:nvPr>
        </p:nvPicPr>
        <p:blipFill>
          <a:blip r:embed="rId58"/>
          <a:stretch>
            <a:fillRect/>
          </a:stretch>
        </p:blipFill>
        <p:spPr>
          <a:xfrm>
            <a:off x="10960100" y="2862263"/>
            <a:ext cx="852488" cy="879476"/>
          </a:xfrm>
          <a:prstGeom prst="rect">
            <a:avLst/>
          </a:prstGeom>
        </p:spPr>
      </p:pic>
      <p:pic>
        <p:nvPicPr>
          <p:cNvPr id="129" name="Picture 129" descr="Shape, circle&#10;&#10;Description automatically generated">
            <a:extLst>
              <a:ext uri="{FF2B5EF4-FFF2-40B4-BE49-F238E27FC236}">
                <a16:creationId xmlns:a16="http://schemas.microsoft.com/office/drawing/2014/main" id="{BF4C4057-C7E7-4633-ABC8-822F64271695}"/>
              </a:ext>
            </a:extLst>
          </p:cNvPr>
          <p:cNvPicPr>
            <a:picLocks noChangeAspect="1"/>
          </p:cNvPicPr>
          <p:nvPr>
            <p:custDataLst>
              <p:tags r:id="rId26"/>
            </p:custDataLst>
          </p:nvPr>
        </p:nvPicPr>
        <p:blipFill>
          <a:blip r:embed="rId59"/>
          <a:stretch>
            <a:fillRect/>
          </a:stretch>
        </p:blipFill>
        <p:spPr>
          <a:xfrm>
            <a:off x="4225925" y="5326063"/>
            <a:ext cx="1200151" cy="1214439"/>
          </a:xfrm>
          <a:prstGeom prst="rect">
            <a:avLst/>
          </a:prstGeom>
        </p:spPr>
      </p:pic>
      <p:sp>
        <p:nvSpPr>
          <p:cNvPr id="2" name="TextBox 1">
            <a:extLst>
              <a:ext uri="{FF2B5EF4-FFF2-40B4-BE49-F238E27FC236}">
                <a16:creationId xmlns:a16="http://schemas.microsoft.com/office/drawing/2014/main" id="{CCCC19FA-622D-4355-A18A-DD17B39AA40C}"/>
              </a:ext>
            </a:extLst>
          </p:cNvPr>
          <p:cNvSpPr txBox="1"/>
          <p:nvPr>
            <p:custDataLst>
              <p:tags r:id="rId27"/>
            </p:custDataLst>
          </p:nvPr>
        </p:nvSpPr>
        <p:spPr>
          <a:xfrm>
            <a:off x="1015229" y="462400"/>
            <a:ext cx="905110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Différentes façons de compter des boutons</a:t>
            </a:r>
          </a:p>
        </p:txBody>
      </p:sp>
      <p:sp>
        <p:nvSpPr>
          <p:cNvPr id="43" name="Rectangle 42">
            <a:extLst>
              <a:ext uri="{FF2B5EF4-FFF2-40B4-BE49-F238E27FC236}">
                <a16:creationId xmlns:a16="http://schemas.microsoft.com/office/drawing/2014/main" id="{C33399A6-C4F2-4335-8AF8-3B62FC7FDEBF}"/>
              </a:ext>
            </a:extLst>
          </p:cNvPr>
          <p:cNvSpPr/>
          <p:nvPr>
            <p:custDataLst>
              <p:tags r:id="rId28"/>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4A14A41-5AD0-4F71-8072-46B1B8DE3EF9}"/>
              </a:ext>
            </a:extLst>
          </p:cNvPr>
          <p:cNvSpPr txBox="1"/>
          <p:nvPr>
            <p:custDataLst>
              <p:tags r:id="rId2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
        <p:nvSpPr>
          <p:cNvPr id="32" name="TextBox 29">
            <a:extLst>
              <a:ext uri="{FF2B5EF4-FFF2-40B4-BE49-F238E27FC236}">
                <a16:creationId xmlns:a16="http://schemas.microsoft.com/office/drawing/2014/main" id="{F8FEC602-E693-4215-923F-F3B1004FEC31}"/>
              </a:ext>
            </a:extLst>
          </p:cNvPr>
          <p:cNvSpPr txBox="1"/>
          <p:nvPr>
            <p:custDataLst>
              <p:tags r:id="rId30"/>
            </p:custDataLst>
          </p:nvPr>
        </p:nvSpPr>
        <p:spPr>
          <a:xfrm>
            <a:off x="618742" y="1231837"/>
            <a:ext cx="8593038" cy="830997"/>
          </a:xfrm>
          <a:prstGeom prst="rect">
            <a:avLst/>
          </a:prstGeom>
          <a:noFill/>
        </p:spPr>
        <p:txBody>
          <a:bodyPr wrap="square" lIns="91440" tIns="45720" rIns="91440" bIns="45720" rtlCol="0" anchor="t">
            <a:spAutoFit/>
          </a:bodyPr>
          <a:lstStyle/>
          <a:p>
            <a:pPr>
              <a:defRPr/>
            </a:pPr>
            <a:r>
              <a:rPr lang="fr-CA" sz="2400" b="1" dirty="0">
                <a:latin typeface="Calibri"/>
              </a:rPr>
              <a:t>À ton tour de compter cette collection de boutons. </a:t>
            </a:r>
          </a:p>
          <a:p>
            <a:pPr>
              <a:defRPr/>
            </a:pPr>
            <a:r>
              <a:rPr lang="fr-CA" sz="2400" b="1" dirty="0">
                <a:latin typeface="Calibri"/>
              </a:rPr>
              <a:t>Combien y a-t-il de boutons?</a:t>
            </a:r>
            <a:endParaRPr lang="en-CA" sz="2400" b="1" dirty="0">
              <a:latin typeface="Calibri"/>
            </a:endParaRPr>
          </a:p>
        </p:txBody>
      </p:sp>
      <p:pic>
        <p:nvPicPr>
          <p:cNvPr id="5" name="Son enregistré">
            <a:hlinkClick r:id="" action="ppaction://media"/>
            <a:extLst>
              <a:ext uri="{FF2B5EF4-FFF2-40B4-BE49-F238E27FC236}">
                <a16:creationId xmlns:a16="http://schemas.microsoft.com/office/drawing/2014/main" id="{512F1E55-8BB6-46F2-9A8E-9311360B272B}"/>
              </a:ext>
            </a:extLst>
          </p:cNvPr>
          <p:cNvPicPr>
            <a:picLocks noChangeAspect="1"/>
          </p:cNvPicPr>
          <p:nvPr>
            <a:audioFile r:link="rId32"/>
            <p:custDataLst>
              <p:tags r:id="rId33"/>
            </p:custDataLst>
            <p:extLst>
              <p:ext uri="{DAA4B4D4-6D71-4841-9C94-3DE7FCFB9230}">
                <p14:media xmlns:p14="http://schemas.microsoft.com/office/powerpoint/2010/main" r:embed="rId31"/>
              </p:ext>
            </p:extLst>
          </p:nvPr>
        </p:nvPicPr>
        <p:blipFill>
          <a:blip r:embed="rId60"/>
          <a:stretch>
            <a:fillRect/>
          </a:stretch>
        </p:blipFill>
        <p:spPr>
          <a:xfrm>
            <a:off x="4783506" y="1685333"/>
            <a:ext cx="487363" cy="487363"/>
          </a:xfrm>
          <a:prstGeom prst="rect">
            <a:avLst/>
          </a:prstGeom>
        </p:spPr>
      </p:pic>
    </p:spTree>
    <p:extLst>
      <p:ext uri="{BB962C8B-B14F-4D97-AF65-F5344CB8AC3E}">
        <p14:creationId xmlns:p14="http://schemas.microsoft.com/office/powerpoint/2010/main" val="83864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ext uri="{D42A27DB-BD31-4B8C-83A1-F6EECF244321}">
                <p14:modId xmlns:p14="http://schemas.microsoft.com/office/powerpoint/2010/main" val="1044201971"/>
              </p:ext>
            </p:extLst>
          </p:nvPr>
        </p:nvGraphicFramePr>
        <p:xfrm>
          <a:off x="714373" y="493833"/>
          <a:ext cx="10899439" cy="5537316"/>
        </p:xfrm>
        <a:graphic>
          <a:graphicData uri="http://schemas.openxmlformats.org/drawingml/2006/table">
            <a:tbl>
              <a:tblPr firstRow="1" bandRow="1">
                <a:tableStyleId>{912C8C85-51F0-491E-9774-3900AFEF0FD7}</a:tableStyleId>
              </a:tblPr>
              <a:tblGrid>
                <a:gridCol w="9188384">
                  <a:extLst>
                    <a:ext uri="{9D8B030D-6E8A-4147-A177-3AD203B41FA5}">
                      <a16:colId xmlns:a16="http://schemas.microsoft.com/office/drawing/2014/main" val="3592675933"/>
                    </a:ext>
                  </a:extLst>
                </a:gridCol>
                <a:gridCol w="1711055">
                  <a:extLst>
                    <a:ext uri="{9D8B030D-6E8A-4147-A177-3AD203B41FA5}">
                      <a16:colId xmlns:a16="http://schemas.microsoft.com/office/drawing/2014/main" val="1262561858"/>
                    </a:ext>
                  </a:extLst>
                </a:gridCol>
              </a:tblGrid>
              <a:tr h="370957">
                <a:tc>
                  <a:txBody>
                    <a:bodyPr/>
                    <a:lstStyle/>
                    <a:p>
                      <a:pPr marL="0" marR="0" indent="0" algn="ctr" rtl="0" eaLnBrk="1" fontAlgn="auto" latinLnBrk="0" hangingPunct="1">
                        <a:spcBef>
                          <a:spcPts val="0"/>
                        </a:spcBef>
                        <a:spcAft>
                          <a:spcPts val="0"/>
                        </a:spcAft>
                      </a:pPr>
                      <a:r>
                        <a:rPr lang="fr-CA" sz="1800" kern="1200" spc="0" baseline="0" noProof="0" dirty="0">
                          <a:ln>
                            <a:noFill/>
                          </a:ln>
                          <a:effectLst/>
                        </a:rPr>
                        <a:t>Résultats d’apprentissage en mathématiques</a:t>
                      </a:r>
                      <a:endParaRPr lang="fr-CA" noProof="0" dirty="0">
                        <a:effectLst/>
                      </a:endParaRPr>
                    </a:p>
                  </a:txBody>
                  <a:tcPr marL="0" marR="0" marT="0" marB="0" anchor="ctr"/>
                </a:tc>
                <a:tc>
                  <a:txBody>
                    <a:bodyPr/>
                    <a:lstStyle/>
                    <a:p>
                      <a:pPr marL="0" algn="ctr" rtl="0" eaLnBrk="1" latinLnBrk="0" hangingPunct="1">
                        <a:spcBef>
                          <a:spcPts val="0"/>
                        </a:spcBef>
                        <a:spcAft>
                          <a:spcPts val="0"/>
                        </a:spcAft>
                      </a:pPr>
                      <a:r>
                        <a:rPr lang="fr-CA" sz="1800" kern="1200" noProof="0">
                          <a:effectLst/>
                        </a:rPr>
                        <a:t>Processus</a:t>
                      </a:r>
                      <a:endParaRPr lang="fr-CA" noProof="0">
                        <a:effectLst/>
                      </a:endParaRPr>
                    </a:p>
                  </a:txBody>
                  <a:tcPr marL="0" marR="0" marT="0" marB="0" anchor="ctr"/>
                </a:tc>
                <a:extLst>
                  <a:ext uri="{0D108BD9-81ED-4DB2-BD59-A6C34878D82A}">
                    <a16:rowId xmlns:a16="http://schemas.microsoft.com/office/drawing/2014/main" val="3100602442"/>
                  </a:ext>
                </a:extLst>
              </a:tr>
              <a:tr h="927393">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N.1</a:t>
                      </a:r>
                      <a:r>
                        <a:rPr lang="fr-CA" sz="1200" kern="1200" noProof="0" dirty="0">
                          <a:effectLst/>
                        </a:rPr>
                        <a:t>. Énoncer la suite des nombres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un par un, par ordre croissant et décroissant, entre deux nombres donnés (0 à 100);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2 par ordre croissant jusqu’à 30 à partir de 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5 et de 10 par ordre croissant jusqu’à 100 à partir de 0.</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 </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4024407965"/>
                  </a:ext>
                </a:extLst>
              </a:tr>
              <a:tr h="370957">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N.2</a:t>
                      </a:r>
                      <a:r>
                        <a:rPr lang="fr-CA" sz="1200" kern="1200" noProof="0" dirty="0">
                          <a:effectLst/>
                        </a:rPr>
                        <a:t>. Reconnaître globalement des arrangements familiers de 1 à 10 points (ou objets) et les nommer.</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3290359147"/>
                  </a:ext>
                </a:extLst>
              </a:tr>
              <a:tr h="686271">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N.3</a:t>
                      </a:r>
                      <a:r>
                        <a:rPr lang="fr-CA" sz="1200" kern="1200" noProof="0" dirty="0">
                          <a:effectLst/>
                        </a:rPr>
                        <a:t>. Démontrer une compréhension de la notion du comptage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la stratégie de compter à partir d’un nombre;</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des parties ou des groupes égaux pour compter les éléments d’un ensemble.</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342203124"/>
                  </a:ext>
                </a:extLst>
              </a:tr>
              <a:tr h="294815">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  </a:t>
                      </a:r>
                      <a:r>
                        <a:rPr lang="fr-CA" sz="1200" kern="1200" noProof="0" dirty="0" smtClean="0">
                          <a:effectLst/>
                        </a:rPr>
                        <a:t>N.4</a:t>
                      </a:r>
                      <a:r>
                        <a:rPr lang="fr-CA" sz="1200" kern="1200" noProof="0" dirty="0">
                          <a:effectLst/>
                        </a:rPr>
                        <a:t>. Représenter et décrire les nombres jusqu’à 20, de façon concrète, imagée et symbolique.</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L, V] </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198047799"/>
                  </a:ext>
                </a:extLst>
              </a:tr>
              <a:tr h="370957">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N.6</a:t>
                      </a:r>
                      <a:r>
                        <a:rPr lang="fr-CA" sz="1200" kern="1200" noProof="0" dirty="0">
                          <a:effectLst/>
                        </a:rPr>
                        <a:t>. Estimer des quantités jusqu’à 20 en utilisant des référents.</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R, RP,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483606255"/>
                  </a:ext>
                </a:extLst>
              </a:tr>
              <a:tr h="1031363">
                <a:tc>
                  <a:txBody>
                    <a:bodyPr/>
                    <a:lstStyle/>
                    <a:p>
                      <a:pPr marL="360363" indent="-360363" algn="l">
                        <a:lnSpc>
                          <a:spcPct val="100000"/>
                        </a:lnSpc>
                        <a:spcBef>
                          <a:spcPts val="0"/>
                        </a:spcBef>
                        <a:spcAft>
                          <a:spcPts val="0"/>
                        </a:spcAft>
                      </a:pPr>
                      <a:r>
                        <a:rPr lang="fr-CA" sz="1200" kern="1200" dirty="0" smtClean="0">
                          <a:solidFill>
                            <a:schemeClr val="tx1"/>
                          </a:solidFill>
                          <a:effectLst/>
                          <a:latin typeface="+mn-lt"/>
                          <a:ea typeface="+mn-ea"/>
                          <a:cs typeface="+mn-cs"/>
                        </a:rPr>
                        <a:t>  N.9. Démontrer une compréhension de l’addition de nombres dont les sommes ne dépassent pas 20 et des faits de soustraction correspondants,   de façon concrète, imagée et symbolique en :</a:t>
                      </a:r>
                    </a:p>
                    <a:p>
                      <a:pPr marL="447675" lvl="1" indent="-273050" algn="l">
                        <a:lnSpc>
                          <a:spcPct val="100000"/>
                        </a:lnSpc>
                        <a:spcBef>
                          <a:spcPts val="0"/>
                        </a:spcBef>
                        <a:spcAft>
                          <a:spcPts val="0"/>
                        </a:spcAft>
                        <a:buFont typeface="Arial" panose="020B0604020202020204" pitchFamily="34" charset="0"/>
                        <a:buChar char="•"/>
                        <a:tabLst>
                          <a:tab pos="360363" algn="l"/>
                          <a:tab pos="914400" algn="l"/>
                        </a:tabLst>
                      </a:pPr>
                      <a:r>
                        <a:rPr lang="fr-CA" sz="1200" kern="1200" dirty="0" smtClean="0">
                          <a:solidFill>
                            <a:schemeClr val="tx1"/>
                          </a:solidFill>
                          <a:effectLst/>
                          <a:latin typeface="+mn-lt"/>
                          <a:ea typeface="+mn-ea"/>
                          <a:cs typeface="+mn-cs"/>
                        </a:rPr>
                        <a:t>utilisant le langage courant et celui des mathématiques pour décrire des opérations d’addition et de soustraction tirées de son vécu;</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kern="1200" dirty="0" smtClean="0">
                          <a:solidFill>
                            <a:schemeClr val="tx1"/>
                          </a:solidFill>
                          <a:effectLst/>
                          <a:latin typeface="+mn-lt"/>
                          <a:ea typeface="+mn-ea"/>
                          <a:cs typeface="+mn-cs"/>
                        </a:rPr>
                        <a:t>créant et en résolvant des problèmes contextualisés qui comportent des additions et des soustractions;</a:t>
                      </a:r>
                      <a:r>
                        <a:rPr lang="fr-CA" altLang="fr-FR" sz="1200" kern="1200" dirty="0" smtClean="0">
                          <a:solidFill>
                            <a:schemeClr val="tx1"/>
                          </a:solidFill>
                          <a:effectLst/>
                          <a:latin typeface="+mn-lt"/>
                          <a:ea typeface="+mn-ea"/>
                          <a:cs typeface="+mn-cs"/>
                        </a:rPr>
                        <a:t> </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altLang="fr-FR" sz="1200" kern="1200" dirty="0" smtClean="0">
                          <a:solidFill>
                            <a:schemeClr val="tx1"/>
                          </a:solidFill>
                          <a:effectLst/>
                          <a:latin typeface="+mn-lt"/>
                          <a:ea typeface="+mn-ea"/>
                          <a:cs typeface="+mn-cs"/>
                        </a:rPr>
                        <a:t>modélisant des additions et des soustractions à l’aide d’objets et d’images, puis en notant le processus de façon symbolique </a:t>
                      </a:r>
                      <a:endParaRPr lang="fr-CA" sz="1200" noProof="0" dirty="0">
                        <a:effectLst/>
                        <a:latin typeface="+mn-lt"/>
                      </a:endParaRPr>
                    </a:p>
                  </a:txBody>
                  <a:tcPr marL="0" marR="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dirty="0" smtClean="0">
                          <a:effectLst/>
                          <a:latin typeface="+mn-lt"/>
                        </a:rPr>
                        <a:t>[</a:t>
                      </a:r>
                      <a:r>
                        <a:rPr lang="fr-CA" sz="1200" kern="1200" noProof="0" dirty="0" smtClean="0">
                          <a:solidFill>
                            <a:schemeClr val="tx1"/>
                          </a:solidFill>
                          <a:effectLst/>
                          <a:latin typeface="+mn-lt"/>
                          <a:ea typeface="+mn-ea"/>
                          <a:cs typeface="+mn-cs"/>
                        </a:rPr>
                        <a:t>C, CE, L, R, RP, V]</a:t>
                      </a:r>
                    </a:p>
                    <a:p>
                      <a:pPr marL="0" marR="0" indent="0" algn="l" rtl="0" eaLnBrk="1" fontAlgn="auto" latinLnBrk="0" hangingPunct="1">
                        <a:lnSpc>
                          <a:spcPct val="100000"/>
                        </a:lnSpc>
                        <a:spcBef>
                          <a:spcPts val="0"/>
                        </a:spcBef>
                        <a:spcAft>
                          <a:spcPts val="0"/>
                        </a:spcAft>
                      </a:pPr>
                      <a:endParaRPr lang="fr-CA" sz="1200" noProof="0" dirty="0">
                        <a:effectLst/>
                        <a:latin typeface="+mn-lt"/>
                      </a:endParaRPr>
                    </a:p>
                  </a:txBody>
                  <a:tcPr marL="0" marR="0" marT="0" marB="0" anchor="ctr">
                    <a:noFill/>
                  </a:tcPr>
                </a:tc>
                <a:extLst>
                  <a:ext uri="{0D108BD9-81ED-4DB2-BD59-A6C34878D82A}">
                    <a16:rowId xmlns:a16="http://schemas.microsoft.com/office/drawing/2014/main" val="331469231"/>
                  </a:ext>
                </a:extLst>
              </a:tr>
              <a:tr h="1484603">
                <a:tc>
                  <a:txBody>
                    <a:bodyPr/>
                    <a:lstStyle/>
                    <a:p>
                      <a:pPr marL="0" algn="l" rtl="0" eaLnBrk="1" latinLnBrk="0" hangingPunct="1">
                        <a:lnSpc>
                          <a:spcPct val="100000"/>
                        </a:lnSpc>
                        <a:spcBef>
                          <a:spcPts val="0"/>
                        </a:spcBef>
                        <a:spcAft>
                          <a:spcPts val="0"/>
                        </a:spcAft>
                      </a:pPr>
                      <a:r>
                        <a:rPr lang="fr-CA" sz="1200" kern="1200" noProof="0" dirty="0" smtClean="0">
                          <a:effectLst/>
                        </a:rPr>
                        <a:t>  N.10. </a:t>
                      </a:r>
                      <a:r>
                        <a:rPr lang="fr-CA" sz="1200" kern="1200" noProof="0" dirty="0">
                          <a:effectLst/>
                        </a:rPr>
                        <a:t>Décrire et utiliser des stratégies de calcul mental (autres que la mémorisation) y compris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compter en suivant l’ordre croissant ou décroissant;</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utiliser un de plus ou un de moins;</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obtenir 10;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partir d’un double connu;</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se servir de l’addition pour soustraire;</a:t>
                      </a:r>
                      <a:endParaRPr lang="fr-CA" sz="1200" noProof="0" dirty="0">
                        <a:effectLst/>
                      </a:endParaRPr>
                    </a:p>
                    <a:p>
                      <a:pPr marL="0" algn="l" rtl="0" eaLnBrk="1" latinLnBrk="0" hangingPunct="1">
                        <a:lnSpc>
                          <a:spcPct val="100000"/>
                        </a:lnSpc>
                        <a:spcBef>
                          <a:spcPts val="0"/>
                        </a:spcBef>
                        <a:spcAft>
                          <a:spcPts val="0"/>
                        </a:spcAft>
                      </a:pPr>
                      <a:r>
                        <a:rPr lang="fr-CA" sz="1200" kern="1200" noProof="0" dirty="0">
                          <a:effectLst/>
                        </a:rPr>
                        <a:t>  pour déterminer les faits d’addition jusqu’à 18 et les faits de soustraction correspondants.</a:t>
                      </a:r>
                      <a:endParaRPr lang="fr-CA" sz="1200" noProof="0" dirty="0">
                        <a:effectLst/>
                      </a:endParaRPr>
                    </a:p>
                  </a:txBody>
                  <a:tcPr marL="0" marR="0" marT="0" marB="0" anchor="ct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RP, V]</a:t>
                      </a:r>
                      <a:endParaRPr lang="fr-CA" sz="1200" noProof="0" dirty="0">
                        <a:effectLst/>
                      </a:endParaRPr>
                    </a:p>
                  </a:txBody>
                  <a:tcPr marL="0" marR="0" marT="0" marB="0" anchor="ctr"/>
                </a:tc>
                <a:extLst>
                  <a:ext uri="{0D108BD9-81ED-4DB2-BD59-A6C34878D82A}">
                    <a16:rowId xmlns:a16="http://schemas.microsoft.com/office/drawing/2014/main" val="2535683271"/>
                  </a:ext>
                </a:extLst>
              </a:tr>
            </a:tbl>
          </a:graphicData>
        </a:graphic>
      </p:graphicFrame>
    </p:spTree>
    <p:extLst>
      <p:ext uri="{BB962C8B-B14F-4D97-AF65-F5344CB8AC3E}">
        <p14:creationId xmlns:p14="http://schemas.microsoft.com/office/powerpoint/2010/main" val="331876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4" name="ZoneTexte 3"/>
          <p:cNvSpPr txBox="1"/>
          <p:nvPr>
            <p:custDataLst>
              <p:tags r:id="rId3"/>
            </p:custDataLst>
          </p:nvPr>
        </p:nvSpPr>
        <p:spPr>
          <a:xfrm>
            <a:off x="1007116" y="1159530"/>
            <a:ext cx="3879209" cy="523220"/>
          </a:xfrm>
          <a:prstGeom prst="rect">
            <a:avLst/>
          </a:prstGeom>
          <a:noFill/>
        </p:spPr>
        <p:txBody>
          <a:bodyPr wrap="square" rtlCol="0">
            <a:spAutoFit/>
          </a:bodyPr>
          <a:lstStyle/>
          <a:p>
            <a:r>
              <a:rPr lang="fr-CA" sz="2800" b="1">
                <a:solidFill>
                  <a:schemeClr val="accent6"/>
                </a:solidFill>
                <a:ea typeface="+mn-lt"/>
                <a:cs typeface="+mn-lt"/>
              </a:rPr>
              <a:t>Démarche et conseils</a:t>
            </a:r>
            <a:r>
              <a:rPr lang="en-CA" sz="2800" b="1">
                <a:solidFill>
                  <a:schemeClr val="accent6"/>
                </a:solidFill>
                <a:ea typeface="+mn-lt"/>
                <a:cs typeface="+mn-lt"/>
              </a:rPr>
              <a:t> </a:t>
            </a:r>
            <a:r>
              <a:rPr lang="en-CA">
                <a:solidFill>
                  <a:srgbClr val="444444"/>
                </a:solidFill>
                <a:ea typeface="+mn-lt"/>
                <a:cs typeface="+mn-lt"/>
              </a:rPr>
              <a:t> </a:t>
            </a:r>
            <a:endParaRPr lang="fr-FR">
              <a:cs typeface="Calibri"/>
            </a:endParaRPr>
          </a:p>
        </p:txBody>
      </p:sp>
      <p:sp>
        <p:nvSpPr>
          <p:cNvPr id="5" name="ZoneTexte 4"/>
          <p:cNvSpPr txBox="1"/>
          <p:nvPr>
            <p:custDataLst>
              <p:tags r:id="rId4"/>
            </p:custDataLst>
          </p:nvPr>
        </p:nvSpPr>
        <p:spPr>
          <a:xfrm>
            <a:off x="1123950" y="1954719"/>
            <a:ext cx="8848725" cy="3416320"/>
          </a:xfrm>
          <a:prstGeom prst="rect">
            <a:avLst/>
          </a:prstGeom>
          <a:noFill/>
        </p:spPr>
        <p:txBody>
          <a:bodyPr wrap="square" rtlCol="0">
            <a:spAutoFit/>
          </a:bodyPr>
          <a:lstStyle/>
          <a:p>
            <a:r>
              <a:rPr lang="fr-CA" sz="2400" dirty="0"/>
              <a:t>Donner accès à la diapositive 22 aux élèves pour qu’ils puissent compter la nouvelle collection de boutons à l’aide des cartes à points.</a:t>
            </a:r>
          </a:p>
          <a:p>
            <a:endParaRPr lang="fr-CA" sz="2400" dirty="0"/>
          </a:p>
          <a:p>
            <a:r>
              <a:rPr lang="fr-CA" sz="2400" dirty="0"/>
              <a:t>L’utilisation des cartes à 10 points permet aux élèves de se créer une représentation visuelle du point de repère 10, des relations jusqu’à 10 et du comptage par 10. De plus, cela permet aux élèves d’organiser des objets pour les compter, de compter à partir d’un nombre et de visualiser la relation partie-partie tout.</a:t>
            </a:r>
          </a:p>
          <a:p>
            <a:endParaRPr lang="fr-CA" sz="2400" dirty="0"/>
          </a:p>
        </p:txBody>
      </p:sp>
      <p:sp>
        <p:nvSpPr>
          <p:cNvPr id="6" name="TextBox 43">
            <a:extLst>
              <a:ext uri="{FF2B5EF4-FFF2-40B4-BE49-F238E27FC236}">
                <a16:creationId xmlns:a16="http://schemas.microsoft.com/office/drawing/2014/main" id="{02B2117A-55FE-42B7-8D2C-5EBD4DFCE92A}"/>
              </a:ext>
            </a:extLst>
          </p:cNvPr>
          <p:cNvSpPr txBox="1"/>
          <p:nvPr>
            <p:custDataLst>
              <p:tags r:id="rId5"/>
            </p:custDataLst>
          </p:nvPr>
        </p:nvSpPr>
        <p:spPr>
          <a:xfrm>
            <a:off x="886407" y="365779"/>
            <a:ext cx="6170001"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Cartes à 10 points</a:t>
            </a:r>
          </a:p>
        </p:txBody>
      </p:sp>
      <p:sp>
        <p:nvSpPr>
          <p:cNvPr id="7" name="Rectangle 42">
            <a:extLst>
              <a:ext uri="{FF2B5EF4-FFF2-40B4-BE49-F238E27FC236}">
                <a16:creationId xmlns:a16="http://schemas.microsoft.com/office/drawing/2014/main" id="{C33399A6-C4F2-4335-8AF8-3B62FC7FDEBF}"/>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30075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39230" y="2249881"/>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4" name="ZoneTexte 3"/>
          <p:cNvSpPr txBox="1"/>
          <p:nvPr>
            <p:custDataLst>
              <p:tags r:id="rId3"/>
            </p:custDataLst>
          </p:nvPr>
        </p:nvSpPr>
        <p:spPr>
          <a:xfrm>
            <a:off x="639230" y="1063567"/>
            <a:ext cx="3371272" cy="523220"/>
          </a:xfrm>
          <a:prstGeom prst="rect">
            <a:avLst/>
          </a:prstGeom>
          <a:noFill/>
        </p:spPr>
        <p:txBody>
          <a:bodyPr wrap="square" rtlCol="0">
            <a:spAutoFit/>
          </a:bodyPr>
          <a:lstStyle/>
          <a:p>
            <a:r>
              <a:rPr lang="fr-CA" sz="2800" b="1" dirty="0">
                <a:solidFill>
                  <a:schemeClr val="accent6"/>
                </a:solidFill>
                <a:ea typeface="+mn-lt"/>
                <a:cs typeface="+mn-lt"/>
              </a:rPr>
              <a:t>Démarche et conseils</a:t>
            </a:r>
            <a:endParaRPr lang="fr-CA" dirty="0">
              <a:cs typeface="Calibri"/>
            </a:endParaRPr>
          </a:p>
        </p:txBody>
      </p:sp>
      <p:sp>
        <p:nvSpPr>
          <p:cNvPr id="5" name="ZoneTexte 4"/>
          <p:cNvSpPr txBox="1"/>
          <p:nvPr>
            <p:custDataLst>
              <p:tags r:id="rId4"/>
            </p:custDataLst>
          </p:nvPr>
        </p:nvSpPr>
        <p:spPr>
          <a:xfrm>
            <a:off x="588677" y="1445856"/>
            <a:ext cx="8430631" cy="6740307"/>
          </a:xfrm>
          <a:prstGeom prst="rect">
            <a:avLst/>
          </a:prstGeom>
          <a:noFill/>
        </p:spPr>
        <p:txBody>
          <a:bodyPr wrap="square" rtlCol="0">
            <a:spAutoFit/>
          </a:bodyPr>
          <a:lstStyle/>
          <a:p>
            <a:r>
              <a:rPr lang="fr-CA" sz="2000" dirty="0">
                <a:cs typeface="Calibri"/>
              </a:rPr>
              <a:t>Présenter la diapositive 22 aux élèves et leur poser des questions telles que : </a:t>
            </a:r>
            <a:endParaRPr lang="en-CA" sz="2000" dirty="0">
              <a:ea typeface="+mn-lt"/>
              <a:cs typeface="+mn-lt"/>
            </a:endParaRPr>
          </a:p>
          <a:p>
            <a:pPr marL="285750" indent="-285750">
              <a:buFont typeface="Arial,Sans-Serif"/>
              <a:buChar char="•"/>
            </a:pPr>
            <a:r>
              <a:rPr lang="fr-CA" sz="2000" dirty="0">
                <a:cs typeface="Calibri"/>
              </a:rPr>
              <a:t>Voici des cartes à points. Combien de boutons y a-t-il sur la première carte à points?</a:t>
            </a:r>
          </a:p>
          <a:p>
            <a:pPr marL="285750" indent="-285750">
              <a:buFont typeface="Arial,Sans-Serif"/>
              <a:buChar char="•"/>
            </a:pPr>
            <a:r>
              <a:rPr lang="fr-CA" sz="2000" dirty="0">
                <a:cs typeface="Calibri"/>
              </a:rPr>
              <a:t>Sans déplacer les boutons, combien crois-tu qu’il y a de boutons en tout?</a:t>
            </a:r>
          </a:p>
          <a:p>
            <a:pPr marL="285750" indent="-285750">
              <a:buFont typeface="Arial,Sans-Serif"/>
              <a:buChar char="•"/>
            </a:pPr>
            <a:r>
              <a:rPr lang="fr-CA" sz="2000" dirty="0">
                <a:cs typeface="Calibri"/>
              </a:rPr>
              <a:t>Inviter les élèves à expliquer leur raisonnement « </a:t>
            </a:r>
            <a:r>
              <a:rPr lang="fr-CA" sz="2000" i="1" dirty="0">
                <a:cs typeface="Calibri"/>
              </a:rPr>
              <a:t>Comment le sais-tu?».</a:t>
            </a:r>
          </a:p>
          <a:p>
            <a:pPr marL="285750" indent="-285750">
              <a:buFont typeface="Arial,Sans-Serif"/>
              <a:buChar char="•"/>
            </a:pPr>
            <a:r>
              <a:rPr lang="fr-CA" sz="2000" dirty="0">
                <a:cs typeface="Calibri"/>
              </a:rPr>
              <a:t>Noter les estimations des élèves afin de les comparer avec la quantité de boutons et pour en discuter avec élèves.</a:t>
            </a:r>
          </a:p>
          <a:p>
            <a:endParaRPr lang="fr-CA" sz="2000" dirty="0">
              <a:cs typeface="Calibri"/>
            </a:endParaRPr>
          </a:p>
          <a:p>
            <a:r>
              <a:rPr lang="fr-CA" sz="2000" dirty="0">
                <a:cs typeface="Calibri"/>
              </a:rPr>
              <a:t>Inviter les élèves à valider leur estimation en plaçant les boutons sur les cartes à points. Comparer les estimations et la quantité de boutons. Poser des questions telles que:</a:t>
            </a:r>
          </a:p>
          <a:p>
            <a:pPr marL="342900" indent="-342900">
              <a:buFont typeface="Arial" panose="020B0604020202020204" pitchFamily="34" charset="0"/>
              <a:buChar char="•"/>
            </a:pPr>
            <a:r>
              <a:rPr lang="fr-CA" sz="2000" dirty="0">
                <a:cs typeface="Calibri"/>
              </a:rPr>
              <a:t>Quelles estimations que nous avons faites se rapprochent de la quantité de boutons?</a:t>
            </a:r>
          </a:p>
          <a:p>
            <a:pPr marL="342900" indent="-342900">
              <a:buFont typeface="Arial" panose="020B0604020202020204" pitchFamily="34" charset="0"/>
              <a:buChar char="•"/>
            </a:pPr>
            <a:r>
              <a:rPr lang="fr-CA" sz="2000" dirty="0">
                <a:cs typeface="Calibri"/>
              </a:rPr>
              <a:t>Quelles estimations que nous avons faites s’éloignent de la quantité de boutons?</a:t>
            </a:r>
          </a:p>
          <a:p>
            <a:pPr marL="342900" indent="-342900">
              <a:buFont typeface="Arial" panose="020B0604020202020204" pitchFamily="34" charset="0"/>
              <a:buChar char="•"/>
            </a:pPr>
            <a:r>
              <a:rPr lang="fr-CA" sz="2000" dirty="0">
                <a:cs typeface="Calibri"/>
              </a:rPr>
              <a:t>Quelles seraient des estimations raisonnables.</a:t>
            </a:r>
          </a:p>
          <a:p>
            <a:endParaRPr lang="fr-CA" sz="2000" dirty="0">
              <a:cs typeface="Calibri"/>
            </a:endParaRPr>
          </a:p>
          <a:p>
            <a:endParaRPr lang="fr-CA" sz="2000" dirty="0">
              <a:cs typeface="Calibri"/>
            </a:endParaRPr>
          </a:p>
          <a:p>
            <a:endParaRPr lang="fr-CA" sz="2400" dirty="0">
              <a:cs typeface="Calibri"/>
            </a:endParaRPr>
          </a:p>
          <a:p>
            <a:endParaRPr lang="fr-CA" sz="2400" dirty="0">
              <a:ea typeface="+mn-lt"/>
              <a:cs typeface="+mn-lt"/>
            </a:endParaRPr>
          </a:p>
          <a:p>
            <a:r>
              <a:rPr lang="fr-CA" sz="2400" dirty="0">
                <a:cs typeface="Calibri"/>
              </a:rPr>
              <a:t>  </a:t>
            </a:r>
            <a:r>
              <a:rPr lang="en-CA" sz="2400" dirty="0">
                <a:cs typeface="Calibri"/>
              </a:rPr>
              <a:t> </a:t>
            </a:r>
            <a:endParaRPr lang="en-US" sz="2400" dirty="0">
              <a:ea typeface="+mn-lt"/>
              <a:cs typeface="+mn-lt"/>
            </a:endParaRPr>
          </a:p>
        </p:txBody>
      </p:sp>
      <p:sp>
        <p:nvSpPr>
          <p:cNvPr id="6" name="ZoneTexte 5"/>
          <p:cNvSpPr txBox="1"/>
          <p:nvPr>
            <p:custDataLst>
              <p:tags r:id="rId5"/>
            </p:custDataLst>
          </p:nvPr>
        </p:nvSpPr>
        <p:spPr>
          <a:xfrm>
            <a:off x="9103476" y="1765411"/>
            <a:ext cx="2653293" cy="2862322"/>
          </a:xfrm>
          <a:prstGeom prst="rect">
            <a:avLst/>
          </a:prstGeom>
          <a:solidFill>
            <a:schemeClr val="accent6">
              <a:lumMod val="60000"/>
              <a:lumOff val="40000"/>
            </a:schemeClr>
          </a:solidFill>
        </p:spPr>
        <p:txBody>
          <a:bodyPr wrap="square" rtlCol="0">
            <a:spAutoFit/>
          </a:bodyPr>
          <a:lstStyle/>
          <a:p>
            <a:r>
              <a:rPr lang="fr-CA" b="1" dirty="0">
                <a:cs typeface="Calibri"/>
              </a:rPr>
              <a:t>À noter :</a:t>
            </a:r>
            <a:r>
              <a:rPr lang="en-CA" dirty="0">
                <a:cs typeface="Calibri"/>
              </a:rPr>
              <a:t> </a:t>
            </a:r>
            <a:endParaRPr lang="en-US" dirty="0">
              <a:ea typeface="+mn-lt"/>
              <a:cs typeface="+mn-lt"/>
            </a:endParaRPr>
          </a:p>
          <a:p>
            <a:r>
              <a:rPr lang="fr-CA" dirty="0">
                <a:cs typeface="Calibri"/>
              </a:rPr>
              <a:t>Lorsqu’on demande aux élèves d’estimer, il faut leur donner un référent. L’estimation n’est pas d’obtenir le nombre exact, il s’agit plutôt de déterminer des quantités approximatives en se basant sur des référents. </a:t>
            </a:r>
            <a:endParaRPr lang="en-US" dirty="0">
              <a:ea typeface="+mn-lt"/>
              <a:cs typeface="+mn-lt"/>
            </a:endParaRPr>
          </a:p>
        </p:txBody>
      </p:sp>
      <p:sp>
        <p:nvSpPr>
          <p:cNvPr id="8" name="TextBox 43">
            <a:extLst>
              <a:ext uri="{FF2B5EF4-FFF2-40B4-BE49-F238E27FC236}">
                <a16:creationId xmlns:a16="http://schemas.microsoft.com/office/drawing/2014/main" id="{02B2117A-55FE-42B7-8D2C-5EBD4DFCE92A}"/>
              </a:ext>
            </a:extLst>
          </p:cNvPr>
          <p:cNvSpPr txBox="1"/>
          <p:nvPr>
            <p:custDataLst>
              <p:tags r:id="rId6"/>
            </p:custDataLst>
          </p:nvPr>
        </p:nvSpPr>
        <p:spPr>
          <a:xfrm>
            <a:off x="886407" y="365779"/>
            <a:ext cx="6144121"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Cartes à 10 points</a:t>
            </a:r>
          </a:p>
        </p:txBody>
      </p:sp>
      <p:sp>
        <p:nvSpPr>
          <p:cNvPr id="9" name="Rectangle 42">
            <a:extLst>
              <a:ext uri="{FF2B5EF4-FFF2-40B4-BE49-F238E27FC236}">
                <a16:creationId xmlns:a16="http://schemas.microsoft.com/office/drawing/2014/main" id="{C33399A6-C4F2-4335-8AF8-3B62FC7FDEBF}"/>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1822760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72630" y="18256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custDataLst>
              <p:tags r:id="rId2"/>
            </p:custDataLst>
          </p:nvPr>
        </p:nvSpPr>
        <p:spPr>
          <a:xfrm>
            <a:off x="1036959" y="356904"/>
            <a:ext cx="5941812" cy="461665"/>
          </a:xfrm>
          <a:prstGeom prst="rect">
            <a:avLst/>
          </a:prstGeom>
          <a:solidFill>
            <a:srgbClr val="C00000"/>
          </a:solidFill>
          <a:ln w="28575">
            <a:solidFill>
              <a:srgbClr val="920305"/>
            </a:solidFill>
          </a:ln>
        </p:spPr>
        <p:txBody>
          <a:bodyPr wrap="square" lIns="91440" tIns="45720" rIns="91440" bIns="45720" rtlCol="0" anchor="t">
            <a:spAutoFit/>
          </a:bodyPr>
          <a:lstStyle/>
          <a:p>
            <a:pPr>
              <a:defRPr/>
            </a:pPr>
            <a:r>
              <a:rPr lang="fr-CA" sz="2400" dirty="0">
                <a:solidFill>
                  <a:prstClr val="white"/>
                </a:solidFill>
                <a:cs typeface="Cavolini"/>
              </a:rPr>
              <a:t>Réalisation et exploration  – Cartes à 10 points</a:t>
            </a:r>
          </a:p>
        </p:txBody>
      </p:sp>
      <p:sp>
        <p:nvSpPr>
          <p:cNvPr id="27" name="Rectangle 26">
            <a:extLst>
              <a:ext uri="{FF2B5EF4-FFF2-40B4-BE49-F238E27FC236}">
                <a16:creationId xmlns:a16="http://schemas.microsoft.com/office/drawing/2014/main" id="{2FFE1002-E844-3642-A0B9-10BEEFD39A80}"/>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62" name="Picture 14" descr="Une image contenant écran, bâtiment, assis, fenêtre&#10;&#10;Description générée automatiquement">
            <a:extLst>
              <a:ext uri="{FF2B5EF4-FFF2-40B4-BE49-F238E27FC236}">
                <a16:creationId xmlns:a16="http://schemas.microsoft.com/office/drawing/2014/main" id="{F2CED690-78DE-44A3-B261-4566ADAD1105}"/>
              </a:ext>
            </a:extLst>
          </p:cNvPr>
          <p:cNvPicPr>
            <a:picLocks noChangeAspect="1"/>
          </p:cNvPicPr>
          <p:nvPr>
            <p:custDataLst>
              <p:tags r:id="rId4"/>
            </p:custDataLst>
          </p:nvPr>
        </p:nvPicPr>
        <p:blipFill>
          <a:blip r:embed="rId31"/>
          <a:stretch>
            <a:fillRect/>
          </a:stretch>
        </p:blipFill>
        <p:spPr>
          <a:xfrm rot="10800000">
            <a:off x="4716576" y="1382247"/>
            <a:ext cx="2152794" cy="5083918"/>
          </a:xfrm>
          <a:prstGeom prst="rect">
            <a:avLst/>
          </a:prstGeom>
        </p:spPr>
      </p:pic>
      <p:pic>
        <p:nvPicPr>
          <p:cNvPr id="63" name="Picture 14" descr="Une image contenant écran, bâtiment, assis, fenêtre&#10;&#10;Description générée automatiquement">
            <a:extLst>
              <a:ext uri="{FF2B5EF4-FFF2-40B4-BE49-F238E27FC236}">
                <a16:creationId xmlns:a16="http://schemas.microsoft.com/office/drawing/2014/main" id="{56C57709-66BC-46A8-A516-ADF18A73FC4E}"/>
              </a:ext>
            </a:extLst>
          </p:cNvPr>
          <p:cNvPicPr>
            <a:picLocks noChangeAspect="1"/>
          </p:cNvPicPr>
          <p:nvPr>
            <p:custDataLst>
              <p:tags r:id="rId5"/>
            </p:custDataLst>
          </p:nvPr>
        </p:nvPicPr>
        <p:blipFill>
          <a:blip r:embed="rId31"/>
          <a:stretch>
            <a:fillRect/>
          </a:stretch>
        </p:blipFill>
        <p:spPr>
          <a:xfrm rot="10800000">
            <a:off x="2607034" y="1359834"/>
            <a:ext cx="2152794" cy="5083918"/>
          </a:xfrm>
          <a:prstGeom prst="rect">
            <a:avLst/>
          </a:prstGeom>
        </p:spPr>
      </p:pic>
      <p:pic>
        <p:nvPicPr>
          <p:cNvPr id="64" name="Picture 14" descr="Une image contenant écran, bâtiment, assis, fenêtre&#10;&#10;Description générée automatiquement">
            <a:extLst>
              <a:ext uri="{FF2B5EF4-FFF2-40B4-BE49-F238E27FC236}">
                <a16:creationId xmlns:a16="http://schemas.microsoft.com/office/drawing/2014/main" id="{10BB063D-ADD2-44CA-A799-8DD6963FB52B}"/>
              </a:ext>
            </a:extLst>
          </p:cNvPr>
          <p:cNvPicPr>
            <a:picLocks noChangeAspect="1"/>
          </p:cNvPicPr>
          <p:nvPr>
            <p:custDataLst>
              <p:tags r:id="rId6"/>
            </p:custDataLst>
          </p:nvPr>
        </p:nvPicPr>
        <p:blipFill>
          <a:blip r:embed="rId31"/>
          <a:stretch>
            <a:fillRect/>
          </a:stretch>
        </p:blipFill>
        <p:spPr>
          <a:xfrm rot="10800000">
            <a:off x="456072" y="1359834"/>
            <a:ext cx="2152794" cy="5083918"/>
          </a:xfrm>
          <a:prstGeom prst="rect">
            <a:avLst/>
          </a:prstGeom>
        </p:spPr>
      </p:pic>
      <p:pic>
        <p:nvPicPr>
          <p:cNvPr id="18" name="Picture 5" descr="Icon&#10;&#10;Description automatically generated">
            <a:extLst>
              <a:ext uri="{FF2B5EF4-FFF2-40B4-BE49-F238E27FC236}">
                <a16:creationId xmlns:a16="http://schemas.microsoft.com/office/drawing/2014/main" id="{8FB3C2A7-40AD-4521-A226-A2A4154A3628}"/>
              </a:ext>
            </a:extLst>
          </p:cNvPr>
          <p:cNvPicPr>
            <a:picLocks noChangeAspect="1"/>
          </p:cNvPicPr>
          <p:nvPr>
            <p:custDataLst>
              <p:tags r:id="rId7"/>
            </p:custDataLst>
          </p:nvPr>
        </p:nvPicPr>
        <p:blipFill>
          <a:blip r:embed="rId32"/>
          <a:stretch>
            <a:fillRect/>
          </a:stretch>
        </p:blipFill>
        <p:spPr>
          <a:xfrm rot="16200000">
            <a:off x="10898220" y="1756341"/>
            <a:ext cx="572324" cy="554296"/>
          </a:xfrm>
          <a:prstGeom prst="rect">
            <a:avLst/>
          </a:prstGeom>
        </p:spPr>
      </p:pic>
      <p:pic>
        <p:nvPicPr>
          <p:cNvPr id="19" name="Picture 7" descr="Icon&#10;&#10;Description automatically generated">
            <a:extLst>
              <a:ext uri="{FF2B5EF4-FFF2-40B4-BE49-F238E27FC236}">
                <a16:creationId xmlns:a16="http://schemas.microsoft.com/office/drawing/2014/main" id="{7AA034B5-23E4-4D3E-AA1F-B71AC7105568}"/>
              </a:ext>
            </a:extLst>
          </p:cNvPr>
          <p:cNvPicPr>
            <a:picLocks noChangeAspect="1"/>
          </p:cNvPicPr>
          <p:nvPr>
            <p:custDataLst>
              <p:tags r:id="rId8"/>
            </p:custDataLst>
          </p:nvPr>
        </p:nvPicPr>
        <p:blipFill>
          <a:blip r:embed="rId33"/>
          <a:stretch>
            <a:fillRect/>
          </a:stretch>
        </p:blipFill>
        <p:spPr>
          <a:xfrm rot="16200000">
            <a:off x="9921993" y="2760550"/>
            <a:ext cx="677525" cy="653865"/>
          </a:xfrm>
          <a:prstGeom prst="rect">
            <a:avLst/>
          </a:prstGeom>
        </p:spPr>
      </p:pic>
      <p:pic>
        <p:nvPicPr>
          <p:cNvPr id="23" name="Picture 9" descr="Icon&#10;&#10;Description automatically generated">
            <a:extLst>
              <a:ext uri="{FF2B5EF4-FFF2-40B4-BE49-F238E27FC236}">
                <a16:creationId xmlns:a16="http://schemas.microsoft.com/office/drawing/2014/main" id="{E5953035-E5F5-4211-84D6-D708CEF0CE4A}"/>
              </a:ext>
            </a:extLst>
          </p:cNvPr>
          <p:cNvPicPr>
            <a:picLocks noChangeAspect="1"/>
          </p:cNvPicPr>
          <p:nvPr>
            <p:custDataLst>
              <p:tags r:id="rId9"/>
            </p:custDataLst>
          </p:nvPr>
        </p:nvPicPr>
        <p:blipFill>
          <a:blip r:embed="rId34"/>
          <a:stretch>
            <a:fillRect/>
          </a:stretch>
        </p:blipFill>
        <p:spPr>
          <a:xfrm rot="16200000">
            <a:off x="7809438" y="5168439"/>
            <a:ext cx="491461" cy="490791"/>
          </a:xfrm>
          <a:prstGeom prst="rect">
            <a:avLst/>
          </a:prstGeom>
        </p:spPr>
      </p:pic>
      <p:pic>
        <p:nvPicPr>
          <p:cNvPr id="25" name="Picture 11" descr="A close up of a logo&#10;&#10;Description automatically generated">
            <a:extLst>
              <a:ext uri="{FF2B5EF4-FFF2-40B4-BE49-F238E27FC236}">
                <a16:creationId xmlns:a16="http://schemas.microsoft.com/office/drawing/2014/main" id="{9812BED3-9EB6-4BF3-9349-A739DD352846}"/>
              </a:ext>
            </a:extLst>
          </p:cNvPr>
          <p:cNvPicPr>
            <a:picLocks noChangeAspect="1"/>
          </p:cNvPicPr>
          <p:nvPr>
            <p:custDataLst>
              <p:tags r:id="rId10"/>
            </p:custDataLst>
          </p:nvPr>
        </p:nvPicPr>
        <p:blipFill>
          <a:blip r:embed="rId35"/>
          <a:stretch>
            <a:fillRect/>
          </a:stretch>
        </p:blipFill>
        <p:spPr>
          <a:xfrm rot="16200000">
            <a:off x="10895744" y="5405663"/>
            <a:ext cx="664964" cy="681306"/>
          </a:xfrm>
          <a:prstGeom prst="rect">
            <a:avLst/>
          </a:prstGeom>
        </p:spPr>
      </p:pic>
      <p:pic>
        <p:nvPicPr>
          <p:cNvPr id="28" name="Picture 12" descr="Icon&#10;&#10;Description automatically generated">
            <a:extLst>
              <a:ext uri="{FF2B5EF4-FFF2-40B4-BE49-F238E27FC236}">
                <a16:creationId xmlns:a16="http://schemas.microsoft.com/office/drawing/2014/main" id="{534F9C6A-74FC-4103-8778-86E85B189C25}"/>
              </a:ext>
            </a:extLst>
          </p:cNvPr>
          <p:cNvPicPr>
            <a:picLocks noChangeAspect="1"/>
          </p:cNvPicPr>
          <p:nvPr>
            <p:custDataLst>
              <p:tags r:id="rId11"/>
            </p:custDataLst>
          </p:nvPr>
        </p:nvPicPr>
        <p:blipFill>
          <a:blip r:embed="rId36"/>
          <a:stretch>
            <a:fillRect/>
          </a:stretch>
        </p:blipFill>
        <p:spPr>
          <a:xfrm rot="16200000">
            <a:off x="9356059" y="5380071"/>
            <a:ext cx="428654" cy="450806"/>
          </a:xfrm>
          <a:prstGeom prst="rect">
            <a:avLst/>
          </a:prstGeom>
        </p:spPr>
      </p:pic>
      <p:pic>
        <p:nvPicPr>
          <p:cNvPr id="29" name="Picture 13" descr="Icon&#10;&#10;Description automatically generated">
            <a:extLst>
              <a:ext uri="{FF2B5EF4-FFF2-40B4-BE49-F238E27FC236}">
                <a16:creationId xmlns:a16="http://schemas.microsoft.com/office/drawing/2014/main" id="{3674AD18-9A95-431E-A5AD-5D688515D5EB}"/>
              </a:ext>
            </a:extLst>
          </p:cNvPr>
          <p:cNvPicPr>
            <a:picLocks noChangeAspect="1"/>
          </p:cNvPicPr>
          <p:nvPr>
            <p:custDataLst>
              <p:tags r:id="rId12"/>
            </p:custDataLst>
          </p:nvPr>
        </p:nvPicPr>
        <p:blipFill>
          <a:blip r:embed="rId37"/>
          <a:stretch>
            <a:fillRect/>
          </a:stretch>
        </p:blipFill>
        <p:spPr>
          <a:xfrm rot="16200000">
            <a:off x="8096105" y="2728212"/>
            <a:ext cx="612363" cy="612313"/>
          </a:xfrm>
          <a:prstGeom prst="rect">
            <a:avLst/>
          </a:prstGeom>
        </p:spPr>
      </p:pic>
      <p:pic>
        <p:nvPicPr>
          <p:cNvPr id="31" name="Picture 14" descr="A picture containing icon&#10;&#10;Description automatically generated">
            <a:extLst>
              <a:ext uri="{FF2B5EF4-FFF2-40B4-BE49-F238E27FC236}">
                <a16:creationId xmlns:a16="http://schemas.microsoft.com/office/drawing/2014/main" id="{4D08D7D5-E8CB-4041-AE96-8EC659B58256}"/>
              </a:ext>
            </a:extLst>
          </p:cNvPr>
          <p:cNvPicPr>
            <a:picLocks noChangeAspect="1"/>
          </p:cNvPicPr>
          <p:nvPr>
            <p:custDataLst>
              <p:tags r:id="rId13"/>
            </p:custDataLst>
          </p:nvPr>
        </p:nvPicPr>
        <p:blipFill>
          <a:blip r:embed="rId38"/>
          <a:stretch>
            <a:fillRect/>
          </a:stretch>
        </p:blipFill>
        <p:spPr>
          <a:xfrm rot="16200000">
            <a:off x="712224" y="4452753"/>
            <a:ext cx="669675" cy="649945"/>
          </a:xfrm>
          <a:prstGeom prst="rect">
            <a:avLst/>
          </a:prstGeom>
        </p:spPr>
      </p:pic>
      <p:pic>
        <p:nvPicPr>
          <p:cNvPr id="35" name="Picture 16" descr="Icon&#10;&#10;Description automatically generated">
            <a:extLst>
              <a:ext uri="{FF2B5EF4-FFF2-40B4-BE49-F238E27FC236}">
                <a16:creationId xmlns:a16="http://schemas.microsoft.com/office/drawing/2014/main" id="{9978A6A2-FA62-4628-B5B3-66EA94AB5A98}"/>
              </a:ext>
            </a:extLst>
          </p:cNvPr>
          <p:cNvPicPr>
            <a:picLocks noChangeAspect="1"/>
          </p:cNvPicPr>
          <p:nvPr>
            <p:custDataLst>
              <p:tags r:id="rId14"/>
            </p:custDataLst>
          </p:nvPr>
        </p:nvPicPr>
        <p:blipFill>
          <a:blip r:embed="rId39"/>
          <a:stretch>
            <a:fillRect/>
          </a:stretch>
        </p:blipFill>
        <p:spPr>
          <a:xfrm rot="16200000">
            <a:off x="689067" y="3505950"/>
            <a:ext cx="703433" cy="718154"/>
          </a:xfrm>
          <a:prstGeom prst="rect">
            <a:avLst/>
          </a:prstGeom>
        </p:spPr>
      </p:pic>
      <p:pic>
        <p:nvPicPr>
          <p:cNvPr id="37" name="Picture 17" descr="Icon&#10;&#10;Description automatically generated">
            <a:extLst>
              <a:ext uri="{FF2B5EF4-FFF2-40B4-BE49-F238E27FC236}">
                <a16:creationId xmlns:a16="http://schemas.microsoft.com/office/drawing/2014/main" id="{2DB7EE66-F80F-4ABE-95B1-76A99D28E728}"/>
              </a:ext>
            </a:extLst>
          </p:cNvPr>
          <p:cNvPicPr>
            <a:picLocks noChangeAspect="1"/>
          </p:cNvPicPr>
          <p:nvPr>
            <p:custDataLst>
              <p:tags r:id="rId15"/>
            </p:custDataLst>
          </p:nvPr>
        </p:nvPicPr>
        <p:blipFill>
          <a:blip r:embed="rId40"/>
          <a:stretch>
            <a:fillRect/>
          </a:stretch>
        </p:blipFill>
        <p:spPr>
          <a:xfrm rot="16200000">
            <a:off x="11253242" y="2730329"/>
            <a:ext cx="551127" cy="549592"/>
          </a:xfrm>
          <a:prstGeom prst="rect">
            <a:avLst/>
          </a:prstGeom>
        </p:spPr>
      </p:pic>
      <p:pic>
        <p:nvPicPr>
          <p:cNvPr id="39" name="Picture 18" descr="Icon&#10;&#10;Description automatically generated">
            <a:extLst>
              <a:ext uri="{FF2B5EF4-FFF2-40B4-BE49-F238E27FC236}">
                <a16:creationId xmlns:a16="http://schemas.microsoft.com/office/drawing/2014/main" id="{37B84F16-3A18-445E-95ED-32EFD532706C}"/>
              </a:ext>
            </a:extLst>
          </p:cNvPr>
          <p:cNvPicPr>
            <a:picLocks noChangeAspect="1"/>
          </p:cNvPicPr>
          <p:nvPr>
            <p:custDataLst>
              <p:tags r:id="rId16"/>
            </p:custDataLst>
          </p:nvPr>
        </p:nvPicPr>
        <p:blipFill>
          <a:blip r:embed="rId41"/>
          <a:stretch>
            <a:fillRect/>
          </a:stretch>
        </p:blipFill>
        <p:spPr>
          <a:xfrm rot="16200000">
            <a:off x="9792681" y="4308270"/>
            <a:ext cx="535425" cy="529208"/>
          </a:xfrm>
          <a:prstGeom prst="rect">
            <a:avLst/>
          </a:prstGeom>
        </p:spPr>
      </p:pic>
      <p:pic>
        <p:nvPicPr>
          <p:cNvPr id="72" name="Picture 20" descr="Icon&#10;&#10;Description automatically generated">
            <a:extLst>
              <a:ext uri="{FF2B5EF4-FFF2-40B4-BE49-F238E27FC236}">
                <a16:creationId xmlns:a16="http://schemas.microsoft.com/office/drawing/2014/main" id="{F021F43C-98B7-4FC1-9B72-A4286384D95A}"/>
              </a:ext>
            </a:extLst>
          </p:cNvPr>
          <p:cNvPicPr>
            <a:picLocks noChangeAspect="1"/>
          </p:cNvPicPr>
          <p:nvPr>
            <p:custDataLst>
              <p:tags r:id="rId17"/>
            </p:custDataLst>
          </p:nvPr>
        </p:nvPicPr>
        <p:blipFill>
          <a:blip r:embed="rId42"/>
          <a:stretch>
            <a:fillRect/>
          </a:stretch>
        </p:blipFill>
        <p:spPr>
          <a:xfrm rot="16200000">
            <a:off x="695194" y="1743795"/>
            <a:ext cx="574679" cy="577032"/>
          </a:xfrm>
          <a:prstGeom prst="rect">
            <a:avLst/>
          </a:prstGeom>
        </p:spPr>
      </p:pic>
      <p:pic>
        <p:nvPicPr>
          <p:cNvPr id="76" name="Picture 24" descr="Icon&#10;&#10;Description automatically generated">
            <a:extLst>
              <a:ext uri="{FF2B5EF4-FFF2-40B4-BE49-F238E27FC236}">
                <a16:creationId xmlns:a16="http://schemas.microsoft.com/office/drawing/2014/main" id="{45274AEA-6BE6-4C3E-8767-FFB7E9E70141}"/>
              </a:ext>
            </a:extLst>
          </p:cNvPr>
          <p:cNvPicPr>
            <a:picLocks noChangeAspect="1"/>
          </p:cNvPicPr>
          <p:nvPr>
            <p:custDataLst>
              <p:tags r:id="rId18"/>
            </p:custDataLst>
          </p:nvPr>
        </p:nvPicPr>
        <p:blipFill>
          <a:blip r:embed="rId43"/>
          <a:stretch>
            <a:fillRect/>
          </a:stretch>
        </p:blipFill>
        <p:spPr>
          <a:xfrm rot="16200000">
            <a:off x="9947673" y="1632986"/>
            <a:ext cx="385475" cy="413174"/>
          </a:xfrm>
          <a:prstGeom prst="rect">
            <a:avLst/>
          </a:prstGeom>
        </p:spPr>
      </p:pic>
      <p:pic>
        <p:nvPicPr>
          <p:cNvPr id="78" name="Picture 25" descr="Shape, icon&#10;&#10;Description automatically generated">
            <a:extLst>
              <a:ext uri="{FF2B5EF4-FFF2-40B4-BE49-F238E27FC236}">
                <a16:creationId xmlns:a16="http://schemas.microsoft.com/office/drawing/2014/main" id="{EC67C0A3-EFB3-4B12-9BAE-22FAB7D17D81}"/>
              </a:ext>
            </a:extLst>
          </p:cNvPr>
          <p:cNvPicPr>
            <a:picLocks noChangeAspect="1"/>
          </p:cNvPicPr>
          <p:nvPr>
            <p:custDataLst>
              <p:tags r:id="rId19"/>
            </p:custDataLst>
          </p:nvPr>
        </p:nvPicPr>
        <p:blipFill>
          <a:blip r:embed="rId44"/>
          <a:stretch>
            <a:fillRect/>
          </a:stretch>
        </p:blipFill>
        <p:spPr>
          <a:xfrm rot="16200000">
            <a:off x="8753330" y="1857398"/>
            <a:ext cx="447496" cy="431990"/>
          </a:xfrm>
          <a:prstGeom prst="rect">
            <a:avLst/>
          </a:prstGeom>
        </p:spPr>
      </p:pic>
      <p:pic>
        <p:nvPicPr>
          <p:cNvPr id="80" name="Picture 27" descr="Icon&#10;&#10;Description automatically generated">
            <a:extLst>
              <a:ext uri="{FF2B5EF4-FFF2-40B4-BE49-F238E27FC236}">
                <a16:creationId xmlns:a16="http://schemas.microsoft.com/office/drawing/2014/main" id="{F251A3FE-50AA-4A83-B650-AC2711796862}"/>
              </a:ext>
            </a:extLst>
          </p:cNvPr>
          <p:cNvPicPr>
            <a:picLocks noChangeAspect="1"/>
          </p:cNvPicPr>
          <p:nvPr>
            <p:custDataLst>
              <p:tags r:id="rId20"/>
            </p:custDataLst>
          </p:nvPr>
        </p:nvPicPr>
        <p:blipFill>
          <a:blip r:embed="rId45"/>
          <a:stretch>
            <a:fillRect/>
          </a:stretch>
        </p:blipFill>
        <p:spPr>
          <a:xfrm rot="16200000">
            <a:off x="778957" y="5501062"/>
            <a:ext cx="536211" cy="599029"/>
          </a:xfrm>
          <a:prstGeom prst="rect">
            <a:avLst/>
          </a:prstGeom>
        </p:spPr>
      </p:pic>
      <p:pic>
        <p:nvPicPr>
          <p:cNvPr id="82" name="Picture 28" descr="Icon&#10;&#10;Description automatically generated">
            <a:extLst>
              <a:ext uri="{FF2B5EF4-FFF2-40B4-BE49-F238E27FC236}">
                <a16:creationId xmlns:a16="http://schemas.microsoft.com/office/drawing/2014/main" id="{B18552F8-3398-40FE-B5DA-99944234CC41}"/>
              </a:ext>
            </a:extLst>
          </p:cNvPr>
          <p:cNvPicPr>
            <a:picLocks noChangeAspect="1"/>
          </p:cNvPicPr>
          <p:nvPr>
            <p:custDataLst>
              <p:tags r:id="rId21"/>
            </p:custDataLst>
          </p:nvPr>
        </p:nvPicPr>
        <p:blipFill>
          <a:blip r:embed="rId46"/>
          <a:stretch>
            <a:fillRect/>
          </a:stretch>
        </p:blipFill>
        <p:spPr>
          <a:xfrm rot="16200000">
            <a:off x="688405" y="2557231"/>
            <a:ext cx="697105" cy="762765"/>
          </a:xfrm>
          <a:prstGeom prst="rect">
            <a:avLst/>
          </a:prstGeom>
        </p:spPr>
      </p:pic>
      <p:pic>
        <p:nvPicPr>
          <p:cNvPr id="84" name="Picture 29" descr="Icon&#10;&#10;Description automatically generated">
            <a:extLst>
              <a:ext uri="{FF2B5EF4-FFF2-40B4-BE49-F238E27FC236}">
                <a16:creationId xmlns:a16="http://schemas.microsoft.com/office/drawing/2014/main" id="{56DD52C5-3EAA-4E0A-8752-A3A514055309}"/>
              </a:ext>
            </a:extLst>
          </p:cNvPr>
          <p:cNvPicPr>
            <a:picLocks noChangeAspect="1"/>
          </p:cNvPicPr>
          <p:nvPr>
            <p:custDataLst>
              <p:tags r:id="rId22"/>
            </p:custDataLst>
          </p:nvPr>
        </p:nvPicPr>
        <p:blipFill>
          <a:blip r:embed="rId47"/>
          <a:stretch>
            <a:fillRect/>
          </a:stretch>
        </p:blipFill>
        <p:spPr>
          <a:xfrm rot="16200000">
            <a:off x="9231387" y="3333027"/>
            <a:ext cx="465553" cy="480599"/>
          </a:xfrm>
          <a:prstGeom prst="rect">
            <a:avLst/>
          </a:prstGeom>
        </p:spPr>
      </p:pic>
      <p:pic>
        <p:nvPicPr>
          <p:cNvPr id="88" name="Picture 79" descr="A picture containing shape&#10;&#10;Description automatically generated">
            <a:extLst>
              <a:ext uri="{FF2B5EF4-FFF2-40B4-BE49-F238E27FC236}">
                <a16:creationId xmlns:a16="http://schemas.microsoft.com/office/drawing/2014/main" id="{CD6D86B8-5984-477D-A04A-E9148189C66D}"/>
              </a:ext>
            </a:extLst>
          </p:cNvPr>
          <p:cNvPicPr>
            <a:picLocks noChangeAspect="1"/>
          </p:cNvPicPr>
          <p:nvPr>
            <p:custDataLst>
              <p:tags r:id="rId23"/>
            </p:custDataLst>
          </p:nvPr>
        </p:nvPicPr>
        <p:blipFill>
          <a:blip r:embed="rId48"/>
          <a:stretch>
            <a:fillRect/>
          </a:stretch>
        </p:blipFill>
        <p:spPr>
          <a:xfrm rot="16200000">
            <a:off x="8306154" y="4224148"/>
            <a:ext cx="426299" cy="437479"/>
          </a:xfrm>
          <a:prstGeom prst="rect">
            <a:avLst/>
          </a:prstGeom>
        </p:spPr>
      </p:pic>
      <p:pic>
        <p:nvPicPr>
          <p:cNvPr id="92" name="Picture 129" descr="Shape, circle&#10;&#10;Description automatically generated">
            <a:extLst>
              <a:ext uri="{FF2B5EF4-FFF2-40B4-BE49-F238E27FC236}">
                <a16:creationId xmlns:a16="http://schemas.microsoft.com/office/drawing/2014/main" id="{EA7C3E17-58FF-48F2-992C-8643EB192B14}"/>
              </a:ext>
            </a:extLst>
          </p:cNvPr>
          <p:cNvPicPr>
            <a:picLocks noChangeAspect="1"/>
          </p:cNvPicPr>
          <p:nvPr>
            <p:custDataLst>
              <p:tags r:id="rId24"/>
            </p:custDataLst>
          </p:nvPr>
        </p:nvPicPr>
        <p:blipFill>
          <a:blip r:embed="rId49"/>
          <a:stretch>
            <a:fillRect/>
          </a:stretch>
        </p:blipFill>
        <p:spPr>
          <a:xfrm rot="16200000">
            <a:off x="11164769" y="3616940"/>
            <a:ext cx="593522" cy="599769"/>
          </a:xfrm>
          <a:prstGeom prst="rect">
            <a:avLst/>
          </a:prstGeom>
        </p:spPr>
      </p:pic>
      <p:sp>
        <p:nvSpPr>
          <p:cNvPr id="2" name="TextBox 1">
            <a:extLst>
              <a:ext uri="{FF2B5EF4-FFF2-40B4-BE49-F238E27FC236}">
                <a16:creationId xmlns:a16="http://schemas.microsoft.com/office/drawing/2014/main" id="{A0D6A474-8ED1-4E95-A9A8-440040967887}"/>
              </a:ext>
            </a:extLst>
          </p:cNvPr>
          <p:cNvSpPr txBox="1"/>
          <p:nvPr>
            <p:custDataLst>
              <p:tags r:id="rId25"/>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5" name="Son enregistré">
            <a:hlinkClick r:id="" action="ppaction://media"/>
            <a:extLst>
              <a:ext uri="{FF2B5EF4-FFF2-40B4-BE49-F238E27FC236}">
                <a16:creationId xmlns:a16="http://schemas.microsoft.com/office/drawing/2014/main" id="{C76B3DBF-512C-4695-A3B6-43671FAC2C29}"/>
              </a:ext>
            </a:extLst>
          </p:cNvPr>
          <p:cNvPicPr>
            <a:picLocks noChangeAspect="1"/>
          </p:cNvPicPr>
          <p:nvPr>
            <a:audioFile r:link="rId27"/>
            <p:custDataLst>
              <p:tags r:id="rId28"/>
            </p:custDataLst>
            <p:extLst>
              <p:ext uri="{DAA4B4D4-6D71-4841-9C94-3DE7FCFB9230}">
                <p14:media xmlns:p14="http://schemas.microsoft.com/office/powerpoint/2010/main" r:embed="rId26"/>
              </p:ext>
            </p:extLst>
          </p:nvPr>
        </p:nvPicPr>
        <p:blipFill>
          <a:blip r:embed="rId50"/>
          <a:stretch>
            <a:fillRect/>
          </a:stretch>
        </p:blipFill>
        <p:spPr>
          <a:xfrm>
            <a:off x="7211536" y="1051608"/>
            <a:ext cx="487363" cy="487363"/>
          </a:xfrm>
          <a:prstGeom prst="rect">
            <a:avLst/>
          </a:prstGeom>
        </p:spPr>
      </p:pic>
    </p:spTree>
    <p:extLst>
      <p:ext uri="{BB962C8B-B14F-4D97-AF65-F5344CB8AC3E}">
        <p14:creationId xmlns:p14="http://schemas.microsoft.com/office/powerpoint/2010/main" val="25374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812997" y="2032542"/>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4" name="ZoneTexte 3"/>
          <p:cNvSpPr txBox="1"/>
          <p:nvPr>
            <p:custDataLst>
              <p:tags r:id="rId3"/>
            </p:custDataLst>
          </p:nvPr>
        </p:nvSpPr>
        <p:spPr>
          <a:xfrm>
            <a:off x="1036958" y="1020513"/>
            <a:ext cx="3371272" cy="523220"/>
          </a:xfrm>
          <a:prstGeom prst="rect">
            <a:avLst/>
          </a:prstGeom>
          <a:noFill/>
        </p:spPr>
        <p:txBody>
          <a:bodyPr wrap="square" rtlCol="0">
            <a:spAutoFit/>
          </a:bodyPr>
          <a:lstStyle/>
          <a:p>
            <a:r>
              <a:rPr lang="fr-CA" sz="2800" b="1">
                <a:solidFill>
                  <a:schemeClr val="accent6"/>
                </a:solidFill>
                <a:ea typeface="+mn-lt"/>
                <a:cs typeface="+mn-lt"/>
              </a:rPr>
              <a:t>Démarche et conseils</a:t>
            </a:r>
            <a:endParaRPr lang="fr-CA">
              <a:cs typeface="Calibri"/>
            </a:endParaRPr>
          </a:p>
        </p:txBody>
      </p:sp>
      <p:sp>
        <p:nvSpPr>
          <p:cNvPr id="5" name="ZoneTexte 4"/>
          <p:cNvSpPr txBox="1"/>
          <p:nvPr>
            <p:custDataLst>
              <p:tags r:id="rId4"/>
            </p:custDataLst>
          </p:nvPr>
        </p:nvSpPr>
        <p:spPr>
          <a:xfrm>
            <a:off x="761876" y="1736802"/>
            <a:ext cx="6955106" cy="4154984"/>
          </a:xfrm>
          <a:prstGeom prst="rect">
            <a:avLst/>
          </a:prstGeom>
          <a:noFill/>
        </p:spPr>
        <p:txBody>
          <a:bodyPr wrap="square" rtlCol="0">
            <a:spAutoFit/>
          </a:bodyPr>
          <a:lstStyle/>
          <a:p>
            <a:r>
              <a:rPr lang="fr-CA" sz="2400" dirty="0">
                <a:ea typeface="+mn-lt"/>
                <a:cs typeface="+mn-lt"/>
              </a:rPr>
              <a:t>Présenter la diapositive 24 aux élèves et les inviter à déterminer le nombre de boutons en utilisant </a:t>
            </a:r>
            <a:r>
              <a:rPr lang="fr-CA" sz="2400" dirty="0">
                <a:cs typeface="Calibri"/>
              </a:rPr>
              <a:t>les cartes à points comme modèle.</a:t>
            </a:r>
          </a:p>
          <a:p>
            <a:r>
              <a:rPr lang="fr-CA" sz="2400" dirty="0">
                <a:cs typeface="Calibri"/>
              </a:rPr>
              <a:t>Leur poser des questions telles que :  </a:t>
            </a:r>
            <a:r>
              <a:rPr lang="en-CA" sz="2400" dirty="0">
                <a:cs typeface="Calibri"/>
              </a:rPr>
              <a:t> </a:t>
            </a:r>
            <a:endParaRPr lang="en-US" sz="2400" dirty="0">
              <a:ea typeface="+mn-lt"/>
              <a:cs typeface="+mn-lt"/>
            </a:endParaRPr>
          </a:p>
          <a:p>
            <a:pPr marL="285750" indent="-285750">
              <a:buFont typeface="Arial,Sans-Serif"/>
              <a:buChar char="•"/>
            </a:pPr>
            <a:r>
              <a:rPr lang="fr-CA" sz="2400" dirty="0">
                <a:cs typeface="Calibri"/>
              </a:rPr>
              <a:t>Avons-nous plus que 30 boutons? Comment le savez-vous?</a:t>
            </a:r>
            <a:r>
              <a:rPr lang="en-CA" sz="2400" dirty="0">
                <a:cs typeface="Calibri"/>
              </a:rPr>
              <a:t> </a:t>
            </a:r>
            <a:r>
              <a:rPr lang="fr-CA" sz="2400" dirty="0">
                <a:cs typeface="Calibri"/>
              </a:rPr>
              <a:t> </a:t>
            </a:r>
            <a:endParaRPr lang="en-US" sz="2400" dirty="0">
              <a:ea typeface="+mn-lt"/>
              <a:cs typeface="+mn-lt"/>
            </a:endParaRPr>
          </a:p>
          <a:p>
            <a:pPr marL="285750" indent="-285750">
              <a:buFont typeface="Arial,Sans-Serif"/>
              <a:buChar char="•"/>
            </a:pPr>
            <a:r>
              <a:rPr lang="fr-CA" sz="2400" dirty="0">
                <a:cs typeface="Calibri"/>
              </a:rPr>
              <a:t>Les cartes sont-elles toutes remplies? </a:t>
            </a:r>
          </a:p>
          <a:p>
            <a:pPr marL="285750" indent="-285750">
              <a:buFont typeface="Arial,Sans-Serif"/>
              <a:buChar char="•"/>
            </a:pPr>
            <a:r>
              <a:rPr lang="fr-CA" sz="2400" dirty="0">
                <a:cs typeface="Calibri"/>
              </a:rPr>
              <a:t>De combien de boutons auriez-vous besoin pour qu’elles soient toutes remplies?  </a:t>
            </a:r>
            <a:endParaRPr lang="en-CA" sz="2400" dirty="0">
              <a:ea typeface="+mn-lt"/>
              <a:cs typeface="+mn-lt"/>
            </a:endParaRPr>
          </a:p>
          <a:p>
            <a:pPr marL="285750" indent="-285750">
              <a:buFont typeface="Arial,Sans-Serif"/>
              <a:buChar char="•"/>
            </a:pPr>
            <a:r>
              <a:rPr lang="fr-CA" sz="2400" dirty="0">
                <a:cs typeface="Calibri"/>
              </a:rPr>
              <a:t>Si elles étaient toutes remplies combien de boutons aurions-nous en tout?    </a:t>
            </a:r>
            <a:r>
              <a:rPr lang="en-CA" sz="2400" dirty="0">
                <a:cs typeface="Calibri"/>
              </a:rPr>
              <a:t> </a:t>
            </a:r>
            <a:endParaRPr lang="en-US" sz="2400" dirty="0">
              <a:ea typeface="+mn-lt"/>
              <a:cs typeface="+mn-lt"/>
            </a:endParaRPr>
          </a:p>
        </p:txBody>
      </p:sp>
      <p:sp>
        <p:nvSpPr>
          <p:cNvPr id="6" name="ZoneTexte 5"/>
          <p:cNvSpPr txBox="1"/>
          <p:nvPr>
            <p:custDataLst>
              <p:tags r:id="rId5"/>
            </p:custDataLst>
          </p:nvPr>
        </p:nvSpPr>
        <p:spPr>
          <a:xfrm>
            <a:off x="8243455" y="1917811"/>
            <a:ext cx="3304457" cy="2308324"/>
          </a:xfrm>
          <a:prstGeom prst="rect">
            <a:avLst/>
          </a:prstGeom>
          <a:solidFill>
            <a:schemeClr val="accent6">
              <a:lumMod val="60000"/>
              <a:lumOff val="40000"/>
            </a:schemeClr>
          </a:solidFill>
        </p:spPr>
        <p:txBody>
          <a:bodyPr wrap="square" rtlCol="0">
            <a:spAutoFit/>
          </a:bodyPr>
          <a:lstStyle/>
          <a:p>
            <a:r>
              <a:rPr lang="fr-CA" b="1" dirty="0">
                <a:cs typeface="Calibri"/>
              </a:rPr>
              <a:t>À noter :</a:t>
            </a:r>
            <a:r>
              <a:rPr lang="en-CA" dirty="0">
                <a:cs typeface="Calibri"/>
              </a:rPr>
              <a:t> </a:t>
            </a:r>
            <a:endParaRPr lang="en-US" dirty="0">
              <a:ea typeface="+mn-lt"/>
              <a:cs typeface="+mn-lt"/>
            </a:endParaRPr>
          </a:p>
          <a:p>
            <a:r>
              <a:rPr lang="fr-CA" dirty="0">
                <a:cs typeface="Calibri"/>
              </a:rPr>
              <a:t>Savoir compter par cœur est essentiel pour effectuer cette tache, ne demandez pas à l'élève de dénombrer une quantité </a:t>
            </a:r>
            <a:r>
              <a:rPr lang="fr-CA" dirty="0" smtClean="0">
                <a:cs typeface="Calibri"/>
              </a:rPr>
              <a:t>supérieure à </a:t>
            </a:r>
            <a:r>
              <a:rPr lang="fr-CA" dirty="0">
                <a:cs typeface="Calibri"/>
              </a:rPr>
              <a:t>là où il est rendu avec la comptine du nombre.</a:t>
            </a:r>
            <a:r>
              <a:rPr lang="en-CA" dirty="0">
                <a:cs typeface="Calibri"/>
              </a:rPr>
              <a:t> </a:t>
            </a:r>
            <a:endParaRPr lang="en-US" dirty="0">
              <a:ea typeface="+mn-lt"/>
              <a:cs typeface="+mn-lt"/>
            </a:endParaRPr>
          </a:p>
        </p:txBody>
      </p:sp>
      <p:sp>
        <p:nvSpPr>
          <p:cNvPr id="8" name="TextBox 43">
            <a:extLst>
              <a:ext uri="{FF2B5EF4-FFF2-40B4-BE49-F238E27FC236}">
                <a16:creationId xmlns:a16="http://schemas.microsoft.com/office/drawing/2014/main" id="{02B2117A-55FE-42B7-8D2C-5EBD4DFCE92A}"/>
              </a:ext>
            </a:extLst>
          </p:cNvPr>
          <p:cNvSpPr txBox="1"/>
          <p:nvPr>
            <p:custDataLst>
              <p:tags r:id="rId6"/>
            </p:custDataLst>
          </p:nvPr>
        </p:nvSpPr>
        <p:spPr>
          <a:xfrm>
            <a:off x="938167" y="395527"/>
            <a:ext cx="6040603"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Cartes à 10 points</a:t>
            </a:r>
          </a:p>
        </p:txBody>
      </p:sp>
      <p:sp>
        <p:nvSpPr>
          <p:cNvPr id="9" name="Rectangle 42">
            <a:extLst>
              <a:ext uri="{FF2B5EF4-FFF2-40B4-BE49-F238E27FC236}">
                <a16:creationId xmlns:a16="http://schemas.microsoft.com/office/drawing/2014/main" id="{C33399A6-C4F2-4335-8AF8-3B62FC7FDEBF}"/>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986672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72630" y="18256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custDataLst>
              <p:tags r:id="rId2"/>
            </p:custDataLst>
          </p:nvPr>
        </p:nvSpPr>
        <p:spPr>
          <a:xfrm>
            <a:off x="1029718" y="305625"/>
            <a:ext cx="5940426" cy="461665"/>
          </a:xfrm>
          <a:prstGeom prst="rect">
            <a:avLst/>
          </a:prstGeom>
          <a:solidFill>
            <a:srgbClr val="C00000"/>
          </a:solidFill>
          <a:ln w="28575">
            <a:solidFill>
              <a:srgbClr val="920305"/>
            </a:solidFill>
          </a:ln>
        </p:spPr>
        <p:txBody>
          <a:bodyPr wrap="square" lIns="91440" tIns="45720" rIns="91440" bIns="45720" rtlCol="0" anchor="t">
            <a:spAutoFit/>
          </a:bodyPr>
          <a:lstStyle/>
          <a:p>
            <a:pPr>
              <a:defRPr/>
            </a:pPr>
            <a:r>
              <a:rPr lang="fr-CA" sz="2400" dirty="0">
                <a:solidFill>
                  <a:prstClr val="white"/>
                </a:solidFill>
                <a:cs typeface="Cavolini"/>
              </a:rPr>
              <a:t>Réalisation et exploration  – Cartes à 10 points</a:t>
            </a:r>
          </a:p>
        </p:txBody>
      </p:sp>
      <p:sp>
        <p:nvSpPr>
          <p:cNvPr id="27" name="Rectangle 26">
            <a:extLst>
              <a:ext uri="{FF2B5EF4-FFF2-40B4-BE49-F238E27FC236}">
                <a16:creationId xmlns:a16="http://schemas.microsoft.com/office/drawing/2014/main" id="{2FFE1002-E844-3642-A0B9-10BEEFD39A80}"/>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62" name="Picture 14" descr="Une image contenant écran, bâtiment, assis, fenêtre&#10;&#10;Description générée automatiquement">
            <a:extLst>
              <a:ext uri="{FF2B5EF4-FFF2-40B4-BE49-F238E27FC236}">
                <a16:creationId xmlns:a16="http://schemas.microsoft.com/office/drawing/2014/main" id="{F2CED690-78DE-44A3-B261-4566ADAD1105}"/>
              </a:ext>
            </a:extLst>
          </p:cNvPr>
          <p:cNvPicPr>
            <a:picLocks noChangeAspect="1"/>
          </p:cNvPicPr>
          <p:nvPr>
            <p:custDataLst>
              <p:tags r:id="rId4"/>
            </p:custDataLst>
          </p:nvPr>
        </p:nvPicPr>
        <p:blipFill>
          <a:blip r:embed="rId42"/>
          <a:stretch>
            <a:fillRect/>
          </a:stretch>
        </p:blipFill>
        <p:spPr>
          <a:xfrm rot="10800000">
            <a:off x="4716576" y="1382247"/>
            <a:ext cx="2152794" cy="5083918"/>
          </a:xfrm>
          <a:prstGeom prst="rect">
            <a:avLst/>
          </a:prstGeom>
        </p:spPr>
      </p:pic>
      <p:pic>
        <p:nvPicPr>
          <p:cNvPr id="63" name="Picture 14" descr="Une image contenant écran, bâtiment, assis, fenêtre&#10;&#10;Description générée automatiquement">
            <a:extLst>
              <a:ext uri="{FF2B5EF4-FFF2-40B4-BE49-F238E27FC236}">
                <a16:creationId xmlns:a16="http://schemas.microsoft.com/office/drawing/2014/main" id="{56C57709-66BC-46A8-A516-ADF18A73FC4E}"/>
              </a:ext>
            </a:extLst>
          </p:cNvPr>
          <p:cNvPicPr>
            <a:picLocks noChangeAspect="1"/>
          </p:cNvPicPr>
          <p:nvPr>
            <p:custDataLst>
              <p:tags r:id="rId5"/>
            </p:custDataLst>
          </p:nvPr>
        </p:nvPicPr>
        <p:blipFill>
          <a:blip r:embed="rId42"/>
          <a:stretch>
            <a:fillRect/>
          </a:stretch>
        </p:blipFill>
        <p:spPr>
          <a:xfrm rot="10800000">
            <a:off x="2607034" y="1359834"/>
            <a:ext cx="2152794" cy="5083918"/>
          </a:xfrm>
          <a:prstGeom prst="rect">
            <a:avLst/>
          </a:prstGeom>
        </p:spPr>
      </p:pic>
      <p:pic>
        <p:nvPicPr>
          <p:cNvPr id="64" name="Picture 14" descr="Une image contenant écran, bâtiment, assis, fenêtre&#10;&#10;Description générée automatiquement">
            <a:extLst>
              <a:ext uri="{FF2B5EF4-FFF2-40B4-BE49-F238E27FC236}">
                <a16:creationId xmlns:a16="http://schemas.microsoft.com/office/drawing/2014/main" id="{10BB063D-ADD2-44CA-A799-8DD6963FB52B}"/>
              </a:ext>
            </a:extLst>
          </p:cNvPr>
          <p:cNvPicPr>
            <a:picLocks noChangeAspect="1"/>
          </p:cNvPicPr>
          <p:nvPr>
            <p:custDataLst>
              <p:tags r:id="rId6"/>
            </p:custDataLst>
          </p:nvPr>
        </p:nvPicPr>
        <p:blipFill>
          <a:blip r:embed="rId42"/>
          <a:stretch>
            <a:fillRect/>
          </a:stretch>
        </p:blipFill>
        <p:spPr>
          <a:xfrm rot="10800000">
            <a:off x="456072" y="1359834"/>
            <a:ext cx="2152794" cy="5083918"/>
          </a:xfrm>
          <a:prstGeom prst="rect">
            <a:avLst/>
          </a:prstGeom>
        </p:spPr>
      </p:pic>
      <p:pic>
        <p:nvPicPr>
          <p:cNvPr id="18" name="Picture 5" descr="Icon&#10;&#10;Description automatically generated">
            <a:extLst>
              <a:ext uri="{FF2B5EF4-FFF2-40B4-BE49-F238E27FC236}">
                <a16:creationId xmlns:a16="http://schemas.microsoft.com/office/drawing/2014/main" id="{8FB3C2A7-40AD-4521-A226-A2A4154A3628}"/>
              </a:ext>
            </a:extLst>
          </p:cNvPr>
          <p:cNvPicPr>
            <a:picLocks noChangeAspect="1"/>
          </p:cNvPicPr>
          <p:nvPr>
            <p:custDataLst>
              <p:tags r:id="rId7"/>
            </p:custDataLst>
          </p:nvPr>
        </p:nvPicPr>
        <p:blipFill>
          <a:blip r:embed="rId43"/>
          <a:stretch>
            <a:fillRect/>
          </a:stretch>
        </p:blipFill>
        <p:spPr>
          <a:xfrm rot="16200000">
            <a:off x="10664916" y="2227291"/>
            <a:ext cx="572324" cy="554296"/>
          </a:xfrm>
          <a:prstGeom prst="rect">
            <a:avLst/>
          </a:prstGeom>
        </p:spPr>
      </p:pic>
      <p:pic>
        <p:nvPicPr>
          <p:cNvPr id="19" name="Picture 7" descr="Icon&#10;&#10;Description automatically generated">
            <a:extLst>
              <a:ext uri="{FF2B5EF4-FFF2-40B4-BE49-F238E27FC236}">
                <a16:creationId xmlns:a16="http://schemas.microsoft.com/office/drawing/2014/main" id="{7AA034B5-23E4-4D3E-AA1F-B71AC7105568}"/>
              </a:ext>
            </a:extLst>
          </p:cNvPr>
          <p:cNvPicPr>
            <a:picLocks noChangeAspect="1"/>
          </p:cNvPicPr>
          <p:nvPr>
            <p:custDataLst>
              <p:tags r:id="rId8"/>
            </p:custDataLst>
          </p:nvPr>
        </p:nvPicPr>
        <p:blipFill>
          <a:blip r:embed="rId44"/>
          <a:stretch>
            <a:fillRect/>
          </a:stretch>
        </p:blipFill>
        <p:spPr>
          <a:xfrm rot="16200000">
            <a:off x="10376711" y="4944362"/>
            <a:ext cx="677525" cy="653865"/>
          </a:xfrm>
          <a:prstGeom prst="rect">
            <a:avLst/>
          </a:prstGeom>
        </p:spPr>
      </p:pic>
      <p:pic>
        <p:nvPicPr>
          <p:cNvPr id="21" name="Picture 8" descr="Icon&#10;&#10;Description automatically generated">
            <a:extLst>
              <a:ext uri="{FF2B5EF4-FFF2-40B4-BE49-F238E27FC236}">
                <a16:creationId xmlns:a16="http://schemas.microsoft.com/office/drawing/2014/main" id="{4879C62A-E482-4C13-812A-F45E97270D8F}"/>
              </a:ext>
            </a:extLst>
          </p:cNvPr>
          <p:cNvPicPr>
            <a:picLocks noChangeAspect="1"/>
          </p:cNvPicPr>
          <p:nvPr>
            <p:custDataLst>
              <p:tags r:id="rId9"/>
            </p:custDataLst>
          </p:nvPr>
        </p:nvPicPr>
        <p:blipFill>
          <a:blip r:embed="rId45"/>
          <a:stretch>
            <a:fillRect/>
          </a:stretch>
        </p:blipFill>
        <p:spPr>
          <a:xfrm rot="16200000">
            <a:off x="11183329" y="416887"/>
            <a:ext cx="708929" cy="682021"/>
          </a:xfrm>
          <a:prstGeom prst="rect">
            <a:avLst/>
          </a:prstGeom>
        </p:spPr>
      </p:pic>
      <p:pic>
        <p:nvPicPr>
          <p:cNvPr id="23" name="Picture 9" descr="Icon&#10;&#10;Description automatically generated">
            <a:extLst>
              <a:ext uri="{FF2B5EF4-FFF2-40B4-BE49-F238E27FC236}">
                <a16:creationId xmlns:a16="http://schemas.microsoft.com/office/drawing/2014/main" id="{E5953035-E5F5-4211-84D6-D708CEF0CE4A}"/>
              </a:ext>
            </a:extLst>
          </p:cNvPr>
          <p:cNvPicPr>
            <a:picLocks noChangeAspect="1"/>
          </p:cNvPicPr>
          <p:nvPr>
            <p:custDataLst>
              <p:tags r:id="rId10"/>
            </p:custDataLst>
          </p:nvPr>
        </p:nvPicPr>
        <p:blipFill>
          <a:blip r:embed="rId46"/>
          <a:stretch>
            <a:fillRect/>
          </a:stretch>
        </p:blipFill>
        <p:spPr>
          <a:xfrm rot="16200000">
            <a:off x="8181444" y="5526822"/>
            <a:ext cx="491461" cy="490791"/>
          </a:xfrm>
          <a:prstGeom prst="rect">
            <a:avLst/>
          </a:prstGeom>
        </p:spPr>
      </p:pic>
      <p:pic>
        <p:nvPicPr>
          <p:cNvPr id="25" name="Picture 11" descr="A close up of a logo&#10;&#10;Description automatically generated">
            <a:extLst>
              <a:ext uri="{FF2B5EF4-FFF2-40B4-BE49-F238E27FC236}">
                <a16:creationId xmlns:a16="http://schemas.microsoft.com/office/drawing/2014/main" id="{9812BED3-9EB6-4BF3-9349-A739DD352846}"/>
              </a:ext>
            </a:extLst>
          </p:cNvPr>
          <p:cNvPicPr>
            <a:picLocks noChangeAspect="1"/>
          </p:cNvPicPr>
          <p:nvPr>
            <p:custDataLst>
              <p:tags r:id="rId11"/>
            </p:custDataLst>
          </p:nvPr>
        </p:nvPicPr>
        <p:blipFill>
          <a:blip r:embed="rId47"/>
          <a:stretch>
            <a:fillRect/>
          </a:stretch>
        </p:blipFill>
        <p:spPr>
          <a:xfrm rot="16200000">
            <a:off x="10894358" y="5597304"/>
            <a:ext cx="664964" cy="681306"/>
          </a:xfrm>
          <a:prstGeom prst="rect">
            <a:avLst/>
          </a:prstGeom>
        </p:spPr>
      </p:pic>
      <p:pic>
        <p:nvPicPr>
          <p:cNvPr id="28" name="Picture 12" descr="Icon&#10;&#10;Description automatically generated">
            <a:extLst>
              <a:ext uri="{FF2B5EF4-FFF2-40B4-BE49-F238E27FC236}">
                <a16:creationId xmlns:a16="http://schemas.microsoft.com/office/drawing/2014/main" id="{534F9C6A-74FC-4103-8778-86E85B189C25}"/>
              </a:ext>
            </a:extLst>
          </p:cNvPr>
          <p:cNvPicPr>
            <a:picLocks noChangeAspect="1"/>
          </p:cNvPicPr>
          <p:nvPr>
            <p:custDataLst>
              <p:tags r:id="rId12"/>
            </p:custDataLst>
          </p:nvPr>
        </p:nvPicPr>
        <p:blipFill>
          <a:blip r:embed="rId48"/>
          <a:stretch>
            <a:fillRect/>
          </a:stretch>
        </p:blipFill>
        <p:spPr>
          <a:xfrm rot="16200000">
            <a:off x="10180313" y="5648489"/>
            <a:ext cx="428654" cy="450806"/>
          </a:xfrm>
          <a:prstGeom prst="rect">
            <a:avLst/>
          </a:prstGeom>
        </p:spPr>
      </p:pic>
      <p:pic>
        <p:nvPicPr>
          <p:cNvPr id="29" name="Picture 13" descr="Icon&#10;&#10;Description automatically generated">
            <a:extLst>
              <a:ext uri="{FF2B5EF4-FFF2-40B4-BE49-F238E27FC236}">
                <a16:creationId xmlns:a16="http://schemas.microsoft.com/office/drawing/2014/main" id="{3674AD18-9A95-431E-A5AD-5D688515D5EB}"/>
              </a:ext>
            </a:extLst>
          </p:cNvPr>
          <p:cNvPicPr>
            <a:picLocks noChangeAspect="1"/>
          </p:cNvPicPr>
          <p:nvPr>
            <p:custDataLst>
              <p:tags r:id="rId13"/>
            </p:custDataLst>
          </p:nvPr>
        </p:nvPicPr>
        <p:blipFill>
          <a:blip r:embed="rId49"/>
          <a:stretch>
            <a:fillRect/>
          </a:stretch>
        </p:blipFill>
        <p:spPr>
          <a:xfrm rot="16200000">
            <a:off x="9111775" y="2925443"/>
            <a:ext cx="612363" cy="612313"/>
          </a:xfrm>
          <a:prstGeom prst="rect">
            <a:avLst/>
          </a:prstGeom>
        </p:spPr>
      </p:pic>
      <p:pic>
        <p:nvPicPr>
          <p:cNvPr id="31" name="Picture 14" descr="A picture containing icon&#10;&#10;Description automatically generated">
            <a:extLst>
              <a:ext uri="{FF2B5EF4-FFF2-40B4-BE49-F238E27FC236}">
                <a16:creationId xmlns:a16="http://schemas.microsoft.com/office/drawing/2014/main" id="{4D08D7D5-E8CB-4041-AE96-8EC659B58256}"/>
              </a:ext>
            </a:extLst>
          </p:cNvPr>
          <p:cNvPicPr>
            <a:picLocks noChangeAspect="1"/>
          </p:cNvPicPr>
          <p:nvPr>
            <p:custDataLst>
              <p:tags r:id="rId14"/>
            </p:custDataLst>
          </p:nvPr>
        </p:nvPicPr>
        <p:blipFill>
          <a:blip r:embed="rId50"/>
          <a:stretch>
            <a:fillRect/>
          </a:stretch>
        </p:blipFill>
        <p:spPr>
          <a:xfrm rot="16200000">
            <a:off x="10861952" y="4326123"/>
            <a:ext cx="669675" cy="649945"/>
          </a:xfrm>
          <a:prstGeom prst="rect">
            <a:avLst/>
          </a:prstGeom>
        </p:spPr>
      </p:pic>
      <p:pic>
        <p:nvPicPr>
          <p:cNvPr id="33" name="Picture 15" descr="A close up of a logo&#10;&#10;Description automatically generated">
            <a:extLst>
              <a:ext uri="{FF2B5EF4-FFF2-40B4-BE49-F238E27FC236}">
                <a16:creationId xmlns:a16="http://schemas.microsoft.com/office/drawing/2014/main" id="{0F33A744-DCA9-43BC-BAF3-6B17DF7971D5}"/>
              </a:ext>
            </a:extLst>
          </p:cNvPr>
          <p:cNvPicPr>
            <a:picLocks noChangeAspect="1"/>
          </p:cNvPicPr>
          <p:nvPr>
            <p:custDataLst>
              <p:tags r:id="rId15"/>
            </p:custDataLst>
          </p:nvPr>
        </p:nvPicPr>
        <p:blipFill>
          <a:blip r:embed="rId51"/>
          <a:stretch>
            <a:fillRect/>
          </a:stretch>
        </p:blipFill>
        <p:spPr>
          <a:xfrm rot="16200000">
            <a:off x="9147888" y="6030163"/>
            <a:ext cx="478115" cy="452375"/>
          </a:xfrm>
          <a:prstGeom prst="rect">
            <a:avLst/>
          </a:prstGeom>
        </p:spPr>
      </p:pic>
      <p:pic>
        <p:nvPicPr>
          <p:cNvPr id="35" name="Picture 16" descr="Icon&#10;&#10;Description automatically generated">
            <a:extLst>
              <a:ext uri="{FF2B5EF4-FFF2-40B4-BE49-F238E27FC236}">
                <a16:creationId xmlns:a16="http://schemas.microsoft.com/office/drawing/2014/main" id="{9978A6A2-FA62-4628-B5B3-66EA94AB5A98}"/>
              </a:ext>
            </a:extLst>
          </p:cNvPr>
          <p:cNvPicPr>
            <a:picLocks noChangeAspect="1"/>
          </p:cNvPicPr>
          <p:nvPr>
            <p:custDataLst>
              <p:tags r:id="rId16"/>
            </p:custDataLst>
          </p:nvPr>
        </p:nvPicPr>
        <p:blipFill>
          <a:blip r:embed="rId52"/>
          <a:stretch>
            <a:fillRect/>
          </a:stretch>
        </p:blipFill>
        <p:spPr>
          <a:xfrm rot="16200000">
            <a:off x="9591820" y="1372103"/>
            <a:ext cx="703433" cy="718154"/>
          </a:xfrm>
          <a:prstGeom prst="rect">
            <a:avLst/>
          </a:prstGeom>
        </p:spPr>
      </p:pic>
      <p:pic>
        <p:nvPicPr>
          <p:cNvPr id="37" name="Picture 17" descr="Icon&#10;&#10;Description automatically generated">
            <a:extLst>
              <a:ext uri="{FF2B5EF4-FFF2-40B4-BE49-F238E27FC236}">
                <a16:creationId xmlns:a16="http://schemas.microsoft.com/office/drawing/2014/main" id="{2DB7EE66-F80F-4ABE-95B1-76A99D28E728}"/>
              </a:ext>
            </a:extLst>
          </p:cNvPr>
          <p:cNvPicPr>
            <a:picLocks noChangeAspect="1"/>
          </p:cNvPicPr>
          <p:nvPr>
            <p:custDataLst>
              <p:tags r:id="rId17"/>
            </p:custDataLst>
          </p:nvPr>
        </p:nvPicPr>
        <p:blipFill>
          <a:blip r:embed="rId53"/>
          <a:stretch>
            <a:fillRect/>
          </a:stretch>
        </p:blipFill>
        <p:spPr>
          <a:xfrm rot="16200000">
            <a:off x="11253242" y="2730329"/>
            <a:ext cx="551127" cy="549592"/>
          </a:xfrm>
          <a:prstGeom prst="rect">
            <a:avLst/>
          </a:prstGeom>
        </p:spPr>
      </p:pic>
      <p:pic>
        <p:nvPicPr>
          <p:cNvPr id="39" name="Picture 18" descr="Icon&#10;&#10;Description automatically generated">
            <a:extLst>
              <a:ext uri="{FF2B5EF4-FFF2-40B4-BE49-F238E27FC236}">
                <a16:creationId xmlns:a16="http://schemas.microsoft.com/office/drawing/2014/main" id="{37B84F16-3A18-445E-95ED-32EFD532706C}"/>
              </a:ext>
            </a:extLst>
          </p:cNvPr>
          <p:cNvPicPr>
            <a:picLocks noChangeAspect="1"/>
          </p:cNvPicPr>
          <p:nvPr>
            <p:custDataLst>
              <p:tags r:id="rId18"/>
            </p:custDataLst>
          </p:nvPr>
        </p:nvPicPr>
        <p:blipFill>
          <a:blip r:embed="rId54"/>
          <a:stretch>
            <a:fillRect/>
          </a:stretch>
        </p:blipFill>
        <p:spPr>
          <a:xfrm rot="16200000">
            <a:off x="9902770" y="4368726"/>
            <a:ext cx="535425" cy="529208"/>
          </a:xfrm>
          <a:prstGeom prst="rect">
            <a:avLst/>
          </a:prstGeom>
        </p:spPr>
      </p:pic>
      <p:pic>
        <p:nvPicPr>
          <p:cNvPr id="41" name="Picture 19" descr="Icon&#10;&#10;Description automatically generated">
            <a:extLst>
              <a:ext uri="{FF2B5EF4-FFF2-40B4-BE49-F238E27FC236}">
                <a16:creationId xmlns:a16="http://schemas.microsoft.com/office/drawing/2014/main" id="{7037DE66-2A45-4C21-912A-CDB9F0EA4185}"/>
              </a:ext>
            </a:extLst>
          </p:cNvPr>
          <p:cNvPicPr>
            <a:picLocks noChangeAspect="1"/>
          </p:cNvPicPr>
          <p:nvPr>
            <p:custDataLst>
              <p:tags r:id="rId19"/>
            </p:custDataLst>
          </p:nvPr>
        </p:nvPicPr>
        <p:blipFill>
          <a:blip r:embed="rId55"/>
          <a:stretch>
            <a:fillRect/>
          </a:stretch>
        </p:blipFill>
        <p:spPr>
          <a:xfrm rot="16200000">
            <a:off x="10409068" y="1290689"/>
            <a:ext cx="606868" cy="616233"/>
          </a:xfrm>
          <a:prstGeom prst="rect">
            <a:avLst/>
          </a:prstGeom>
        </p:spPr>
      </p:pic>
      <p:pic>
        <p:nvPicPr>
          <p:cNvPr id="72" name="Picture 20" descr="Icon&#10;&#10;Description automatically generated">
            <a:extLst>
              <a:ext uri="{FF2B5EF4-FFF2-40B4-BE49-F238E27FC236}">
                <a16:creationId xmlns:a16="http://schemas.microsoft.com/office/drawing/2014/main" id="{F021F43C-98B7-4FC1-9B72-A4286384D95A}"/>
              </a:ext>
            </a:extLst>
          </p:cNvPr>
          <p:cNvPicPr>
            <a:picLocks noChangeAspect="1"/>
          </p:cNvPicPr>
          <p:nvPr>
            <p:custDataLst>
              <p:tags r:id="rId20"/>
            </p:custDataLst>
          </p:nvPr>
        </p:nvPicPr>
        <p:blipFill>
          <a:blip r:embed="rId56"/>
          <a:stretch>
            <a:fillRect/>
          </a:stretch>
        </p:blipFill>
        <p:spPr>
          <a:xfrm rot="16200000">
            <a:off x="10379746" y="3485284"/>
            <a:ext cx="574679" cy="577032"/>
          </a:xfrm>
          <a:prstGeom prst="rect">
            <a:avLst/>
          </a:prstGeom>
        </p:spPr>
      </p:pic>
      <p:pic>
        <p:nvPicPr>
          <p:cNvPr id="74" name="Picture 21" descr="A picture containing icon&#10;&#10;Description automatically generated">
            <a:extLst>
              <a:ext uri="{FF2B5EF4-FFF2-40B4-BE49-F238E27FC236}">
                <a16:creationId xmlns:a16="http://schemas.microsoft.com/office/drawing/2014/main" id="{E5ACB70E-6871-4A48-8D61-9270420B024A}"/>
              </a:ext>
            </a:extLst>
          </p:cNvPr>
          <p:cNvPicPr>
            <a:picLocks noChangeAspect="1"/>
          </p:cNvPicPr>
          <p:nvPr>
            <p:custDataLst>
              <p:tags r:id="rId21"/>
            </p:custDataLst>
          </p:nvPr>
        </p:nvPicPr>
        <p:blipFill>
          <a:blip r:embed="rId57"/>
          <a:stretch>
            <a:fillRect/>
          </a:stretch>
        </p:blipFill>
        <p:spPr>
          <a:xfrm rot="16200000">
            <a:off x="7923112" y="6150230"/>
            <a:ext cx="424729" cy="421798"/>
          </a:xfrm>
          <a:prstGeom prst="rect">
            <a:avLst/>
          </a:prstGeom>
        </p:spPr>
      </p:pic>
      <p:pic>
        <p:nvPicPr>
          <p:cNvPr id="76" name="Picture 24" descr="Icon&#10;&#10;Description automatically generated">
            <a:extLst>
              <a:ext uri="{FF2B5EF4-FFF2-40B4-BE49-F238E27FC236}">
                <a16:creationId xmlns:a16="http://schemas.microsoft.com/office/drawing/2014/main" id="{45274AEA-6BE6-4C3E-8767-FFB7E9E70141}"/>
              </a:ext>
            </a:extLst>
          </p:cNvPr>
          <p:cNvPicPr>
            <a:picLocks noChangeAspect="1"/>
          </p:cNvPicPr>
          <p:nvPr>
            <p:custDataLst>
              <p:tags r:id="rId22"/>
            </p:custDataLst>
          </p:nvPr>
        </p:nvPicPr>
        <p:blipFill>
          <a:blip r:embed="rId58"/>
          <a:stretch>
            <a:fillRect/>
          </a:stretch>
        </p:blipFill>
        <p:spPr>
          <a:xfrm rot="16200000">
            <a:off x="8407391" y="2052318"/>
            <a:ext cx="385475" cy="413174"/>
          </a:xfrm>
          <a:prstGeom prst="rect">
            <a:avLst/>
          </a:prstGeom>
        </p:spPr>
      </p:pic>
      <p:pic>
        <p:nvPicPr>
          <p:cNvPr id="78" name="Picture 25" descr="Shape, icon&#10;&#10;Description automatically generated">
            <a:extLst>
              <a:ext uri="{FF2B5EF4-FFF2-40B4-BE49-F238E27FC236}">
                <a16:creationId xmlns:a16="http://schemas.microsoft.com/office/drawing/2014/main" id="{EC67C0A3-EFB3-4B12-9BAE-22FAB7D17D81}"/>
              </a:ext>
            </a:extLst>
          </p:cNvPr>
          <p:cNvPicPr>
            <a:picLocks noChangeAspect="1"/>
          </p:cNvPicPr>
          <p:nvPr>
            <p:custDataLst>
              <p:tags r:id="rId23"/>
            </p:custDataLst>
          </p:nvPr>
        </p:nvPicPr>
        <p:blipFill>
          <a:blip r:embed="rId59"/>
          <a:stretch>
            <a:fillRect/>
          </a:stretch>
        </p:blipFill>
        <p:spPr>
          <a:xfrm rot="16200000">
            <a:off x="9853802" y="2447218"/>
            <a:ext cx="447496" cy="431990"/>
          </a:xfrm>
          <a:prstGeom prst="rect">
            <a:avLst/>
          </a:prstGeom>
        </p:spPr>
      </p:pic>
      <p:pic>
        <p:nvPicPr>
          <p:cNvPr id="80" name="Picture 27" descr="Icon&#10;&#10;Description automatically generated">
            <a:extLst>
              <a:ext uri="{FF2B5EF4-FFF2-40B4-BE49-F238E27FC236}">
                <a16:creationId xmlns:a16="http://schemas.microsoft.com/office/drawing/2014/main" id="{F251A3FE-50AA-4A83-B650-AC2711796862}"/>
              </a:ext>
            </a:extLst>
          </p:cNvPr>
          <p:cNvPicPr>
            <a:picLocks noChangeAspect="1"/>
          </p:cNvPicPr>
          <p:nvPr>
            <p:custDataLst>
              <p:tags r:id="rId24"/>
            </p:custDataLst>
          </p:nvPr>
        </p:nvPicPr>
        <p:blipFill>
          <a:blip r:embed="rId60"/>
          <a:stretch>
            <a:fillRect/>
          </a:stretch>
        </p:blipFill>
        <p:spPr>
          <a:xfrm rot="16200000">
            <a:off x="8838125" y="5040606"/>
            <a:ext cx="536211" cy="599029"/>
          </a:xfrm>
          <a:prstGeom prst="rect">
            <a:avLst/>
          </a:prstGeom>
        </p:spPr>
      </p:pic>
      <p:pic>
        <p:nvPicPr>
          <p:cNvPr id="82" name="Picture 28" descr="Icon&#10;&#10;Description automatically generated">
            <a:extLst>
              <a:ext uri="{FF2B5EF4-FFF2-40B4-BE49-F238E27FC236}">
                <a16:creationId xmlns:a16="http://schemas.microsoft.com/office/drawing/2014/main" id="{B18552F8-3398-40FE-B5DA-99944234CC41}"/>
              </a:ext>
            </a:extLst>
          </p:cNvPr>
          <p:cNvPicPr>
            <a:picLocks noChangeAspect="1"/>
          </p:cNvPicPr>
          <p:nvPr>
            <p:custDataLst>
              <p:tags r:id="rId25"/>
            </p:custDataLst>
          </p:nvPr>
        </p:nvPicPr>
        <p:blipFill>
          <a:blip r:embed="rId61"/>
          <a:stretch>
            <a:fillRect/>
          </a:stretch>
        </p:blipFill>
        <p:spPr>
          <a:xfrm rot="16200000">
            <a:off x="7975487" y="2623742"/>
            <a:ext cx="697105" cy="762765"/>
          </a:xfrm>
          <a:prstGeom prst="rect">
            <a:avLst/>
          </a:prstGeom>
        </p:spPr>
      </p:pic>
      <p:pic>
        <p:nvPicPr>
          <p:cNvPr id="84" name="Picture 29" descr="Icon&#10;&#10;Description automatically generated">
            <a:extLst>
              <a:ext uri="{FF2B5EF4-FFF2-40B4-BE49-F238E27FC236}">
                <a16:creationId xmlns:a16="http://schemas.microsoft.com/office/drawing/2014/main" id="{56DD52C5-3EAA-4E0A-8752-A3A514055309}"/>
              </a:ext>
            </a:extLst>
          </p:cNvPr>
          <p:cNvPicPr>
            <a:picLocks noChangeAspect="1"/>
          </p:cNvPicPr>
          <p:nvPr>
            <p:custDataLst>
              <p:tags r:id="rId26"/>
            </p:custDataLst>
          </p:nvPr>
        </p:nvPicPr>
        <p:blipFill>
          <a:blip r:embed="rId62"/>
          <a:stretch>
            <a:fillRect/>
          </a:stretch>
        </p:blipFill>
        <p:spPr>
          <a:xfrm rot="16200000">
            <a:off x="10322586" y="2911323"/>
            <a:ext cx="465553" cy="480599"/>
          </a:xfrm>
          <a:prstGeom prst="rect">
            <a:avLst/>
          </a:prstGeom>
        </p:spPr>
      </p:pic>
      <p:pic>
        <p:nvPicPr>
          <p:cNvPr id="86" name="Picture 30" descr="Icon&#10;&#10;Description automatically generated">
            <a:extLst>
              <a:ext uri="{FF2B5EF4-FFF2-40B4-BE49-F238E27FC236}">
                <a16:creationId xmlns:a16="http://schemas.microsoft.com/office/drawing/2014/main" id="{7C169CA4-D052-47CD-A526-F753C7A687E7}"/>
              </a:ext>
            </a:extLst>
          </p:cNvPr>
          <p:cNvPicPr>
            <a:picLocks noChangeAspect="1"/>
          </p:cNvPicPr>
          <p:nvPr>
            <p:custDataLst>
              <p:tags r:id="rId27"/>
            </p:custDataLst>
          </p:nvPr>
        </p:nvPicPr>
        <p:blipFill>
          <a:blip r:embed="rId63"/>
          <a:stretch>
            <a:fillRect/>
          </a:stretch>
        </p:blipFill>
        <p:spPr>
          <a:xfrm rot="16200000">
            <a:off x="11221411" y="1381518"/>
            <a:ext cx="665749" cy="703551"/>
          </a:xfrm>
          <a:prstGeom prst="rect">
            <a:avLst/>
          </a:prstGeom>
        </p:spPr>
      </p:pic>
      <p:pic>
        <p:nvPicPr>
          <p:cNvPr id="88" name="Picture 79" descr="A picture containing shape&#10;&#10;Description automatically generated">
            <a:extLst>
              <a:ext uri="{FF2B5EF4-FFF2-40B4-BE49-F238E27FC236}">
                <a16:creationId xmlns:a16="http://schemas.microsoft.com/office/drawing/2014/main" id="{CD6D86B8-5984-477D-A04A-E9148189C66D}"/>
              </a:ext>
            </a:extLst>
          </p:cNvPr>
          <p:cNvPicPr>
            <a:picLocks noChangeAspect="1"/>
          </p:cNvPicPr>
          <p:nvPr>
            <p:custDataLst>
              <p:tags r:id="rId28"/>
            </p:custDataLst>
          </p:nvPr>
        </p:nvPicPr>
        <p:blipFill>
          <a:blip r:embed="rId64"/>
          <a:stretch>
            <a:fillRect/>
          </a:stretch>
        </p:blipFill>
        <p:spPr>
          <a:xfrm rot="16200000">
            <a:off x="9182489" y="4211426"/>
            <a:ext cx="426299" cy="437479"/>
          </a:xfrm>
          <a:prstGeom prst="rect">
            <a:avLst/>
          </a:prstGeom>
        </p:spPr>
      </p:pic>
      <p:pic>
        <p:nvPicPr>
          <p:cNvPr id="90" name="Picture 89" descr="Icon&#10;&#10;Description automatically generated">
            <a:extLst>
              <a:ext uri="{FF2B5EF4-FFF2-40B4-BE49-F238E27FC236}">
                <a16:creationId xmlns:a16="http://schemas.microsoft.com/office/drawing/2014/main" id="{01B99BB7-B2C5-441B-A3EC-6CBC25D1C8DA}"/>
              </a:ext>
            </a:extLst>
          </p:cNvPr>
          <p:cNvPicPr>
            <a:picLocks noChangeAspect="1"/>
          </p:cNvPicPr>
          <p:nvPr>
            <p:custDataLst>
              <p:tags r:id="rId29"/>
            </p:custDataLst>
          </p:nvPr>
        </p:nvPicPr>
        <p:blipFill>
          <a:blip r:embed="rId65"/>
          <a:stretch>
            <a:fillRect/>
          </a:stretch>
        </p:blipFill>
        <p:spPr>
          <a:xfrm rot="16200000">
            <a:off x="8949963" y="1450075"/>
            <a:ext cx="421589" cy="434343"/>
          </a:xfrm>
          <a:prstGeom prst="rect">
            <a:avLst/>
          </a:prstGeom>
        </p:spPr>
      </p:pic>
      <p:pic>
        <p:nvPicPr>
          <p:cNvPr id="92" name="Picture 129" descr="Shape, circle&#10;&#10;Description automatically generated">
            <a:extLst>
              <a:ext uri="{FF2B5EF4-FFF2-40B4-BE49-F238E27FC236}">
                <a16:creationId xmlns:a16="http://schemas.microsoft.com/office/drawing/2014/main" id="{EA7C3E17-58FF-48F2-992C-8643EB192B14}"/>
              </a:ext>
            </a:extLst>
          </p:cNvPr>
          <p:cNvPicPr>
            <a:picLocks noChangeAspect="1"/>
          </p:cNvPicPr>
          <p:nvPr>
            <p:custDataLst>
              <p:tags r:id="rId30"/>
            </p:custDataLst>
          </p:nvPr>
        </p:nvPicPr>
        <p:blipFill>
          <a:blip r:embed="rId66"/>
          <a:stretch>
            <a:fillRect/>
          </a:stretch>
        </p:blipFill>
        <p:spPr>
          <a:xfrm rot="16200000">
            <a:off x="11164769" y="3616940"/>
            <a:ext cx="593522" cy="599769"/>
          </a:xfrm>
          <a:prstGeom prst="rect">
            <a:avLst/>
          </a:prstGeom>
        </p:spPr>
      </p:pic>
      <p:pic>
        <p:nvPicPr>
          <p:cNvPr id="34" name="Picture 11" descr="A close up of a logo&#10;&#10;Description automatically generated">
            <a:extLst>
              <a:ext uri="{FF2B5EF4-FFF2-40B4-BE49-F238E27FC236}">
                <a16:creationId xmlns:a16="http://schemas.microsoft.com/office/drawing/2014/main" id="{49B39C3B-D1C1-4405-846B-28F61761CC93}"/>
              </a:ext>
            </a:extLst>
          </p:cNvPr>
          <p:cNvPicPr>
            <a:picLocks noChangeAspect="1"/>
          </p:cNvPicPr>
          <p:nvPr>
            <p:custDataLst>
              <p:tags r:id="rId31"/>
            </p:custDataLst>
          </p:nvPr>
        </p:nvPicPr>
        <p:blipFill>
          <a:blip r:embed="rId47"/>
          <a:stretch>
            <a:fillRect/>
          </a:stretch>
        </p:blipFill>
        <p:spPr>
          <a:xfrm rot="16200000">
            <a:off x="7420851" y="1894069"/>
            <a:ext cx="664964" cy="681306"/>
          </a:xfrm>
          <a:prstGeom prst="rect">
            <a:avLst/>
          </a:prstGeom>
        </p:spPr>
      </p:pic>
      <p:pic>
        <p:nvPicPr>
          <p:cNvPr id="38" name="Picture 14" descr="A picture containing icon&#10;&#10;Description automatically generated">
            <a:extLst>
              <a:ext uri="{FF2B5EF4-FFF2-40B4-BE49-F238E27FC236}">
                <a16:creationId xmlns:a16="http://schemas.microsoft.com/office/drawing/2014/main" id="{5DC5A8C6-2147-45A9-A366-ED117EE09981}"/>
              </a:ext>
            </a:extLst>
          </p:cNvPr>
          <p:cNvPicPr>
            <a:picLocks noChangeAspect="1"/>
          </p:cNvPicPr>
          <p:nvPr>
            <p:custDataLst>
              <p:tags r:id="rId32"/>
            </p:custDataLst>
          </p:nvPr>
        </p:nvPicPr>
        <p:blipFill>
          <a:blip r:embed="rId50"/>
          <a:stretch>
            <a:fillRect/>
          </a:stretch>
        </p:blipFill>
        <p:spPr>
          <a:xfrm rot="16200000">
            <a:off x="7337153" y="3740012"/>
            <a:ext cx="669675" cy="649945"/>
          </a:xfrm>
          <a:prstGeom prst="rect">
            <a:avLst/>
          </a:prstGeom>
        </p:spPr>
      </p:pic>
      <p:pic>
        <p:nvPicPr>
          <p:cNvPr id="40" name="Picture 89" descr="Icon&#10;&#10;Description automatically generated">
            <a:extLst>
              <a:ext uri="{FF2B5EF4-FFF2-40B4-BE49-F238E27FC236}">
                <a16:creationId xmlns:a16="http://schemas.microsoft.com/office/drawing/2014/main" id="{AF96D245-E6DC-421D-9573-66DDBC4BE149}"/>
              </a:ext>
            </a:extLst>
          </p:cNvPr>
          <p:cNvPicPr>
            <a:picLocks noChangeAspect="1"/>
          </p:cNvPicPr>
          <p:nvPr>
            <p:custDataLst>
              <p:tags r:id="rId33"/>
            </p:custDataLst>
          </p:nvPr>
        </p:nvPicPr>
        <p:blipFill>
          <a:blip r:embed="rId65"/>
          <a:stretch>
            <a:fillRect/>
          </a:stretch>
        </p:blipFill>
        <p:spPr>
          <a:xfrm rot="16200000">
            <a:off x="8587541" y="3689799"/>
            <a:ext cx="421589" cy="434343"/>
          </a:xfrm>
          <a:prstGeom prst="rect">
            <a:avLst/>
          </a:prstGeom>
        </p:spPr>
      </p:pic>
      <p:pic>
        <p:nvPicPr>
          <p:cNvPr id="42" name="Picture 5" descr="Icon&#10;&#10;Description automatically generated">
            <a:extLst>
              <a:ext uri="{FF2B5EF4-FFF2-40B4-BE49-F238E27FC236}">
                <a16:creationId xmlns:a16="http://schemas.microsoft.com/office/drawing/2014/main" id="{61E98979-C799-4269-8576-8C679F2C6E1D}"/>
              </a:ext>
            </a:extLst>
          </p:cNvPr>
          <p:cNvPicPr>
            <a:picLocks noChangeAspect="1"/>
          </p:cNvPicPr>
          <p:nvPr>
            <p:custDataLst>
              <p:tags r:id="rId34"/>
            </p:custDataLst>
          </p:nvPr>
        </p:nvPicPr>
        <p:blipFill>
          <a:blip r:embed="rId43"/>
          <a:stretch>
            <a:fillRect/>
          </a:stretch>
        </p:blipFill>
        <p:spPr>
          <a:xfrm rot="16200000">
            <a:off x="7042247" y="1390099"/>
            <a:ext cx="572324" cy="554296"/>
          </a:xfrm>
          <a:prstGeom prst="rect">
            <a:avLst/>
          </a:prstGeom>
        </p:spPr>
      </p:pic>
      <p:pic>
        <p:nvPicPr>
          <p:cNvPr id="43" name="Picture 7" descr="Icon&#10;&#10;Description automatically generated">
            <a:extLst>
              <a:ext uri="{FF2B5EF4-FFF2-40B4-BE49-F238E27FC236}">
                <a16:creationId xmlns:a16="http://schemas.microsoft.com/office/drawing/2014/main" id="{AE25023A-BC80-4787-BE64-62D03D4CFB98}"/>
              </a:ext>
            </a:extLst>
          </p:cNvPr>
          <p:cNvPicPr>
            <a:picLocks noChangeAspect="1"/>
          </p:cNvPicPr>
          <p:nvPr>
            <p:custDataLst>
              <p:tags r:id="rId35"/>
            </p:custDataLst>
          </p:nvPr>
        </p:nvPicPr>
        <p:blipFill>
          <a:blip r:embed="rId44"/>
          <a:stretch>
            <a:fillRect/>
          </a:stretch>
        </p:blipFill>
        <p:spPr>
          <a:xfrm rot="16200000">
            <a:off x="7684372" y="4406320"/>
            <a:ext cx="677525" cy="653865"/>
          </a:xfrm>
          <a:prstGeom prst="rect">
            <a:avLst/>
          </a:prstGeom>
        </p:spPr>
      </p:pic>
      <p:sp>
        <p:nvSpPr>
          <p:cNvPr id="2" name="TextBox 1">
            <a:extLst>
              <a:ext uri="{FF2B5EF4-FFF2-40B4-BE49-F238E27FC236}">
                <a16:creationId xmlns:a16="http://schemas.microsoft.com/office/drawing/2014/main" id="{A0D6A474-8ED1-4E95-A9A8-440040967887}"/>
              </a:ext>
            </a:extLst>
          </p:cNvPr>
          <p:cNvSpPr txBox="1"/>
          <p:nvPr>
            <p:custDataLst>
              <p:tags r:id="rId36"/>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5" name="Son enregistré">
            <a:hlinkClick r:id="" action="ppaction://media"/>
            <a:extLst>
              <a:ext uri="{FF2B5EF4-FFF2-40B4-BE49-F238E27FC236}">
                <a16:creationId xmlns:a16="http://schemas.microsoft.com/office/drawing/2014/main" id="{C76B3DBF-512C-4695-A3B6-43671FAC2C29}"/>
              </a:ext>
            </a:extLst>
          </p:cNvPr>
          <p:cNvPicPr>
            <a:picLocks noChangeAspect="1"/>
          </p:cNvPicPr>
          <p:nvPr>
            <a:audioFile r:link="rId38"/>
            <p:custDataLst>
              <p:tags r:id="rId39"/>
            </p:custDataLst>
            <p:extLst>
              <p:ext uri="{DAA4B4D4-6D71-4841-9C94-3DE7FCFB9230}">
                <p14:media xmlns:p14="http://schemas.microsoft.com/office/powerpoint/2010/main" r:embed="rId37"/>
              </p:ext>
            </p:extLst>
          </p:nvPr>
        </p:nvPicPr>
        <p:blipFill>
          <a:blip r:embed="rId67"/>
          <a:stretch>
            <a:fillRect/>
          </a:stretch>
        </p:blipFill>
        <p:spPr>
          <a:xfrm>
            <a:off x="7509600" y="389464"/>
            <a:ext cx="487363" cy="487363"/>
          </a:xfrm>
          <a:prstGeom prst="rect">
            <a:avLst/>
          </a:prstGeom>
        </p:spPr>
      </p:pic>
    </p:spTree>
    <p:extLst>
      <p:ext uri="{BB962C8B-B14F-4D97-AF65-F5344CB8AC3E}">
        <p14:creationId xmlns:p14="http://schemas.microsoft.com/office/powerpoint/2010/main" val="8496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4" name="ZoneTexte 3"/>
          <p:cNvSpPr txBox="1"/>
          <p:nvPr>
            <p:custDataLst>
              <p:tags r:id="rId3"/>
            </p:custDataLst>
          </p:nvPr>
        </p:nvSpPr>
        <p:spPr>
          <a:xfrm>
            <a:off x="1007116" y="1159530"/>
            <a:ext cx="3879209" cy="523220"/>
          </a:xfrm>
          <a:prstGeom prst="rect">
            <a:avLst/>
          </a:prstGeom>
          <a:noFill/>
        </p:spPr>
        <p:txBody>
          <a:bodyPr wrap="square" rtlCol="0">
            <a:spAutoFit/>
          </a:bodyPr>
          <a:lstStyle/>
          <a:p>
            <a:r>
              <a:rPr lang="fr-CA" sz="2800" b="1">
                <a:solidFill>
                  <a:schemeClr val="accent6"/>
                </a:solidFill>
                <a:ea typeface="+mn-lt"/>
                <a:cs typeface="+mn-lt"/>
              </a:rPr>
              <a:t>Démarche et conseils</a:t>
            </a:r>
            <a:r>
              <a:rPr lang="en-CA" sz="2800" b="1">
                <a:solidFill>
                  <a:schemeClr val="accent6"/>
                </a:solidFill>
                <a:ea typeface="+mn-lt"/>
                <a:cs typeface="+mn-lt"/>
              </a:rPr>
              <a:t> </a:t>
            </a:r>
            <a:r>
              <a:rPr lang="en-CA">
                <a:solidFill>
                  <a:srgbClr val="444444"/>
                </a:solidFill>
                <a:ea typeface="+mn-lt"/>
                <a:cs typeface="+mn-lt"/>
              </a:rPr>
              <a:t> </a:t>
            </a:r>
            <a:endParaRPr lang="fr-FR">
              <a:cs typeface="Calibri"/>
            </a:endParaRPr>
          </a:p>
        </p:txBody>
      </p:sp>
      <p:sp>
        <p:nvSpPr>
          <p:cNvPr id="5" name="ZoneTexte 4"/>
          <p:cNvSpPr txBox="1"/>
          <p:nvPr>
            <p:custDataLst>
              <p:tags r:id="rId4"/>
            </p:custDataLst>
          </p:nvPr>
        </p:nvSpPr>
        <p:spPr>
          <a:xfrm>
            <a:off x="1123950" y="1954719"/>
            <a:ext cx="8848725" cy="3416320"/>
          </a:xfrm>
          <a:prstGeom prst="rect">
            <a:avLst/>
          </a:prstGeom>
          <a:noFill/>
        </p:spPr>
        <p:txBody>
          <a:bodyPr wrap="square" rtlCol="0">
            <a:spAutoFit/>
          </a:bodyPr>
          <a:lstStyle/>
          <a:p>
            <a:r>
              <a:rPr lang="fr-CA" sz="2400" dirty="0"/>
              <a:t>Donner accès à la diapositive 27 aux élèves pour qu’ils puissent compter la nouvelle collection de boutons à l’aide du tableau de 100.</a:t>
            </a:r>
          </a:p>
          <a:p>
            <a:endParaRPr lang="fr-CA" sz="2400" dirty="0"/>
          </a:p>
          <a:p>
            <a:r>
              <a:rPr lang="fr-CA" sz="2400" dirty="0"/>
              <a:t>L’utilisation du tableau de 100 permet aux élèves de se familiarisé avec des modèles de dénombrement allant jusqu’à 100, de compter par bonds, créer une représentation visuelle du point de repère 10. De plus, cela permet aux élèves d’organiser des objets pour les compter et de compter à partir d’un nombre.</a:t>
            </a:r>
          </a:p>
          <a:p>
            <a:endParaRPr lang="fr-CA" sz="2400" dirty="0"/>
          </a:p>
        </p:txBody>
      </p:sp>
      <p:sp>
        <p:nvSpPr>
          <p:cNvPr id="6" name="TextBox 43">
            <a:extLst>
              <a:ext uri="{FF2B5EF4-FFF2-40B4-BE49-F238E27FC236}">
                <a16:creationId xmlns:a16="http://schemas.microsoft.com/office/drawing/2014/main" id="{02B2117A-55FE-42B7-8D2C-5EBD4DFCE92A}"/>
              </a:ext>
            </a:extLst>
          </p:cNvPr>
          <p:cNvSpPr txBox="1"/>
          <p:nvPr>
            <p:custDataLst>
              <p:tags r:id="rId5"/>
            </p:custDataLst>
          </p:nvPr>
        </p:nvSpPr>
        <p:spPr>
          <a:xfrm>
            <a:off x="886409" y="365779"/>
            <a:ext cx="576455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Tableau de 100</a:t>
            </a:r>
          </a:p>
        </p:txBody>
      </p:sp>
      <p:sp>
        <p:nvSpPr>
          <p:cNvPr id="7" name="Rectangle 42">
            <a:extLst>
              <a:ext uri="{FF2B5EF4-FFF2-40B4-BE49-F238E27FC236}">
                <a16:creationId xmlns:a16="http://schemas.microsoft.com/office/drawing/2014/main" id="{C33399A6-C4F2-4335-8AF8-3B62FC7FDEBF}"/>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708337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4" name="ZoneTexte 3"/>
          <p:cNvSpPr txBox="1"/>
          <p:nvPr>
            <p:custDataLst>
              <p:tags r:id="rId3"/>
            </p:custDataLst>
          </p:nvPr>
        </p:nvSpPr>
        <p:spPr>
          <a:xfrm>
            <a:off x="618742" y="1330349"/>
            <a:ext cx="4238047" cy="523220"/>
          </a:xfrm>
          <a:prstGeom prst="rect">
            <a:avLst/>
          </a:prstGeom>
          <a:noFill/>
        </p:spPr>
        <p:txBody>
          <a:bodyPr wrap="square" rtlCol="0">
            <a:spAutoFit/>
          </a:bodyPr>
          <a:lstStyle/>
          <a:p>
            <a:r>
              <a:rPr lang="fr-CA" sz="2800" b="1" dirty="0">
                <a:solidFill>
                  <a:schemeClr val="accent6"/>
                </a:solidFill>
                <a:ea typeface="+mn-lt"/>
                <a:cs typeface="+mn-lt"/>
              </a:rPr>
              <a:t>Démarche et conseils</a:t>
            </a:r>
            <a:r>
              <a:rPr lang="fr-CA" sz="2800" b="1" dirty="0">
                <a:solidFill>
                  <a:srgbClr val="444444"/>
                </a:solidFill>
                <a:ea typeface="+mn-lt"/>
                <a:cs typeface="+mn-lt"/>
              </a:rPr>
              <a:t> </a:t>
            </a:r>
            <a:endParaRPr lang="fr-CA" dirty="0">
              <a:cs typeface="Calibri"/>
            </a:endParaRPr>
          </a:p>
        </p:txBody>
      </p:sp>
      <p:sp>
        <p:nvSpPr>
          <p:cNvPr id="5" name="ZoneTexte 4"/>
          <p:cNvSpPr txBox="1"/>
          <p:nvPr>
            <p:custDataLst>
              <p:tags r:id="rId4"/>
            </p:custDataLst>
          </p:nvPr>
        </p:nvSpPr>
        <p:spPr>
          <a:xfrm>
            <a:off x="497642" y="1872891"/>
            <a:ext cx="8632503" cy="4154984"/>
          </a:xfrm>
          <a:prstGeom prst="rect">
            <a:avLst/>
          </a:prstGeom>
          <a:noFill/>
        </p:spPr>
        <p:txBody>
          <a:bodyPr wrap="square" rtlCol="0">
            <a:spAutoFit/>
          </a:bodyPr>
          <a:lstStyle/>
          <a:p>
            <a:r>
              <a:rPr lang="fr-CA" sz="2000" dirty="0">
                <a:cs typeface="Calibri"/>
              </a:rPr>
              <a:t>Avant de les inviter à déplacer les boutons, posez-leur des questions telles que :    </a:t>
            </a:r>
          </a:p>
          <a:p>
            <a:pPr marL="285750" indent="-285750">
              <a:buFont typeface="Arial,Sans-Serif"/>
              <a:buChar char="•"/>
            </a:pPr>
            <a:r>
              <a:rPr lang="fr-CA" sz="2000" dirty="0">
                <a:cs typeface="Calibri"/>
              </a:rPr>
              <a:t>Combien de boutons pouvons-nous placer dans les cases du tableau de 100? </a:t>
            </a:r>
          </a:p>
          <a:p>
            <a:pPr marL="285750" indent="-285750">
              <a:buFont typeface="Arial,Sans-Serif"/>
              <a:buChar char="•"/>
            </a:pPr>
            <a:r>
              <a:rPr lang="fr-CA" sz="2000" dirty="0">
                <a:cs typeface="Calibri"/>
              </a:rPr>
              <a:t>Combien de boutons pouvons-nous placer dans une rangée du tableau de 100? </a:t>
            </a:r>
          </a:p>
          <a:p>
            <a:pPr marL="285750" indent="-285750">
              <a:buFont typeface="Arial,Sans-Serif"/>
              <a:buChar char="•"/>
            </a:pPr>
            <a:r>
              <a:rPr lang="fr-CA" sz="2000" dirty="0">
                <a:cs typeface="Calibri"/>
              </a:rPr>
              <a:t>Combien de boutons pouvons-nous placer en tout? </a:t>
            </a:r>
          </a:p>
          <a:p>
            <a:pPr marL="285750" indent="-285750">
              <a:buFont typeface="Arial,Sans-Serif"/>
              <a:buChar char="•"/>
            </a:pPr>
            <a:r>
              <a:rPr lang="fr-CA" sz="2000" dirty="0">
                <a:cs typeface="Calibri"/>
              </a:rPr>
              <a:t>Pensez-vous que nous avons assez de boutons pour remplir le tableau de 100? Pourquoi?</a:t>
            </a:r>
          </a:p>
          <a:p>
            <a:endParaRPr lang="fr-CA" sz="2000" dirty="0">
              <a:ea typeface="+mn-lt"/>
              <a:cs typeface="+mn-lt"/>
            </a:endParaRPr>
          </a:p>
          <a:p>
            <a:r>
              <a:rPr lang="fr-CA" sz="2000" dirty="0">
                <a:cs typeface="Calibri"/>
              </a:rPr>
              <a:t>Après avoir déplacé les boutons, posez-leur des questions telles que :  </a:t>
            </a:r>
            <a:r>
              <a:rPr lang="en-CA" sz="2000" dirty="0">
                <a:cs typeface="Calibri"/>
              </a:rPr>
              <a:t> </a:t>
            </a:r>
            <a:endParaRPr lang="en-US" sz="2000" dirty="0">
              <a:ea typeface="+mn-lt"/>
              <a:cs typeface="+mn-lt"/>
            </a:endParaRPr>
          </a:p>
          <a:p>
            <a:pPr marL="285750" indent="-285750">
              <a:buFont typeface="Arial,Sans-Serif"/>
              <a:buChar char="•"/>
            </a:pPr>
            <a:r>
              <a:rPr lang="fr-CA" sz="2000" dirty="0">
                <a:cs typeface="Calibri"/>
              </a:rPr>
              <a:t>Le tableau de 100 est-il rempli?</a:t>
            </a:r>
          </a:p>
          <a:p>
            <a:pPr marL="285750" indent="-285750">
              <a:buFont typeface="Arial,Sans-Serif"/>
              <a:buChar char="•"/>
            </a:pPr>
            <a:r>
              <a:rPr lang="fr-CA" sz="2000" dirty="0">
                <a:cs typeface="Calibri"/>
              </a:rPr>
              <a:t>Combien de rangées sont-elles remplies? </a:t>
            </a:r>
          </a:p>
          <a:p>
            <a:pPr marL="285750" indent="-285750">
              <a:buFont typeface="Arial,Sans-Serif"/>
              <a:buChar char="•"/>
            </a:pPr>
            <a:r>
              <a:rPr lang="fr-CA" sz="2000" dirty="0">
                <a:cs typeface="Calibri"/>
              </a:rPr>
              <a:t>Quand tu as une rangée de remplie, tu as combien de boutons?  </a:t>
            </a:r>
            <a:endParaRPr lang="en-CA" sz="2000" dirty="0">
              <a:ea typeface="+mn-lt"/>
              <a:cs typeface="+mn-lt"/>
            </a:endParaRPr>
          </a:p>
          <a:p>
            <a:pPr marL="285750" indent="-285750">
              <a:buFont typeface="Arial,Sans-Serif"/>
              <a:buChar char="•"/>
            </a:pPr>
            <a:r>
              <a:rPr lang="fr-CA" sz="2000" dirty="0">
                <a:cs typeface="Calibri"/>
              </a:rPr>
              <a:t>Avons-nous plus que 30 boutons? Que 50 boutons? Comment le savez-vous?</a:t>
            </a:r>
          </a:p>
          <a:p>
            <a:pPr marL="285750" indent="-285750">
              <a:buFont typeface="Arial,Sans-Serif"/>
              <a:buChar char="•"/>
            </a:pPr>
            <a:r>
              <a:rPr lang="fr-CA" sz="2000" dirty="0">
                <a:cs typeface="Calibri"/>
              </a:rPr>
              <a:t>Combien de boutons avons-nous?  </a:t>
            </a:r>
            <a:r>
              <a:rPr lang="fr-CA" sz="2400" dirty="0">
                <a:cs typeface="Calibri"/>
              </a:rPr>
              <a:t>  </a:t>
            </a:r>
            <a:r>
              <a:rPr lang="en-CA" sz="2400" dirty="0">
                <a:cs typeface="Calibri"/>
              </a:rPr>
              <a:t> </a:t>
            </a:r>
            <a:endParaRPr lang="en-US" sz="2400" dirty="0">
              <a:ea typeface="+mn-lt"/>
              <a:cs typeface="+mn-lt"/>
            </a:endParaRPr>
          </a:p>
        </p:txBody>
      </p:sp>
      <p:sp>
        <p:nvSpPr>
          <p:cNvPr id="6" name="ZoneTexte 5"/>
          <p:cNvSpPr txBox="1"/>
          <p:nvPr>
            <p:custDataLst>
              <p:tags r:id="rId5"/>
            </p:custDataLst>
          </p:nvPr>
        </p:nvSpPr>
        <p:spPr>
          <a:xfrm>
            <a:off x="9130145" y="2164703"/>
            <a:ext cx="2595995" cy="2585323"/>
          </a:xfrm>
          <a:prstGeom prst="rect">
            <a:avLst/>
          </a:prstGeom>
          <a:solidFill>
            <a:schemeClr val="accent6">
              <a:lumMod val="60000"/>
              <a:lumOff val="40000"/>
            </a:schemeClr>
          </a:solidFill>
        </p:spPr>
        <p:txBody>
          <a:bodyPr wrap="square" rtlCol="0">
            <a:spAutoFit/>
          </a:bodyPr>
          <a:lstStyle/>
          <a:p>
            <a:r>
              <a:rPr lang="fr-CA" b="1" dirty="0">
                <a:cs typeface="Calibri"/>
              </a:rPr>
              <a:t>À noter :</a:t>
            </a:r>
            <a:r>
              <a:rPr lang="en-CA" dirty="0">
                <a:cs typeface="Calibri"/>
              </a:rPr>
              <a:t> </a:t>
            </a:r>
            <a:endParaRPr lang="en-US" dirty="0">
              <a:ea typeface="+mn-lt"/>
              <a:cs typeface="+mn-lt"/>
            </a:endParaRPr>
          </a:p>
          <a:p>
            <a:r>
              <a:rPr lang="fr-CA" dirty="0">
                <a:cs typeface="Calibri"/>
              </a:rPr>
              <a:t>Savoir compter par cœur est essentiel pour effectuer cette tache, ne demandez pas à l'élève de dénombrer une quantité </a:t>
            </a:r>
            <a:r>
              <a:rPr lang="fr-CA" dirty="0" smtClean="0">
                <a:cs typeface="Calibri"/>
              </a:rPr>
              <a:t>supérieure à </a:t>
            </a:r>
            <a:r>
              <a:rPr lang="fr-CA" dirty="0">
                <a:cs typeface="Calibri"/>
              </a:rPr>
              <a:t>là où il est rendu avec la comptine du nombre .</a:t>
            </a:r>
            <a:r>
              <a:rPr lang="en-CA" dirty="0">
                <a:cs typeface="Calibri"/>
              </a:rPr>
              <a:t> </a:t>
            </a:r>
            <a:endParaRPr lang="en-US" dirty="0">
              <a:ea typeface="+mn-lt"/>
              <a:cs typeface="+mn-lt"/>
            </a:endParaRPr>
          </a:p>
        </p:txBody>
      </p:sp>
      <p:sp>
        <p:nvSpPr>
          <p:cNvPr id="7" name="TextBox 43">
            <a:extLst>
              <a:ext uri="{FF2B5EF4-FFF2-40B4-BE49-F238E27FC236}">
                <a16:creationId xmlns:a16="http://schemas.microsoft.com/office/drawing/2014/main" id="{02B2117A-55FE-42B7-8D2C-5EBD4DFCE92A}"/>
              </a:ext>
            </a:extLst>
          </p:cNvPr>
          <p:cNvSpPr txBox="1"/>
          <p:nvPr>
            <p:custDataLst>
              <p:tags r:id="rId6"/>
            </p:custDataLst>
          </p:nvPr>
        </p:nvSpPr>
        <p:spPr>
          <a:xfrm>
            <a:off x="886408" y="365779"/>
            <a:ext cx="581631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Tableau de 100</a:t>
            </a:r>
          </a:p>
        </p:txBody>
      </p:sp>
      <p:sp>
        <p:nvSpPr>
          <p:cNvPr id="8" name="Rectangle 42">
            <a:extLst>
              <a:ext uri="{FF2B5EF4-FFF2-40B4-BE49-F238E27FC236}">
                <a16:creationId xmlns:a16="http://schemas.microsoft.com/office/drawing/2014/main" id="{C33399A6-C4F2-4335-8AF8-3B62FC7FDEBF}"/>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202761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01172" y="119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smtClean="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28863807-4056-4396-A6EC-2A282EA7D541}"/>
              </a:ext>
            </a:extLst>
          </p:cNvPr>
          <p:cNvSpPr txBox="1"/>
          <p:nvPr>
            <p:custDataLst>
              <p:tags r:id="rId3"/>
            </p:custDataLst>
          </p:nvPr>
        </p:nvSpPr>
        <p:spPr>
          <a:xfrm>
            <a:off x="1044895" y="437422"/>
            <a:ext cx="5554313"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Tableau de 100</a:t>
            </a:r>
            <a:endParaRPr lang="fr-FR" sz="2400" dirty="0">
              <a:solidFill>
                <a:prstClr val="white"/>
              </a:solidFill>
              <a:cs typeface="Cavolini"/>
            </a:endParaRPr>
          </a:p>
        </p:txBody>
      </p:sp>
      <p:pic>
        <p:nvPicPr>
          <p:cNvPr id="2" name="Picture 6" descr="Text&#10;&#10;Description automatically generated">
            <a:extLst>
              <a:ext uri="{FF2B5EF4-FFF2-40B4-BE49-F238E27FC236}">
                <a16:creationId xmlns:a16="http://schemas.microsoft.com/office/drawing/2014/main" id="{56E3EBD0-24E8-4A1D-8A7B-42D96B0106F3}"/>
              </a:ext>
            </a:extLst>
          </p:cNvPr>
          <p:cNvPicPr>
            <a:picLocks noChangeAspect="1"/>
          </p:cNvPicPr>
          <p:nvPr>
            <p:custDataLst>
              <p:tags r:id="rId4"/>
            </p:custDataLst>
          </p:nvPr>
        </p:nvPicPr>
        <p:blipFill>
          <a:blip r:embed="rId43"/>
          <a:stretch>
            <a:fillRect/>
          </a:stretch>
        </p:blipFill>
        <p:spPr>
          <a:xfrm>
            <a:off x="197246" y="1141662"/>
            <a:ext cx="5301038" cy="5301038"/>
          </a:xfrm>
          <a:prstGeom prst="rect">
            <a:avLst/>
          </a:prstGeom>
        </p:spPr>
      </p:pic>
      <p:pic>
        <p:nvPicPr>
          <p:cNvPr id="50" name="Picture 11" descr="A close up of a logo&#10;&#10;Description automatically generated">
            <a:extLst>
              <a:ext uri="{FF2B5EF4-FFF2-40B4-BE49-F238E27FC236}">
                <a16:creationId xmlns:a16="http://schemas.microsoft.com/office/drawing/2014/main" id="{9812BED3-9EB6-4BF3-9349-A739DD352846}"/>
              </a:ext>
            </a:extLst>
          </p:cNvPr>
          <p:cNvPicPr>
            <a:picLocks noChangeAspect="1"/>
          </p:cNvPicPr>
          <p:nvPr>
            <p:custDataLst>
              <p:tags r:id="rId5"/>
            </p:custDataLst>
          </p:nvPr>
        </p:nvPicPr>
        <p:blipFill>
          <a:blip r:embed="rId44"/>
          <a:stretch>
            <a:fillRect/>
          </a:stretch>
        </p:blipFill>
        <p:spPr>
          <a:xfrm rot="16200000">
            <a:off x="8895777" y="7114926"/>
            <a:ext cx="664964" cy="681306"/>
          </a:xfrm>
          <a:prstGeom prst="rect">
            <a:avLst/>
          </a:prstGeom>
        </p:spPr>
      </p:pic>
      <p:pic>
        <p:nvPicPr>
          <p:cNvPr id="51" name="Picture 12" descr="Icon&#10;&#10;Description automatically generated">
            <a:extLst>
              <a:ext uri="{FF2B5EF4-FFF2-40B4-BE49-F238E27FC236}">
                <a16:creationId xmlns:a16="http://schemas.microsoft.com/office/drawing/2014/main" id="{534F9C6A-74FC-4103-8778-86E85B189C25}"/>
              </a:ext>
            </a:extLst>
          </p:cNvPr>
          <p:cNvPicPr>
            <a:picLocks noChangeAspect="1"/>
          </p:cNvPicPr>
          <p:nvPr>
            <p:custDataLst>
              <p:tags r:id="rId6"/>
            </p:custDataLst>
          </p:nvPr>
        </p:nvPicPr>
        <p:blipFill>
          <a:blip r:embed="rId45"/>
          <a:stretch>
            <a:fillRect/>
          </a:stretch>
        </p:blipFill>
        <p:spPr>
          <a:xfrm rot="16200000">
            <a:off x="8181732" y="7166111"/>
            <a:ext cx="428654" cy="450806"/>
          </a:xfrm>
          <a:prstGeom prst="rect">
            <a:avLst/>
          </a:prstGeom>
        </p:spPr>
      </p:pic>
      <p:pic>
        <p:nvPicPr>
          <p:cNvPr id="63" name="Picture 27" descr="Icon&#10;&#10;Description automatically generated">
            <a:extLst>
              <a:ext uri="{FF2B5EF4-FFF2-40B4-BE49-F238E27FC236}">
                <a16:creationId xmlns:a16="http://schemas.microsoft.com/office/drawing/2014/main" id="{F251A3FE-50AA-4A83-B650-AC2711796862}"/>
              </a:ext>
            </a:extLst>
          </p:cNvPr>
          <p:cNvPicPr>
            <a:picLocks noChangeAspect="1"/>
          </p:cNvPicPr>
          <p:nvPr>
            <p:custDataLst>
              <p:tags r:id="rId7"/>
            </p:custDataLst>
          </p:nvPr>
        </p:nvPicPr>
        <p:blipFill>
          <a:blip r:embed="rId46"/>
          <a:stretch>
            <a:fillRect/>
          </a:stretch>
        </p:blipFill>
        <p:spPr>
          <a:xfrm rot="16200000">
            <a:off x="7263165" y="7240142"/>
            <a:ext cx="536211" cy="599029"/>
          </a:xfrm>
          <a:prstGeom prst="rect">
            <a:avLst/>
          </a:prstGeom>
        </p:spPr>
      </p:pic>
      <p:pic>
        <p:nvPicPr>
          <p:cNvPr id="69" name="Picture 5" descr="Icon&#10;&#10;Description automatically generated">
            <a:extLst>
              <a:ext uri="{FF2B5EF4-FFF2-40B4-BE49-F238E27FC236}">
                <a16:creationId xmlns:a16="http://schemas.microsoft.com/office/drawing/2014/main" id="{8FB3C2A7-40AD-4521-A226-A2A4154A3628}"/>
              </a:ext>
            </a:extLst>
          </p:cNvPr>
          <p:cNvPicPr>
            <a:picLocks noChangeAspect="1"/>
          </p:cNvPicPr>
          <p:nvPr>
            <p:custDataLst>
              <p:tags r:id="rId8"/>
            </p:custDataLst>
          </p:nvPr>
        </p:nvPicPr>
        <p:blipFill>
          <a:blip r:embed="rId47"/>
          <a:stretch>
            <a:fillRect/>
          </a:stretch>
        </p:blipFill>
        <p:spPr>
          <a:xfrm rot="16200000">
            <a:off x="10100783" y="3771942"/>
            <a:ext cx="419599" cy="406382"/>
          </a:xfrm>
          <a:prstGeom prst="rect">
            <a:avLst/>
          </a:prstGeom>
        </p:spPr>
      </p:pic>
      <p:pic>
        <p:nvPicPr>
          <p:cNvPr id="70" name="Picture 7" descr="Icon&#10;&#10;Description automatically generated">
            <a:extLst>
              <a:ext uri="{FF2B5EF4-FFF2-40B4-BE49-F238E27FC236}">
                <a16:creationId xmlns:a16="http://schemas.microsoft.com/office/drawing/2014/main" id="{7AA034B5-23E4-4D3E-AA1F-B71AC7105568}"/>
              </a:ext>
            </a:extLst>
          </p:cNvPr>
          <p:cNvPicPr>
            <a:picLocks noChangeAspect="1"/>
          </p:cNvPicPr>
          <p:nvPr>
            <p:custDataLst>
              <p:tags r:id="rId9"/>
            </p:custDataLst>
          </p:nvPr>
        </p:nvPicPr>
        <p:blipFill>
          <a:blip r:embed="rId48"/>
          <a:stretch>
            <a:fillRect/>
          </a:stretch>
        </p:blipFill>
        <p:spPr>
          <a:xfrm rot="16200000">
            <a:off x="10174017" y="4695340"/>
            <a:ext cx="496727" cy="479381"/>
          </a:xfrm>
          <a:prstGeom prst="rect">
            <a:avLst/>
          </a:prstGeom>
        </p:spPr>
      </p:pic>
      <p:pic>
        <p:nvPicPr>
          <p:cNvPr id="72" name="Picture 9" descr="Icon&#10;&#10;Description automatically generated">
            <a:extLst>
              <a:ext uri="{FF2B5EF4-FFF2-40B4-BE49-F238E27FC236}">
                <a16:creationId xmlns:a16="http://schemas.microsoft.com/office/drawing/2014/main" id="{E5953035-E5F5-4211-84D6-D708CEF0CE4A}"/>
              </a:ext>
            </a:extLst>
          </p:cNvPr>
          <p:cNvPicPr>
            <a:picLocks noChangeAspect="1"/>
          </p:cNvPicPr>
          <p:nvPr>
            <p:custDataLst>
              <p:tags r:id="rId10"/>
            </p:custDataLst>
          </p:nvPr>
        </p:nvPicPr>
        <p:blipFill>
          <a:blip r:embed="rId49"/>
          <a:stretch>
            <a:fillRect/>
          </a:stretch>
        </p:blipFill>
        <p:spPr>
          <a:xfrm rot="16200000">
            <a:off x="6065819" y="3745126"/>
            <a:ext cx="360314" cy="359823"/>
          </a:xfrm>
          <a:prstGeom prst="rect">
            <a:avLst/>
          </a:prstGeom>
        </p:spPr>
      </p:pic>
      <p:pic>
        <p:nvPicPr>
          <p:cNvPr id="73" name="Picture 11" descr="A close up of a logo&#10;&#10;Description automatically generated">
            <a:extLst>
              <a:ext uri="{FF2B5EF4-FFF2-40B4-BE49-F238E27FC236}">
                <a16:creationId xmlns:a16="http://schemas.microsoft.com/office/drawing/2014/main" id="{9812BED3-9EB6-4BF3-9349-A739DD352846}"/>
              </a:ext>
            </a:extLst>
          </p:cNvPr>
          <p:cNvPicPr>
            <a:picLocks noChangeAspect="1"/>
          </p:cNvPicPr>
          <p:nvPr>
            <p:custDataLst>
              <p:tags r:id="rId11"/>
            </p:custDataLst>
          </p:nvPr>
        </p:nvPicPr>
        <p:blipFill>
          <a:blip r:embed="rId44"/>
          <a:stretch>
            <a:fillRect/>
          </a:stretch>
        </p:blipFill>
        <p:spPr>
          <a:xfrm rot="16200000">
            <a:off x="5828603" y="4597946"/>
            <a:ext cx="487518" cy="499499"/>
          </a:xfrm>
          <a:prstGeom prst="rect">
            <a:avLst/>
          </a:prstGeom>
        </p:spPr>
      </p:pic>
      <p:pic>
        <p:nvPicPr>
          <p:cNvPr id="74" name="Picture 12" descr="Icon&#10;&#10;Description automatically generated">
            <a:extLst>
              <a:ext uri="{FF2B5EF4-FFF2-40B4-BE49-F238E27FC236}">
                <a16:creationId xmlns:a16="http://schemas.microsoft.com/office/drawing/2014/main" id="{534F9C6A-74FC-4103-8778-86E85B189C25}"/>
              </a:ext>
            </a:extLst>
          </p:cNvPr>
          <p:cNvPicPr>
            <a:picLocks noChangeAspect="1"/>
          </p:cNvPicPr>
          <p:nvPr>
            <p:custDataLst>
              <p:tags r:id="rId12"/>
            </p:custDataLst>
          </p:nvPr>
        </p:nvPicPr>
        <p:blipFill>
          <a:blip r:embed="rId45"/>
          <a:stretch>
            <a:fillRect/>
          </a:stretch>
        </p:blipFill>
        <p:spPr>
          <a:xfrm rot="16200000">
            <a:off x="5908931" y="5811096"/>
            <a:ext cx="314267" cy="330508"/>
          </a:xfrm>
          <a:prstGeom prst="rect">
            <a:avLst/>
          </a:prstGeom>
        </p:spPr>
      </p:pic>
      <p:pic>
        <p:nvPicPr>
          <p:cNvPr id="75" name="Picture 13" descr="Icon&#10;&#10;Description automatically generated">
            <a:extLst>
              <a:ext uri="{FF2B5EF4-FFF2-40B4-BE49-F238E27FC236}">
                <a16:creationId xmlns:a16="http://schemas.microsoft.com/office/drawing/2014/main" id="{3674AD18-9A95-431E-A5AD-5D688515D5EB}"/>
              </a:ext>
            </a:extLst>
          </p:cNvPr>
          <p:cNvPicPr>
            <a:picLocks noChangeAspect="1"/>
          </p:cNvPicPr>
          <p:nvPr>
            <p:custDataLst>
              <p:tags r:id="rId13"/>
            </p:custDataLst>
          </p:nvPr>
        </p:nvPicPr>
        <p:blipFill>
          <a:blip r:embed="rId50"/>
          <a:stretch>
            <a:fillRect/>
          </a:stretch>
        </p:blipFill>
        <p:spPr>
          <a:xfrm rot="16200000">
            <a:off x="9478639" y="4324310"/>
            <a:ext cx="448954" cy="448917"/>
          </a:xfrm>
          <a:prstGeom prst="rect">
            <a:avLst/>
          </a:prstGeom>
        </p:spPr>
      </p:pic>
      <p:pic>
        <p:nvPicPr>
          <p:cNvPr id="76" name="Picture 14" descr="A picture containing icon&#10;&#10;Description automatically generated">
            <a:extLst>
              <a:ext uri="{FF2B5EF4-FFF2-40B4-BE49-F238E27FC236}">
                <a16:creationId xmlns:a16="http://schemas.microsoft.com/office/drawing/2014/main" id="{4D08D7D5-E8CB-4041-AE96-8EC659B58256}"/>
              </a:ext>
            </a:extLst>
          </p:cNvPr>
          <p:cNvPicPr>
            <a:picLocks noChangeAspect="1"/>
          </p:cNvPicPr>
          <p:nvPr>
            <p:custDataLst>
              <p:tags r:id="rId14"/>
            </p:custDataLst>
          </p:nvPr>
        </p:nvPicPr>
        <p:blipFill>
          <a:blip r:embed="rId51"/>
          <a:stretch>
            <a:fillRect/>
          </a:stretch>
        </p:blipFill>
        <p:spPr>
          <a:xfrm rot="16200000">
            <a:off x="9206181" y="3105614"/>
            <a:ext cx="490972" cy="476507"/>
          </a:xfrm>
          <a:prstGeom prst="rect">
            <a:avLst/>
          </a:prstGeom>
        </p:spPr>
      </p:pic>
      <p:pic>
        <p:nvPicPr>
          <p:cNvPr id="77" name="Picture 15" descr="A close up of a logo&#10;&#10;Description automatically generated">
            <a:extLst>
              <a:ext uri="{FF2B5EF4-FFF2-40B4-BE49-F238E27FC236}">
                <a16:creationId xmlns:a16="http://schemas.microsoft.com/office/drawing/2014/main" id="{0F33A744-DCA9-43BC-BAF3-6B17DF7971D5}"/>
              </a:ext>
            </a:extLst>
          </p:cNvPr>
          <p:cNvPicPr>
            <a:picLocks noChangeAspect="1"/>
          </p:cNvPicPr>
          <p:nvPr>
            <p:custDataLst>
              <p:tags r:id="rId15"/>
            </p:custDataLst>
          </p:nvPr>
        </p:nvPicPr>
        <p:blipFill>
          <a:blip r:embed="rId52"/>
          <a:stretch>
            <a:fillRect/>
          </a:stretch>
        </p:blipFill>
        <p:spPr>
          <a:xfrm rot="16200000">
            <a:off x="7665192" y="4776940"/>
            <a:ext cx="350530" cy="331659"/>
          </a:xfrm>
          <a:prstGeom prst="rect">
            <a:avLst/>
          </a:prstGeom>
        </p:spPr>
      </p:pic>
      <p:pic>
        <p:nvPicPr>
          <p:cNvPr id="78" name="Picture 16" descr="Icon&#10;&#10;Description automatically generated">
            <a:extLst>
              <a:ext uri="{FF2B5EF4-FFF2-40B4-BE49-F238E27FC236}">
                <a16:creationId xmlns:a16="http://schemas.microsoft.com/office/drawing/2014/main" id="{9978A6A2-FA62-4628-B5B3-66EA94AB5A98}"/>
              </a:ext>
            </a:extLst>
          </p:cNvPr>
          <p:cNvPicPr>
            <a:picLocks noChangeAspect="1"/>
          </p:cNvPicPr>
          <p:nvPr>
            <p:custDataLst>
              <p:tags r:id="rId16"/>
            </p:custDataLst>
          </p:nvPr>
        </p:nvPicPr>
        <p:blipFill>
          <a:blip r:embed="rId53"/>
          <a:stretch>
            <a:fillRect/>
          </a:stretch>
        </p:blipFill>
        <p:spPr>
          <a:xfrm rot="16200000">
            <a:off x="10903820" y="3711874"/>
            <a:ext cx="515723" cy="526516"/>
          </a:xfrm>
          <a:prstGeom prst="rect">
            <a:avLst/>
          </a:prstGeom>
        </p:spPr>
      </p:pic>
      <p:pic>
        <p:nvPicPr>
          <p:cNvPr id="79" name="Picture 17" descr="Icon&#10;&#10;Description automatically generated">
            <a:extLst>
              <a:ext uri="{FF2B5EF4-FFF2-40B4-BE49-F238E27FC236}">
                <a16:creationId xmlns:a16="http://schemas.microsoft.com/office/drawing/2014/main" id="{2DB7EE66-F80F-4ABE-95B1-76A99D28E728}"/>
              </a:ext>
            </a:extLst>
          </p:cNvPr>
          <p:cNvPicPr>
            <a:picLocks noChangeAspect="1"/>
          </p:cNvPicPr>
          <p:nvPr>
            <p:custDataLst>
              <p:tags r:id="rId17"/>
            </p:custDataLst>
          </p:nvPr>
        </p:nvPicPr>
        <p:blipFill>
          <a:blip r:embed="rId54"/>
          <a:stretch>
            <a:fillRect/>
          </a:stretch>
        </p:blipFill>
        <p:spPr>
          <a:xfrm rot="16200000">
            <a:off x="6919738" y="3340080"/>
            <a:ext cx="404060" cy="402935"/>
          </a:xfrm>
          <a:prstGeom prst="rect">
            <a:avLst/>
          </a:prstGeom>
        </p:spPr>
      </p:pic>
      <p:pic>
        <p:nvPicPr>
          <p:cNvPr id="80" name="Picture 18" descr="Icon&#10;&#10;Description automatically generated">
            <a:extLst>
              <a:ext uri="{FF2B5EF4-FFF2-40B4-BE49-F238E27FC236}">
                <a16:creationId xmlns:a16="http://schemas.microsoft.com/office/drawing/2014/main" id="{37B84F16-3A18-445E-95ED-32EFD532706C}"/>
              </a:ext>
            </a:extLst>
          </p:cNvPr>
          <p:cNvPicPr>
            <a:picLocks noChangeAspect="1"/>
          </p:cNvPicPr>
          <p:nvPr>
            <p:custDataLst>
              <p:tags r:id="rId18"/>
            </p:custDataLst>
          </p:nvPr>
        </p:nvPicPr>
        <p:blipFill>
          <a:blip r:embed="rId55"/>
          <a:stretch>
            <a:fillRect/>
          </a:stretch>
        </p:blipFill>
        <p:spPr>
          <a:xfrm rot="16200000">
            <a:off x="11176933" y="4286522"/>
            <a:ext cx="392549" cy="387991"/>
          </a:xfrm>
          <a:prstGeom prst="rect">
            <a:avLst/>
          </a:prstGeom>
        </p:spPr>
      </p:pic>
      <p:pic>
        <p:nvPicPr>
          <p:cNvPr id="81" name="Picture 19" descr="Icon&#10;&#10;Description automatically generated">
            <a:extLst>
              <a:ext uri="{FF2B5EF4-FFF2-40B4-BE49-F238E27FC236}">
                <a16:creationId xmlns:a16="http://schemas.microsoft.com/office/drawing/2014/main" id="{7037DE66-2A45-4C21-912A-CDB9F0EA4185}"/>
              </a:ext>
            </a:extLst>
          </p:cNvPr>
          <p:cNvPicPr>
            <a:picLocks noChangeAspect="1"/>
          </p:cNvPicPr>
          <p:nvPr>
            <p:custDataLst>
              <p:tags r:id="rId19"/>
            </p:custDataLst>
          </p:nvPr>
        </p:nvPicPr>
        <p:blipFill>
          <a:blip r:embed="rId56"/>
          <a:stretch>
            <a:fillRect/>
          </a:stretch>
        </p:blipFill>
        <p:spPr>
          <a:xfrm rot="16200000">
            <a:off x="10146935" y="2791515"/>
            <a:ext cx="444927" cy="451793"/>
          </a:xfrm>
          <a:prstGeom prst="rect">
            <a:avLst/>
          </a:prstGeom>
        </p:spPr>
      </p:pic>
      <p:pic>
        <p:nvPicPr>
          <p:cNvPr id="82" name="Picture 20" descr="Icon&#10;&#10;Description automatically generated">
            <a:extLst>
              <a:ext uri="{FF2B5EF4-FFF2-40B4-BE49-F238E27FC236}">
                <a16:creationId xmlns:a16="http://schemas.microsoft.com/office/drawing/2014/main" id="{F021F43C-98B7-4FC1-9B72-A4286384D95A}"/>
              </a:ext>
            </a:extLst>
          </p:cNvPr>
          <p:cNvPicPr>
            <a:picLocks noChangeAspect="1"/>
          </p:cNvPicPr>
          <p:nvPr>
            <p:custDataLst>
              <p:tags r:id="rId20"/>
            </p:custDataLst>
          </p:nvPr>
        </p:nvPicPr>
        <p:blipFill>
          <a:blip r:embed="rId57"/>
          <a:stretch>
            <a:fillRect/>
          </a:stretch>
        </p:blipFill>
        <p:spPr>
          <a:xfrm rot="16200000">
            <a:off x="10951017" y="5053672"/>
            <a:ext cx="421328" cy="423053"/>
          </a:xfrm>
          <a:prstGeom prst="rect">
            <a:avLst/>
          </a:prstGeom>
        </p:spPr>
      </p:pic>
      <p:pic>
        <p:nvPicPr>
          <p:cNvPr id="83" name="Picture 21" descr="A picture containing icon&#10;&#10;Description automatically generated">
            <a:extLst>
              <a:ext uri="{FF2B5EF4-FFF2-40B4-BE49-F238E27FC236}">
                <a16:creationId xmlns:a16="http://schemas.microsoft.com/office/drawing/2014/main" id="{E5ACB70E-6871-4A48-8D61-9270420B024A}"/>
              </a:ext>
            </a:extLst>
          </p:cNvPr>
          <p:cNvPicPr>
            <a:picLocks noChangeAspect="1"/>
          </p:cNvPicPr>
          <p:nvPr>
            <p:custDataLst>
              <p:tags r:id="rId21"/>
            </p:custDataLst>
          </p:nvPr>
        </p:nvPicPr>
        <p:blipFill>
          <a:blip r:embed="rId58"/>
          <a:stretch>
            <a:fillRect/>
          </a:stretch>
        </p:blipFill>
        <p:spPr>
          <a:xfrm rot="16200000">
            <a:off x="6870811" y="5886037"/>
            <a:ext cx="311392" cy="309243"/>
          </a:xfrm>
          <a:prstGeom prst="rect">
            <a:avLst/>
          </a:prstGeom>
        </p:spPr>
      </p:pic>
      <p:pic>
        <p:nvPicPr>
          <p:cNvPr id="84" name="Picture 24" descr="Icon&#10;&#10;Description automatically generated">
            <a:extLst>
              <a:ext uri="{FF2B5EF4-FFF2-40B4-BE49-F238E27FC236}">
                <a16:creationId xmlns:a16="http://schemas.microsoft.com/office/drawing/2014/main" id="{45274AEA-6BE6-4C3E-8767-FFB7E9E70141}"/>
              </a:ext>
            </a:extLst>
          </p:cNvPr>
          <p:cNvPicPr>
            <a:picLocks noChangeAspect="1"/>
          </p:cNvPicPr>
          <p:nvPr>
            <p:custDataLst>
              <p:tags r:id="rId22"/>
            </p:custDataLst>
          </p:nvPr>
        </p:nvPicPr>
        <p:blipFill>
          <a:blip r:embed="rId59"/>
          <a:stretch>
            <a:fillRect/>
          </a:stretch>
        </p:blipFill>
        <p:spPr>
          <a:xfrm rot="16200000">
            <a:off x="8484587" y="3722668"/>
            <a:ext cx="282612" cy="302920"/>
          </a:xfrm>
          <a:prstGeom prst="rect">
            <a:avLst/>
          </a:prstGeom>
        </p:spPr>
      </p:pic>
      <p:pic>
        <p:nvPicPr>
          <p:cNvPr id="85" name="Picture 25" descr="Shape, icon&#10;&#10;Description automatically generated">
            <a:extLst>
              <a:ext uri="{FF2B5EF4-FFF2-40B4-BE49-F238E27FC236}">
                <a16:creationId xmlns:a16="http://schemas.microsoft.com/office/drawing/2014/main" id="{EC67C0A3-EFB3-4B12-9BAE-22FAB7D17D81}"/>
              </a:ext>
            </a:extLst>
          </p:cNvPr>
          <p:cNvPicPr>
            <a:picLocks noChangeAspect="1"/>
          </p:cNvPicPr>
          <p:nvPr>
            <p:custDataLst>
              <p:tags r:id="rId23"/>
            </p:custDataLst>
          </p:nvPr>
        </p:nvPicPr>
        <p:blipFill>
          <a:blip r:embed="rId60"/>
          <a:stretch>
            <a:fillRect/>
          </a:stretch>
        </p:blipFill>
        <p:spPr>
          <a:xfrm rot="16200000">
            <a:off x="11561168" y="2774704"/>
            <a:ext cx="328081" cy="316713"/>
          </a:xfrm>
          <a:prstGeom prst="rect">
            <a:avLst/>
          </a:prstGeom>
        </p:spPr>
      </p:pic>
      <p:pic>
        <p:nvPicPr>
          <p:cNvPr id="86" name="Picture 27" descr="Icon&#10;&#10;Description automatically generated">
            <a:extLst>
              <a:ext uri="{FF2B5EF4-FFF2-40B4-BE49-F238E27FC236}">
                <a16:creationId xmlns:a16="http://schemas.microsoft.com/office/drawing/2014/main" id="{F251A3FE-50AA-4A83-B650-AC2711796862}"/>
              </a:ext>
            </a:extLst>
          </p:cNvPr>
          <p:cNvPicPr>
            <a:picLocks noChangeAspect="1"/>
          </p:cNvPicPr>
          <p:nvPr>
            <p:custDataLst>
              <p:tags r:id="rId24"/>
            </p:custDataLst>
          </p:nvPr>
        </p:nvPicPr>
        <p:blipFill>
          <a:blip r:embed="rId46"/>
          <a:stretch>
            <a:fillRect/>
          </a:stretch>
        </p:blipFill>
        <p:spPr>
          <a:xfrm rot="16200000">
            <a:off x="5494047" y="3488837"/>
            <a:ext cx="393123" cy="439178"/>
          </a:xfrm>
          <a:prstGeom prst="rect">
            <a:avLst/>
          </a:prstGeom>
        </p:spPr>
      </p:pic>
      <p:pic>
        <p:nvPicPr>
          <p:cNvPr id="87" name="Picture 28" descr="Icon&#10;&#10;Description automatically generated">
            <a:extLst>
              <a:ext uri="{FF2B5EF4-FFF2-40B4-BE49-F238E27FC236}">
                <a16:creationId xmlns:a16="http://schemas.microsoft.com/office/drawing/2014/main" id="{B18552F8-3398-40FE-B5DA-99944234CC41}"/>
              </a:ext>
            </a:extLst>
          </p:cNvPr>
          <p:cNvPicPr>
            <a:picLocks noChangeAspect="1"/>
          </p:cNvPicPr>
          <p:nvPr>
            <p:custDataLst>
              <p:tags r:id="rId25"/>
            </p:custDataLst>
          </p:nvPr>
        </p:nvPicPr>
        <p:blipFill>
          <a:blip r:embed="rId61"/>
          <a:stretch>
            <a:fillRect/>
          </a:stretch>
        </p:blipFill>
        <p:spPr>
          <a:xfrm rot="16200000">
            <a:off x="8582608" y="4827673"/>
            <a:ext cx="414663" cy="453720"/>
          </a:xfrm>
          <a:prstGeom prst="rect">
            <a:avLst/>
          </a:prstGeom>
        </p:spPr>
      </p:pic>
      <p:pic>
        <p:nvPicPr>
          <p:cNvPr id="88" name="Picture 29" descr="Icon&#10;&#10;Description automatically generated">
            <a:extLst>
              <a:ext uri="{FF2B5EF4-FFF2-40B4-BE49-F238E27FC236}">
                <a16:creationId xmlns:a16="http://schemas.microsoft.com/office/drawing/2014/main" id="{56DD52C5-3EAA-4E0A-8752-A3A514055309}"/>
              </a:ext>
            </a:extLst>
          </p:cNvPr>
          <p:cNvPicPr>
            <a:picLocks noChangeAspect="1"/>
          </p:cNvPicPr>
          <p:nvPr>
            <p:custDataLst>
              <p:tags r:id="rId26"/>
            </p:custDataLst>
          </p:nvPr>
        </p:nvPicPr>
        <p:blipFill>
          <a:blip r:embed="rId62"/>
          <a:stretch>
            <a:fillRect/>
          </a:stretch>
        </p:blipFill>
        <p:spPr>
          <a:xfrm rot="16200000">
            <a:off x="9852625" y="5492865"/>
            <a:ext cx="341320" cy="352351"/>
          </a:xfrm>
          <a:prstGeom prst="rect">
            <a:avLst/>
          </a:prstGeom>
        </p:spPr>
      </p:pic>
      <p:pic>
        <p:nvPicPr>
          <p:cNvPr id="89" name="Picture 30" descr="Icon&#10;&#10;Description automatically generated">
            <a:extLst>
              <a:ext uri="{FF2B5EF4-FFF2-40B4-BE49-F238E27FC236}">
                <a16:creationId xmlns:a16="http://schemas.microsoft.com/office/drawing/2014/main" id="{7C169CA4-D052-47CD-A526-F753C7A687E7}"/>
              </a:ext>
            </a:extLst>
          </p:cNvPr>
          <p:cNvPicPr>
            <a:picLocks noChangeAspect="1"/>
          </p:cNvPicPr>
          <p:nvPr>
            <p:custDataLst>
              <p:tags r:id="rId27"/>
            </p:custDataLst>
          </p:nvPr>
        </p:nvPicPr>
        <p:blipFill>
          <a:blip r:embed="rId63"/>
          <a:stretch>
            <a:fillRect/>
          </a:stretch>
        </p:blipFill>
        <p:spPr>
          <a:xfrm rot="16200000">
            <a:off x="6006130" y="2595150"/>
            <a:ext cx="488093" cy="515808"/>
          </a:xfrm>
          <a:prstGeom prst="rect">
            <a:avLst/>
          </a:prstGeom>
        </p:spPr>
      </p:pic>
      <p:pic>
        <p:nvPicPr>
          <p:cNvPr id="90" name="Picture 79" descr="A picture containing shape&#10;&#10;Description automatically generated">
            <a:extLst>
              <a:ext uri="{FF2B5EF4-FFF2-40B4-BE49-F238E27FC236}">
                <a16:creationId xmlns:a16="http://schemas.microsoft.com/office/drawing/2014/main" id="{CD6D86B8-5984-477D-A04A-E9148189C66D}"/>
              </a:ext>
            </a:extLst>
          </p:cNvPr>
          <p:cNvPicPr>
            <a:picLocks noChangeAspect="1"/>
          </p:cNvPicPr>
          <p:nvPr>
            <p:custDataLst>
              <p:tags r:id="rId28"/>
            </p:custDataLst>
          </p:nvPr>
        </p:nvPicPr>
        <p:blipFill>
          <a:blip r:embed="rId64"/>
          <a:stretch>
            <a:fillRect/>
          </a:stretch>
        </p:blipFill>
        <p:spPr>
          <a:xfrm rot="16200000">
            <a:off x="7737276" y="5445591"/>
            <a:ext cx="312541" cy="320738"/>
          </a:xfrm>
          <a:prstGeom prst="rect">
            <a:avLst/>
          </a:prstGeom>
        </p:spPr>
      </p:pic>
      <p:pic>
        <p:nvPicPr>
          <p:cNvPr id="91" name="Picture 89" descr="Icon&#10;&#10;Description automatically generated">
            <a:extLst>
              <a:ext uri="{FF2B5EF4-FFF2-40B4-BE49-F238E27FC236}">
                <a16:creationId xmlns:a16="http://schemas.microsoft.com/office/drawing/2014/main" id="{01B99BB7-B2C5-441B-A3EC-6CBC25D1C8DA}"/>
              </a:ext>
            </a:extLst>
          </p:cNvPr>
          <p:cNvPicPr>
            <a:picLocks noChangeAspect="1"/>
          </p:cNvPicPr>
          <p:nvPr>
            <p:custDataLst>
              <p:tags r:id="rId29"/>
            </p:custDataLst>
          </p:nvPr>
        </p:nvPicPr>
        <p:blipFill>
          <a:blip r:embed="rId65"/>
          <a:stretch>
            <a:fillRect/>
          </a:stretch>
        </p:blipFill>
        <p:spPr>
          <a:xfrm rot="16200000">
            <a:off x="9232934" y="5097658"/>
            <a:ext cx="309087" cy="318438"/>
          </a:xfrm>
          <a:prstGeom prst="rect">
            <a:avLst/>
          </a:prstGeom>
        </p:spPr>
      </p:pic>
      <p:pic>
        <p:nvPicPr>
          <p:cNvPr id="92" name="Picture 129" descr="Shape, circle&#10;&#10;Description automatically generated">
            <a:extLst>
              <a:ext uri="{FF2B5EF4-FFF2-40B4-BE49-F238E27FC236}">
                <a16:creationId xmlns:a16="http://schemas.microsoft.com/office/drawing/2014/main" id="{EA7C3E17-58FF-48F2-992C-8643EB192B14}"/>
              </a:ext>
            </a:extLst>
          </p:cNvPr>
          <p:cNvPicPr>
            <a:picLocks noChangeAspect="1"/>
          </p:cNvPicPr>
          <p:nvPr>
            <p:custDataLst>
              <p:tags r:id="rId30"/>
            </p:custDataLst>
          </p:nvPr>
        </p:nvPicPr>
        <p:blipFill>
          <a:blip r:embed="rId66"/>
          <a:stretch>
            <a:fillRect/>
          </a:stretch>
        </p:blipFill>
        <p:spPr>
          <a:xfrm rot="16200000">
            <a:off x="7789587" y="4028747"/>
            <a:ext cx="435143" cy="439723"/>
          </a:xfrm>
          <a:prstGeom prst="rect">
            <a:avLst/>
          </a:prstGeom>
        </p:spPr>
      </p:pic>
      <p:pic>
        <p:nvPicPr>
          <p:cNvPr id="95" name="Picture 89" descr="Icon&#10;&#10;Description automatically generated">
            <a:extLst>
              <a:ext uri="{FF2B5EF4-FFF2-40B4-BE49-F238E27FC236}">
                <a16:creationId xmlns:a16="http://schemas.microsoft.com/office/drawing/2014/main" id="{AF96D245-E6DC-421D-9573-66DDBC4BE149}"/>
              </a:ext>
            </a:extLst>
          </p:cNvPr>
          <p:cNvPicPr>
            <a:picLocks noChangeAspect="1"/>
          </p:cNvPicPr>
          <p:nvPr>
            <p:custDataLst>
              <p:tags r:id="rId31"/>
            </p:custDataLst>
          </p:nvPr>
        </p:nvPicPr>
        <p:blipFill>
          <a:blip r:embed="rId65"/>
          <a:stretch>
            <a:fillRect/>
          </a:stretch>
        </p:blipFill>
        <p:spPr>
          <a:xfrm rot="16200000">
            <a:off x="8417989" y="5795481"/>
            <a:ext cx="309087" cy="318438"/>
          </a:xfrm>
          <a:prstGeom prst="rect">
            <a:avLst/>
          </a:prstGeom>
        </p:spPr>
      </p:pic>
      <p:pic>
        <p:nvPicPr>
          <p:cNvPr id="96" name="Picture 5" descr="Icon&#10;&#10;Description automatically generated">
            <a:extLst>
              <a:ext uri="{FF2B5EF4-FFF2-40B4-BE49-F238E27FC236}">
                <a16:creationId xmlns:a16="http://schemas.microsoft.com/office/drawing/2014/main" id="{61E98979-C799-4269-8576-8C679F2C6E1D}"/>
              </a:ext>
            </a:extLst>
          </p:cNvPr>
          <p:cNvPicPr>
            <a:picLocks noChangeAspect="1"/>
          </p:cNvPicPr>
          <p:nvPr>
            <p:custDataLst>
              <p:tags r:id="rId32"/>
            </p:custDataLst>
          </p:nvPr>
        </p:nvPicPr>
        <p:blipFill>
          <a:blip r:embed="rId47"/>
          <a:stretch>
            <a:fillRect/>
          </a:stretch>
        </p:blipFill>
        <p:spPr>
          <a:xfrm rot="16200000">
            <a:off x="7554501" y="2555409"/>
            <a:ext cx="419599" cy="406382"/>
          </a:xfrm>
          <a:prstGeom prst="rect">
            <a:avLst/>
          </a:prstGeom>
        </p:spPr>
      </p:pic>
      <p:pic>
        <p:nvPicPr>
          <p:cNvPr id="97" name="Picture 7" descr="Icon&#10;&#10;Description automatically generated">
            <a:extLst>
              <a:ext uri="{FF2B5EF4-FFF2-40B4-BE49-F238E27FC236}">
                <a16:creationId xmlns:a16="http://schemas.microsoft.com/office/drawing/2014/main" id="{AE25023A-BC80-4787-BE64-62D03D4CFB98}"/>
              </a:ext>
            </a:extLst>
          </p:cNvPr>
          <p:cNvPicPr>
            <a:picLocks noChangeAspect="1"/>
          </p:cNvPicPr>
          <p:nvPr>
            <p:custDataLst>
              <p:tags r:id="rId33"/>
            </p:custDataLst>
          </p:nvPr>
        </p:nvPicPr>
        <p:blipFill>
          <a:blip r:embed="rId48"/>
          <a:stretch>
            <a:fillRect/>
          </a:stretch>
        </p:blipFill>
        <p:spPr>
          <a:xfrm rot="16200000">
            <a:off x="6766039" y="5063739"/>
            <a:ext cx="496727" cy="479381"/>
          </a:xfrm>
          <a:prstGeom prst="rect">
            <a:avLst/>
          </a:prstGeom>
        </p:spPr>
      </p:pic>
      <p:sp>
        <p:nvSpPr>
          <p:cNvPr id="38" name="TextBox 8">
            <a:extLst>
              <a:ext uri="{FF2B5EF4-FFF2-40B4-BE49-F238E27FC236}">
                <a16:creationId xmlns:a16="http://schemas.microsoft.com/office/drawing/2014/main" id="{5113E88A-CA73-4F50-8F5E-93E66FC55CB6}"/>
              </a:ext>
            </a:extLst>
          </p:cNvPr>
          <p:cNvSpPr txBox="1"/>
          <p:nvPr>
            <p:custDataLst>
              <p:tags r:id="rId34"/>
            </p:custDataLst>
          </p:nvPr>
        </p:nvSpPr>
        <p:spPr>
          <a:xfrm>
            <a:off x="80234" y="6390705"/>
            <a:ext cx="127654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
        <p:nvSpPr>
          <p:cNvPr id="39" name="TextBox 29">
            <a:extLst>
              <a:ext uri="{FF2B5EF4-FFF2-40B4-BE49-F238E27FC236}">
                <a16:creationId xmlns:a16="http://schemas.microsoft.com/office/drawing/2014/main" id="{F8FEC602-E693-4215-923F-F3B1004FEC31}"/>
              </a:ext>
            </a:extLst>
          </p:cNvPr>
          <p:cNvSpPr txBox="1"/>
          <p:nvPr>
            <p:custDataLst>
              <p:tags r:id="rId35"/>
            </p:custDataLst>
          </p:nvPr>
        </p:nvSpPr>
        <p:spPr>
          <a:xfrm>
            <a:off x="6527529" y="1222147"/>
            <a:ext cx="5058771" cy="1200329"/>
          </a:xfrm>
          <a:prstGeom prst="rect">
            <a:avLst/>
          </a:prstGeom>
          <a:noFill/>
        </p:spPr>
        <p:txBody>
          <a:bodyPr wrap="square" lIns="91440" tIns="45720" rIns="91440" bIns="45720" rtlCol="0" anchor="t">
            <a:spAutoFit/>
          </a:bodyPr>
          <a:lstStyle/>
          <a:p>
            <a:pPr>
              <a:defRPr/>
            </a:pPr>
            <a:r>
              <a:rPr lang="fr-CA" sz="2400" dirty="0">
                <a:latin typeface="Calibri"/>
              </a:rPr>
              <a:t>Voici une nouvelle collection de boutons, peux-tu les compter à l’aide du tableau de 100?</a:t>
            </a:r>
            <a:endParaRPr lang="fr-CA" dirty="0"/>
          </a:p>
        </p:txBody>
      </p:sp>
      <p:pic>
        <p:nvPicPr>
          <p:cNvPr id="6" name="Son enregistré">
            <a:hlinkClick r:id="" action="ppaction://media"/>
          </p:cNvPr>
          <p:cNvPicPr>
            <a:picLocks noChangeAspect="1"/>
          </p:cNvPicPr>
          <p:nvPr>
            <a:audioFile r:link="rId37"/>
            <p:custDataLst>
              <p:tags r:id="rId38"/>
            </p:custDataLst>
            <p:extLst>
              <p:ext uri="{DAA4B4D4-6D71-4841-9C94-3DE7FCFB9230}">
                <p14:media xmlns:p14="http://schemas.microsoft.com/office/powerpoint/2010/main" r:embed="rId36"/>
              </p:ext>
            </p:extLst>
          </p:nvPr>
        </p:nvPicPr>
        <p:blipFill>
          <a:blip r:embed="rId67"/>
          <a:stretch>
            <a:fillRect/>
          </a:stretch>
        </p:blipFill>
        <p:spPr>
          <a:xfrm>
            <a:off x="5615296" y="1513196"/>
            <a:ext cx="609600" cy="609600"/>
          </a:xfrm>
          <a:prstGeom prst="rect">
            <a:avLst/>
          </a:prstGeom>
        </p:spPr>
      </p:pic>
      <p:pic>
        <p:nvPicPr>
          <p:cNvPr id="42" name="Picture 8" descr="Icon&#10;&#10;Description automatically generated">
            <a:extLst>
              <a:ext uri="{FF2B5EF4-FFF2-40B4-BE49-F238E27FC236}">
                <a16:creationId xmlns:a16="http://schemas.microsoft.com/office/drawing/2014/main" id="{4879C62A-E482-4C13-812A-F45E97270D8F}"/>
              </a:ext>
            </a:extLst>
          </p:cNvPr>
          <p:cNvPicPr>
            <a:picLocks noChangeAspect="1"/>
          </p:cNvPicPr>
          <p:nvPr>
            <p:custDataLst>
              <p:tags r:id="rId39"/>
            </p:custDataLst>
          </p:nvPr>
        </p:nvPicPr>
        <p:blipFill>
          <a:blip r:embed="rId68"/>
          <a:stretch>
            <a:fillRect/>
          </a:stretch>
        </p:blipFill>
        <p:spPr>
          <a:xfrm rot="16200000">
            <a:off x="7021382" y="4149309"/>
            <a:ext cx="519752" cy="500024"/>
          </a:xfrm>
          <a:prstGeom prst="rect">
            <a:avLst/>
          </a:prstGeom>
        </p:spPr>
      </p:pic>
      <p:pic>
        <p:nvPicPr>
          <p:cNvPr id="43" name="Picture 24" descr="Icon&#10;&#10;Description automatically generated">
            <a:extLst>
              <a:ext uri="{FF2B5EF4-FFF2-40B4-BE49-F238E27FC236}">
                <a16:creationId xmlns:a16="http://schemas.microsoft.com/office/drawing/2014/main" id="{45274AEA-6BE6-4C3E-8767-FFB7E9E70141}"/>
              </a:ext>
            </a:extLst>
          </p:cNvPr>
          <p:cNvPicPr>
            <a:picLocks noChangeAspect="1"/>
          </p:cNvPicPr>
          <p:nvPr>
            <p:custDataLst>
              <p:tags r:id="rId40"/>
            </p:custDataLst>
          </p:nvPr>
        </p:nvPicPr>
        <p:blipFill>
          <a:blip r:embed="rId59"/>
          <a:stretch>
            <a:fillRect/>
          </a:stretch>
        </p:blipFill>
        <p:spPr>
          <a:xfrm rot="16200000">
            <a:off x="8660987" y="2614406"/>
            <a:ext cx="269056" cy="288390"/>
          </a:xfrm>
          <a:prstGeom prst="rect">
            <a:avLst/>
          </a:prstGeom>
        </p:spPr>
      </p:pic>
    </p:spTree>
    <p:extLst>
      <p:ext uri="{BB962C8B-B14F-4D97-AF65-F5344CB8AC3E}">
        <p14:creationId xmlns:p14="http://schemas.microsoft.com/office/powerpoint/2010/main" val="3818211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93342" y="1960761"/>
            <a:ext cx="9863824" cy="3929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t>Discuter avec les élèves au sujet du comptage de collection de boutons et leur poser des questions telles que: </a:t>
            </a:r>
            <a:endParaRPr lang="fr-CA" sz="2400" dirty="0">
              <a:cs typeface="Calibri"/>
            </a:endParaRPr>
          </a:p>
          <a:p>
            <a:pPr>
              <a:spcAft>
                <a:spcPts val="800"/>
              </a:spcAft>
            </a:pPr>
            <a:endParaRPr lang="fr-CA" sz="2400" dirty="0"/>
          </a:p>
          <a:p>
            <a:pPr marL="800100" lvl="1" indent="-342900">
              <a:spcAft>
                <a:spcPts val="800"/>
              </a:spcAft>
              <a:buFont typeface="Arial" panose="020B0604020202020204" pitchFamily="34" charset="0"/>
              <a:buChar char="•"/>
              <a:defRPr/>
            </a:pPr>
            <a:r>
              <a:rPr lang="fr-CA" sz="2400" dirty="0"/>
              <a:t>Si tu avais à compter une autre collection comment t'y prendrais-tu et pourquoi?</a:t>
            </a:r>
          </a:p>
          <a:p>
            <a:pPr marL="800100" lvl="1" indent="-342900">
              <a:spcAft>
                <a:spcPts val="800"/>
              </a:spcAft>
              <a:buFont typeface="Arial" panose="020B0604020202020204" pitchFamily="34" charset="0"/>
              <a:buChar char="•"/>
              <a:defRPr/>
            </a:pPr>
            <a:endParaRPr lang="fr-CA" sz="2400" dirty="0">
              <a:cs typeface="Calibri"/>
            </a:endParaRPr>
          </a:p>
          <a:p>
            <a:pPr marL="800100" lvl="1" indent="-342900">
              <a:spcAft>
                <a:spcPts val="800"/>
              </a:spcAft>
              <a:buFont typeface="Arial" panose="020B0604020202020204" pitchFamily="34" charset="0"/>
              <a:buChar char="•"/>
              <a:defRPr/>
            </a:pPr>
            <a:r>
              <a:rPr lang="fr-CA" sz="2400" dirty="0">
                <a:cs typeface="Calibri"/>
              </a:rPr>
              <a:t>Quelles stratégies te semblent les plus efficaces et pourquoi?</a:t>
            </a:r>
          </a:p>
          <a:p>
            <a:pPr>
              <a:spcAft>
                <a:spcPts val="800"/>
              </a:spcAft>
              <a:defRPr/>
            </a:pPr>
            <a:endParaRPr lang="fr-CA" sz="2400" dirty="0">
              <a:latin typeface="Calibri"/>
              <a:cs typeface="Calibri"/>
            </a:endParaRPr>
          </a:p>
          <a:p>
            <a:endParaRPr lang="fr-CA" sz="2400" dirty="0">
              <a:cs typeface="Calibri"/>
            </a:endParaRPr>
          </a:p>
        </p:txBody>
      </p:sp>
      <p:sp>
        <p:nvSpPr>
          <p:cNvPr id="4" name="ZoneTexte 3"/>
          <p:cNvSpPr txBox="1"/>
          <p:nvPr>
            <p:custDataLst>
              <p:tags r:id="rId3"/>
            </p:custDataLst>
          </p:nvPr>
        </p:nvSpPr>
        <p:spPr>
          <a:xfrm>
            <a:off x="693342" y="1250372"/>
            <a:ext cx="3526234" cy="523220"/>
          </a:xfrm>
          <a:prstGeom prst="rect">
            <a:avLst/>
          </a:prstGeom>
          <a:noFill/>
        </p:spPr>
        <p:txBody>
          <a:bodyPr wrap="square" rtlCol="0">
            <a:spAutoFit/>
          </a:bodyPr>
          <a:lstStyle/>
          <a:p>
            <a:r>
              <a:rPr lang="fr-CA" sz="2800" b="1">
                <a:solidFill>
                  <a:schemeClr val="accent6"/>
                </a:solidFill>
                <a:ea typeface="+mn-lt"/>
                <a:cs typeface="+mn-lt"/>
              </a:rPr>
              <a:t>Démarche et conseils</a:t>
            </a:r>
            <a:r>
              <a:rPr lang="fr-CA" sz="2800" b="1">
                <a:solidFill>
                  <a:srgbClr val="444444"/>
                </a:solidFill>
                <a:ea typeface="+mn-lt"/>
                <a:cs typeface="+mn-lt"/>
              </a:rPr>
              <a:t> </a:t>
            </a:r>
            <a:endParaRPr lang="fr-FR">
              <a:cs typeface="Calibri"/>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1036957" y="416871"/>
            <a:ext cx="8797156"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Intégration et consolidation – </a:t>
            </a:r>
            <a:r>
              <a:rPr lang="fr-CA" sz="2400" dirty="0" smtClean="0">
                <a:solidFill>
                  <a:prstClr val="white"/>
                </a:solidFill>
                <a:cs typeface="Cavolini"/>
              </a:rPr>
              <a:t>Réfléchir à mes stratégies de comptage</a:t>
            </a:r>
            <a:endParaRPr lang="fr-CA" sz="2400" dirty="0">
              <a:solidFill>
                <a:prstClr val="white"/>
              </a:solidFill>
              <a:cs typeface="Cavolini"/>
            </a:endParaRPr>
          </a:p>
        </p:txBody>
      </p:sp>
      <p:sp>
        <p:nvSpPr>
          <p:cNvPr id="6"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166939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535DED3-E5DD-3949-A266-11039620B4C5}"/>
              </a:ext>
            </a:extLst>
          </p:cNvPr>
          <p:cNvSpPr txBox="1"/>
          <p:nvPr>
            <p:custDataLst>
              <p:tags r:id="rId2"/>
            </p:custDataLst>
          </p:nvPr>
        </p:nvSpPr>
        <p:spPr>
          <a:xfrm>
            <a:off x="1881422" y="1719322"/>
            <a:ext cx="7910415" cy="3559949"/>
          </a:xfrm>
          <a:prstGeom prst="rect">
            <a:avLst/>
          </a:prstGeom>
          <a:noFill/>
        </p:spPr>
        <p:txBody>
          <a:bodyPr wrap="square" lIns="91440" tIns="45720" rIns="91440" bIns="45720" rtlCol="0" anchor="t">
            <a:spAutoFit/>
          </a:bodyPr>
          <a:lstStyle/>
          <a:p>
            <a:pPr>
              <a:spcAft>
                <a:spcPts val="800"/>
              </a:spcAft>
              <a:defRPr/>
            </a:pPr>
            <a:endParaRPr lang="fr-CA" sz="2400" dirty="0">
              <a:solidFill>
                <a:srgbClr val="444444"/>
              </a:solidFill>
            </a:endParaRPr>
          </a:p>
          <a:p>
            <a:pPr>
              <a:spcAft>
                <a:spcPts val="800"/>
              </a:spcAft>
              <a:defRPr/>
            </a:pPr>
            <a:r>
              <a:rPr lang="fr-CA" sz="2400" dirty="0">
                <a:solidFill>
                  <a:srgbClr val="444444"/>
                </a:solidFill>
              </a:rPr>
              <a:t>Si tu avais à compter une autre collection comment t'y prendrais-tu et pourquoi?</a:t>
            </a:r>
            <a:endParaRPr lang="fr-CA" sz="2400" dirty="0">
              <a:solidFill>
                <a:srgbClr val="000000"/>
              </a:solidFill>
              <a:cs typeface="Calibri"/>
            </a:endParaRPr>
          </a:p>
          <a:p>
            <a:pPr>
              <a:spcAft>
                <a:spcPts val="800"/>
              </a:spcAft>
              <a:defRPr/>
            </a:pPr>
            <a:endParaRPr lang="fr-CA" sz="2400" dirty="0">
              <a:solidFill>
                <a:srgbClr val="444444"/>
              </a:solidFill>
              <a:cs typeface="Calibri"/>
            </a:endParaRPr>
          </a:p>
          <a:p>
            <a:pPr>
              <a:spcAft>
                <a:spcPts val="800"/>
              </a:spcAft>
              <a:defRPr/>
            </a:pPr>
            <a:r>
              <a:rPr lang="fr-CA" sz="2400" dirty="0">
                <a:solidFill>
                  <a:srgbClr val="444444"/>
                </a:solidFill>
                <a:cs typeface="Calibri"/>
              </a:rPr>
              <a:t>Quelles stratégies te semblent les plus efficaces pour compter les collections de boutons, pourquoi?</a:t>
            </a:r>
          </a:p>
          <a:p>
            <a:pPr>
              <a:spcAft>
                <a:spcPts val="800"/>
              </a:spcAft>
              <a:defRPr/>
            </a:pPr>
            <a:endParaRPr lang="fr-CA" sz="2400" dirty="0">
              <a:latin typeface="Calibri"/>
              <a:cs typeface="Calibri"/>
            </a:endParaRPr>
          </a:p>
          <a:p>
            <a:pPr>
              <a:spcAft>
                <a:spcPts val="300"/>
              </a:spcAft>
              <a:defRPr/>
            </a:pPr>
            <a:r>
              <a:rPr lang="fr-CA" sz="2400" dirty="0">
                <a:latin typeface="Calibri"/>
              </a:rPr>
              <a:t>                       </a:t>
            </a:r>
            <a:endParaRPr lang="fr-CA" sz="2400" dirty="0">
              <a:cs typeface="Calibri"/>
            </a:endParaRPr>
          </a:p>
        </p:txBody>
      </p:sp>
      <p:sp>
        <p:nvSpPr>
          <p:cNvPr id="8" name="TextBox 7">
            <a:extLst>
              <a:ext uri="{FF2B5EF4-FFF2-40B4-BE49-F238E27FC236}">
                <a16:creationId xmlns:a16="http://schemas.microsoft.com/office/drawing/2014/main" id="{5426E6A3-570D-9245-B1C4-C4CA4683A894}"/>
              </a:ext>
            </a:extLst>
          </p:cNvPr>
          <p:cNvSpPr txBox="1"/>
          <p:nvPr>
            <p:custDataLst>
              <p:tags r:id="rId3"/>
            </p:custDataLst>
          </p:nvPr>
        </p:nvSpPr>
        <p:spPr>
          <a:xfrm>
            <a:off x="944018" y="379784"/>
            <a:ext cx="8847819"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Intégration et consolidation – Réfléchir à mes stratégies de comptage</a:t>
            </a:r>
          </a:p>
        </p:txBody>
      </p:sp>
      <p:sp>
        <p:nvSpPr>
          <p:cNvPr id="9" name="Rectangle 26">
            <a:extLst>
              <a:ext uri="{FF2B5EF4-FFF2-40B4-BE49-F238E27FC236}">
                <a16:creationId xmlns:a16="http://schemas.microsoft.com/office/drawing/2014/main" id="{2FFE1002-E844-3642-A0B9-10BEEFD39A80}"/>
              </a:ext>
            </a:extLst>
          </p:cNvPr>
          <p:cNvSpPr/>
          <p:nvPr>
            <p:custDataLst>
              <p:tags r:id="rId4"/>
            </p:custDataLst>
          </p:nvPr>
        </p:nvSpPr>
        <p:spPr>
          <a:xfrm>
            <a:off x="309014" y="128565"/>
            <a:ext cx="698376" cy="830997"/>
          </a:xfrm>
          <a:custGeom>
            <a:avLst/>
            <a:gdLst>
              <a:gd name="connsiteX0" fmla="*/ 0 w 698376"/>
              <a:gd name="connsiteY0" fmla="*/ 0 h 830997"/>
              <a:gd name="connsiteX1" fmla="*/ 363156 w 698376"/>
              <a:gd name="connsiteY1" fmla="*/ 0 h 830997"/>
              <a:gd name="connsiteX2" fmla="*/ 698376 w 698376"/>
              <a:gd name="connsiteY2" fmla="*/ 0 h 830997"/>
              <a:gd name="connsiteX3" fmla="*/ 698376 w 698376"/>
              <a:gd name="connsiteY3" fmla="*/ 390569 h 830997"/>
              <a:gd name="connsiteX4" fmla="*/ 698376 w 698376"/>
              <a:gd name="connsiteY4" fmla="*/ 830997 h 830997"/>
              <a:gd name="connsiteX5" fmla="*/ 363156 w 698376"/>
              <a:gd name="connsiteY5" fmla="*/ 830997 h 830997"/>
              <a:gd name="connsiteX6" fmla="*/ 0 w 698376"/>
              <a:gd name="connsiteY6" fmla="*/ 830997 h 830997"/>
              <a:gd name="connsiteX7" fmla="*/ 0 w 698376"/>
              <a:gd name="connsiteY7" fmla="*/ 423808 h 830997"/>
              <a:gd name="connsiteX8" fmla="*/ 0 w 698376"/>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76" h="830997" fill="none" extrusionOk="0">
                <a:moveTo>
                  <a:pt x="0" y="0"/>
                </a:moveTo>
                <a:cubicBezTo>
                  <a:pt x="104997" y="-38012"/>
                  <a:pt x="277168" y="17901"/>
                  <a:pt x="363156" y="0"/>
                </a:cubicBezTo>
                <a:cubicBezTo>
                  <a:pt x="449144" y="-17901"/>
                  <a:pt x="611339" y="1497"/>
                  <a:pt x="698376" y="0"/>
                </a:cubicBezTo>
                <a:cubicBezTo>
                  <a:pt x="727506" y="135814"/>
                  <a:pt x="685287" y="304776"/>
                  <a:pt x="698376" y="390569"/>
                </a:cubicBezTo>
                <a:cubicBezTo>
                  <a:pt x="711465" y="476362"/>
                  <a:pt x="693674" y="632127"/>
                  <a:pt x="698376" y="830997"/>
                </a:cubicBezTo>
                <a:cubicBezTo>
                  <a:pt x="555742" y="857842"/>
                  <a:pt x="488047" y="802956"/>
                  <a:pt x="363156" y="830997"/>
                </a:cubicBezTo>
                <a:cubicBezTo>
                  <a:pt x="238265" y="859038"/>
                  <a:pt x="129681" y="822504"/>
                  <a:pt x="0" y="830997"/>
                </a:cubicBezTo>
                <a:cubicBezTo>
                  <a:pt x="-45241" y="714334"/>
                  <a:pt x="6481" y="513040"/>
                  <a:pt x="0" y="423808"/>
                </a:cubicBezTo>
                <a:cubicBezTo>
                  <a:pt x="-6481" y="334576"/>
                  <a:pt x="14797" y="88526"/>
                  <a:pt x="0" y="0"/>
                </a:cubicBezTo>
                <a:close/>
              </a:path>
              <a:path w="698376" h="830997" stroke="0" extrusionOk="0">
                <a:moveTo>
                  <a:pt x="0" y="0"/>
                </a:moveTo>
                <a:cubicBezTo>
                  <a:pt x="163369" y="-26996"/>
                  <a:pt x="252855" y="22982"/>
                  <a:pt x="342204" y="0"/>
                </a:cubicBezTo>
                <a:cubicBezTo>
                  <a:pt x="431553" y="-22982"/>
                  <a:pt x="614200" y="713"/>
                  <a:pt x="698376" y="0"/>
                </a:cubicBezTo>
                <a:cubicBezTo>
                  <a:pt x="733519" y="184849"/>
                  <a:pt x="649649" y="232977"/>
                  <a:pt x="698376" y="432118"/>
                </a:cubicBezTo>
                <a:cubicBezTo>
                  <a:pt x="747103" y="631259"/>
                  <a:pt x="674468" y="643043"/>
                  <a:pt x="698376" y="830997"/>
                </a:cubicBezTo>
                <a:cubicBezTo>
                  <a:pt x="593433" y="864987"/>
                  <a:pt x="480945" y="793377"/>
                  <a:pt x="363156" y="830997"/>
                </a:cubicBezTo>
                <a:cubicBezTo>
                  <a:pt x="245367" y="868617"/>
                  <a:pt x="150831" y="817538"/>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4" name="Picture 9" descr="A drawing of a cartoon character&#10;&#10;Description automatically generated">
            <a:extLst>
              <a:ext uri="{FF2B5EF4-FFF2-40B4-BE49-F238E27FC236}">
                <a16:creationId xmlns:a16="http://schemas.microsoft.com/office/drawing/2014/main" id="{3F776037-778E-4078-AA14-BE078F1302ED}"/>
              </a:ext>
            </a:extLst>
          </p:cNvPr>
          <p:cNvPicPr>
            <a:picLocks noChangeAspect="1"/>
          </p:cNvPicPr>
          <p:nvPr>
            <p:custDataLst>
              <p:tags r:id="rId5"/>
            </p:custDataLst>
          </p:nvPr>
        </p:nvPicPr>
        <p:blipFill>
          <a:blip r:embed="rId10"/>
          <a:stretch>
            <a:fillRect/>
          </a:stretch>
        </p:blipFill>
        <p:spPr>
          <a:xfrm>
            <a:off x="122767" y="1566332"/>
            <a:ext cx="1554163" cy="3201988"/>
          </a:xfrm>
          <a:prstGeom prst="rect">
            <a:avLst/>
          </a:prstGeom>
        </p:spPr>
      </p:pic>
      <p:pic>
        <p:nvPicPr>
          <p:cNvPr id="10" name="Picture 10" descr="A picture containing box&#10;&#10;Description automatically generated">
            <a:extLst>
              <a:ext uri="{FF2B5EF4-FFF2-40B4-BE49-F238E27FC236}">
                <a16:creationId xmlns:a16="http://schemas.microsoft.com/office/drawing/2014/main" id="{F0363221-EF63-4B46-BB92-846665DDB017}"/>
              </a:ext>
            </a:extLst>
          </p:cNvPr>
          <p:cNvPicPr>
            <a:picLocks noChangeAspect="1"/>
          </p:cNvPicPr>
          <p:nvPr>
            <p:custDataLst>
              <p:tags r:id="rId6"/>
            </p:custDataLst>
          </p:nvPr>
        </p:nvPicPr>
        <p:blipFill>
          <a:blip r:embed="rId11"/>
          <a:stretch>
            <a:fillRect/>
          </a:stretch>
        </p:blipFill>
        <p:spPr>
          <a:xfrm>
            <a:off x="9369144" y="1106697"/>
            <a:ext cx="2671763" cy="2979654"/>
          </a:xfrm>
          <a:prstGeom prst="rect">
            <a:avLst/>
          </a:prstGeom>
        </p:spPr>
      </p:pic>
      <p:sp>
        <p:nvSpPr>
          <p:cNvPr id="2" name="TextBox 1">
            <a:extLst>
              <a:ext uri="{FF2B5EF4-FFF2-40B4-BE49-F238E27FC236}">
                <a16:creationId xmlns:a16="http://schemas.microsoft.com/office/drawing/2014/main" id="{0B29F971-A4FE-4552-B8D6-D49436880A06}"/>
              </a:ext>
            </a:extLst>
          </p:cNvPr>
          <p:cNvSpPr txBox="1"/>
          <p:nvPr>
            <p:custDataLst>
              <p:tags r:id="rId7"/>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Tree>
    <p:extLst>
      <p:ext uri="{BB962C8B-B14F-4D97-AF65-F5344CB8AC3E}">
        <p14:creationId xmlns:p14="http://schemas.microsoft.com/office/powerpoint/2010/main" val="2001273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ext uri="{D42A27DB-BD31-4B8C-83A1-F6EECF244321}">
                <p14:modId xmlns:p14="http://schemas.microsoft.com/office/powerpoint/2010/main" val="3455089815"/>
              </p:ext>
            </p:extLst>
          </p:nvPr>
        </p:nvGraphicFramePr>
        <p:xfrm>
          <a:off x="529775" y="685770"/>
          <a:ext cx="11023598" cy="5739025"/>
        </p:xfrm>
        <a:graphic>
          <a:graphicData uri="http://schemas.openxmlformats.org/drawingml/2006/table">
            <a:tbl>
              <a:tblPr firstRow="1" bandRow="1">
                <a:tableStyleId>{912C8C85-51F0-491E-9774-3900AFEF0FD7}</a:tableStyleId>
              </a:tblPr>
              <a:tblGrid>
                <a:gridCol w="5511799">
                  <a:extLst>
                    <a:ext uri="{9D8B030D-6E8A-4147-A177-3AD203B41FA5}">
                      <a16:colId xmlns:a16="http://schemas.microsoft.com/office/drawing/2014/main" val="3592675933"/>
                    </a:ext>
                  </a:extLst>
                </a:gridCol>
                <a:gridCol w="5511799">
                  <a:extLst>
                    <a:ext uri="{9D8B030D-6E8A-4147-A177-3AD203B41FA5}">
                      <a16:colId xmlns:a16="http://schemas.microsoft.com/office/drawing/2014/main" val="1262561858"/>
                    </a:ext>
                  </a:extLst>
                </a:gridCol>
              </a:tblGrid>
              <a:tr h="471821">
                <a:tc gridSpan="2">
                  <a:txBody>
                    <a:bodyPr/>
                    <a:lstStyle/>
                    <a:p>
                      <a:pPr lvl="0" algn="ctr">
                        <a:lnSpc>
                          <a:spcPct val="100000"/>
                        </a:lnSpc>
                        <a:spcBef>
                          <a:spcPts val="0"/>
                        </a:spcBef>
                        <a:spcAft>
                          <a:spcPts val="0"/>
                        </a:spcAft>
                        <a:buNone/>
                      </a:pPr>
                      <a:r>
                        <a:rPr lang="fr-CA" sz="2000" b="1" i="0" u="none" strike="noStrike" kern="1200" spc="0" baseline="0" noProof="0" dirty="0">
                          <a:ln>
                            <a:noFill/>
                          </a:ln>
                          <a:effectLst/>
                          <a:latin typeface="Calibri"/>
                        </a:rPr>
                        <a:t>Apprentissages incontournables en français</a:t>
                      </a:r>
                      <a:endParaRPr lang="fr-FR" sz="2000" dirty="0"/>
                    </a:p>
                  </a:txBody>
                  <a:tcPr marL="0" marR="0" marT="0" marB="0" anchor="ctr"/>
                </a:tc>
                <a:tc hMerge="1">
                  <a:txBody>
                    <a:bodyPr/>
                    <a:lstStyle/>
                    <a:p>
                      <a:endParaRPr lang="fr-FR"/>
                    </a:p>
                  </a:txBody>
                  <a:tcPr marL="0" marR="0" marT="0" marB="0" anchor="ctr"/>
                </a:tc>
                <a:extLst>
                  <a:ext uri="{0D108BD9-81ED-4DB2-BD59-A6C34878D82A}">
                    <a16:rowId xmlns:a16="http://schemas.microsoft.com/office/drawing/2014/main" val="3100602442"/>
                  </a:ext>
                </a:extLst>
              </a:tr>
              <a:tr h="359924">
                <a:tc>
                  <a:txBody>
                    <a:bodyPr/>
                    <a:lstStyle/>
                    <a:p>
                      <a:pPr lvl="0" algn="ctr">
                        <a:lnSpc>
                          <a:spcPct val="100000"/>
                        </a:lnSpc>
                        <a:spcBef>
                          <a:spcPts val="0"/>
                        </a:spcBef>
                        <a:spcAft>
                          <a:spcPts val="0"/>
                        </a:spcAft>
                        <a:buNone/>
                      </a:pPr>
                      <a:r>
                        <a:rPr lang="fr-CA" sz="1800" b="1" i="0" u="none" strike="noStrike" kern="1200" noProof="0">
                          <a:effectLst/>
                          <a:latin typeface="Calibri"/>
                        </a:rPr>
                        <a:t>Programme – Immersion française</a:t>
                      </a:r>
                      <a:endParaRPr lang="fr-FR"/>
                    </a:p>
                  </a:txBody>
                  <a:tcPr marL="0" marR="0" marT="0" marB="0" anchor="ctr"/>
                </a:tc>
                <a:tc>
                  <a:txBody>
                    <a:bodyPr/>
                    <a:lstStyle/>
                    <a:p>
                      <a:pPr lvl="0" algn="ctr">
                        <a:lnSpc>
                          <a:spcPct val="100000"/>
                        </a:lnSpc>
                        <a:spcBef>
                          <a:spcPts val="0"/>
                        </a:spcBef>
                        <a:spcAft>
                          <a:spcPts val="0"/>
                        </a:spcAft>
                        <a:buNone/>
                      </a:pPr>
                      <a:r>
                        <a:rPr lang="fr-CA" sz="1800" b="1" i="0" u="none" strike="noStrike" kern="1200" noProof="0" dirty="0">
                          <a:effectLst/>
                          <a:latin typeface="Calibri"/>
                        </a:rPr>
                        <a:t>Programme – Français</a:t>
                      </a:r>
                      <a:endParaRPr lang="fr-FR" sz="1800" dirty="0"/>
                    </a:p>
                  </a:txBody>
                  <a:tcPr marL="0" marR="0" marT="0" marB="0" anchor="ctr"/>
                </a:tc>
                <a:extLst>
                  <a:ext uri="{0D108BD9-81ED-4DB2-BD59-A6C34878D82A}">
                    <a16:rowId xmlns:a16="http://schemas.microsoft.com/office/drawing/2014/main" val="3373573116"/>
                  </a:ext>
                </a:extLst>
              </a:tr>
              <a:tr h="3938918">
                <a:tc>
                  <a:txBody>
                    <a:bodyPr/>
                    <a:lstStyle/>
                    <a:p>
                      <a:pPr marL="0" lvl="0" algn="l" rtl="0" eaLnBrk="1" latinLnBrk="0" hangingPunct="1">
                        <a:lnSpc>
                          <a:spcPct val="100000"/>
                        </a:lnSpc>
                        <a:spcBef>
                          <a:spcPts val="0"/>
                        </a:spcBef>
                        <a:spcAft>
                          <a:spcPts val="0"/>
                        </a:spcAft>
                      </a:pPr>
                      <a:r>
                        <a:rPr lang="fr-CA" sz="1400" b="1" i="0" u="none" strike="noStrike" kern="1200" noProof="0" dirty="0">
                          <a:effectLst/>
                          <a:latin typeface="Calibri"/>
                        </a:rPr>
                        <a:t>  </a:t>
                      </a:r>
                      <a:endParaRPr lang="fr-CA" sz="1400" noProof="0" dirty="0">
                        <a:effectLst/>
                      </a:endParaRPr>
                    </a:p>
                    <a:p>
                      <a:pPr marL="0" lvl="0" algn="l">
                        <a:lnSpc>
                          <a:spcPct val="100000"/>
                        </a:lnSpc>
                        <a:spcBef>
                          <a:spcPts val="0"/>
                        </a:spcBef>
                        <a:spcAft>
                          <a:spcPts val="0"/>
                        </a:spcAft>
                        <a:buNone/>
                      </a:pPr>
                      <a:r>
                        <a:rPr lang="fr-CA" sz="1400" b="1" i="0" u="none" strike="noStrike" kern="1200" noProof="0" dirty="0">
                          <a:effectLst/>
                          <a:latin typeface="Calibri"/>
                        </a:rPr>
                        <a:t>  É-AC1</a:t>
                      </a:r>
                      <a:r>
                        <a:rPr lang="fr-CA" sz="1400" b="0" i="0" u="none" strike="noStrike" kern="1200" noProof="0" dirty="0">
                          <a:effectLst/>
                          <a:latin typeface="Calibri"/>
                        </a:rPr>
                        <a:t> utilise un vocabulaire adéquat pour comprendre et décrire son </a:t>
                      </a:r>
                      <a:br>
                        <a:rPr lang="fr-CA" sz="1400" b="0" i="0" u="none" strike="noStrike" kern="1200" noProof="0" dirty="0">
                          <a:effectLst/>
                          <a:latin typeface="Calibri"/>
                        </a:rPr>
                      </a:br>
                      <a:r>
                        <a:rPr lang="fr-CA" sz="1400" b="0" i="0" u="none" strike="noStrike" kern="1200" noProof="0" dirty="0">
                          <a:effectLst/>
                          <a:latin typeface="Calibri"/>
                        </a:rPr>
                        <a:t>  milieu et son vécu. </a:t>
                      </a:r>
                      <a:endParaRPr lang="fr-CA" sz="1400" noProof="0" dirty="0">
                        <a:effectLst/>
                      </a:endParaRPr>
                    </a:p>
                    <a:p>
                      <a:pPr marL="0"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É-AC2</a:t>
                      </a:r>
                      <a:r>
                        <a:rPr lang="fr-CA" sz="1400" b="0" i="0" u="none" strike="noStrike" kern="1200" noProof="0" dirty="0">
                          <a:effectLst/>
                          <a:latin typeface="Calibri"/>
                        </a:rPr>
                        <a:t> utilise des modèles de phrases employés par les adultes dans </a:t>
                      </a:r>
                      <a:br>
                        <a:rPr lang="fr-CA" sz="1400" b="0" i="0" u="none" strike="noStrike" kern="1200" noProof="0" dirty="0">
                          <a:effectLst/>
                          <a:latin typeface="Calibri"/>
                        </a:rPr>
                      </a:br>
                      <a:r>
                        <a:rPr lang="fr-CA" sz="1400" b="0" i="0" u="none" strike="noStrike" kern="1200" noProof="0" dirty="0">
                          <a:effectLst/>
                          <a:latin typeface="Calibri"/>
                        </a:rPr>
                        <a:t>  son milieu</a:t>
                      </a:r>
                      <a:r>
                        <a:rPr lang="fr-CA" sz="1400" b="0" i="0" u="none" strike="noStrike" kern="1200" noProof="0" dirty="0" smtClean="0">
                          <a:effectLst/>
                          <a:latin typeface="Calibri"/>
                        </a:rPr>
                        <a:t>.</a:t>
                      </a:r>
                    </a:p>
                    <a:p>
                      <a:pPr lvl="0" algn="l">
                        <a:lnSpc>
                          <a:spcPct val="100000"/>
                        </a:lnSpc>
                        <a:spcBef>
                          <a:spcPts val="0"/>
                        </a:spcBef>
                        <a:spcAft>
                          <a:spcPts val="0"/>
                        </a:spcAft>
                        <a:buNone/>
                      </a:pPr>
                      <a:r>
                        <a:rPr lang="fr-CA" sz="1400" b="1" i="0" u="none" strike="noStrike" kern="1200" noProof="0" dirty="0" smtClean="0">
                          <a:effectLst/>
                          <a:latin typeface="+mn-lt"/>
                        </a:rPr>
                        <a:t> </a:t>
                      </a: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 ÉP3</a:t>
                      </a:r>
                      <a:r>
                        <a:rPr lang="fr-CA" sz="1400" b="0" i="0" u="none" strike="noStrike" kern="1200" noProof="0" dirty="0">
                          <a:effectLst/>
                          <a:latin typeface="Calibri"/>
                        </a:rPr>
                        <a:t> s’adresse en français à des intervenants qu’il connaît dans </a:t>
                      </a:r>
                      <a:br>
                        <a:rPr lang="fr-CA" sz="1400" b="0" i="0" u="none" strike="noStrike" kern="1200" noProof="0" dirty="0">
                          <a:effectLst/>
                          <a:latin typeface="Calibri"/>
                        </a:rPr>
                      </a:br>
                      <a:r>
                        <a:rPr lang="fr-CA" sz="1400" b="0" i="0" u="none" strike="noStrike" kern="1200" noProof="0" dirty="0">
                          <a:effectLst/>
                          <a:latin typeface="Calibri"/>
                        </a:rPr>
                        <a:t>  des situations familières</a:t>
                      </a:r>
                      <a:r>
                        <a:rPr lang="fr-CA" sz="1400" b="0" i="0" u="none" strike="noStrike" kern="1200" noProof="0" dirty="0" smtClean="0">
                          <a:effectLst/>
                          <a:latin typeface="Calibri"/>
                        </a:rPr>
                        <a:t>.</a:t>
                      </a:r>
                    </a:p>
                    <a:p>
                      <a:pPr lvl="0" algn="l">
                        <a:lnSpc>
                          <a:spcPct val="100000"/>
                        </a:lnSpc>
                        <a:spcBef>
                          <a:spcPts val="0"/>
                        </a:spcBef>
                        <a:spcAft>
                          <a:spcPts val="0"/>
                        </a:spcAft>
                        <a:buNone/>
                      </a:pPr>
                      <a:endParaRPr lang="fr-CA" sz="1400" b="0" i="0" u="none" strike="noStrike" kern="1200" noProof="0" dirty="0" smtClean="0">
                        <a:effectLst/>
                        <a:latin typeface="Calibri"/>
                      </a:endParaRPr>
                    </a:p>
                    <a:p>
                      <a:pPr marL="87313" indent="0"/>
                      <a:r>
                        <a:rPr lang="fr-CA" sz="1400" b="1" i="0" u="none" strike="noStrike" kern="1200" baseline="0" dirty="0" smtClean="0">
                          <a:solidFill>
                            <a:schemeClr val="tx1"/>
                          </a:solidFill>
                          <a:latin typeface="+mn-lt"/>
                          <a:ea typeface="+mn-ea"/>
                          <a:cs typeface="+mn-cs"/>
                        </a:rPr>
                        <a:t>É-GV2 </a:t>
                      </a:r>
                      <a:r>
                        <a:rPr lang="fr-CA" sz="1400" b="0" i="0" u="none" strike="noStrike" kern="1200" baseline="0" dirty="0" smtClean="0">
                          <a:solidFill>
                            <a:schemeClr val="tx1"/>
                          </a:solidFill>
                          <a:latin typeface="+mn-lt"/>
                          <a:ea typeface="+mn-ea"/>
                          <a:cs typeface="+mn-cs"/>
                        </a:rPr>
                        <a:t>reproduit l’oral de la classe, le parler et les expressions </a:t>
                      </a:r>
                    </a:p>
                    <a:p>
                      <a:pPr marL="87313" indent="0"/>
                      <a:r>
                        <a:rPr lang="fr-CA" sz="1400" b="0" i="0" u="none" strike="noStrike" kern="1200" baseline="0" dirty="0" smtClean="0">
                          <a:solidFill>
                            <a:schemeClr val="tx1"/>
                          </a:solidFill>
                          <a:latin typeface="+mn-lt"/>
                          <a:ea typeface="+mn-ea"/>
                          <a:cs typeface="+mn-cs"/>
                        </a:rPr>
                        <a:t>personnelles de l’enseignant, des comptines et des chansons.</a:t>
                      </a:r>
                    </a:p>
                    <a:p>
                      <a:pPr marL="87313" indent="0"/>
                      <a:endParaRPr lang="fr-CA" sz="1400" b="0" i="0" u="none" strike="noStrike" kern="1200" baseline="0" dirty="0" smtClean="0">
                        <a:solidFill>
                          <a:schemeClr val="tx1"/>
                        </a:solidFill>
                        <a:latin typeface="+mn-lt"/>
                        <a:ea typeface="+mn-ea"/>
                        <a:cs typeface="+mn-cs"/>
                      </a:endParaRPr>
                    </a:p>
                    <a:p>
                      <a:pPr marL="87313" indent="0"/>
                      <a:r>
                        <a:rPr lang="fr-CA" sz="1400" b="1" i="0" u="none" strike="noStrike" kern="1200" baseline="0" dirty="0" smtClean="0">
                          <a:solidFill>
                            <a:schemeClr val="tx1"/>
                          </a:solidFill>
                          <a:latin typeface="+mn-lt"/>
                          <a:ea typeface="+mn-ea"/>
                          <a:cs typeface="+mn-cs"/>
                        </a:rPr>
                        <a:t>É-GV3 </a:t>
                      </a:r>
                      <a:r>
                        <a:rPr lang="fr-CA" sz="1400" b="0" i="0" u="none" strike="noStrike" kern="1200" baseline="0" dirty="0" smtClean="0">
                          <a:solidFill>
                            <a:schemeClr val="tx1"/>
                          </a:solidFill>
                          <a:latin typeface="+mn-lt"/>
                          <a:ea typeface="+mn-ea"/>
                          <a:cs typeface="+mn-cs"/>
                        </a:rPr>
                        <a:t>produit de courts énoncés et pose des questions simples afin de répondre à des situations concrètes : routines quotidiennes, désirs et besoins, demandes et partages d’information, exigences d’une tâche.</a:t>
                      </a:r>
                    </a:p>
                    <a:p>
                      <a:pPr marL="87313" indent="0"/>
                      <a:endParaRPr lang="fr-CA" sz="1400" dirty="0"/>
                    </a:p>
                    <a:p>
                      <a:pPr lvl="0" algn="l">
                        <a:lnSpc>
                          <a:spcPct val="100000"/>
                        </a:lnSpc>
                        <a:spcBef>
                          <a:spcPts val="0"/>
                        </a:spcBef>
                        <a:spcAft>
                          <a:spcPts val="0"/>
                        </a:spcAft>
                        <a:buNone/>
                      </a:pPr>
                      <a:r>
                        <a:rPr lang="fr-CA" sz="1400" b="1" i="0" u="none" strike="noStrike" kern="1200" noProof="0" dirty="0">
                          <a:effectLst/>
                          <a:latin typeface="Calibri"/>
                        </a:rPr>
                        <a:t>  É-GV5</a:t>
                      </a:r>
                      <a:r>
                        <a:rPr lang="fr-CA" sz="1400" b="0" i="0" u="none" strike="noStrike" kern="1200" noProof="0" dirty="0">
                          <a:effectLst/>
                          <a:latin typeface="Calibri"/>
                        </a:rPr>
                        <a:t> prend des risques afin d’interagir et de répondre à une </a:t>
                      </a:r>
                      <a:br>
                        <a:rPr lang="fr-CA" sz="1400" b="0" i="0" u="none" strike="noStrike" kern="1200" noProof="0" dirty="0">
                          <a:effectLst/>
                          <a:latin typeface="Calibri"/>
                        </a:rPr>
                      </a:br>
                      <a:r>
                        <a:rPr lang="fr-CA" sz="1400" b="0" i="0" u="none" strike="noStrike" kern="1200" noProof="0" dirty="0">
                          <a:effectLst/>
                          <a:latin typeface="Calibri"/>
                        </a:rPr>
                        <a:t>  variété d’intentions.</a:t>
                      </a:r>
                      <a:endParaRPr lang="fr-CA" sz="1400" dirty="0"/>
                    </a:p>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É-AÉ1</a:t>
                      </a:r>
                      <a:r>
                        <a:rPr lang="fr-CA" sz="1400" b="0" i="0" u="none" strike="noStrike" kern="1200" noProof="0" dirty="0">
                          <a:effectLst/>
                          <a:latin typeface="Calibri"/>
                        </a:rPr>
                        <a:t> réagit à une situation à partir de ses propres idées et de </a:t>
                      </a:r>
                      <a:br>
                        <a:rPr lang="fr-CA" sz="1400" b="0" i="0" u="none" strike="noStrike" kern="1200" noProof="0" dirty="0">
                          <a:effectLst/>
                          <a:latin typeface="Calibri"/>
                        </a:rPr>
                      </a:br>
                      <a:r>
                        <a:rPr lang="fr-CA" sz="1400" b="0" i="0" u="none" strike="noStrike" kern="1200" noProof="0" dirty="0">
                          <a:effectLst/>
                          <a:latin typeface="Calibri"/>
                        </a:rPr>
                        <a:t>  ses préférences personnelles.</a:t>
                      </a:r>
                      <a:endParaRPr lang="fr-CA" sz="1400" b="0" i="0" u="none" strike="noStrike" dirty="0">
                        <a:latin typeface="Calibri"/>
                      </a:endParaRPr>
                    </a:p>
                    <a:p>
                      <a:pPr marL="0" lvl="0" algn="l">
                        <a:spcBef>
                          <a:spcPts val="0"/>
                        </a:spcBef>
                        <a:spcAft>
                          <a:spcPts val="0"/>
                        </a:spcAft>
                        <a:buNone/>
                      </a:pPr>
                      <a:endParaRPr lang="fr-CA" sz="1400" kern="1200" noProof="0" dirty="0">
                        <a:effectLst/>
                      </a:endParaRPr>
                    </a:p>
                  </a:txBody>
                  <a:tcPr marL="0" marR="0" marT="0" marB="0"/>
                </a:tc>
                <a:tc>
                  <a:txBody>
                    <a:bodyPr/>
                    <a:lstStyle/>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1CRCS-1</a:t>
                      </a:r>
                      <a:r>
                        <a:rPr lang="fr-CA" sz="1400" b="0" i="0" u="none" strike="noStrike" kern="1200" noProof="0" dirty="0">
                          <a:effectLst/>
                          <a:latin typeface="Calibri"/>
                        </a:rPr>
                        <a:t> interagit spontanément en français avec une aisance qui correspond à son stade.</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1CR-7</a:t>
                      </a:r>
                      <a:r>
                        <a:rPr lang="fr-CA" sz="1400" b="0" i="0" u="none" strike="noStrike" kern="1200" noProof="0" dirty="0">
                          <a:effectLst/>
                          <a:latin typeface="Calibri"/>
                        </a:rPr>
                        <a:t> explique les liens qu’il tisse entre son vécu et les textes qui lui sont lus, qu’il a vus ou entendus en fournissant des exemples.</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1CS-4</a:t>
                      </a:r>
                      <a:r>
                        <a:rPr lang="fr-CA" sz="1400" b="0" i="0" u="none" strike="noStrike" kern="1200" noProof="0" dirty="0">
                          <a:effectLst/>
                          <a:latin typeface="Calibri"/>
                        </a:rPr>
                        <a:t> communique ses idées et de l’information en tenant compte de son intention : </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l’oral : à l’aide d’un lexique précis et varié, d’une variété d’énoncés suffisamment élaborés pour se faire comprendre et de procédés pour favoriser la compréhension et susciter une réaction chez le destinataire;</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l’écrit : à l’aide d’une écriture approchée, de procédés pour favoriser </a:t>
                      </a:r>
                      <a:br>
                        <a:rPr lang="fr-CA" sz="1400" b="0" i="0" u="none" strike="noStrike" kern="1200" noProof="0" dirty="0">
                          <a:effectLst/>
                          <a:latin typeface="Calibri"/>
                        </a:rPr>
                      </a:br>
                      <a:r>
                        <a:rPr lang="fr-CA" sz="1400" b="0" i="0" u="none" strike="noStrike" kern="1200" noProof="0" dirty="0">
                          <a:effectLst/>
                          <a:latin typeface="Calibri"/>
                        </a:rPr>
                        <a:t>la compréhension et susciter une réaction chez le destinataire et de ressources externes fournies (p. ex. des mots, des modèles, de critères).</a:t>
                      </a:r>
                      <a:endParaRPr lang="fr-CA" sz="1400" dirty="0"/>
                    </a:p>
                    <a:p>
                      <a:pPr marL="0" marR="0" lvl="0" indent="0" algn="l">
                        <a:spcBef>
                          <a:spcPts val="0"/>
                        </a:spcBef>
                        <a:spcAft>
                          <a:spcPts val="0"/>
                        </a:spcAft>
                        <a:buNone/>
                      </a:pPr>
                      <a:endParaRPr lang="fr-CA" sz="1400" kern="1200" noProof="0" dirty="0">
                        <a:effectLst/>
                      </a:endParaRPr>
                    </a:p>
                  </a:txBody>
                  <a:tcPr marL="0" marR="0" marT="0" marB="0"/>
                </a:tc>
                <a:extLst>
                  <a:ext uri="{0D108BD9-81ED-4DB2-BD59-A6C34878D82A}">
                    <a16:rowId xmlns:a16="http://schemas.microsoft.com/office/drawing/2014/main" val="4024407965"/>
                  </a:ext>
                </a:extLst>
              </a:tr>
            </a:tbl>
          </a:graphicData>
        </a:graphic>
      </p:graphicFrame>
    </p:spTree>
    <p:extLst>
      <p:ext uri="{BB962C8B-B14F-4D97-AF65-F5344CB8AC3E}">
        <p14:creationId xmlns:p14="http://schemas.microsoft.com/office/powerpoint/2010/main" val="273556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5" name="ZoneTexte 4"/>
          <p:cNvSpPr txBox="1"/>
          <p:nvPr>
            <p:custDataLst>
              <p:tags r:id="rId3"/>
            </p:custDataLst>
          </p:nvPr>
        </p:nvSpPr>
        <p:spPr>
          <a:xfrm>
            <a:off x="749748" y="458956"/>
            <a:ext cx="11259127" cy="6370975"/>
          </a:xfrm>
          <a:prstGeom prst="rect">
            <a:avLst/>
          </a:prstGeom>
          <a:noFill/>
        </p:spPr>
        <p:txBody>
          <a:bodyPr wrap="square" rtlCol="0">
            <a:spAutoFit/>
          </a:bodyPr>
          <a:lstStyle/>
          <a:p>
            <a:r>
              <a:rPr lang="en-CA" sz="1200" dirty="0">
                <a:solidFill>
                  <a:srgbClr val="444444"/>
                </a:solidFill>
                <a:cs typeface="Calibri"/>
              </a:rPr>
              <a:t>​</a:t>
            </a:r>
            <a:r>
              <a:rPr lang="fr-CA" sz="3200" b="1" dirty="0">
                <a:solidFill>
                  <a:schemeClr val="accent6"/>
                </a:solidFill>
                <a:cs typeface="Segoe UI"/>
              </a:rPr>
              <a:t>Suggestions pour la documentation – évaluation</a:t>
            </a:r>
          </a:p>
          <a:p>
            <a:endParaRPr lang="fr-CA" sz="3200" b="1" dirty="0">
              <a:solidFill>
                <a:schemeClr val="accent6"/>
              </a:solidFill>
              <a:cs typeface="Segoe UI"/>
            </a:endParaRPr>
          </a:p>
          <a:p>
            <a:r>
              <a:rPr lang="fr-CA" sz="2000" dirty="0">
                <a:solidFill>
                  <a:srgbClr val="444444"/>
                </a:solidFill>
                <a:cs typeface="Segoe UI"/>
              </a:rPr>
              <a:t>​</a:t>
            </a:r>
            <a:r>
              <a:rPr lang="fr-CA" sz="2000" dirty="0">
                <a:cs typeface="Segoe UI"/>
              </a:rPr>
              <a:t>​Tout au long du scénario vous avez pu observer les habiletés des élèves. Profiter de ces observations pour les documenter et planifier vos prochaines étapes.</a:t>
            </a:r>
          </a:p>
          <a:p>
            <a:pPr marL="342900" indent="-342900">
              <a:buFont typeface="Arial" panose="020B0604020202020204" pitchFamily="34" charset="0"/>
              <a:buChar char="•"/>
            </a:pPr>
            <a:r>
              <a:rPr lang="fr-CA" sz="2000" dirty="0">
                <a:cs typeface="Segoe UI"/>
              </a:rPr>
              <a:t>Comment l’élève </a:t>
            </a:r>
            <a:r>
              <a:rPr lang="fr-CA" sz="2000" dirty="0" smtClean="0">
                <a:cs typeface="Segoe UI"/>
              </a:rPr>
              <a:t>dénombre-t-il </a:t>
            </a:r>
            <a:r>
              <a:rPr lang="fr-CA" sz="2000" dirty="0">
                <a:cs typeface="Segoe UI"/>
              </a:rPr>
              <a:t>les collections?</a:t>
            </a:r>
          </a:p>
          <a:p>
            <a:pPr marL="342900" indent="-342900">
              <a:buFont typeface="Arial" panose="020B0604020202020204" pitchFamily="34" charset="0"/>
              <a:buChar char="•"/>
            </a:pPr>
            <a:r>
              <a:rPr lang="fr-CA" sz="2000" dirty="0">
                <a:cs typeface="Segoe UI"/>
              </a:rPr>
              <a:t>Peut-il utiliser la correspondance biunivoque? </a:t>
            </a:r>
          </a:p>
          <a:p>
            <a:pPr marL="342900" indent="-342900">
              <a:buFont typeface="Arial" panose="020B0604020202020204" pitchFamily="34" charset="0"/>
              <a:buChar char="•"/>
            </a:pPr>
            <a:r>
              <a:rPr lang="fr-CA" sz="2000" dirty="0">
                <a:cs typeface="Segoe UI"/>
              </a:rPr>
              <a:t>Peut-il compter par bonds?</a:t>
            </a:r>
          </a:p>
          <a:p>
            <a:pPr marL="342900" indent="-342900">
              <a:buFont typeface="Arial" panose="020B0604020202020204" pitchFamily="34" charset="0"/>
              <a:buChar char="•"/>
            </a:pPr>
            <a:r>
              <a:rPr lang="fr-CA" sz="2000" dirty="0">
                <a:cs typeface="Segoe UI"/>
              </a:rPr>
              <a:t>Doit-il tout compter une fois qu’il a regroupé les boutons?</a:t>
            </a:r>
          </a:p>
          <a:p>
            <a:pPr marL="342900" indent="-342900">
              <a:buFont typeface="Arial" panose="020B0604020202020204" pitchFamily="34" charset="0"/>
              <a:buChar char="•"/>
            </a:pPr>
            <a:r>
              <a:rPr lang="fr-CA" sz="2000" dirty="0">
                <a:cs typeface="Segoe UI"/>
              </a:rPr>
              <a:t>Peut-il utiliser différentes façons pour compter les boutons?</a:t>
            </a:r>
          </a:p>
          <a:p>
            <a:pPr marL="342900" indent="-342900">
              <a:buFont typeface="Arial" panose="020B0604020202020204" pitchFamily="34" charset="0"/>
              <a:buChar char="•"/>
            </a:pPr>
            <a:r>
              <a:rPr lang="fr-CA" sz="2000" dirty="0">
                <a:cs typeface="Segoe UI"/>
              </a:rPr>
              <a:t>Peut-il utiliser les cartes à 10 points et le tableau de 100 pour organiser les boutons?</a:t>
            </a:r>
          </a:p>
          <a:p>
            <a:pPr marL="342900" indent="-342900">
              <a:buFont typeface="Arial" panose="020B0604020202020204" pitchFamily="34" charset="0"/>
              <a:buChar char="•"/>
            </a:pPr>
            <a:r>
              <a:rPr lang="fr-CA" sz="2000" dirty="0">
                <a:cs typeface="Segoe UI"/>
              </a:rPr>
              <a:t>Établit-il la relation à 10 lorsqu’il utilise les cartes à 10 points et le tableau de 100?</a:t>
            </a:r>
          </a:p>
          <a:p>
            <a:pPr marL="342900" indent="-342900">
              <a:buFont typeface="Arial" panose="020B0604020202020204" pitchFamily="34" charset="0"/>
              <a:buChar char="•"/>
            </a:pPr>
            <a:r>
              <a:rPr lang="fr-CA" sz="2000" dirty="0">
                <a:cs typeface="Segoe UI"/>
              </a:rPr>
              <a:t>Peut-il compter à partir d’un nombre?</a:t>
            </a:r>
          </a:p>
          <a:p>
            <a:pPr marL="342900" indent="-342900">
              <a:buFont typeface="Arial" panose="020B0604020202020204" pitchFamily="34" charset="0"/>
              <a:buChar char="•"/>
            </a:pPr>
            <a:r>
              <a:rPr lang="fr-CA" sz="2000" dirty="0">
                <a:cs typeface="Segoe UI"/>
              </a:rPr>
              <a:t>Reconnaît-il que le dernier nombre énoncé représente la quantité d’objets?</a:t>
            </a:r>
          </a:p>
          <a:p>
            <a:pPr marL="342900" indent="-342900">
              <a:buFont typeface="Arial" panose="020B0604020202020204" pitchFamily="34" charset="0"/>
              <a:buChar char="•"/>
            </a:pPr>
            <a:r>
              <a:rPr lang="fr-CA" sz="2000" dirty="0">
                <a:cs typeface="Segoe UI"/>
              </a:rPr>
              <a:t>Est-ce qu’il peut utiliser la comptine des nombres pour dénombrer?</a:t>
            </a:r>
          </a:p>
          <a:p>
            <a:pPr marL="342900" indent="-342900">
              <a:buFont typeface="Arial" panose="020B0604020202020204" pitchFamily="34" charset="0"/>
              <a:buChar char="•"/>
            </a:pPr>
            <a:r>
              <a:rPr lang="fr-CA" sz="2000" dirty="0">
                <a:cs typeface="Segoe UI"/>
              </a:rPr>
              <a:t>Est-ce qu’il peut communiquer son raisonnement et ses idées en lien avec les textes lus ou entendus? </a:t>
            </a:r>
          </a:p>
          <a:p>
            <a:pPr marL="342900" indent="-342900">
              <a:buFont typeface="Arial" panose="020B0604020202020204" pitchFamily="34" charset="0"/>
              <a:buChar char="•"/>
            </a:pPr>
            <a:r>
              <a:rPr lang="fr-CA" sz="2000" dirty="0">
                <a:cs typeface="Segoe UI"/>
              </a:rPr>
              <a:t>A-t-il besoin d'aide?​</a:t>
            </a:r>
          </a:p>
          <a:p>
            <a:pPr marL="342900" indent="-342900">
              <a:buFont typeface="Arial" panose="020B0604020202020204" pitchFamily="34" charset="0"/>
              <a:buChar char="•"/>
            </a:pPr>
            <a:r>
              <a:rPr lang="fr-CA" sz="2000" dirty="0">
                <a:cs typeface="Segoe UI"/>
              </a:rPr>
              <a:t>Jusqu'à où peut-il compter?​</a:t>
            </a:r>
          </a:p>
          <a:p>
            <a:pPr marL="342900" indent="-342900">
              <a:buFont typeface="Arial" panose="020B0604020202020204" pitchFamily="34" charset="0"/>
              <a:buChar char="•"/>
            </a:pPr>
            <a:r>
              <a:rPr lang="fr-CA" sz="2000" dirty="0">
                <a:cs typeface="Segoe UI"/>
              </a:rPr>
              <a:t>Quelles sont les prochaines étapes? ​</a:t>
            </a:r>
          </a:p>
          <a:p>
            <a:endParaRPr lang="en-US" sz="2400" dirty="0">
              <a:ea typeface="+mn-lt"/>
              <a:cs typeface="+mn-lt"/>
            </a:endParaRPr>
          </a:p>
        </p:txBody>
      </p:sp>
    </p:spTree>
    <p:extLst>
      <p:ext uri="{BB962C8B-B14F-4D97-AF65-F5344CB8AC3E}">
        <p14:creationId xmlns:p14="http://schemas.microsoft.com/office/powerpoint/2010/main" val="2872634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6199"/>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ound Diagonal Corner Rectangle 2">
            <a:extLst>
              <a:ext uri="{FF2B5EF4-FFF2-40B4-BE49-F238E27FC236}">
                <a16:creationId xmlns:a16="http://schemas.microsoft.com/office/drawing/2014/main" id="{BFA02294-7002-6347-BD03-F6D435E893BC}"/>
              </a:ext>
            </a:extLst>
          </p:cNvPr>
          <p:cNvSpPr/>
          <p:nvPr>
            <p:custDataLst>
              <p:tags r:id="rId2"/>
            </p:custDataLst>
          </p:nvPr>
        </p:nvSpPr>
        <p:spPr>
          <a:xfrm>
            <a:off x="260674" y="886643"/>
            <a:ext cx="3642392"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 Diagonal Corner Rectangle 14">
            <a:extLst>
              <a:ext uri="{FF2B5EF4-FFF2-40B4-BE49-F238E27FC236}">
                <a16:creationId xmlns:a16="http://schemas.microsoft.com/office/drawing/2014/main" id="{1E2A18AE-F6CC-6441-99BF-C85193C54F40}"/>
              </a:ext>
            </a:extLst>
          </p:cNvPr>
          <p:cNvSpPr/>
          <p:nvPr>
            <p:custDataLst>
              <p:tags r:id="rId3"/>
            </p:custDataLst>
          </p:nvPr>
        </p:nvSpPr>
        <p:spPr>
          <a:xfrm>
            <a:off x="4375867" y="856951"/>
            <a:ext cx="3645607"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31">
            <a:extLst>
              <a:ext uri="{FF2B5EF4-FFF2-40B4-BE49-F238E27FC236}">
                <a16:creationId xmlns:a16="http://schemas.microsoft.com/office/drawing/2014/main" id="{98FEC0BB-426D-5A4E-81A3-ACA41EDF3BA0}"/>
              </a:ext>
            </a:extLst>
          </p:cNvPr>
          <p:cNvSpPr/>
          <p:nvPr>
            <p:custDataLst>
              <p:tags r:id="rId4"/>
            </p:custDataLst>
          </p:nvPr>
        </p:nvSpPr>
        <p:spPr>
          <a:xfrm>
            <a:off x="8220885" y="694259"/>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dirty="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6" name="TextBox 19">
            <a:extLst>
              <a:ext uri="{FF2B5EF4-FFF2-40B4-BE49-F238E27FC236}">
                <a16:creationId xmlns:a16="http://schemas.microsoft.com/office/drawing/2014/main" id="{92B0D904-8CEB-DB46-BC17-6E9536BB9648}"/>
              </a:ext>
            </a:extLst>
          </p:cNvPr>
          <p:cNvSpPr txBox="1"/>
          <p:nvPr>
            <p:custDataLst>
              <p:tags r:id="rId5"/>
            </p:custDataLst>
          </p:nvPr>
        </p:nvSpPr>
        <p:spPr>
          <a:xfrm>
            <a:off x="8898512" y="1455348"/>
            <a:ext cx="2796419" cy="830997"/>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Intégration et consolidation</a:t>
            </a:r>
          </a:p>
        </p:txBody>
      </p:sp>
      <p:sp>
        <p:nvSpPr>
          <p:cNvPr id="7" name="TextBox 20">
            <a:extLst>
              <a:ext uri="{FF2B5EF4-FFF2-40B4-BE49-F238E27FC236}">
                <a16:creationId xmlns:a16="http://schemas.microsoft.com/office/drawing/2014/main" id="{6A29DAF6-3D2E-0B46-938E-DF6463C6D40D}"/>
              </a:ext>
            </a:extLst>
          </p:cNvPr>
          <p:cNvSpPr txBox="1"/>
          <p:nvPr>
            <p:custDataLst>
              <p:tags r:id="rId6"/>
            </p:custDataLst>
          </p:nvPr>
        </p:nvSpPr>
        <p:spPr>
          <a:xfrm>
            <a:off x="4837906" y="1406266"/>
            <a:ext cx="2721527" cy="830997"/>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Réalisation et exploration</a:t>
            </a:r>
          </a:p>
        </p:txBody>
      </p:sp>
      <p:sp>
        <p:nvSpPr>
          <p:cNvPr id="8" name="TextBox 21">
            <a:extLst>
              <a:ext uri="{FF2B5EF4-FFF2-40B4-BE49-F238E27FC236}">
                <a16:creationId xmlns:a16="http://schemas.microsoft.com/office/drawing/2014/main" id="{5426E6A3-570D-9245-B1C4-C4CA4683A894}"/>
              </a:ext>
            </a:extLst>
          </p:cNvPr>
          <p:cNvSpPr txBox="1"/>
          <p:nvPr>
            <p:custDataLst>
              <p:tags r:id="rId7"/>
            </p:custDataLst>
          </p:nvPr>
        </p:nvSpPr>
        <p:spPr>
          <a:xfrm>
            <a:off x="869073" y="1459650"/>
            <a:ext cx="2879677" cy="461665"/>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400" b="1" i="1" dirty="0">
                <a:solidFill>
                  <a:schemeClr val="bg1"/>
                </a:solidFill>
                <a:cs typeface="Cavolini"/>
              </a:rPr>
              <a:t>Mise en situation</a:t>
            </a:r>
          </a:p>
        </p:txBody>
      </p:sp>
      <p:sp>
        <p:nvSpPr>
          <p:cNvPr id="9" name="TextBox 3">
            <a:extLst>
              <a:ext uri="{FF2B5EF4-FFF2-40B4-BE49-F238E27FC236}">
                <a16:creationId xmlns:a16="http://schemas.microsoft.com/office/drawing/2014/main" id="{F3857C70-6F07-3A4E-91D0-3B2F2CA78D55}"/>
              </a:ext>
            </a:extLst>
          </p:cNvPr>
          <p:cNvSpPr txBox="1"/>
          <p:nvPr>
            <p:custDataLst>
              <p:tags r:id="rId8"/>
            </p:custDataLst>
          </p:nvPr>
        </p:nvSpPr>
        <p:spPr>
          <a:xfrm>
            <a:off x="417710" y="2494676"/>
            <a:ext cx="3540447" cy="3108543"/>
          </a:xfrm>
          <a:prstGeom prst="rect">
            <a:avLst/>
          </a:prstGeom>
          <a:noFill/>
        </p:spPr>
        <p:txBody>
          <a:bodyPr wrap="square" lIns="91440" tIns="45720" rIns="91440" bIns="45720" rtlCol="0" anchor="ctr">
            <a:spAutoFit/>
          </a:bodyPr>
          <a:lstStyle/>
          <a:p>
            <a:r>
              <a:rPr lang="fr-FR" sz="2400" b="1" i="1" dirty="0">
                <a:cs typeface="Arial"/>
              </a:rPr>
              <a:t>Je m’amuse à compter</a:t>
            </a:r>
          </a:p>
          <a:p>
            <a:endParaRPr lang="fr-FR" sz="2400" dirty="0">
              <a:cs typeface="Arial"/>
            </a:endParaRPr>
          </a:p>
          <a:p>
            <a:pPr marL="457200" indent="-457200">
              <a:buFont typeface="Courier New" panose="02070309020205020404" pitchFamily="49" charset="0"/>
              <a:buChar char="o"/>
            </a:pPr>
            <a:r>
              <a:rPr lang="fr-FR" sz="2400" dirty="0">
                <a:cs typeface="Arial"/>
              </a:rPr>
              <a:t>​</a:t>
            </a:r>
            <a:r>
              <a:rPr lang="fr-CA" sz="2400" dirty="0">
                <a:cs typeface="Arial"/>
              </a:rPr>
              <a:t>Les collections de Madame Isabelle</a:t>
            </a:r>
          </a:p>
          <a:p>
            <a:pPr marL="457200" indent="-457200">
              <a:buFont typeface="Courier New" panose="02070309020205020404" pitchFamily="49" charset="0"/>
              <a:buChar char="o"/>
            </a:pPr>
            <a:r>
              <a:rPr lang="fr-CA" sz="2400" dirty="0">
                <a:cs typeface="Arial"/>
              </a:rPr>
              <a:t>Réciter la comptine à partir d’un nombre</a:t>
            </a:r>
          </a:p>
          <a:p>
            <a:pPr marL="457200" indent="-457200">
              <a:buFont typeface="Courier New" panose="02070309020205020404" pitchFamily="49" charset="0"/>
              <a:buChar char="o"/>
            </a:pPr>
            <a:r>
              <a:rPr lang="fr-CA" sz="2400" dirty="0">
                <a:cs typeface="Arial"/>
              </a:rPr>
              <a:t>Compter par bonds</a:t>
            </a:r>
          </a:p>
          <a:p>
            <a:pPr algn="ctr">
              <a:defRPr/>
            </a:pPr>
            <a:endParaRPr lang="en-US" sz="2800" dirty="0"/>
          </a:p>
        </p:txBody>
      </p:sp>
      <p:sp>
        <p:nvSpPr>
          <p:cNvPr id="10" name="Round Diagonal Corner Rectangle 23">
            <a:extLst>
              <a:ext uri="{FF2B5EF4-FFF2-40B4-BE49-F238E27FC236}">
                <a16:creationId xmlns:a16="http://schemas.microsoft.com/office/drawing/2014/main" id="{F50EAA7C-399D-824D-BF84-A8D7C4CA9023}"/>
              </a:ext>
            </a:extLst>
          </p:cNvPr>
          <p:cNvSpPr/>
          <p:nvPr>
            <p:custDataLst>
              <p:tags r:id="rId9"/>
            </p:custDataLst>
          </p:nvPr>
        </p:nvSpPr>
        <p:spPr>
          <a:xfrm>
            <a:off x="247370" y="172434"/>
            <a:ext cx="5848630" cy="707887"/>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fr-CA" sz="4000" b="1" dirty="0">
                <a:solidFill>
                  <a:schemeClr val="accent6"/>
                </a:solidFill>
                <a:cs typeface="Cavolini"/>
              </a:rPr>
              <a:t>Scénario</a:t>
            </a:r>
            <a:r>
              <a:rPr lang="en-US" sz="4000" b="1" dirty="0">
                <a:solidFill>
                  <a:schemeClr val="accent6"/>
                </a:solidFill>
                <a:cs typeface="Cavolini"/>
              </a:rPr>
              <a:t> 2 – Ma collection</a:t>
            </a:r>
            <a:endParaRPr kumimoji="0" lang="en-US" sz="4000" b="1" i="0" u="none" strike="noStrike" kern="1200" cap="none" spc="0" normalizeH="0" baseline="0" noProof="0" dirty="0">
              <a:ln>
                <a:noFill/>
              </a:ln>
              <a:solidFill>
                <a:schemeClr val="accent6"/>
              </a:solidFill>
              <a:effectLst/>
              <a:uLnTx/>
              <a:uFillTx/>
              <a:cs typeface="Cavolini"/>
            </a:endParaRPr>
          </a:p>
        </p:txBody>
      </p:sp>
      <p:sp>
        <p:nvSpPr>
          <p:cNvPr id="11" name="Rectangle 25">
            <a:extLst>
              <a:ext uri="{FF2B5EF4-FFF2-40B4-BE49-F238E27FC236}">
                <a16:creationId xmlns:a16="http://schemas.microsoft.com/office/drawing/2014/main" id="{794313EA-89CC-8343-B3B7-FC7040274402}"/>
              </a:ext>
            </a:extLst>
          </p:cNvPr>
          <p:cNvSpPr/>
          <p:nvPr>
            <p:custDataLst>
              <p:tags r:id="rId10"/>
            </p:custDataLst>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ea typeface="+mn-ea"/>
                <a:cs typeface="+mn-cs"/>
              </a:rPr>
              <a:t>1</a:t>
            </a:r>
            <a:endParaRPr kumimoji="0" lang="en-US" sz="4800" b="0" i="0" u="none" strike="noStrike" kern="1200" cap="none" spc="0" normalizeH="0" baseline="0" noProof="0">
              <a:ln>
                <a:noFill/>
              </a:ln>
              <a:solidFill>
                <a:prstClr val="black"/>
              </a:solidFill>
              <a:effectLst/>
              <a:uLnTx/>
              <a:uFillTx/>
              <a:ea typeface="+mn-ea"/>
              <a:cs typeface="+mn-cs"/>
            </a:endParaRPr>
          </a:p>
        </p:txBody>
      </p:sp>
      <p:sp>
        <p:nvSpPr>
          <p:cNvPr id="12" name="Rectangle 27">
            <a:extLst>
              <a:ext uri="{FF2B5EF4-FFF2-40B4-BE49-F238E27FC236}">
                <a16:creationId xmlns:a16="http://schemas.microsoft.com/office/drawing/2014/main" id="{B19DC386-C007-C544-8F95-5EF531BE0F49}"/>
              </a:ext>
            </a:extLst>
          </p:cNvPr>
          <p:cNvSpPr/>
          <p:nvPr>
            <p:custDataLst>
              <p:tags r:id="rId11"/>
            </p:custDataLst>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ea typeface="+mn-ea"/>
                <a:cs typeface="+mn-cs"/>
              </a:rPr>
              <a:t>2</a:t>
            </a:r>
            <a:endParaRPr kumimoji="0" lang="en-US" sz="4800" b="0" i="0" u="none" strike="noStrike" kern="1200" cap="none" spc="0" normalizeH="0" baseline="0" noProof="0">
              <a:ln>
                <a:noFill/>
              </a:ln>
              <a:solidFill>
                <a:prstClr val="black"/>
              </a:solidFill>
              <a:effectLst/>
              <a:uLnTx/>
              <a:uFillTx/>
              <a:ea typeface="+mn-ea"/>
              <a:cs typeface="+mn-cs"/>
            </a:endParaRPr>
          </a:p>
        </p:txBody>
      </p:sp>
      <p:sp>
        <p:nvSpPr>
          <p:cNvPr id="13" name="Rectangle 30">
            <a:extLst>
              <a:ext uri="{FF2B5EF4-FFF2-40B4-BE49-F238E27FC236}">
                <a16:creationId xmlns:a16="http://schemas.microsoft.com/office/drawing/2014/main" id="{FB6B43EF-134B-3847-896E-75DCF21D2348}"/>
              </a:ext>
            </a:extLst>
          </p:cNvPr>
          <p:cNvSpPr/>
          <p:nvPr>
            <p:custDataLst>
              <p:tags r:id="rId12"/>
            </p:custDataLst>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ea typeface="+mn-ea"/>
                <a:cs typeface="+mn-cs"/>
              </a:rPr>
              <a:t>3</a:t>
            </a:r>
            <a:endParaRPr kumimoji="0" lang="en-US" sz="4800" b="0" i="0" u="none" strike="noStrike" kern="1200" cap="none" spc="0" normalizeH="0" baseline="0" noProof="0">
              <a:ln>
                <a:noFill/>
              </a:ln>
              <a:solidFill>
                <a:prstClr val="black"/>
              </a:solidFill>
              <a:effectLst/>
              <a:uLnTx/>
              <a:uFillTx/>
              <a:ea typeface="+mn-ea"/>
              <a:cs typeface="+mn-cs"/>
            </a:endParaRPr>
          </a:p>
        </p:txBody>
      </p:sp>
      <p:sp>
        <p:nvSpPr>
          <p:cNvPr id="14" name="TextBox 33">
            <a:extLst>
              <a:ext uri="{FF2B5EF4-FFF2-40B4-BE49-F238E27FC236}">
                <a16:creationId xmlns:a16="http://schemas.microsoft.com/office/drawing/2014/main" id="{C65C62B4-EBD6-9748-B921-5987D891F189}"/>
              </a:ext>
            </a:extLst>
          </p:cNvPr>
          <p:cNvSpPr txBox="1"/>
          <p:nvPr>
            <p:custDataLst>
              <p:tags r:id="rId13"/>
            </p:custDataLst>
          </p:nvPr>
        </p:nvSpPr>
        <p:spPr>
          <a:xfrm>
            <a:off x="4600527" y="2378677"/>
            <a:ext cx="3125661" cy="3170099"/>
          </a:xfrm>
          <a:prstGeom prst="rect">
            <a:avLst/>
          </a:prstGeom>
          <a:noFill/>
        </p:spPr>
        <p:txBody>
          <a:bodyPr wrap="square" lIns="91440" tIns="45720" rIns="91440" bIns="45720" rtlCol="0" anchor="ctr">
            <a:spAutoFit/>
          </a:bodyPr>
          <a:lstStyle/>
          <a:p>
            <a:pPr algn="ctr">
              <a:defRPr/>
            </a:pPr>
            <a:r>
              <a:rPr lang="en-US" sz="3200" dirty="0"/>
              <a:t> </a:t>
            </a:r>
            <a:r>
              <a:rPr lang="fr-CA" sz="2400" b="1" i="1" dirty="0"/>
              <a:t>Ma collection!</a:t>
            </a:r>
          </a:p>
          <a:p>
            <a:pPr algn="ctr">
              <a:defRPr/>
            </a:pPr>
            <a:endParaRPr lang="fr-CA" sz="2400" b="1" i="1" dirty="0"/>
          </a:p>
          <a:p>
            <a:pPr marL="457200" indent="-457200">
              <a:buFont typeface="Courier New" panose="02070309020205020404" pitchFamily="49" charset="0"/>
              <a:buChar char="o"/>
              <a:defRPr/>
            </a:pPr>
            <a:r>
              <a:rPr lang="fr-CA" sz="2400" dirty="0">
                <a:cs typeface="Arial"/>
              </a:rPr>
              <a:t>Trouver une collection d’objets</a:t>
            </a:r>
          </a:p>
          <a:p>
            <a:pPr marL="457200" indent="-457200">
              <a:buFont typeface="Courier New" panose="02070309020205020404" pitchFamily="49" charset="0"/>
              <a:buChar char="o"/>
              <a:defRPr/>
            </a:pPr>
            <a:r>
              <a:rPr lang="fr-CA" sz="2400" dirty="0">
                <a:cs typeface="Arial"/>
              </a:rPr>
              <a:t>Estimer la quantité d'objets</a:t>
            </a:r>
            <a:endParaRPr lang="fr-FR" sz="2400" dirty="0">
              <a:cs typeface="Arial"/>
            </a:endParaRPr>
          </a:p>
          <a:p>
            <a:pPr marL="457200" indent="-457200">
              <a:buFont typeface="Courier New" panose="02070309020205020404" pitchFamily="49" charset="0"/>
              <a:buChar char="o"/>
              <a:defRPr/>
            </a:pPr>
            <a:r>
              <a:rPr lang="fr-CA" sz="2400" dirty="0">
                <a:cs typeface="Arial"/>
              </a:rPr>
              <a:t>Déterminer la quantité d'objets</a:t>
            </a:r>
            <a:r>
              <a:rPr lang="fr-CA" sz="2400" dirty="0">
                <a:latin typeface="Bradley Hand"/>
              </a:rPr>
              <a:t> </a:t>
            </a:r>
          </a:p>
        </p:txBody>
      </p:sp>
      <p:sp>
        <p:nvSpPr>
          <p:cNvPr id="15" name="TextBox 17">
            <a:extLst>
              <a:ext uri="{FF2B5EF4-FFF2-40B4-BE49-F238E27FC236}">
                <a16:creationId xmlns:a16="http://schemas.microsoft.com/office/drawing/2014/main" id="{C65C62B4-EBD6-9748-B921-5987D891F189}"/>
              </a:ext>
            </a:extLst>
          </p:cNvPr>
          <p:cNvSpPr txBox="1"/>
          <p:nvPr>
            <p:custDataLst>
              <p:tags r:id="rId14"/>
            </p:custDataLst>
          </p:nvPr>
        </p:nvSpPr>
        <p:spPr>
          <a:xfrm>
            <a:off x="8344749" y="1827519"/>
            <a:ext cx="3484632" cy="3046988"/>
          </a:xfrm>
          <a:prstGeom prst="rect">
            <a:avLst/>
          </a:prstGeom>
          <a:noFill/>
        </p:spPr>
        <p:txBody>
          <a:bodyPr wrap="square" lIns="91440" tIns="45720" rIns="91440" bIns="45720" rtlCol="0" anchor="ctr">
            <a:spAutoFit/>
          </a:bodyPr>
          <a:lstStyle/>
          <a:p>
            <a:pPr algn="ctr">
              <a:defRPr/>
            </a:pPr>
            <a:endParaRPr lang="fr-CA" sz="2400" b="1" i="1" dirty="0" smtClean="0"/>
          </a:p>
          <a:p>
            <a:pPr algn="ctr">
              <a:defRPr/>
            </a:pPr>
            <a:endParaRPr lang="fr-CA" sz="2400" b="1" i="1" dirty="0"/>
          </a:p>
          <a:p>
            <a:pPr algn="ctr">
              <a:defRPr/>
            </a:pPr>
            <a:r>
              <a:rPr lang="fr-CA" sz="2400" b="1" i="1" dirty="0" smtClean="0"/>
              <a:t>Des collections qui font penser</a:t>
            </a:r>
          </a:p>
          <a:p>
            <a:pPr marL="457200" indent="-457200">
              <a:buFont typeface="Courier New" panose="02070309020205020404" pitchFamily="49" charset="0"/>
              <a:buChar char="o"/>
              <a:defRPr/>
            </a:pPr>
            <a:r>
              <a:rPr lang="fr-CA" sz="2400" dirty="0" smtClean="0">
                <a:cs typeface="Arial"/>
              </a:rPr>
              <a:t>Réfléchir </a:t>
            </a:r>
            <a:r>
              <a:rPr lang="fr-CA" sz="2400" dirty="0">
                <a:cs typeface="Arial"/>
              </a:rPr>
              <a:t>à mes </a:t>
            </a:r>
            <a:r>
              <a:rPr lang="fr-CA" sz="2400" dirty="0" smtClean="0">
                <a:cs typeface="Arial"/>
              </a:rPr>
              <a:t>stratégies</a:t>
            </a:r>
            <a:endParaRPr lang="fr-CA" sz="2400" dirty="0">
              <a:cs typeface="Arial"/>
            </a:endParaRPr>
          </a:p>
          <a:p>
            <a:pPr marL="457200" indent="-457200">
              <a:buFont typeface="Courier New" panose="02070309020205020404" pitchFamily="49" charset="0"/>
              <a:buChar char="o"/>
              <a:defRPr/>
            </a:pPr>
            <a:r>
              <a:rPr lang="fr-CA" sz="2400" dirty="0">
                <a:cs typeface="Arial"/>
              </a:rPr>
              <a:t>Une autre façon de compter</a:t>
            </a:r>
          </a:p>
        </p:txBody>
      </p:sp>
    </p:spTree>
    <p:extLst>
      <p:ext uri="{BB962C8B-B14F-4D97-AF65-F5344CB8AC3E}">
        <p14:creationId xmlns:p14="http://schemas.microsoft.com/office/powerpoint/2010/main" val="112347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nvPr>
        </p:nvGraphicFramePr>
        <p:xfrm>
          <a:off x="714373" y="493833"/>
          <a:ext cx="10899439" cy="5537316"/>
        </p:xfrm>
        <a:graphic>
          <a:graphicData uri="http://schemas.openxmlformats.org/drawingml/2006/table">
            <a:tbl>
              <a:tblPr firstRow="1" bandRow="1">
                <a:tableStyleId>{912C8C85-51F0-491E-9774-3900AFEF0FD7}</a:tableStyleId>
              </a:tblPr>
              <a:tblGrid>
                <a:gridCol w="9188384">
                  <a:extLst>
                    <a:ext uri="{9D8B030D-6E8A-4147-A177-3AD203B41FA5}">
                      <a16:colId xmlns:a16="http://schemas.microsoft.com/office/drawing/2014/main" val="3592675933"/>
                    </a:ext>
                  </a:extLst>
                </a:gridCol>
                <a:gridCol w="1711055">
                  <a:extLst>
                    <a:ext uri="{9D8B030D-6E8A-4147-A177-3AD203B41FA5}">
                      <a16:colId xmlns:a16="http://schemas.microsoft.com/office/drawing/2014/main" val="1262561858"/>
                    </a:ext>
                  </a:extLst>
                </a:gridCol>
              </a:tblGrid>
              <a:tr h="370957">
                <a:tc>
                  <a:txBody>
                    <a:bodyPr/>
                    <a:lstStyle/>
                    <a:p>
                      <a:pPr marL="0" marR="0" indent="0" algn="ctr" rtl="0" eaLnBrk="1" fontAlgn="auto" latinLnBrk="0" hangingPunct="1">
                        <a:spcBef>
                          <a:spcPts val="0"/>
                        </a:spcBef>
                        <a:spcAft>
                          <a:spcPts val="0"/>
                        </a:spcAft>
                      </a:pPr>
                      <a:r>
                        <a:rPr lang="fr-CA" sz="1800" kern="1200" spc="0" baseline="0" noProof="0" dirty="0">
                          <a:ln>
                            <a:noFill/>
                          </a:ln>
                          <a:effectLst/>
                        </a:rPr>
                        <a:t>Résultats d’apprentissage en mathématiques</a:t>
                      </a:r>
                      <a:endParaRPr lang="fr-CA" noProof="0" dirty="0">
                        <a:effectLst/>
                      </a:endParaRPr>
                    </a:p>
                  </a:txBody>
                  <a:tcPr marL="0" marR="0" marT="0" marB="0" anchor="ctr"/>
                </a:tc>
                <a:tc>
                  <a:txBody>
                    <a:bodyPr/>
                    <a:lstStyle/>
                    <a:p>
                      <a:pPr marL="0" algn="ctr" rtl="0" eaLnBrk="1" latinLnBrk="0" hangingPunct="1">
                        <a:spcBef>
                          <a:spcPts val="0"/>
                        </a:spcBef>
                        <a:spcAft>
                          <a:spcPts val="0"/>
                        </a:spcAft>
                      </a:pPr>
                      <a:r>
                        <a:rPr lang="fr-CA" sz="1800" kern="1200" noProof="0">
                          <a:effectLst/>
                        </a:rPr>
                        <a:t>Processus</a:t>
                      </a:r>
                      <a:endParaRPr lang="fr-CA" noProof="0">
                        <a:effectLst/>
                      </a:endParaRPr>
                    </a:p>
                  </a:txBody>
                  <a:tcPr marL="0" marR="0" marT="0" marB="0" anchor="ctr"/>
                </a:tc>
                <a:extLst>
                  <a:ext uri="{0D108BD9-81ED-4DB2-BD59-A6C34878D82A}">
                    <a16:rowId xmlns:a16="http://schemas.microsoft.com/office/drawing/2014/main" val="3100602442"/>
                  </a:ext>
                </a:extLst>
              </a:tr>
              <a:tr h="927393">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N.1</a:t>
                      </a:r>
                      <a:r>
                        <a:rPr lang="fr-CA" sz="1200" kern="1200" noProof="0" dirty="0">
                          <a:effectLst/>
                        </a:rPr>
                        <a:t>. Énoncer la suite des nombres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un par un, par ordre croissant et décroissant, entre deux nombres donnés (0 à 100);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2 par ordre croissant jusqu’à 30 à partir de 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5 et de 10 par ordre croissant jusqu’à 100 à partir de 0.</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 </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4024407965"/>
                  </a:ext>
                </a:extLst>
              </a:tr>
              <a:tr h="370957">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N.2</a:t>
                      </a:r>
                      <a:r>
                        <a:rPr lang="fr-CA" sz="1200" kern="1200" noProof="0" dirty="0">
                          <a:effectLst/>
                        </a:rPr>
                        <a:t>. Reconnaître globalement des arrangements familiers de 1 à 10 points (ou objets) et les nommer.</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3290359147"/>
                  </a:ext>
                </a:extLst>
              </a:tr>
              <a:tr h="686271">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N.3</a:t>
                      </a:r>
                      <a:r>
                        <a:rPr lang="fr-CA" sz="1200" kern="1200" noProof="0" dirty="0">
                          <a:effectLst/>
                        </a:rPr>
                        <a:t>. Démontrer une compréhension de la notion du comptage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la stratégie de compter à partir d’un nombre;</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des parties ou des groupes égaux pour compter les éléments d’un ensemble.</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342203124"/>
                  </a:ext>
                </a:extLst>
              </a:tr>
              <a:tr h="294815">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  </a:t>
                      </a:r>
                      <a:r>
                        <a:rPr lang="fr-CA" sz="1200" kern="1200" noProof="0" dirty="0" smtClean="0">
                          <a:effectLst/>
                        </a:rPr>
                        <a:t>N.4</a:t>
                      </a:r>
                      <a:r>
                        <a:rPr lang="fr-CA" sz="1200" kern="1200" noProof="0" dirty="0">
                          <a:effectLst/>
                        </a:rPr>
                        <a:t>. Représenter et décrire les nombres jusqu’à 20, de façon concrète, imagée et symbolique.</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L, V] </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198047799"/>
                  </a:ext>
                </a:extLst>
              </a:tr>
              <a:tr h="370957">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N.6</a:t>
                      </a:r>
                      <a:r>
                        <a:rPr lang="fr-CA" sz="1200" kern="1200" noProof="0" dirty="0">
                          <a:effectLst/>
                        </a:rPr>
                        <a:t>. Estimer des quantités jusqu’à 20 en utilisant des référents.</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R, RP,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483606255"/>
                  </a:ext>
                </a:extLst>
              </a:tr>
              <a:tr h="1031363">
                <a:tc>
                  <a:txBody>
                    <a:bodyPr/>
                    <a:lstStyle/>
                    <a:p>
                      <a:pPr marL="360363" indent="-360363" algn="l">
                        <a:lnSpc>
                          <a:spcPct val="100000"/>
                        </a:lnSpc>
                        <a:spcBef>
                          <a:spcPts val="0"/>
                        </a:spcBef>
                        <a:spcAft>
                          <a:spcPts val="0"/>
                        </a:spcAft>
                      </a:pPr>
                      <a:r>
                        <a:rPr lang="fr-CA" sz="1200" kern="1200" dirty="0" smtClean="0">
                          <a:solidFill>
                            <a:schemeClr val="tx1"/>
                          </a:solidFill>
                          <a:effectLst/>
                          <a:latin typeface="+mn-lt"/>
                          <a:ea typeface="+mn-ea"/>
                          <a:cs typeface="+mn-cs"/>
                        </a:rPr>
                        <a:t>  N.9. Démontrer une compréhension de l’addition de nombres dont les sommes ne dépassent pas 20 et des faits de soustraction correspondants,   de façon concrète, imagée et symbolique en :</a:t>
                      </a:r>
                    </a:p>
                    <a:p>
                      <a:pPr marL="447675" lvl="1" indent="-273050" algn="l">
                        <a:lnSpc>
                          <a:spcPct val="100000"/>
                        </a:lnSpc>
                        <a:spcBef>
                          <a:spcPts val="0"/>
                        </a:spcBef>
                        <a:spcAft>
                          <a:spcPts val="0"/>
                        </a:spcAft>
                        <a:buFont typeface="Arial" panose="020B0604020202020204" pitchFamily="34" charset="0"/>
                        <a:buChar char="•"/>
                        <a:tabLst>
                          <a:tab pos="360363" algn="l"/>
                          <a:tab pos="914400" algn="l"/>
                        </a:tabLst>
                      </a:pPr>
                      <a:r>
                        <a:rPr lang="fr-CA" sz="1200" kern="1200" dirty="0" smtClean="0">
                          <a:solidFill>
                            <a:schemeClr val="tx1"/>
                          </a:solidFill>
                          <a:effectLst/>
                          <a:latin typeface="+mn-lt"/>
                          <a:ea typeface="+mn-ea"/>
                          <a:cs typeface="+mn-cs"/>
                        </a:rPr>
                        <a:t>utilisant le langage courant et celui des mathématiques pour décrire des opérations d’addition et de soustraction tirées de son vécu;</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kern="1200" dirty="0" smtClean="0">
                          <a:solidFill>
                            <a:schemeClr val="tx1"/>
                          </a:solidFill>
                          <a:effectLst/>
                          <a:latin typeface="+mn-lt"/>
                          <a:ea typeface="+mn-ea"/>
                          <a:cs typeface="+mn-cs"/>
                        </a:rPr>
                        <a:t>créant et en résolvant des problèmes contextualisés qui comportent des additions et des soustractions;</a:t>
                      </a:r>
                      <a:r>
                        <a:rPr lang="fr-CA" altLang="fr-FR" sz="1200" kern="1200" dirty="0" smtClean="0">
                          <a:solidFill>
                            <a:schemeClr val="tx1"/>
                          </a:solidFill>
                          <a:effectLst/>
                          <a:latin typeface="+mn-lt"/>
                          <a:ea typeface="+mn-ea"/>
                          <a:cs typeface="+mn-cs"/>
                        </a:rPr>
                        <a:t> </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altLang="fr-FR" sz="1200" kern="1200" dirty="0" smtClean="0">
                          <a:solidFill>
                            <a:schemeClr val="tx1"/>
                          </a:solidFill>
                          <a:effectLst/>
                          <a:latin typeface="+mn-lt"/>
                          <a:ea typeface="+mn-ea"/>
                          <a:cs typeface="+mn-cs"/>
                        </a:rPr>
                        <a:t>modélisant des additions et des soustractions à l’aide d’objets et d’images, puis en notant le processus de façon symbolique </a:t>
                      </a:r>
                      <a:endParaRPr lang="fr-CA" sz="1200" noProof="0" dirty="0">
                        <a:effectLst/>
                        <a:latin typeface="+mn-lt"/>
                      </a:endParaRPr>
                    </a:p>
                  </a:txBody>
                  <a:tcPr marL="0" marR="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dirty="0" smtClean="0">
                          <a:effectLst/>
                          <a:latin typeface="+mn-lt"/>
                        </a:rPr>
                        <a:t>[</a:t>
                      </a:r>
                      <a:r>
                        <a:rPr lang="fr-CA" sz="1200" kern="1200" noProof="0" dirty="0" smtClean="0">
                          <a:solidFill>
                            <a:schemeClr val="tx1"/>
                          </a:solidFill>
                          <a:effectLst/>
                          <a:latin typeface="+mn-lt"/>
                          <a:ea typeface="+mn-ea"/>
                          <a:cs typeface="+mn-cs"/>
                        </a:rPr>
                        <a:t>C, CE, L, R, RP, V]</a:t>
                      </a:r>
                    </a:p>
                    <a:p>
                      <a:pPr marL="0" marR="0" indent="0" algn="l" rtl="0" eaLnBrk="1" fontAlgn="auto" latinLnBrk="0" hangingPunct="1">
                        <a:lnSpc>
                          <a:spcPct val="100000"/>
                        </a:lnSpc>
                        <a:spcBef>
                          <a:spcPts val="0"/>
                        </a:spcBef>
                        <a:spcAft>
                          <a:spcPts val="0"/>
                        </a:spcAft>
                      </a:pPr>
                      <a:endParaRPr lang="fr-CA" sz="1200" noProof="0" dirty="0">
                        <a:effectLst/>
                        <a:latin typeface="+mn-lt"/>
                      </a:endParaRPr>
                    </a:p>
                  </a:txBody>
                  <a:tcPr marL="0" marR="0" marT="0" marB="0" anchor="ctr">
                    <a:noFill/>
                  </a:tcPr>
                </a:tc>
                <a:extLst>
                  <a:ext uri="{0D108BD9-81ED-4DB2-BD59-A6C34878D82A}">
                    <a16:rowId xmlns:a16="http://schemas.microsoft.com/office/drawing/2014/main" val="331469231"/>
                  </a:ext>
                </a:extLst>
              </a:tr>
              <a:tr h="1484603">
                <a:tc>
                  <a:txBody>
                    <a:bodyPr/>
                    <a:lstStyle/>
                    <a:p>
                      <a:pPr marL="0" algn="l" rtl="0" eaLnBrk="1" latinLnBrk="0" hangingPunct="1">
                        <a:lnSpc>
                          <a:spcPct val="100000"/>
                        </a:lnSpc>
                        <a:spcBef>
                          <a:spcPts val="0"/>
                        </a:spcBef>
                        <a:spcAft>
                          <a:spcPts val="0"/>
                        </a:spcAft>
                      </a:pPr>
                      <a:r>
                        <a:rPr lang="fr-CA" sz="1200" kern="1200" noProof="0" dirty="0" smtClean="0">
                          <a:effectLst/>
                        </a:rPr>
                        <a:t>  N.10. </a:t>
                      </a:r>
                      <a:r>
                        <a:rPr lang="fr-CA" sz="1200" kern="1200" noProof="0" dirty="0">
                          <a:effectLst/>
                        </a:rPr>
                        <a:t>Décrire et utiliser des stratégies de calcul mental (autres que la mémorisation) y compris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compter en suivant l’ordre croissant ou décroissant;</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utiliser un de plus ou un de moins;</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obtenir 10;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partir d’un double connu;</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se servir de l’addition pour soustraire;</a:t>
                      </a:r>
                      <a:endParaRPr lang="fr-CA" sz="1200" noProof="0" dirty="0">
                        <a:effectLst/>
                      </a:endParaRPr>
                    </a:p>
                    <a:p>
                      <a:pPr marL="0" algn="l" rtl="0" eaLnBrk="1" latinLnBrk="0" hangingPunct="1">
                        <a:lnSpc>
                          <a:spcPct val="100000"/>
                        </a:lnSpc>
                        <a:spcBef>
                          <a:spcPts val="0"/>
                        </a:spcBef>
                        <a:spcAft>
                          <a:spcPts val="0"/>
                        </a:spcAft>
                      </a:pPr>
                      <a:r>
                        <a:rPr lang="fr-CA" sz="1200" kern="1200" noProof="0" dirty="0">
                          <a:effectLst/>
                        </a:rPr>
                        <a:t>  pour déterminer les faits d’addition jusqu’à 18 et les faits de soustraction correspondants.</a:t>
                      </a:r>
                      <a:endParaRPr lang="fr-CA" sz="1200" noProof="0" dirty="0">
                        <a:effectLst/>
                      </a:endParaRPr>
                    </a:p>
                  </a:txBody>
                  <a:tcPr marL="0" marR="0" marT="0" marB="0" anchor="ct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RP, V]</a:t>
                      </a:r>
                      <a:endParaRPr lang="fr-CA" sz="1200" noProof="0" dirty="0">
                        <a:effectLst/>
                      </a:endParaRPr>
                    </a:p>
                  </a:txBody>
                  <a:tcPr marL="0" marR="0" marT="0" marB="0" anchor="ctr"/>
                </a:tc>
                <a:extLst>
                  <a:ext uri="{0D108BD9-81ED-4DB2-BD59-A6C34878D82A}">
                    <a16:rowId xmlns:a16="http://schemas.microsoft.com/office/drawing/2014/main" val="2535683271"/>
                  </a:ext>
                </a:extLst>
              </a:tr>
            </a:tbl>
          </a:graphicData>
        </a:graphic>
      </p:graphicFrame>
    </p:spTree>
    <p:extLst>
      <p:ext uri="{BB962C8B-B14F-4D97-AF65-F5344CB8AC3E}">
        <p14:creationId xmlns:p14="http://schemas.microsoft.com/office/powerpoint/2010/main" val="664559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nvPr>
        </p:nvGraphicFramePr>
        <p:xfrm>
          <a:off x="581533" y="685770"/>
          <a:ext cx="11023598" cy="5739025"/>
        </p:xfrm>
        <a:graphic>
          <a:graphicData uri="http://schemas.openxmlformats.org/drawingml/2006/table">
            <a:tbl>
              <a:tblPr firstRow="1" bandRow="1">
                <a:tableStyleId>{912C8C85-51F0-491E-9774-3900AFEF0FD7}</a:tableStyleId>
              </a:tblPr>
              <a:tblGrid>
                <a:gridCol w="5511799">
                  <a:extLst>
                    <a:ext uri="{9D8B030D-6E8A-4147-A177-3AD203B41FA5}">
                      <a16:colId xmlns:a16="http://schemas.microsoft.com/office/drawing/2014/main" val="3592675933"/>
                    </a:ext>
                  </a:extLst>
                </a:gridCol>
                <a:gridCol w="5511799">
                  <a:extLst>
                    <a:ext uri="{9D8B030D-6E8A-4147-A177-3AD203B41FA5}">
                      <a16:colId xmlns:a16="http://schemas.microsoft.com/office/drawing/2014/main" val="1262561858"/>
                    </a:ext>
                  </a:extLst>
                </a:gridCol>
              </a:tblGrid>
              <a:tr h="471821">
                <a:tc gridSpan="2">
                  <a:txBody>
                    <a:bodyPr/>
                    <a:lstStyle/>
                    <a:p>
                      <a:pPr lvl="0" algn="ctr">
                        <a:lnSpc>
                          <a:spcPct val="100000"/>
                        </a:lnSpc>
                        <a:spcBef>
                          <a:spcPts val="0"/>
                        </a:spcBef>
                        <a:spcAft>
                          <a:spcPts val="0"/>
                        </a:spcAft>
                        <a:buNone/>
                      </a:pPr>
                      <a:r>
                        <a:rPr lang="fr-CA" sz="2000" b="1" i="0" u="none" strike="noStrike" kern="1200" spc="0" baseline="0" noProof="0" dirty="0">
                          <a:ln>
                            <a:noFill/>
                          </a:ln>
                          <a:effectLst/>
                          <a:latin typeface="Calibri"/>
                        </a:rPr>
                        <a:t>Apprentissages incontournables en français</a:t>
                      </a:r>
                      <a:endParaRPr lang="fr-FR" sz="2000" dirty="0"/>
                    </a:p>
                  </a:txBody>
                  <a:tcPr marL="0" marR="0" marT="0" marB="0" anchor="ctr"/>
                </a:tc>
                <a:tc hMerge="1">
                  <a:txBody>
                    <a:bodyPr/>
                    <a:lstStyle/>
                    <a:p>
                      <a:endParaRPr lang="fr-FR"/>
                    </a:p>
                  </a:txBody>
                  <a:tcPr marL="0" marR="0" marT="0" marB="0" anchor="ctr"/>
                </a:tc>
                <a:extLst>
                  <a:ext uri="{0D108BD9-81ED-4DB2-BD59-A6C34878D82A}">
                    <a16:rowId xmlns:a16="http://schemas.microsoft.com/office/drawing/2014/main" val="3100602442"/>
                  </a:ext>
                </a:extLst>
              </a:tr>
              <a:tr h="359924">
                <a:tc>
                  <a:txBody>
                    <a:bodyPr/>
                    <a:lstStyle/>
                    <a:p>
                      <a:pPr lvl="0" algn="ctr">
                        <a:lnSpc>
                          <a:spcPct val="100000"/>
                        </a:lnSpc>
                        <a:spcBef>
                          <a:spcPts val="0"/>
                        </a:spcBef>
                        <a:spcAft>
                          <a:spcPts val="0"/>
                        </a:spcAft>
                        <a:buNone/>
                      </a:pPr>
                      <a:r>
                        <a:rPr lang="fr-CA" sz="1800" b="1" i="0" u="none" strike="noStrike" kern="1200" noProof="0">
                          <a:effectLst/>
                          <a:latin typeface="Calibri"/>
                        </a:rPr>
                        <a:t>Programme – Immersion française</a:t>
                      </a:r>
                      <a:endParaRPr lang="fr-FR"/>
                    </a:p>
                  </a:txBody>
                  <a:tcPr marL="0" marR="0" marT="0" marB="0" anchor="ctr"/>
                </a:tc>
                <a:tc>
                  <a:txBody>
                    <a:bodyPr/>
                    <a:lstStyle/>
                    <a:p>
                      <a:pPr lvl="0" algn="ctr">
                        <a:lnSpc>
                          <a:spcPct val="100000"/>
                        </a:lnSpc>
                        <a:spcBef>
                          <a:spcPts val="0"/>
                        </a:spcBef>
                        <a:spcAft>
                          <a:spcPts val="0"/>
                        </a:spcAft>
                        <a:buNone/>
                      </a:pPr>
                      <a:r>
                        <a:rPr lang="fr-CA" sz="1800" b="1" i="0" u="none" strike="noStrike" kern="1200" noProof="0" dirty="0">
                          <a:effectLst/>
                          <a:latin typeface="Calibri"/>
                        </a:rPr>
                        <a:t>Programme – Français</a:t>
                      </a:r>
                      <a:endParaRPr lang="fr-FR" sz="1800" dirty="0"/>
                    </a:p>
                  </a:txBody>
                  <a:tcPr marL="0" marR="0" marT="0" marB="0" anchor="ctr"/>
                </a:tc>
                <a:extLst>
                  <a:ext uri="{0D108BD9-81ED-4DB2-BD59-A6C34878D82A}">
                    <a16:rowId xmlns:a16="http://schemas.microsoft.com/office/drawing/2014/main" val="3373573116"/>
                  </a:ext>
                </a:extLst>
              </a:tr>
              <a:tr h="3938918">
                <a:tc>
                  <a:txBody>
                    <a:bodyPr/>
                    <a:lstStyle/>
                    <a:p>
                      <a:pPr marL="0" lvl="0" algn="l" rtl="0" eaLnBrk="1" latinLnBrk="0" hangingPunct="1">
                        <a:lnSpc>
                          <a:spcPct val="100000"/>
                        </a:lnSpc>
                        <a:spcBef>
                          <a:spcPts val="0"/>
                        </a:spcBef>
                        <a:spcAft>
                          <a:spcPts val="0"/>
                        </a:spcAft>
                      </a:pPr>
                      <a:r>
                        <a:rPr lang="fr-CA" sz="1400" b="1" i="0" u="none" strike="noStrike" kern="1200" noProof="0" dirty="0">
                          <a:effectLst/>
                          <a:latin typeface="Calibri"/>
                        </a:rPr>
                        <a:t>  </a:t>
                      </a:r>
                      <a:endParaRPr lang="fr-CA" sz="1400" noProof="0" dirty="0">
                        <a:effectLst/>
                      </a:endParaRPr>
                    </a:p>
                    <a:p>
                      <a:pPr marL="0" lvl="0" algn="l">
                        <a:lnSpc>
                          <a:spcPct val="100000"/>
                        </a:lnSpc>
                        <a:spcBef>
                          <a:spcPts val="0"/>
                        </a:spcBef>
                        <a:spcAft>
                          <a:spcPts val="0"/>
                        </a:spcAft>
                        <a:buNone/>
                      </a:pPr>
                      <a:r>
                        <a:rPr lang="fr-CA" sz="1400" b="1" i="0" u="none" strike="noStrike" kern="1200" noProof="0" dirty="0">
                          <a:effectLst/>
                          <a:latin typeface="Calibri"/>
                        </a:rPr>
                        <a:t>  É-AC1</a:t>
                      </a:r>
                      <a:r>
                        <a:rPr lang="fr-CA" sz="1400" b="0" i="0" u="none" strike="noStrike" kern="1200" noProof="0" dirty="0">
                          <a:effectLst/>
                          <a:latin typeface="Calibri"/>
                        </a:rPr>
                        <a:t> utilise un vocabulaire adéquat pour comprendre et décrire son </a:t>
                      </a:r>
                      <a:br>
                        <a:rPr lang="fr-CA" sz="1400" b="0" i="0" u="none" strike="noStrike" kern="1200" noProof="0" dirty="0">
                          <a:effectLst/>
                          <a:latin typeface="Calibri"/>
                        </a:rPr>
                      </a:br>
                      <a:r>
                        <a:rPr lang="fr-CA" sz="1400" b="0" i="0" u="none" strike="noStrike" kern="1200" noProof="0" dirty="0">
                          <a:effectLst/>
                          <a:latin typeface="Calibri"/>
                        </a:rPr>
                        <a:t>  milieu et son vécu. </a:t>
                      </a:r>
                      <a:endParaRPr lang="fr-CA" sz="1400" noProof="0" dirty="0">
                        <a:effectLst/>
                      </a:endParaRPr>
                    </a:p>
                    <a:p>
                      <a:pPr marL="0"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É-AC2</a:t>
                      </a:r>
                      <a:r>
                        <a:rPr lang="fr-CA" sz="1400" b="0" i="0" u="none" strike="noStrike" kern="1200" noProof="0" dirty="0">
                          <a:effectLst/>
                          <a:latin typeface="Calibri"/>
                        </a:rPr>
                        <a:t> utilise des modèles de phrases employés par les adultes dans </a:t>
                      </a:r>
                      <a:br>
                        <a:rPr lang="fr-CA" sz="1400" b="0" i="0" u="none" strike="noStrike" kern="1200" noProof="0" dirty="0">
                          <a:effectLst/>
                          <a:latin typeface="Calibri"/>
                        </a:rPr>
                      </a:br>
                      <a:r>
                        <a:rPr lang="fr-CA" sz="1400" b="0" i="0" u="none" strike="noStrike" kern="1200" noProof="0" dirty="0">
                          <a:effectLst/>
                          <a:latin typeface="Calibri"/>
                        </a:rPr>
                        <a:t>  son milieu</a:t>
                      </a:r>
                      <a:r>
                        <a:rPr lang="fr-CA" sz="1400" b="0" i="0" u="none" strike="noStrike" kern="1200" noProof="0" dirty="0" smtClean="0">
                          <a:effectLst/>
                          <a:latin typeface="Calibri"/>
                        </a:rPr>
                        <a:t>.</a:t>
                      </a:r>
                    </a:p>
                    <a:p>
                      <a:pPr lvl="0" algn="l">
                        <a:lnSpc>
                          <a:spcPct val="100000"/>
                        </a:lnSpc>
                        <a:spcBef>
                          <a:spcPts val="0"/>
                        </a:spcBef>
                        <a:spcAft>
                          <a:spcPts val="0"/>
                        </a:spcAft>
                        <a:buNone/>
                      </a:pPr>
                      <a:r>
                        <a:rPr lang="fr-CA" sz="1400" b="1" i="0" u="none" strike="noStrike" kern="1200" noProof="0" dirty="0" smtClean="0">
                          <a:effectLst/>
                          <a:latin typeface="+mn-lt"/>
                        </a:rPr>
                        <a:t> </a:t>
                      </a: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 ÉP3</a:t>
                      </a:r>
                      <a:r>
                        <a:rPr lang="fr-CA" sz="1400" b="0" i="0" u="none" strike="noStrike" kern="1200" noProof="0" dirty="0">
                          <a:effectLst/>
                          <a:latin typeface="Calibri"/>
                        </a:rPr>
                        <a:t> s’adresse en français à des intervenants qu’il connaît dans </a:t>
                      </a:r>
                      <a:br>
                        <a:rPr lang="fr-CA" sz="1400" b="0" i="0" u="none" strike="noStrike" kern="1200" noProof="0" dirty="0">
                          <a:effectLst/>
                          <a:latin typeface="Calibri"/>
                        </a:rPr>
                      </a:br>
                      <a:r>
                        <a:rPr lang="fr-CA" sz="1400" b="0" i="0" u="none" strike="noStrike" kern="1200" noProof="0" dirty="0">
                          <a:effectLst/>
                          <a:latin typeface="Calibri"/>
                        </a:rPr>
                        <a:t>  des situations familières</a:t>
                      </a:r>
                      <a:r>
                        <a:rPr lang="fr-CA" sz="1400" b="0" i="0" u="none" strike="noStrike" kern="1200" noProof="0" dirty="0" smtClean="0">
                          <a:effectLst/>
                          <a:latin typeface="Calibri"/>
                        </a:rPr>
                        <a:t>.</a:t>
                      </a:r>
                    </a:p>
                    <a:p>
                      <a:pPr lvl="0" algn="l">
                        <a:lnSpc>
                          <a:spcPct val="100000"/>
                        </a:lnSpc>
                        <a:spcBef>
                          <a:spcPts val="0"/>
                        </a:spcBef>
                        <a:spcAft>
                          <a:spcPts val="0"/>
                        </a:spcAft>
                        <a:buNone/>
                      </a:pPr>
                      <a:endParaRPr lang="fr-CA" sz="1400" b="0" i="0" u="none" strike="noStrike" kern="1200" noProof="0" dirty="0" smtClean="0">
                        <a:effectLst/>
                        <a:latin typeface="Calibri"/>
                      </a:endParaRPr>
                    </a:p>
                    <a:p>
                      <a:pPr marL="87313" indent="0"/>
                      <a:r>
                        <a:rPr lang="fr-CA" sz="1400" b="1" i="0" u="none" strike="noStrike" kern="1200" baseline="0" dirty="0" smtClean="0">
                          <a:solidFill>
                            <a:schemeClr val="tx1"/>
                          </a:solidFill>
                          <a:latin typeface="+mn-lt"/>
                          <a:ea typeface="+mn-ea"/>
                          <a:cs typeface="+mn-cs"/>
                        </a:rPr>
                        <a:t>É-GV2 </a:t>
                      </a:r>
                      <a:r>
                        <a:rPr lang="fr-CA" sz="1400" b="0" i="0" u="none" strike="noStrike" kern="1200" baseline="0" dirty="0" smtClean="0">
                          <a:solidFill>
                            <a:schemeClr val="tx1"/>
                          </a:solidFill>
                          <a:latin typeface="+mn-lt"/>
                          <a:ea typeface="+mn-ea"/>
                          <a:cs typeface="+mn-cs"/>
                        </a:rPr>
                        <a:t>reproduit l’oral de la classe, le parler et les expressions </a:t>
                      </a:r>
                    </a:p>
                    <a:p>
                      <a:pPr marL="87313" indent="0"/>
                      <a:r>
                        <a:rPr lang="fr-CA" sz="1400" b="0" i="0" u="none" strike="noStrike" kern="1200" baseline="0" dirty="0" smtClean="0">
                          <a:solidFill>
                            <a:schemeClr val="tx1"/>
                          </a:solidFill>
                          <a:latin typeface="+mn-lt"/>
                          <a:ea typeface="+mn-ea"/>
                          <a:cs typeface="+mn-cs"/>
                        </a:rPr>
                        <a:t>personnelles de l’enseignant, des comptines et des chansons.</a:t>
                      </a:r>
                    </a:p>
                    <a:p>
                      <a:pPr marL="87313" indent="0"/>
                      <a:endParaRPr lang="fr-CA" sz="1400" b="0" i="0" u="none" strike="noStrike" kern="1200" baseline="0" dirty="0" smtClean="0">
                        <a:solidFill>
                          <a:schemeClr val="tx1"/>
                        </a:solidFill>
                        <a:latin typeface="+mn-lt"/>
                        <a:ea typeface="+mn-ea"/>
                        <a:cs typeface="+mn-cs"/>
                      </a:endParaRPr>
                    </a:p>
                    <a:p>
                      <a:pPr marL="87313" indent="0"/>
                      <a:r>
                        <a:rPr lang="fr-CA" sz="1400" b="1" i="0" u="none" strike="noStrike" kern="1200" baseline="0" dirty="0" smtClean="0">
                          <a:solidFill>
                            <a:schemeClr val="tx1"/>
                          </a:solidFill>
                          <a:latin typeface="+mn-lt"/>
                          <a:ea typeface="+mn-ea"/>
                          <a:cs typeface="+mn-cs"/>
                        </a:rPr>
                        <a:t>É-GV3 </a:t>
                      </a:r>
                      <a:r>
                        <a:rPr lang="fr-CA" sz="1400" b="0" i="0" u="none" strike="noStrike" kern="1200" baseline="0" dirty="0" smtClean="0">
                          <a:solidFill>
                            <a:schemeClr val="tx1"/>
                          </a:solidFill>
                          <a:latin typeface="+mn-lt"/>
                          <a:ea typeface="+mn-ea"/>
                          <a:cs typeface="+mn-cs"/>
                        </a:rPr>
                        <a:t>produit de courts énoncés et pose des questions simples afin de répondre à des situations concrètes : routines quotidiennes, désirs et besoins, demandes et partages d’information, exigences d’une tâche.</a:t>
                      </a:r>
                    </a:p>
                    <a:p>
                      <a:pPr marL="87313" indent="0"/>
                      <a:endParaRPr lang="fr-CA" sz="1400" dirty="0"/>
                    </a:p>
                    <a:p>
                      <a:pPr lvl="0" algn="l">
                        <a:lnSpc>
                          <a:spcPct val="100000"/>
                        </a:lnSpc>
                        <a:spcBef>
                          <a:spcPts val="0"/>
                        </a:spcBef>
                        <a:spcAft>
                          <a:spcPts val="0"/>
                        </a:spcAft>
                        <a:buNone/>
                      </a:pPr>
                      <a:r>
                        <a:rPr lang="fr-CA" sz="1400" b="1" i="0" u="none" strike="noStrike" kern="1200" noProof="0" dirty="0">
                          <a:effectLst/>
                          <a:latin typeface="Calibri"/>
                        </a:rPr>
                        <a:t>  É-GV5</a:t>
                      </a:r>
                      <a:r>
                        <a:rPr lang="fr-CA" sz="1400" b="0" i="0" u="none" strike="noStrike" kern="1200" noProof="0" dirty="0">
                          <a:effectLst/>
                          <a:latin typeface="Calibri"/>
                        </a:rPr>
                        <a:t> prend des risques afin d’interagir et de répondre à une </a:t>
                      </a:r>
                      <a:br>
                        <a:rPr lang="fr-CA" sz="1400" b="0" i="0" u="none" strike="noStrike" kern="1200" noProof="0" dirty="0">
                          <a:effectLst/>
                          <a:latin typeface="Calibri"/>
                        </a:rPr>
                      </a:br>
                      <a:r>
                        <a:rPr lang="fr-CA" sz="1400" b="0" i="0" u="none" strike="noStrike" kern="1200" noProof="0" dirty="0">
                          <a:effectLst/>
                          <a:latin typeface="Calibri"/>
                        </a:rPr>
                        <a:t>  variété d’intentions.</a:t>
                      </a:r>
                      <a:endParaRPr lang="fr-CA" sz="1400" dirty="0"/>
                    </a:p>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É-AÉ1</a:t>
                      </a:r>
                      <a:r>
                        <a:rPr lang="fr-CA" sz="1400" b="0" i="0" u="none" strike="noStrike" kern="1200" noProof="0" dirty="0">
                          <a:effectLst/>
                          <a:latin typeface="Calibri"/>
                        </a:rPr>
                        <a:t> réagit à une situation à partir de ses propres idées et de </a:t>
                      </a:r>
                      <a:br>
                        <a:rPr lang="fr-CA" sz="1400" b="0" i="0" u="none" strike="noStrike" kern="1200" noProof="0" dirty="0">
                          <a:effectLst/>
                          <a:latin typeface="Calibri"/>
                        </a:rPr>
                      </a:br>
                      <a:r>
                        <a:rPr lang="fr-CA" sz="1400" b="0" i="0" u="none" strike="noStrike" kern="1200" noProof="0" dirty="0">
                          <a:effectLst/>
                          <a:latin typeface="Calibri"/>
                        </a:rPr>
                        <a:t>  ses préférences personnelles.</a:t>
                      </a:r>
                      <a:endParaRPr lang="fr-CA" sz="1400" b="0" i="0" u="none" strike="noStrike" dirty="0">
                        <a:latin typeface="Calibri"/>
                      </a:endParaRPr>
                    </a:p>
                    <a:p>
                      <a:pPr marL="0" lvl="0" algn="l">
                        <a:spcBef>
                          <a:spcPts val="0"/>
                        </a:spcBef>
                        <a:spcAft>
                          <a:spcPts val="0"/>
                        </a:spcAft>
                        <a:buNone/>
                      </a:pPr>
                      <a:endParaRPr lang="fr-CA" sz="1400" kern="1200" noProof="0" dirty="0">
                        <a:effectLst/>
                      </a:endParaRPr>
                    </a:p>
                  </a:txBody>
                  <a:tcPr marL="0" marR="0" marT="0" marB="0"/>
                </a:tc>
                <a:tc>
                  <a:txBody>
                    <a:bodyPr/>
                    <a:lstStyle/>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1CRCS-1</a:t>
                      </a:r>
                      <a:r>
                        <a:rPr lang="fr-CA" sz="1400" b="0" i="0" u="none" strike="noStrike" kern="1200" noProof="0" dirty="0">
                          <a:effectLst/>
                          <a:latin typeface="Calibri"/>
                        </a:rPr>
                        <a:t> interagit spontanément en français avec une aisance qui correspond à son stade.</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1CR-7</a:t>
                      </a:r>
                      <a:r>
                        <a:rPr lang="fr-CA" sz="1400" b="0" i="0" u="none" strike="noStrike" kern="1200" noProof="0" dirty="0">
                          <a:effectLst/>
                          <a:latin typeface="Calibri"/>
                        </a:rPr>
                        <a:t> explique les liens qu’il tisse entre son vécu et les textes qui lui sont lus, qu’il a vus ou entendus en fournissant des exemples.</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1CS-4</a:t>
                      </a:r>
                      <a:r>
                        <a:rPr lang="fr-CA" sz="1400" b="0" i="0" u="none" strike="noStrike" kern="1200" noProof="0" dirty="0">
                          <a:effectLst/>
                          <a:latin typeface="Calibri"/>
                        </a:rPr>
                        <a:t> communique ses idées et de l’information en tenant compte de son intention : </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l’oral : à l’aide d’un lexique précis et varié, d’une variété d’énoncés suffisamment élaborés pour se faire comprendre et de procédés pour favoriser la compréhension et susciter une réaction chez le destinataire;</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l’écrit : à l’aide d’une écriture approchée, de procédés pour favoriser </a:t>
                      </a:r>
                      <a:br>
                        <a:rPr lang="fr-CA" sz="1400" b="0" i="0" u="none" strike="noStrike" kern="1200" noProof="0" dirty="0">
                          <a:effectLst/>
                          <a:latin typeface="Calibri"/>
                        </a:rPr>
                      </a:br>
                      <a:r>
                        <a:rPr lang="fr-CA" sz="1400" b="0" i="0" u="none" strike="noStrike" kern="1200" noProof="0" dirty="0">
                          <a:effectLst/>
                          <a:latin typeface="Calibri"/>
                        </a:rPr>
                        <a:t>la compréhension et susciter une réaction chez le destinataire et de ressources externes fournies (p. ex. des mots, des modèles, de critères).</a:t>
                      </a:r>
                      <a:endParaRPr lang="fr-CA" sz="1400" dirty="0"/>
                    </a:p>
                    <a:p>
                      <a:pPr marL="0" marR="0" lvl="0" indent="0" algn="l">
                        <a:spcBef>
                          <a:spcPts val="0"/>
                        </a:spcBef>
                        <a:spcAft>
                          <a:spcPts val="0"/>
                        </a:spcAft>
                        <a:buNone/>
                      </a:pPr>
                      <a:endParaRPr lang="fr-CA" sz="1400" kern="1200" noProof="0" dirty="0">
                        <a:effectLst/>
                      </a:endParaRPr>
                    </a:p>
                  </a:txBody>
                  <a:tcPr marL="0" marR="0" marT="0" marB="0"/>
                </a:tc>
                <a:extLst>
                  <a:ext uri="{0D108BD9-81ED-4DB2-BD59-A6C34878D82A}">
                    <a16:rowId xmlns:a16="http://schemas.microsoft.com/office/drawing/2014/main" val="4024407965"/>
                  </a:ext>
                </a:extLst>
              </a:tr>
            </a:tbl>
          </a:graphicData>
        </a:graphic>
      </p:graphicFrame>
    </p:spTree>
    <p:extLst>
      <p:ext uri="{BB962C8B-B14F-4D97-AF65-F5344CB8AC3E}">
        <p14:creationId xmlns:p14="http://schemas.microsoft.com/office/powerpoint/2010/main" val="290255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618742" y="1107381"/>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3200" b="1" dirty="0">
                <a:solidFill>
                  <a:srgbClr val="70AD47"/>
                </a:solidFill>
                <a:latin typeface="Montserrat"/>
              </a:rPr>
              <a:t>Démarche et conseils</a:t>
            </a:r>
            <a:endParaRPr kumimoji="0" lang="fr-CA" sz="3200" b="1" i="0" u="none" strike="noStrike" kern="1200" cap="none" spc="0" normalizeH="0" baseline="0" noProof="0" dirty="0">
              <a:ln>
                <a:noFill/>
              </a:ln>
              <a:solidFill>
                <a:srgbClr val="70AD47"/>
              </a:solidFill>
              <a:effectLst/>
              <a:uLnTx/>
              <a:uFillTx/>
              <a:latin typeface="Montserrat" panose="020B0604020202020204" charset="0"/>
              <a:cs typeface="Arial"/>
              <a:sym typeface="Arial"/>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3"/>
            </p:custDataLst>
          </p:nvPr>
        </p:nvSpPr>
        <p:spPr>
          <a:xfrm>
            <a:off x="618742" y="1576788"/>
            <a:ext cx="1025611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Arial"/>
              </a:rPr>
              <a:t>L’utilisation des collections est un bon moyen pour permettre aux élèves de développer leur compréhension de la grande idée de compter « le comptage détermine combien d’éléments se </a:t>
            </a:r>
            <a:r>
              <a:rPr kumimoji="0" lang="fr-CA" sz="1800" b="0" i="0" u="none" strike="noStrike" kern="1200" cap="none" spc="0" normalizeH="0" baseline="0" noProof="0" dirty="0" smtClean="0">
                <a:ln>
                  <a:noFill/>
                </a:ln>
                <a:solidFill>
                  <a:prstClr val="black"/>
                </a:solidFill>
                <a:effectLst/>
                <a:uLnTx/>
                <a:uFillTx/>
                <a:latin typeface="Calibri"/>
                <a:ea typeface="+mn-ea"/>
                <a:cs typeface="Arial"/>
              </a:rPr>
              <a:t>trouvent dans </a:t>
            </a:r>
            <a:r>
              <a:rPr kumimoji="0" lang="fr-CA" sz="1800" b="0" i="0" u="none" strike="noStrike" kern="1200" cap="none" spc="0" normalizeH="0" baseline="0" noProof="0" dirty="0">
                <a:ln>
                  <a:noFill/>
                </a:ln>
                <a:solidFill>
                  <a:prstClr val="black"/>
                </a:solidFill>
                <a:effectLst/>
                <a:uLnTx/>
                <a:uFillTx/>
                <a:latin typeface="Calibri"/>
                <a:ea typeface="+mn-ea"/>
                <a:cs typeface="Arial"/>
              </a:rPr>
              <a:t>un ensemble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Arial"/>
              </a:rPr>
              <a:t>Les élèves prennent plaisir à compter les objets d’une collection, au début cela peut se faire de façon informelle pour observer et noter les habiletés de comptage des élèves. Plus  les élèves se familiarisent à compter des collections d’objets et qu’ils développent leur confiance à compter, des leçons au sujet de stratégies de comptage peuvent être présentées et l’enseignement peut guider les élèves à réfléchir aux différentes façons qu’ils s’y prennent pour compter.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Arial"/>
              </a:rPr>
              <a:t>Ces expériences d’apprentissage vous permettent de déterminer l’apprentissage des élèves par rapport au comptage. Par exemple, qui peut compter avec la correspondance biunivoque, la correspondance globale, qui doit tout compter, qui peut compter à partir d’un nombre, qui peut dire ce qui vient après 34, ou encore qui peut compter par groupe de dix?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05959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FF88BCB7-8996-4273-9EC5-F24E90712364}"/>
              </a:ext>
            </a:extLst>
          </p:cNvPr>
          <p:cNvSpPr txBox="1"/>
          <p:nvPr>
            <p:custDataLst>
              <p:tags r:id="rId2"/>
            </p:custDataLst>
          </p:nvPr>
        </p:nvSpPr>
        <p:spPr>
          <a:xfrm>
            <a:off x="977461" y="1368927"/>
            <a:ext cx="9563724"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000" dirty="0">
                <a:solidFill>
                  <a:prstClr val="black"/>
                </a:solidFill>
                <a:latin typeface="Calibri"/>
                <a:cs typeface="Segoe UI"/>
              </a:rPr>
              <a:t>​​Profiter de chaque occasion d’échange avec les élèves pour faire des observations. D’une fois à l’autre il est possible d’observer quels élèves peuvent compter par bonds de dix, lesquels comptent par un? Comment ils regroupent et comptent?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a:ea typeface="+mn-ea"/>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L'élève peut-il dénombrer les objets?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L’élève </a:t>
            </a:r>
            <a:r>
              <a:rPr kumimoji="0" lang="fr-CA" sz="2000" b="0" i="0" u="none" strike="noStrike" kern="1200" cap="none" spc="0" normalizeH="0" baseline="0" noProof="0" dirty="0" smtClean="0">
                <a:ln>
                  <a:noFill/>
                </a:ln>
                <a:solidFill>
                  <a:prstClr val="black"/>
                </a:solidFill>
                <a:effectLst/>
                <a:uLnTx/>
                <a:uFillTx/>
                <a:latin typeface="Calibri"/>
                <a:ea typeface="+mn-ea"/>
                <a:cs typeface="Segoe UI"/>
              </a:rPr>
              <a:t>démontre-t-il </a:t>
            </a:r>
            <a:r>
              <a:rPr kumimoji="0" lang="fr-CA" sz="2000" b="0" i="0" u="none" strike="noStrike" kern="1200" cap="none" spc="0" normalizeH="0" baseline="0" noProof="0" dirty="0">
                <a:ln>
                  <a:noFill/>
                </a:ln>
                <a:solidFill>
                  <a:prstClr val="black"/>
                </a:solidFill>
                <a:effectLst/>
                <a:uLnTx/>
                <a:uFillTx/>
                <a:latin typeface="Calibri"/>
                <a:ea typeface="+mn-ea"/>
                <a:cs typeface="Segoe UI"/>
              </a:rPr>
              <a:t>la correspondance biunivoque?​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Compte-t-il par un, par bonds?​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Reconnaît-il que le dernier nombre énoncé représente la quantité d’objets?​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Peut-il utiliser la comptine des nombres pour dénombrer?​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A-t-il démontré et expliqué son raisonnement de façon claire?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Comment a-t-il organisé sa collection</a:t>
            </a:r>
            <a:r>
              <a:rPr kumimoji="0" lang="fr-CA" sz="2000" b="0" i="0" u="none" strike="noStrike" kern="1200" cap="none" spc="0" normalizeH="0" noProof="0" dirty="0">
                <a:ln>
                  <a:noFill/>
                </a:ln>
                <a:solidFill>
                  <a:prstClr val="black"/>
                </a:solidFill>
                <a:effectLst/>
                <a:uLnTx/>
                <a:uFillTx/>
                <a:latin typeface="Calibri"/>
                <a:ea typeface="+mn-ea"/>
                <a:cs typeface="Segoe UI"/>
              </a:rPr>
              <a:t> </a:t>
            </a:r>
            <a:r>
              <a:rPr kumimoji="0" lang="fr-CA" sz="2000" b="0" i="0" u="none" strike="noStrike" kern="1200" cap="none" spc="0" normalizeH="0" baseline="0" noProof="0" dirty="0" smtClean="0">
                <a:ln>
                  <a:noFill/>
                </a:ln>
                <a:solidFill>
                  <a:prstClr val="black"/>
                </a:solidFill>
                <a:effectLst/>
                <a:uLnTx/>
                <a:uFillTx/>
                <a:latin typeface="Calibri"/>
                <a:ea typeface="+mn-ea"/>
                <a:cs typeface="Segoe UI"/>
              </a:rPr>
              <a:t>comptée </a:t>
            </a:r>
            <a:r>
              <a:rPr kumimoji="0" lang="fr-CA" sz="2000" b="0" i="0" u="none" strike="noStrike" kern="1200" cap="none" spc="0" normalizeH="0" baseline="0" noProof="0" dirty="0">
                <a:ln>
                  <a:noFill/>
                </a:ln>
                <a:solidFill>
                  <a:prstClr val="black"/>
                </a:solidFill>
                <a:effectLst/>
                <a:uLnTx/>
                <a:uFillTx/>
                <a:latin typeface="Calibri"/>
                <a:ea typeface="+mn-ea"/>
                <a:cs typeface="Segoe UI"/>
              </a:rPr>
              <a:t>les objets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Est-ce qu’il contribue aux conversations en tissant des liens avec son vécu?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Est-ce qu’il communique ses idées en lien avec les textes lus ou entendus?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​Quelles sont les prochaines étapes?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A-t-il besoin d'aide?​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ea typeface="+mn-ea"/>
                <a:cs typeface="Segoe UI"/>
              </a:rPr>
              <a:t>Jusqu'à où peut-il compter?​</a:t>
            </a:r>
          </a:p>
        </p:txBody>
      </p:sp>
      <p:sp>
        <p:nvSpPr>
          <p:cNvPr id="4" name="ZoneTexte 3"/>
          <p:cNvSpPr txBox="1"/>
          <p:nvPr>
            <p:custDataLst>
              <p:tags r:id="rId3"/>
            </p:custDataLst>
          </p:nvPr>
        </p:nvSpPr>
        <p:spPr>
          <a:xfrm>
            <a:off x="977461" y="641131"/>
            <a:ext cx="1008106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70AD47"/>
                </a:solidFill>
                <a:effectLst/>
                <a:uLnTx/>
                <a:uFillTx/>
                <a:latin typeface="Calibri"/>
                <a:ea typeface="+mn-ea"/>
                <a:cs typeface="Segoe UI"/>
              </a:rPr>
              <a:t>Suggestions d’observations tout au long du scénario - évaluation </a:t>
            </a:r>
            <a:r>
              <a:rPr kumimoji="0" lang="fr-CA" sz="1800" b="0" i="0" u="none" strike="noStrike" kern="1200" cap="none" spc="0" normalizeH="0" baseline="0" noProof="0">
                <a:ln>
                  <a:noFill/>
                </a:ln>
                <a:solidFill>
                  <a:prstClr val="black"/>
                </a:solidFill>
                <a:effectLst/>
                <a:uLnTx/>
                <a:uFillTx/>
                <a:latin typeface="Calibri"/>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302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9D06A13A-FFE8-4F3C-9645-E745E7B174BE}"/>
              </a:ext>
            </a:extLst>
          </p:cNvPr>
          <p:cNvSpPr txBox="1"/>
          <p:nvPr>
            <p:custDataLst>
              <p:tags r:id="rId2"/>
            </p:custDataLst>
          </p:nvPr>
        </p:nvSpPr>
        <p:spPr>
          <a:xfrm>
            <a:off x="1185813" y="1686596"/>
            <a:ext cx="1086786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a:cs typeface="Arial"/>
              </a:rPr>
              <a:t>​</a:t>
            </a:r>
            <a:r>
              <a:rPr lang="fr-CA" sz="2000">
                <a:cs typeface="Arial"/>
              </a:rPr>
              <a:t>Vidéo – </a:t>
            </a:r>
            <a:r>
              <a:rPr lang="fr-CA" sz="2000" i="1">
                <a:latin typeface="Open Sans"/>
              </a:rPr>
              <a:t>L’ordre croissant et décroissant </a:t>
            </a:r>
            <a:r>
              <a:rPr lang="fr-CA" sz="2000">
                <a:latin typeface="Open Sans"/>
              </a:rPr>
              <a:t>(Tirée de Matière à emporter)</a:t>
            </a:r>
            <a:endParaRPr lang="fr-CA" sz="2000" i="1">
              <a:latin typeface="Open Sans"/>
            </a:endParaRPr>
          </a:p>
          <a:p>
            <a:endParaRPr lang="fr-CA" sz="2000" b="1">
              <a:cs typeface="Arial"/>
            </a:endParaRPr>
          </a:p>
          <a:p>
            <a:r>
              <a:rPr lang="fr-CA" sz="2000">
                <a:cs typeface="Arial"/>
              </a:rPr>
              <a:t>Visionner la vidéo à partir de </a:t>
            </a:r>
            <a:r>
              <a:rPr lang="fr-CA" sz="2000" b="1">
                <a:cs typeface="Arial"/>
              </a:rPr>
              <a:t>3:06 </a:t>
            </a:r>
            <a:r>
              <a:rPr lang="fr-CA" sz="2000">
                <a:cs typeface="Arial"/>
              </a:rPr>
              <a:t>jusqu’à </a:t>
            </a:r>
            <a:r>
              <a:rPr lang="fr-CA" sz="2000" b="1">
                <a:cs typeface="Arial"/>
              </a:rPr>
              <a:t>8:02</a:t>
            </a:r>
            <a:r>
              <a:rPr lang="fr-CA" sz="2000">
                <a:cs typeface="Arial"/>
              </a:rPr>
              <a:t> avec les élèves ou vous en inspirer pour des objets de différentes façons.</a:t>
            </a:r>
          </a:p>
          <a:p>
            <a:endParaRPr lang="fr-CA" sz="2000">
              <a:cs typeface="Arial"/>
            </a:endParaRPr>
          </a:p>
          <a:p>
            <a:r>
              <a:rPr lang="fr-CA" sz="2000">
                <a:cs typeface="Arial"/>
              </a:rPr>
              <a:t>Faire des arrêts aux endroits opportuns et demander aux élèves de réagir à la question de Madame Isabelle et inviter les élèves à expliquer leur raisonnement.</a:t>
            </a:r>
          </a:p>
          <a:p>
            <a:endParaRPr lang="fr-CA" sz="2000">
              <a:cs typeface="Arial"/>
            </a:endParaRPr>
          </a:p>
          <a:p>
            <a:r>
              <a:rPr lang="fr-CA" sz="2000">
                <a:cs typeface="Arial"/>
              </a:rPr>
              <a:t>Reprendre la vidéo pour voir les stratégies utilisées par de Madame Isabelle. Poser des questions telles que :</a:t>
            </a:r>
          </a:p>
          <a:p>
            <a:pPr marL="342900" indent="-342900">
              <a:buFont typeface="Arial" panose="020B0604020202020204" pitchFamily="34" charset="0"/>
              <a:buChar char="•"/>
            </a:pPr>
            <a:r>
              <a:rPr lang="fr-CA" sz="2000">
                <a:cs typeface="Arial"/>
              </a:rPr>
              <a:t>Comment madame Isabelle aurait-elle pu faire des groupes de 5 autrement qu’en comptant ses pierres une par une ? (utiliser la configuration du 5 ou ajouter 3 pierres à ces groupes de 2)</a:t>
            </a:r>
          </a:p>
          <a:p>
            <a:pPr marL="342900" indent="-342900">
              <a:buFont typeface="Arial" panose="020B0604020202020204" pitchFamily="34" charset="0"/>
              <a:buChar char="•"/>
            </a:pPr>
            <a:r>
              <a:rPr lang="fr-CA" sz="2000">
                <a:cs typeface="Arial"/>
              </a:rPr>
              <a:t>Comment madame Isabelle aurait-elle pu faire des groupes de 10 autrement qu’en comptant ses pierres une par une ? (regrouper 2 groupes de 5)</a:t>
            </a:r>
          </a:p>
        </p:txBody>
      </p:sp>
      <p:sp>
        <p:nvSpPr>
          <p:cNvPr id="4" name="ZoneTexte 3"/>
          <p:cNvSpPr txBox="1"/>
          <p:nvPr>
            <p:custDataLst>
              <p:tags r:id="rId3"/>
            </p:custDataLst>
          </p:nvPr>
        </p:nvSpPr>
        <p:spPr>
          <a:xfrm>
            <a:off x="1185813" y="1063203"/>
            <a:ext cx="8870731" cy="800219"/>
          </a:xfrm>
          <a:prstGeom prst="rect">
            <a:avLst/>
          </a:prstGeom>
          <a:noFill/>
        </p:spPr>
        <p:txBody>
          <a:bodyPr wrap="square" rtlCol="0">
            <a:spAutoFit/>
          </a:bodyPr>
          <a:lstStyle/>
          <a:p>
            <a:r>
              <a:rPr lang="fr-CA" sz="2800" b="1">
                <a:solidFill>
                  <a:schemeClr val="accent6"/>
                </a:solidFill>
                <a:cs typeface="Arial"/>
              </a:rPr>
              <a:t>Démarche et conseils </a:t>
            </a:r>
            <a:r>
              <a:rPr lang="fr-CA">
                <a:cs typeface="Segoe UI"/>
              </a:rPr>
              <a:t>​</a:t>
            </a:r>
          </a:p>
          <a:p>
            <a:endParaRPr lang="en-CA"/>
          </a:p>
        </p:txBody>
      </p:sp>
      <p:sp>
        <p:nvSpPr>
          <p:cNvPr id="8"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7219212" cy="461665"/>
          </a:xfrm>
          <a:prstGeom prst="rect">
            <a:avLst/>
          </a:prstGeom>
          <a:solidFill>
            <a:srgbClr val="70AD47"/>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Les collections de Madame Isabelle </a:t>
            </a:r>
          </a:p>
        </p:txBody>
      </p:sp>
      <p:sp>
        <p:nvSpPr>
          <p:cNvPr id="9"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Calibri"/>
                <a:ea typeface="+mn-ea"/>
                <a:cs typeface="+mn-cs"/>
              </a:rPr>
              <a:t>1</a:t>
            </a:r>
          </a:p>
        </p:txBody>
      </p:sp>
      <p:pic>
        <p:nvPicPr>
          <p:cNvPr id="11" name="Image 10">
            <a:hlinkClick r:id="rId10"/>
          </p:cNvPr>
          <p:cNvPicPr>
            <a:picLocks noChangeAspect="1"/>
          </p:cNvPicPr>
          <p:nvPr>
            <p:custDataLst>
              <p:tags r:id="rId6"/>
            </p:custDataLst>
          </p:nvPr>
        </p:nvPicPr>
        <p:blipFill>
          <a:blip r:embed="rId11">
            <a:clrChange>
              <a:clrFrom>
                <a:srgbClr val="FFFFFF"/>
              </a:clrFrom>
              <a:clrTo>
                <a:srgbClr val="FFFFFF">
                  <a:alpha val="0"/>
                </a:srgbClr>
              </a:clrTo>
            </a:clrChange>
          </a:blip>
          <a:stretch>
            <a:fillRect/>
          </a:stretch>
        </p:blipFill>
        <p:spPr>
          <a:xfrm>
            <a:off x="180975" y="1370028"/>
            <a:ext cx="1085850" cy="1045861"/>
          </a:xfrm>
          <a:prstGeom prst="rect">
            <a:avLst/>
          </a:prstGeom>
        </p:spPr>
      </p:pic>
      <p:sp>
        <p:nvSpPr>
          <p:cNvPr id="10" name="TextBox 1">
            <a:extLst>
              <a:ext uri="{FF2B5EF4-FFF2-40B4-BE49-F238E27FC236}">
                <a16:creationId xmlns:a16="http://schemas.microsoft.com/office/drawing/2014/main" id="{2BB7982B-5167-4C49-9336-4D1D39D134D0}"/>
              </a:ext>
            </a:extLst>
          </p:cNvPr>
          <p:cNvSpPr txBox="1"/>
          <p:nvPr>
            <p:custDataLst>
              <p:tags r:id="rId7"/>
            </p:custDataLst>
          </p:nvPr>
        </p:nvSpPr>
        <p:spPr>
          <a:xfrm>
            <a:off x="232351" y="6372395"/>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3837462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1036959" y="1114061"/>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CA" sz="3200" b="1">
                <a:solidFill>
                  <a:srgbClr val="70AD47"/>
                </a:solidFill>
                <a:latin typeface="Montserrat"/>
              </a:rPr>
              <a:t>Démarche et conseils</a:t>
            </a:r>
            <a:endParaRPr lang="fr-CA" sz="3200" b="1" i="0" u="none" strike="noStrike" kern="1200" cap="none" spc="0" normalizeH="0" baseline="0" noProof="0">
              <a:ln>
                <a:noFill/>
              </a:ln>
              <a:solidFill>
                <a:srgbClr val="70AD47"/>
              </a:solidFill>
              <a:effectLst/>
              <a:uLnTx/>
              <a:uFillTx/>
              <a:latin typeface="Montserrat" panose="020B0604020202020204" charset="0"/>
              <a:cs typeface="Arial"/>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3"/>
            </p:custDataLst>
          </p:nvPr>
        </p:nvSpPr>
        <p:spPr>
          <a:xfrm>
            <a:off x="886408" y="365779"/>
            <a:ext cx="805055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a:t>
            </a:r>
            <a:r>
              <a:rPr lang="fr-CA" sz="2400" dirty="0" smtClean="0">
                <a:solidFill>
                  <a:prstClr val="white"/>
                </a:solidFill>
                <a:cs typeface="Cavolini"/>
              </a:rPr>
              <a:t>à </a:t>
            </a:r>
            <a:r>
              <a:rPr lang="fr-CA" sz="2400" dirty="0">
                <a:solidFill>
                  <a:prstClr val="white"/>
                </a:solidFill>
                <a:cs typeface="Cavolini"/>
              </a:rPr>
              <a:t>partir d’un nombre</a:t>
            </a:r>
          </a:p>
        </p:txBody>
      </p:sp>
      <p:sp>
        <p:nvSpPr>
          <p:cNvPr id="6" name="Rectangle 42">
            <a:extLst>
              <a:ext uri="{FF2B5EF4-FFF2-40B4-BE49-F238E27FC236}">
                <a16:creationId xmlns:a16="http://schemas.microsoft.com/office/drawing/2014/main" id="{C33399A6-C4F2-4335-8AF8-3B62FC7FDEBF}"/>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5"/>
            </p:custDataLst>
          </p:nvPr>
        </p:nvSpPr>
        <p:spPr>
          <a:xfrm>
            <a:off x="971865" y="2223901"/>
            <a:ext cx="1025611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fr-CA" sz="2000" dirty="0">
                <a:cs typeface="Arial"/>
              </a:rPr>
              <a:t>Montrer la diapositive </a:t>
            </a:r>
            <a:r>
              <a:rPr lang="fr-CA" sz="2000" dirty="0" smtClean="0">
                <a:cs typeface="Arial"/>
              </a:rPr>
              <a:t>9 </a:t>
            </a:r>
            <a:r>
              <a:rPr lang="fr-CA" sz="2000" dirty="0">
                <a:cs typeface="Arial"/>
              </a:rPr>
              <a:t>aux élèves et modéliser ce que signifie réciter la comptine en ordre croissant et en ordre décroissant à partir d’un nombre.</a:t>
            </a:r>
          </a:p>
          <a:p>
            <a:pPr marL="342900" indent="-342900">
              <a:buFont typeface="Arial" panose="020B0604020202020204" pitchFamily="34" charset="0"/>
              <a:buChar char="•"/>
            </a:pPr>
            <a:endParaRPr lang="fr-CA" sz="2000" dirty="0">
              <a:cs typeface="Arial"/>
            </a:endParaRPr>
          </a:p>
          <a:p>
            <a:pPr marL="342900" indent="-342900">
              <a:buFont typeface="Arial" panose="020B0604020202020204" pitchFamily="34" charset="0"/>
              <a:buChar char="•"/>
            </a:pPr>
            <a:r>
              <a:rPr lang="fr-CA" sz="2000" dirty="0">
                <a:cs typeface="Arial"/>
              </a:rPr>
              <a:t>Présenter les diapositives </a:t>
            </a:r>
            <a:r>
              <a:rPr lang="fr-CA" sz="2000" dirty="0" smtClean="0">
                <a:cs typeface="Arial"/>
              </a:rPr>
              <a:t>10 </a:t>
            </a:r>
            <a:r>
              <a:rPr lang="fr-CA" sz="2000" dirty="0">
                <a:cs typeface="Arial"/>
              </a:rPr>
              <a:t>à </a:t>
            </a:r>
            <a:r>
              <a:rPr lang="fr-CA" sz="2000" dirty="0" smtClean="0">
                <a:cs typeface="Arial"/>
              </a:rPr>
              <a:t>18 </a:t>
            </a:r>
            <a:r>
              <a:rPr lang="fr-CA" sz="2000" dirty="0">
                <a:cs typeface="Arial"/>
              </a:rPr>
              <a:t>une à la fois et inviter les élèves à réciter la comptine selon les directives de Patrick.</a:t>
            </a:r>
          </a:p>
          <a:p>
            <a:pPr marL="342900" indent="-342900">
              <a:buFont typeface="Arial" panose="020B0604020202020204" pitchFamily="34" charset="0"/>
              <a:buChar char="•"/>
            </a:pPr>
            <a:endParaRPr lang="fr-CA" sz="2000" dirty="0">
              <a:cs typeface="Arial"/>
            </a:endParaRPr>
          </a:p>
          <a:p>
            <a:pPr marL="342900" indent="-342900">
              <a:buFont typeface="Arial" panose="020B0604020202020204" pitchFamily="34" charset="0"/>
              <a:buChar char="•"/>
            </a:pPr>
            <a:r>
              <a:rPr lang="fr-CA" sz="2000" dirty="0"/>
              <a:t>Inviter les élèves à commencer à réciter à partir du nombre donné.  Soit taper des mains après une courte période de temps pour leur indiquer de s'arrêter ou les inviter à compter à partir du nombre donné jusqu’à un autre nombre donné. </a:t>
            </a:r>
          </a:p>
          <a:p>
            <a:pPr marL="342900" indent="-342900">
              <a:buFont typeface="Arial" panose="020B0604020202020204" pitchFamily="34" charset="0"/>
              <a:buChar char="•"/>
            </a:pPr>
            <a:endParaRPr lang="fr-CA" sz="2000" dirty="0">
              <a:cs typeface="Arial"/>
            </a:endParaRPr>
          </a:p>
        </p:txBody>
      </p:sp>
    </p:spTree>
    <p:extLst>
      <p:ext uri="{BB962C8B-B14F-4D97-AF65-F5344CB8AC3E}">
        <p14:creationId xmlns:p14="http://schemas.microsoft.com/office/powerpoint/2010/main" val="3173392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234864" y="1137744"/>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CA" sz="3200" b="1">
                <a:solidFill>
                  <a:srgbClr val="70AD47"/>
                </a:solidFill>
                <a:latin typeface="Montserrat"/>
              </a:rPr>
              <a:t>Démarche et conseils</a:t>
            </a:r>
            <a:endParaRPr lang="fr-CA" sz="3200" b="1" i="0" u="none" strike="noStrike" kern="1200" cap="none" spc="0" normalizeH="0" baseline="0" noProof="0">
              <a:ln>
                <a:noFill/>
              </a:ln>
              <a:solidFill>
                <a:srgbClr val="70AD47"/>
              </a:solidFill>
              <a:effectLst/>
              <a:uLnTx/>
              <a:uFillTx/>
              <a:latin typeface="Montserrat" panose="020B0604020202020204" charset="0"/>
              <a:cs typeface="Arial"/>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3"/>
            </p:custDataLst>
          </p:nvPr>
        </p:nvSpPr>
        <p:spPr>
          <a:xfrm>
            <a:off x="1012402" y="439955"/>
            <a:ext cx="7799089"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p>
        </p:txBody>
      </p:sp>
      <p:sp>
        <p:nvSpPr>
          <p:cNvPr id="6" name="Rectangle 42">
            <a:extLst>
              <a:ext uri="{FF2B5EF4-FFF2-40B4-BE49-F238E27FC236}">
                <a16:creationId xmlns:a16="http://schemas.microsoft.com/office/drawing/2014/main" id="{C33399A6-C4F2-4335-8AF8-3B62FC7FDEBF}"/>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5"/>
            </p:custDataLst>
          </p:nvPr>
        </p:nvSpPr>
        <p:spPr>
          <a:xfrm>
            <a:off x="234864" y="1999460"/>
            <a:ext cx="409362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000" dirty="0">
                <a:cs typeface="Arial"/>
              </a:rPr>
              <a:t>Pour plus d'information au sujet de la comptine des nombres, consulter:</a:t>
            </a:r>
            <a:r>
              <a:rPr lang="en-US" sz="2000" dirty="0">
                <a:cs typeface="Arial"/>
              </a:rPr>
              <a:t>​</a:t>
            </a:r>
          </a:p>
          <a:p>
            <a:pPr marL="342900" indent="-342900">
              <a:buFont typeface="Arial" panose="020B0604020202020204" pitchFamily="34" charset="0"/>
              <a:buChar char="•"/>
            </a:pPr>
            <a:r>
              <a:rPr lang="fr-CA" sz="2000" dirty="0"/>
              <a:t>Réflexions sur la comptine et le dénombrement </a:t>
            </a:r>
            <a:r>
              <a:rPr lang="fr-CA" sz="2000" dirty="0">
                <a:hlinkClick r:id="rId9"/>
              </a:rPr>
              <a:t>http://profmath.uqam.ca/~maheuxjf/cours/doc1026/S2_ReflexionsComptineDenombrement.pdf</a:t>
            </a:r>
            <a:endParaRPr lang="fr-CA" sz="2000" dirty="0"/>
          </a:p>
          <a:p>
            <a:pPr marL="342900" indent="-342900">
              <a:buFont typeface="Arial" panose="020B0604020202020204" pitchFamily="34" charset="0"/>
              <a:buChar char="•"/>
            </a:pPr>
            <a:r>
              <a:rPr lang="fr-CA" sz="2000" dirty="0"/>
              <a:t>La Comptine numérique </a:t>
            </a:r>
            <a:r>
              <a:rPr lang="fr-CA" sz="2000" dirty="0">
                <a:hlinkClick r:id="rId10"/>
              </a:rPr>
              <a:t>https://ien-epinay.circo.ac-creteil.fr/IMG/pdf/comptine_numerique_mounier_ed_retz.pdf</a:t>
            </a:r>
            <a:endParaRPr lang="fr-CA" sz="2000" dirty="0">
              <a:cs typeface="Calibri"/>
              <a:hlinkClick r:id="rId10"/>
            </a:endParaRPr>
          </a:p>
        </p:txBody>
      </p:sp>
      <p:sp>
        <p:nvSpPr>
          <p:cNvPr id="8" name="ZoneTexte 7"/>
          <p:cNvSpPr txBox="1"/>
          <p:nvPr>
            <p:custDataLst>
              <p:tags r:id="rId6"/>
            </p:custDataLst>
          </p:nvPr>
        </p:nvSpPr>
        <p:spPr>
          <a:xfrm>
            <a:off x="4646636" y="1206935"/>
            <a:ext cx="6953217" cy="5062924"/>
          </a:xfrm>
          <a:prstGeom prst="rect">
            <a:avLst/>
          </a:prstGeom>
          <a:solidFill>
            <a:schemeClr val="accent6">
              <a:lumMod val="60000"/>
              <a:lumOff val="40000"/>
            </a:schemeClr>
          </a:solidFill>
        </p:spPr>
        <p:txBody>
          <a:bodyPr wrap="square" rtlCol="0">
            <a:spAutoFit/>
          </a:bodyPr>
          <a:lstStyle/>
          <a:p>
            <a:r>
              <a:rPr lang="fr-CA" sz="1700" b="1" dirty="0">
                <a:cs typeface="Calibri"/>
              </a:rPr>
              <a:t>À noter :</a:t>
            </a:r>
            <a:r>
              <a:rPr lang="en-CA" sz="1700" dirty="0">
                <a:cs typeface="Calibri"/>
              </a:rPr>
              <a:t> </a:t>
            </a:r>
            <a:endParaRPr lang="en-US" sz="1700" dirty="0">
              <a:ea typeface="+mn-lt"/>
              <a:cs typeface="+mn-lt"/>
            </a:endParaRPr>
          </a:p>
          <a:p>
            <a:pPr marL="285750" indent="-285750">
              <a:buFont typeface="Arial,Sans-Serif"/>
              <a:buChar char="•"/>
              <a:defRPr/>
            </a:pPr>
            <a:r>
              <a:rPr lang="fr-CA" sz="1700" dirty="0"/>
              <a:t>Savoir compter par cœur est essentiel pour réciter la comptine des nombres à partir d'un nombre donné. </a:t>
            </a:r>
            <a:endParaRPr lang="en-CA" sz="1700" dirty="0"/>
          </a:p>
          <a:p>
            <a:pPr marL="285750" indent="-285750">
              <a:buFont typeface="Arial,Sans-Serif"/>
              <a:buChar char="•"/>
              <a:defRPr/>
            </a:pPr>
            <a:r>
              <a:rPr lang="fr-CA" sz="1700" dirty="0"/>
              <a:t>L’élève devrait avoir compris la valeur d'un nombre avant qu’on y associe un symbole abstrait.</a:t>
            </a:r>
            <a:r>
              <a:rPr lang="en-CA" sz="1700" dirty="0"/>
              <a:t> </a:t>
            </a:r>
            <a:endParaRPr lang="en-CA" sz="1700" dirty="0">
              <a:cs typeface="Calibri"/>
            </a:endParaRPr>
          </a:p>
          <a:p>
            <a:pPr marL="285750" indent="-285750">
              <a:buFont typeface="Arial,Sans-Serif"/>
              <a:buChar char="•"/>
              <a:defRPr/>
            </a:pPr>
            <a:r>
              <a:rPr lang="fr-CA" sz="1700" dirty="0"/>
              <a:t>Énoncer la comptine des nombres en ordre croissant à partir d'un nombre donné ou en ordre décroissant ou à rebours est souvent difficile pour plusieurs jeunes élèves. Il s'avère nécessaire de leur offrir de </a:t>
            </a:r>
            <a:r>
              <a:rPr lang="fr-CA" sz="1700" dirty="0" smtClean="0"/>
              <a:t>nombreuses occasions </a:t>
            </a:r>
            <a:r>
              <a:rPr lang="fr-CA" sz="1700" dirty="0"/>
              <a:t>de développer ces habiletés afin qu'ils deviennent plus confiants lorsqu'ils ont à réciter la comptine à partir d'un nombre donné.</a:t>
            </a:r>
            <a:endParaRPr lang="fr-CA" sz="1700" dirty="0">
              <a:cs typeface="Calibri"/>
            </a:endParaRPr>
          </a:p>
          <a:p>
            <a:pPr marL="285750" indent="-285750">
              <a:buFont typeface="Arial,Sans-Serif"/>
              <a:buChar char="•"/>
              <a:defRPr/>
            </a:pPr>
            <a:r>
              <a:rPr lang="fr-CA" sz="1700" dirty="0"/>
              <a:t>Si nécessaire, les élèves peuvent utiliser les bandes ou des tableaux de nombres comme appui visuel. </a:t>
            </a:r>
          </a:p>
          <a:p>
            <a:pPr>
              <a:defRPr/>
            </a:pPr>
            <a:r>
              <a:rPr lang="fr-CA" sz="1700" dirty="0"/>
              <a:t>Tableau de nombres</a:t>
            </a:r>
            <a:r>
              <a:rPr lang="fr-CA" sz="1700" dirty="0">
                <a:hlinkClick r:id="rId11" tooltip="https://mathies.ca/tools/numberchart/index.html?show=true&amp;title=tableau%20des%20nombres&amp;language=fr"/>
              </a:rPr>
              <a:t> </a:t>
            </a:r>
            <a:r>
              <a:rPr lang="fr-CA" sz="1700" u="sng" dirty="0">
                <a:hlinkClick r:id="rId11" tooltip="https://mathies.ca/tools/numberchart/index.html?show=true&amp;title=tableau%20des%20nombres&amp;language=fr"/>
              </a:rPr>
              <a:t>https://mathies.ca/tools/NumberChart/index.html?show=true&amp;title=Tableau%20des%20nombres&amp;language=fr</a:t>
            </a:r>
            <a:endParaRPr lang="fr-CA" sz="1700" dirty="0"/>
          </a:p>
          <a:p>
            <a:pPr>
              <a:defRPr/>
            </a:pPr>
            <a:r>
              <a:rPr lang="fr-CA" sz="1700" dirty="0"/>
              <a:t>Droite numérique</a:t>
            </a:r>
            <a:r>
              <a:rPr lang="fr-CA" sz="1700" dirty="0">
                <a:hlinkClick r:id="rId11" tooltip="https://mathies.ca/tools/numberchart/index.html?show=true&amp;title=tableau%20des%20nombres&amp;language=fr"/>
              </a:rPr>
              <a:t> </a:t>
            </a:r>
            <a:r>
              <a:rPr lang="fr-CA" sz="1700" dirty="0">
                <a:hlinkClick r:id="rId12" tooltip="https://mathclips.ca/swfplayer.html?swfurl=tools/numberline1.swf&amp;title=number%20line"/>
              </a:rPr>
              <a:t>https://mathclips.ca/swfPlayer.html?swfURL=tools/NumberLine1.swf&amp;title=Number%20Line</a:t>
            </a:r>
            <a:endParaRPr lang="fr-CA" sz="1700" dirty="0"/>
          </a:p>
          <a:p>
            <a:pPr>
              <a:defRPr/>
            </a:pPr>
            <a:r>
              <a:rPr lang="fr-CA" sz="1700" dirty="0">
                <a:cs typeface="Arial"/>
              </a:rPr>
              <a:t>Variété de bandes numériques </a:t>
            </a:r>
            <a:r>
              <a:rPr lang="fr-CA" sz="1700" u="sng" dirty="0">
                <a:hlinkClick r:id="rId13" tooltip="http://jt44.free.fr/abc/b.htm"/>
              </a:rPr>
              <a:t>http://jt44.free.fr/abc/b.htm</a:t>
            </a:r>
            <a:endParaRPr lang="en-US" sz="1700" dirty="0">
              <a:cs typeface="Arial"/>
            </a:endParaRPr>
          </a:p>
        </p:txBody>
      </p:sp>
    </p:spTree>
    <p:extLst>
      <p:ext uri="{BB962C8B-B14F-4D97-AF65-F5344CB8AC3E}">
        <p14:creationId xmlns:p14="http://schemas.microsoft.com/office/powerpoint/2010/main" val="3183239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398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custDataLst>
              <p:tags r:id="rId2"/>
            </p:custDataLst>
          </p:nvPr>
        </p:nvSpPr>
        <p:spPr>
          <a:xfrm>
            <a:off x="1036958" y="437422"/>
            <a:ext cx="7736847"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schemeClr val="bg1"/>
              </a:solidFill>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Rectangle 4">
            <a:extLst>
              <a:ext uri="{FF2B5EF4-FFF2-40B4-BE49-F238E27FC236}">
                <a16:creationId xmlns:a16="http://schemas.microsoft.com/office/drawing/2014/main" id="{6F724026-2B5A-A843-9F3E-B41F4EB90726}"/>
              </a:ext>
            </a:extLst>
          </p:cNvPr>
          <p:cNvSpPr/>
          <p:nvPr>
            <p:custDataLst>
              <p:tags r:id="rId4"/>
            </p:custDataLst>
          </p:nvPr>
        </p:nvSpPr>
        <p:spPr>
          <a:xfrm>
            <a:off x="313362" y="1061951"/>
            <a:ext cx="11730056" cy="1508105"/>
          </a:xfrm>
          <a:prstGeom prst="rect">
            <a:avLst/>
          </a:prstGeom>
        </p:spPr>
        <p:txBody>
          <a:bodyPr wrap="square" lIns="91440" tIns="45720" rIns="91440" bIns="45720" anchor="t">
            <a:spAutoFit/>
          </a:bodyPr>
          <a:lstStyle/>
          <a:p>
            <a:pPr>
              <a:defRPr/>
            </a:pPr>
            <a:r>
              <a:rPr lang="fr-CA" sz="3000" dirty="0">
                <a:latin typeface="Bradley Hand"/>
              </a:rPr>
              <a:t>Bonjour! Je m’appelle Patrick. Regarde le nombre sur la carte et récite la comptine des nombres à partir de ce nombre. Mon doigt te montre si tu dois réciter en ordre croissant ou en ordre décroissant.</a:t>
            </a:r>
            <a:r>
              <a:rPr lang="en-US" sz="3000" dirty="0">
                <a:latin typeface="Bradley Hand"/>
              </a:rPr>
              <a:t> </a:t>
            </a:r>
            <a:r>
              <a:rPr lang="en-US" sz="3200" dirty="0">
                <a:latin typeface="Bradley Hand"/>
              </a:rPr>
              <a:t>  </a:t>
            </a:r>
            <a:endParaRPr kumimoji="0" lang="en-US" sz="3200" b="0" i="0" u="none" strike="noStrike" kern="1200" cap="none" spc="0" normalizeH="0" baseline="0" noProof="0" dirty="0">
              <a:ln>
                <a:noFill/>
              </a:ln>
              <a:effectLst/>
              <a:uLnTx/>
              <a:uFillTx/>
              <a:latin typeface="Bradley Hand" pitchFamily="2" charset="77"/>
            </a:endParaRPr>
          </a:p>
        </p:txBody>
      </p:sp>
      <p:grpSp>
        <p:nvGrpSpPr>
          <p:cNvPr id="13" name="Groupe 12">
            <a:extLst>
              <a:ext uri="{FF2B5EF4-FFF2-40B4-BE49-F238E27FC236}">
                <a16:creationId xmlns:a16="http://schemas.microsoft.com/office/drawing/2014/main" id="{19C01C34-081A-4805-914A-AA291469EF07}"/>
              </a:ext>
            </a:extLst>
          </p:cNvPr>
          <p:cNvGrpSpPr/>
          <p:nvPr>
            <p:custDataLst>
              <p:tags r:id="rId5"/>
            </p:custDataLst>
          </p:nvPr>
        </p:nvGrpSpPr>
        <p:grpSpPr>
          <a:xfrm>
            <a:off x="6178390" y="2846384"/>
            <a:ext cx="3995715" cy="3675260"/>
            <a:chOff x="6239957" y="2661293"/>
            <a:chExt cx="3995715" cy="3675260"/>
          </a:xfrm>
        </p:grpSpPr>
        <p:pic>
          <p:nvPicPr>
            <p:cNvPr id="7" name="Picture 7" descr="A picture containing text&#10;&#10;Description automatically generated">
              <a:extLst>
                <a:ext uri="{FF2B5EF4-FFF2-40B4-BE49-F238E27FC236}">
                  <a16:creationId xmlns:a16="http://schemas.microsoft.com/office/drawing/2014/main" id="{07B002C9-6C94-44C1-81B2-B28AB11A2FA7}"/>
                </a:ext>
              </a:extLst>
            </p:cNvPr>
            <p:cNvPicPr>
              <a:picLocks noChangeAspect="1"/>
            </p:cNvPicPr>
            <p:nvPr/>
          </p:nvPicPr>
          <p:blipFill>
            <a:blip r:embed="rId19"/>
            <a:stretch>
              <a:fillRect/>
            </a:stretch>
          </p:blipFill>
          <p:spPr>
            <a:xfrm>
              <a:off x="6239957" y="2661293"/>
              <a:ext cx="3124200" cy="3675260"/>
            </a:xfrm>
            <a:prstGeom prst="rect">
              <a:avLst/>
            </a:prstGeom>
          </p:spPr>
        </p:pic>
        <p:sp>
          <p:nvSpPr>
            <p:cNvPr id="11" name="TextBox 10">
              <a:extLst>
                <a:ext uri="{FF2B5EF4-FFF2-40B4-BE49-F238E27FC236}">
                  <a16:creationId xmlns:a16="http://schemas.microsoft.com/office/drawing/2014/main" id="{B9472309-1F69-48EC-BE2E-A63DD970596B}"/>
                </a:ext>
              </a:extLst>
            </p:cNvPr>
            <p:cNvSpPr txBox="1"/>
            <p:nvPr/>
          </p:nvSpPr>
          <p:spPr>
            <a:xfrm>
              <a:off x="8025535" y="4083425"/>
              <a:ext cx="809837" cy="830997"/>
            </a:xfrm>
            <a:prstGeom prst="rect">
              <a:avLst/>
            </a:prstGeom>
            <a:noFill/>
          </p:spPr>
          <p:txBody>
            <a:bodyPr wrap="none" lIns="91440" tIns="45720" rIns="91440" bIns="45720" rtlCol="0" anchor="t">
              <a:spAutoFit/>
            </a:bodyPr>
            <a:lstStyle/>
            <a:p>
              <a:r>
                <a:rPr lang="fr-CA" sz="4800" dirty="0"/>
                <a:t>12</a:t>
              </a:r>
              <a:endParaRPr lang="en-US" sz="4800" dirty="0">
                <a:cs typeface="Calibri"/>
              </a:endParaRPr>
            </a:p>
          </p:txBody>
        </p:sp>
        <p:sp>
          <p:nvSpPr>
            <p:cNvPr id="10" name="TextBox 9"/>
            <p:cNvSpPr txBox="1"/>
            <p:nvPr/>
          </p:nvSpPr>
          <p:spPr>
            <a:xfrm>
              <a:off x="7802057" y="5380550"/>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grpSp>
      <p:grpSp>
        <p:nvGrpSpPr>
          <p:cNvPr id="17" name="Group 16">
            <a:extLst>
              <a:ext uri="{FF2B5EF4-FFF2-40B4-BE49-F238E27FC236}">
                <a16:creationId xmlns:a16="http://schemas.microsoft.com/office/drawing/2014/main" id="{0F743461-76C2-48B4-9C5B-1A6FEBA0B04D}"/>
              </a:ext>
            </a:extLst>
          </p:cNvPr>
          <p:cNvGrpSpPr/>
          <p:nvPr>
            <p:custDataLst>
              <p:tags r:id="rId6"/>
            </p:custDataLst>
          </p:nvPr>
        </p:nvGrpSpPr>
        <p:grpSpPr>
          <a:xfrm>
            <a:off x="948588" y="2903947"/>
            <a:ext cx="4344136" cy="3788543"/>
            <a:chOff x="5568213" y="2729322"/>
            <a:chExt cx="4344136" cy="3788543"/>
          </a:xfrm>
        </p:grpSpPr>
        <p:pic>
          <p:nvPicPr>
            <p:cNvPr id="8" name="Picture 11" descr="A picture containing shape&#10;&#10;Description automatically generated">
              <a:extLst>
                <a:ext uri="{FF2B5EF4-FFF2-40B4-BE49-F238E27FC236}">
                  <a16:creationId xmlns:a16="http://schemas.microsoft.com/office/drawing/2014/main" id="{C70886C7-29AC-42E9-AB00-67993671E357}"/>
                </a:ext>
              </a:extLst>
            </p:cNvPr>
            <p:cNvPicPr>
              <a:picLocks noChangeAspect="1"/>
            </p:cNvPicPr>
            <p:nvPr/>
          </p:nvPicPr>
          <p:blipFill>
            <a:blip r:embed="rId20"/>
            <a:stretch>
              <a:fillRect/>
            </a:stretch>
          </p:blipFill>
          <p:spPr>
            <a:xfrm>
              <a:off x="6534150" y="2729322"/>
              <a:ext cx="3378199" cy="3788543"/>
            </a:xfrm>
            <a:prstGeom prst="rect">
              <a:avLst/>
            </a:prstGeom>
          </p:spPr>
        </p:pic>
        <p:sp>
          <p:nvSpPr>
            <p:cNvPr id="4" name="TextBox 3"/>
            <p:cNvSpPr txBox="1"/>
            <p:nvPr/>
          </p:nvSpPr>
          <p:spPr>
            <a:xfrm>
              <a:off x="5568213" y="5622046"/>
              <a:ext cx="2749407" cy="461665"/>
            </a:xfrm>
            <a:prstGeom prst="rect">
              <a:avLst/>
            </a:prstGeom>
            <a:noFill/>
          </p:spPr>
          <p:txBody>
            <a:bodyPr wrap="none" lIns="91440" tIns="45720" rIns="91440" bIns="45720" rtlCol="0" anchor="t">
              <a:spAutoFit/>
            </a:bodyPr>
            <a:lstStyle/>
            <a:p>
              <a:r>
                <a:rPr lang="fr-CA" sz="2400" dirty="0"/>
                <a:t>En ordre décroissant</a:t>
              </a:r>
              <a:endParaRPr lang="fr-CA" sz="2400" dirty="0">
                <a:cs typeface="Calibri"/>
              </a:endParaRPr>
            </a:p>
          </p:txBody>
        </p:sp>
        <p:sp>
          <p:nvSpPr>
            <p:cNvPr id="16" name="TextBox 15">
              <a:extLst>
                <a:ext uri="{FF2B5EF4-FFF2-40B4-BE49-F238E27FC236}">
                  <a16:creationId xmlns:a16="http://schemas.microsoft.com/office/drawing/2014/main" id="{C86F12C3-0E93-42AC-A1D0-6147CC449070}"/>
                </a:ext>
              </a:extLst>
            </p:cNvPr>
            <p:cNvSpPr txBox="1"/>
            <p:nvPr/>
          </p:nvSpPr>
          <p:spPr>
            <a:xfrm>
              <a:off x="7247658" y="4250111"/>
              <a:ext cx="809837" cy="830997"/>
            </a:xfrm>
            <a:prstGeom prst="rect">
              <a:avLst/>
            </a:prstGeom>
            <a:noFill/>
          </p:spPr>
          <p:txBody>
            <a:bodyPr wrap="none" lIns="91440" tIns="45720" rIns="91440" bIns="45720" rtlCol="0" anchor="t">
              <a:spAutoFit/>
            </a:bodyPr>
            <a:lstStyle/>
            <a:p>
              <a:r>
                <a:rPr lang="fr-CA" sz="4800"/>
                <a:t>33</a:t>
              </a:r>
              <a:endParaRPr lang="en-US" sz="2400">
                <a:cs typeface="Calibri"/>
              </a:endParaRPr>
            </a:p>
          </p:txBody>
        </p:sp>
      </p:grpSp>
      <p:sp>
        <p:nvSpPr>
          <p:cNvPr id="2" name="TextBox 1">
            <a:extLst>
              <a:ext uri="{FF2B5EF4-FFF2-40B4-BE49-F238E27FC236}">
                <a16:creationId xmlns:a16="http://schemas.microsoft.com/office/drawing/2014/main" id="{2BB7982B-5167-4C49-9336-4D1D39D134D0}"/>
              </a:ext>
            </a:extLst>
          </p:cNvPr>
          <p:cNvSpPr txBox="1"/>
          <p:nvPr>
            <p:custDataLst>
              <p:tags r:id="rId7"/>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pic>
        <p:nvPicPr>
          <p:cNvPr id="14" name="Son enregistré">
            <a:hlinkClick r:id="" action="ppaction://media"/>
            <a:extLst>
              <a:ext uri="{FF2B5EF4-FFF2-40B4-BE49-F238E27FC236}">
                <a16:creationId xmlns:a16="http://schemas.microsoft.com/office/drawing/2014/main" id="{9D085A69-A11A-47F9-ADBF-8A8B212E3E0F}"/>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21"/>
          <a:stretch>
            <a:fillRect/>
          </a:stretch>
        </p:blipFill>
        <p:spPr>
          <a:xfrm>
            <a:off x="9686742" y="2245557"/>
            <a:ext cx="487363" cy="487363"/>
          </a:xfrm>
          <a:prstGeom prst="rect">
            <a:avLst/>
          </a:prstGeom>
        </p:spPr>
      </p:pic>
      <p:pic>
        <p:nvPicPr>
          <p:cNvPr id="20" name="Son enregistré">
            <a:hlinkClick r:id="" action="ppaction://media"/>
            <a:extLst>
              <a:ext uri="{FF2B5EF4-FFF2-40B4-BE49-F238E27FC236}">
                <a16:creationId xmlns:a16="http://schemas.microsoft.com/office/drawing/2014/main" id="{DE500601-8A42-47FD-8849-5952DE1BABDF}"/>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21"/>
          <a:stretch>
            <a:fillRect/>
          </a:stretch>
        </p:blipFill>
        <p:spPr>
          <a:xfrm>
            <a:off x="2950507" y="3245217"/>
            <a:ext cx="487363" cy="487363"/>
          </a:xfrm>
          <a:prstGeom prst="rect">
            <a:avLst/>
          </a:prstGeom>
        </p:spPr>
      </p:pic>
      <p:pic>
        <p:nvPicPr>
          <p:cNvPr id="23" name="Son enregistré">
            <a:hlinkClick r:id="" action="ppaction://media"/>
            <a:extLst>
              <a:ext uri="{FF2B5EF4-FFF2-40B4-BE49-F238E27FC236}">
                <a16:creationId xmlns:a16="http://schemas.microsoft.com/office/drawing/2014/main" id="{761E4A7F-092C-4BA9-AACE-F08A63AB7F40}"/>
              </a:ext>
            </a:extLst>
          </p:cNvPr>
          <p:cNvPicPr>
            <a:picLocks noChangeAspect="1"/>
          </p:cNvPicPr>
          <p:nvPr>
            <a:audioFile r:link="rId15"/>
            <p:custDataLst>
              <p:tags r:id="rId16"/>
            </p:custDataLst>
            <p:extLst>
              <p:ext uri="{DAA4B4D4-6D71-4841-9C94-3DE7FCFB9230}">
                <p14:media xmlns:p14="http://schemas.microsoft.com/office/powerpoint/2010/main" r:embed="rId14"/>
              </p:ext>
            </p:extLst>
          </p:nvPr>
        </p:nvPicPr>
        <p:blipFill>
          <a:blip r:embed="rId21"/>
          <a:stretch>
            <a:fillRect/>
          </a:stretch>
        </p:blipFill>
        <p:spPr>
          <a:xfrm>
            <a:off x="7881523" y="3156119"/>
            <a:ext cx="487363" cy="487363"/>
          </a:xfrm>
          <a:prstGeom prst="rect">
            <a:avLst/>
          </a:prstGeom>
        </p:spPr>
      </p:pic>
    </p:spTree>
    <p:extLst>
      <p:ext uri="{BB962C8B-B14F-4D97-AF65-F5344CB8AC3E}">
        <p14:creationId xmlns:p14="http://schemas.microsoft.com/office/powerpoint/2010/main" val="35011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732"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64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audio>
              <p:cMediaNode vol="80000">
                <p:cTn id="16" fill="hold" display="0">
                  <p:stCondLst>
                    <p:cond delay="indefinite"/>
                  </p:stCondLst>
                  <p:endCondLst>
                    <p:cond evt="onStopAudio" delay="0">
                      <p:tgtEl>
                        <p:sldTgt/>
                      </p:tgtEl>
                    </p:cond>
                  </p:endCondLst>
                </p:cTn>
                <p:tgtEl>
                  <p:spTgt spid="20"/>
                </p:tgtEl>
              </p:cMediaNode>
            </p:audio>
            <p:audio>
              <p:cMediaNode vol="80000">
                <p:cTn id="1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FF88BCB7-8996-4273-9EC5-F24E90712364}"/>
              </a:ext>
            </a:extLst>
          </p:cNvPr>
          <p:cNvSpPr txBox="1"/>
          <p:nvPr>
            <p:custDataLst>
              <p:tags r:id="rId2"/>
            </p:custDataLst>
          </p:nvPr>
        </p:nvSpPr>
        <p:spPr>
          <a:xfrm>
            <a:off x="979019" y="1316377"/>
            <a:ext cx="1072468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solidFill>
                  <a:srgbClr val="444444"/>
                </a:solidFill>
                <a:cs typeface="Segoe UI"/>
              </a:rPr>
              <a:t>​</a:t>
            </a:r>
            <a:r>
              <a:rPr lang="fr-CA" dirty="0">
                <a:cs typeface="Segoe UI"/>
              </a:rPr>
              <a:t>​</a:t>
            </a:r>
            <a:r>
              <a:rPr lang="fr-CA" sz="2000" dirty="0">
                <a:cs typeface="Segoe UI"/>
              </a:rPr>
              <a:t>Profiter de chaque occasion d’échange avec les élèves pour faire des observations. D’une fois à l’autre </a:t>
            </a:r>
            <a:r>
              <a:rPr lang="fr-CA" sz="2000" dirty="0">
                <a:solidFill>
                  <a:prstClr val="black"/>
                </a:solidFill>
                <a:latin typeface="Calibri"/>
                <a:cs typeface="Segoe UI"/>
              </a:rPr>
              <a:t>il est possible d’observer </a:t>
            </a:r>
            <a:r>
              <a:rPr lang="fr-CA" sz="2000" dirty="0">
                <a:cs typeface="Segoe UI"/>
              </a:rPr>
              <a:t>quels élèves peuvent compter par bonds de dix, lesquels comptent par un? Comment ils regroupent et comptent? Etc.</a:t>
            </a:r>
          </a:p>
          <a:p>
            <a:endParaRPr lang="fr-CA" sz="2000" dirty="0">
              <a:cs typeface="Segoe UI"/>
            </a:endParaRPr>
          </a:p>
          <a:p>
            <a:pPr marL="342900" indent="-342900">
              <a:buFont typeface="Arial" panose="020B0604020202020204" pitchFamily="34" charset="0"/>
              <a:buChar char="•"/>
            </a:pPr>
            <a:r>
              <a:rPr lang="fr-CA" sz="2000" dirty="0">
                <a:cs typeface="Segoe UI"/>
              </a:rPr>
              <a:t>L'élève peut-il dénombrer les boutons? ​</a:t>
            </a:r>
          </a:p>
          <a:p>
            <a:pPr marL="342900" indent="-342900">
              <a:buFont typeface="Arial" panose="020B0604020202020204" pitchFamily="34" charset="0"/>
              <a:buChar char="•"/>
            </a:pPr>
            <a:r>
              <a:rPr lang="fr-CA" sz="2000" dirty="0">
                <a:cs typeface="Segoe UI"/>
              </a:rPr>
              <a:t>L’élève démontre-t-il la correspondance biunivoque?​</a:t>
            </a:r>
          </a:p>
          <a:p>
            <a:pPr marL="342900" indent="-342900">
              <a:buFont typeface="Arial" panose="020B0604020202020204" pitchFamily="34" charset="0"/>
              <a:buChar char="•"/>
            </a:pPr>
            <a:r>
              <a:rPr lang="fr-CA" sz="2000" dirty="0">
                <a:cs typeface="Segoe UI"/>
              </a:rPr>
              <a:t>Compte-t-il par un, par bonds?​</a:t>
            </a:r>
          </a:p>
          <a:p>
            <a:pPr marL="342900" indent="-342900">
              <a:buFont typeface="Arial" panose="020B0604020202020204" pitchFamily="34" charset="0"/>
              <a:buChar char="•"/>
            </a:pPr>
            <a:r>
              <a:rPr lang="fr-CA" sz="2000" dirty="0">
                <a:cs typeface="Segoe UI"/>
              </a:rPr>
              <a:t>Reconnaît-il que le dernier nombre énoncé représente la quantité de boutons?​</a:t>
            </a:r>
          </a:p>
          <a:p>
            <a:pPr marL="342900" indent="-342900">
              <a:buFont typeface="Arial" panose="020B0604020202020204" pitchFamily="34" charset="0"/>
              <a:buChar char="•"/>
            </a:pPr>
            <a:r>
              <a:rPr lang="fr-CA" sz="2000" dirty="0">
                <a:cs typeface="Segoe UI"/>
              </a:rPr>
              <a:t>Peut-il utiliser la comptine des nombres pour dénombrer?​</a:t>
            </a:r>
          </a:p>
          <a:p>
            <a:pPr marL="342900" indent="-342900">
              <a:buFont typeface="Arial" panose="020B0604020202020204" pitchFamily="34" charset="0"/>
              <a:buChar char="•"/>
            </a:pPr>
            <a:r>
              <a:rPr lang="fr-CA" sz="2000" dirty="0">
                <a:cs typeface="Segoe UI"/>
              </a:rPr>
              <a:t>A-t-il démontré et expliqué son raisonnement de façon claire?  ​</a:t>
            </a:r>
          </a:p>
          <a:p>
            <a:pPr marL="342900" indent="-342900">
              <a:buFont typeface="Arial" panose="020B0604020202020204" pitchFamily="34" charset="0"/>
              <a:buChar char="•"/>
            </a:pPr>
            <a:r>
              <a:rPr lang="fr-CA" sz="2000" dirty="0">
                <a:cs typeface="Segoe UI"/>
              </a:rPr>
              <a:t>Comment a-t-il organisé la collection de boutons pour les compter?​</a:t>
            </a:r>
          </a:p>
          <a:p>
            <a:pPr marL="342900" indent="-342900">
              <a:buFont typeface="Arial" panose="020B0604020202020204" pitchFamily="34" charset="0"/>
              <a:buChar char="•"/>
            </a:pPr>
            <a:r>
              <a:rPr lang="fr-CA" sz="2000" dirty="0">
                <a:cs typeface="Segoe UI"/>
              </a:rPr>
              <a:t>Est-ce qu’il contribue aux conversations en tissant des liens avec son vécu?</a:t>
            </a:r>
          </a:p>
          <a:p>
            <a:pPr marL="342900" indent="-342900">
              <a:buFont typeface="Arial" panose="020B0604020202020204" pitchFamily="34" charset="0"/>
              <a:buChar char="•"/>
            </a:pPr>
            <a:r>
              <a:rPr lang="fr-CA" sz="2000" dirty="0">
                <a:cs typeface="Segoe UI"/>
              </a:rPr>
              <a:t>Est-ce qu’il communique ses idées en lien avec les textes lus ou entendus?</a:t>
            </a:r>
          </a:p>
          <a:p>
            <a:pPr marL="342900" indent="-342900">
              <a:buFont typeface="Arial" panose="020B0604020202020204" pitchFamily="34" charset="0"/>
              <a:buChar char="•"/>
            </a:pPr>
            <a:r>
              <a:rPr lang="fr-CA" sz="2000" dirty="0">
                <a:cs typeface="Segoe UI"/>
              </a:rPr>
              <a:t>​Quelles sont les prochaines étapes? ​</a:t>
            </a:r>
          </a:p>
          <a:p>
            <a:pPr marL="342900" indent="-342900">
              <a:buFont typeface="Arial" panose="020B0604020202020204" pitchFamily="34" charset="0"/>
              <a:buChar char="•"/>
            </a:pPr>
            <a:r>
              <a:rPr lang="fr-CA" sz="2000" dirty="0">
                <a:cs typeface="Segoe UI"/>
              </a:rPr>
              <a:t>A-t-il besoin d'aide?​</a:t>
            </a:r>
          </a:p>
          <a:p>
            <a:pPr marL="342900" indent="-342900">
              <a:buFont typeface="Arial" panose="020B0604020202020204" pitchFamily="34" charset="0"/>
              <a:buChar char="•"/>
            </a:pPr>
            <a:r>
              <a:rPr lang="fr-CA" sz="2000" dirty="0">
                <a:cs typeface="Segoe UI"/>
              </a:rPr>
              <a:t>Jusqu'à où peut-il compter?​</a:t>
            </a:r>
          </a:p>
        </p:txBody>
      </p:sp>
      <p:sp>
        <p:nvSpPr>
          <p:cNvPr id="4" name="ZoneTexte 3"/>
          <p:cNvSpPr txBox="1"/>
          <p:nvPr>
            <p:custDataLst>
              <p:tags r:id="rId3"/>
            </p:custDataLst>
          </p:nvPr>
        </p:nvSpPr>
        <p:spPr>
          <a:xfrm>
            <a:off x="977461" y="641131"/>
            <a:ext cx="10081064" cy="800219"/>
          </a:xfrm>
          <a:prstGeom prst="rect">
            <a:avLst/>
          </a:prstGeom>
          <a:noFill/>
        </p:spPr>
        <p:txBody>
          <a:bodyPr wrap="square" rtlCol="0">
            <a:spAutoFit/>
          </a:bodyPr>
          <a:lstStyle/>
          <a:p>
            <a:r>
              <a:rPr lang="fr-CA" sz="2800" b="1" dirty="0">
                <a:solidFill>
                  <a:schemeClr val="accent6"/>
                </a:solidFill>
                <a:cs typeface="Segoe UI"/>
              </a:rPr>
              <a:t>Suggestions d’observations tout au long du scénario - évaluation </a:t>
            </a:r>
            <a:r>
              <a:rPr lang="fr-CA" dirty="0">
                <a:cs typeface="Segoe UI"/>
              </a:rPr>
              <a:t>​</a:t>
            </a:r>
          </a:p>
          <a:p>
            <a:endParaRPr lang="en-CA" dirty="0"/>
          </a:p>
        </p:txBody>
      </p:sp>
    </p:spTree>
    <p:extLst>
      <p:ext uri="{BB962C8B-B14F-4D97-AF65-F5344CB8AC3E}">
        <p14:creationId xmlns:p14="http://schemas.microsoft.com/office/powerpoint/2010/main" val="82663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1675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custDataLst>
              <p:tags r:id="rId2"/>
            </p:custDataLst>
          </p:nvPr>
        </p:nvSpPr>
        <p:spPr>
          <a:xfrm>
            <a:off x="1044896" y="437422"/>
            <a:ext cx="764190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3"/>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3ACD5E7-22F2-44D9-95EF-16934B014C61}"/>
              </a:ext>
            </a:extLst>
          </p:cNvPr>
          <p:cNvSpPr txBox="1"/>
          <p:nvPr>
            <p:custDataLst>
              <p:tags r:id="rId4"/>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5" name="Groupe 4">
            <a:extLst>
              <a:ext uri="{FF2B5EF4-FFF2-40B4-BE49-F238E27FC236}">
                <a16:creationId xmlns:a16="http://schemas.microsoft.com/office/drawing/2014/main" id="{88493CBE-68E7-4C34-83DA-5892A83706CC}"/>
              </a:ext>
            </a:extLst>
          </p:cNvPr>
          <p:cNvGrpSpPr/>
          <p:nvPr>
            <p:custDataLst>
              <p:tags r:id="rId5"/>
            </p:custDataLst>
          </p:nvPr>
        </p:nvGrpSpPr>
        <p:grpSpPr>
          <a:xfrm>
            <a:off x="3756025" y="1186559"/>
            <a:ext cx="4539433" cy="4953197"/>
            <a:chOff x="3756025" y="1186559"/>
            <a:chExt cx="4539433" cy="4953197"/>
          </a:xfrm>
        </p:grpSpPr>
        <p:grpSp>
          <p:nvGrpSpPr>
            <p:cNvPr id="4" name="Group 3">
              <a:extLst>
                <a:ext uri="{FF2B5EF4-FFF2-40B4-BE49-F238E27FC236}">
                  <a16:creationId xmlns:a16="http://schemas.microsoft.com/office/drawing/2014/main" id="{10E59638-9FD5-499D-B67D-A622F65418A3}"/>
                </a:ext>
              </a:extLst>
            </p:cNvPr>
            <p:cNvGrpSpPr/>
            <p:nvPr>
              <p:custDataLst>
                <p:tags r:id="rId9"/>
              </p:custDataLst>
            </p:nvPr>
          </p:nvGrpSpPr>
          <p:grpSpPr>
            <a:xfrm>
              <a:off x="3756025" y="1186559"/>
              <a:ext cx="4211637" cy="4953197"/>
              <a:chOff x="1835150" y="2956621"/>
              <a:chExt cx="3124200" cy="3675260"/>
            </a:xfrm>
          </p:grpSpPr>
          <p:pic>
            <p:nvPicPr>
              <p:cNvPr id="7" name="Picture 7" descr="A picture containing text&#10;&#10;Description automatically generated">
                <a:extLst>
                  <a:ext uri="{FF2B5EF4-FFF2-40B4-BE49-F238E27FC236}">
                    <a16:creationId xmlns:a16="http://schemas.microsoft.com/office/drawing/2014/main" id="{E14E9C89-C4AA-4BC8-B2E2-CF133D53142A}"/>
                  </a:ext>
                </a:extLst>
              </p:cNvPr>
              <p:cNvPicPr>
                <a:picLocks noChangeAspect="1"/>
              </p:cNvPicPr>
              <p:nvPr/>
            </p:nvPicPr>
            <p:blipFill>
              <a:blip r:embed="rId12"/>
              <a:stretch>
                <a:fillRect/>
              </a:stretch>
            </p:blipFill>
            <p:spPr>
              <a:xfrm>
                <a:off x="1835150" y="2956621"/>
                <a:ext cx="3124200" cy="3675260"/>
              </a:xfrm>
              <a:prstGeom prst="rect">
                <a:avLst/>
              </a:prstGeom>
            </p:spPr>
          </p:pic>
          <p:sp>
            <p:nvSpPr>
              <p:cNvPr id="8" name="TextBox 7">
                <a:extLst>
                  <a:ext uri="{FF2B5EF4-FFF2-40B4-BE49-F238E27FC236}">
                    <a16:creationId xmlns:a16="http://schemas.microsoft.com/office/drawing/2014/main" id="{2579108D-8BBE-430E-BC06-90DEAF9EBD61}"/>
                  </a:ext>
                </a:extLst>
              </p:cNvPr>
              <p:cNvSpPr txBox="1"/>
              <p:nvPr/>
            </p:nvSpPr>
            <p:spPr>
              <a:xfrm>
                <a:off x="3729785" y="4458281"/>
                <a:ext cx="455667" cy="822130"/>
              </a:xfrm>
              <a:prstGeom prst="rect">
                <a:avLst/>
              </a:prstGeom>
              <a:noFill/>
            </p:spPr>
            <p:txBody>
              <a:bodyPr wrap="none" lIns="91440" tIns="45720" rIns="91440" bIns="45720" rtlCol="0" anchor="t">
                <a:spAutoFit/>
              </a:bodyPr>
              <a:lstStyle/>
              <a:p>
                <a:r>
                  <a:rPr lang="fr-CA" sz="6600"/>
                  <a:t>8</a:t>
                </a:r>
                <a:endParaRPr lang="en-US" sz="6600">
                  <a:cs typeface="Calibri"/>
                </a:endParaRPr>
              </a:p>
            </p:txBody>
          </p:sp>
        </p:grpSp>
        <p:sp>
          <p:nvSpPr>
            <p:cNvPr id="9" name="TextBox 9">
              <a:extLst>
                <a:ext uri="{FF2B5EF4-FFF2-40B4-BE49-F238E27FC236}">
                  <a16:creationId xmlns:a16="http://schemas.microsoft.com/office/drawing/2014/main" id="{760FD1E2-03D5-4649-8FA2-424F6054F4A4}"/>
                </a:ext>
              </a:extLst>
            </p:cNvPr>
            <p:cNvSpPr txBox="1"/>
            <p:nvPr/>
          </p:nvSpPr>
          <p:spPr>
            <a:xfrm>
              <a:off x="5861843" y="4903382"/>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grpSp>
      <p:pic>
        <p:nvPicPr>
          <p:cNvPr id="10" name="Son enregistré">
            <a:hlinkClick r:id="" action="ppaction://media"/>
            <a:extLst>
              <a:ext uri="{FF2B5EF4-FFF2-40B4-BE49-F238E27FC236}">
                <a16:creationId xmlns:a16="http://schemas.microsoft.com/office/drawing/2014/main" id="{EEC52B1A-96F6-4017-883D-F9313C7BEE5C}"/>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6095998" y="1965504"/>
            <a:ext cx="487363" cy="487363"/>
          </a:xfrm>
          <a:prstGeom prst="rect">
            <a:avLst/>
          </a:prstGeom>
        </p:spPr>
      </p:pic>
    </p:spTree>
    <p:extLst>
      <p:ext uri="{BB962C8B-B14F-4D97-AF65-F5344CB8AC3E}">
        <p14:creationId xmlns:p14="http://schemas.microsoft.com/office/powerpoint/2010/main" val="3572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2829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1245C984-12F8-404C-9D6F-9C68FC6EAE23}"/>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5B2F48DC-7E43-4F69-B000-9252317CD571}"/>
              </a:ext>
            </a:extLst>
          </p:cNvPr>
          <p:cNvGrpSpPr/>
          <p:nvPr>
            <p:custDataLst>
              <p:tags r:id="rId4"/>
            </p:custDataLst>
          </p:nvPr>
        </p:nvGrpSpPr>
        <p:grpSpPr>
          <a:xfrm>
            <a:off x="3756025" y="1186559"/>
            <a:ext cx="4461404" cy="4953197"/>
            <a:chOff x="3756025" y="1186559"/>
            <a:chExt cx="4461404" cy="4953197"/>
          </a:xfrm>
        </p:grpSpPr>
        <p:grpSp>
          <p:nvGrpSpPr>
            <p:cNvPr id="2" name="Group 1">
              <a:extLst>
                <a:ext uri="{FF2B5EF4-FFF2-40B4-BE49-F238E27FC236}">
                  <a16:creationId xmlns:a16="http://schemas.microsoft.com/office/drawing/2014/main" id="{C116866A-B250-453A-A637-19C922CF5388}"/>
                </a:ext>
              </a:extLst>
            </p:cNvPr>
            <p:cNvGrpSpPr/>
            <p:nvPr>
              <p:custDataLst>
                <p:tags r:id="rId10"/>
              </p:custDataLst>
            </p:nvPr>
          </p:nvGrpSpPr>
          <p:grpSpPr>
            <a:xfrm>
              <a:off x="3756025" y="1186559"/>
              <a:ext cx="4211637" cy="4953197"/>
              <a:chOff x="1835150" y="2956621"/>
              <a:chExt cx="3124200" cy="3675260"/>
            </a:xfrm>
          </p:grpSpPr>
          <p:pic>
            <p:nvPicPr>
              <p:cNvPr id="7" name="Picture 7" descr="A picture containing text&#10;&#10;Description automatically generated">
                <a:extLst>
                  <a:ext uri="{FF2B5EF4-FFF2-40B4-BE49-F238E27FC236}">
                    <a16:creationId xmlns:a16="http://schemas.microsoft.com/office/drawing/2014/main" id="{653652BB-328A-4322-9C72-E9E8C07929AE}"/>
                  </a:ext>
                </a:extLst>
              </p:cNvPr>
              <p:cNvPicPr>
                <a:picLocks noChangeAspect="1"/>
              </p:cNvPicPr>
              <p:nvPr/>
            </p:nvPicPr>
            <p:blipFill>
              <a:blip r:embed="rId13"/>
              <a:stretch>
                <a:fillRect/>
              </a:stretch>
            </p:blipFill>
            <p:spPr>
              <a:xfrm>
                <a:off x="1835150" y="2956621"/>
                <a:ext cx="3124200" cy="3675260"/>
              </a:xfrm>
              <a:prstGeom prst="rect">
                <a:avLst/>
              </a:prstGeom>
            </p:spPr>
          </p:pic>
          <p:sp>
            <p:nvSpPr>
              <p:cNvPr id="8" name="TextBox 7">
                <a:extLst>
                  <a:ext uri="{FF2B5EF4-FFF2-40B4-BE49-F238E27FC236}">
                    <a16:creationId xmlns:a16="http://schemas.microsoft.com/office/drawing/2014/main" id="{9A7BF966-45E0-4880-A043-1A39178677FA}"/>
                  </a:ext>
                </a:extLst>
              </p:cNvPr>
              <p:cNvSpPr txBox="1"/>
              <p:nvPr/>
            </p:nvSpPr>
            <p:spPr>
              <a:xfrm>
                <a:off x="3570808" y="4440612"/>
                <a:ext cx="774349" cy="822130"/>
              </a:xfrm>
              <a:prstGeom prst="rect">
                <a:avLst/>
              </a:prstGeom>
              <a:noFill/>
            </p:spPr>
            <p:txBody>
              <a:bodyPr wrap="none" lIns="91440" tIns="45720" rIns="91440" bIns="45720" rtlCol="0" anchor="t">
                <a:spAutoFit/>
              </a:bodyPr>
              <a:lstStyle/>
              <a:p>
                <a:r>
                  <a:rPr lang="fr-CA" sz="6600"/>
                  <a:t>16</a:t>
                </a:r>
                <a:endParaRPr lang="en-US"/>
              </a:p>
            </p:txBody>
          </p:sp>
        </p:grpSp>
        <p:sp>
          <p:nvSpPr>
            <p:cNvPr id="11" name="TextBox 9">
              <a:extLst>
                <a:ext uri="{FF2B5EF4-FFF2-40B4-BE49-F238E27FC236}">
                  <a16:creationId xmlns:a16="http://schemas.microsoft.com/office/drawing/2014/main" id="{7F1203B5-22EF-4072-91B8-42E072F1C364}"/>
                </a:ext>
              </a:extLst>
            </p:cNvPr>
            <p:cNvSpPr txBox="1"/>
            <p:nvPr/>
          </p:nvSpPr>
          <p:spPr>
            <a:xfrm>
              <a:off x="5783814" y="4897609"/>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grpSp>
      <p:sp>
        <p:nvSpPr>
          <p:cNvPr id="13" name="TextBox 21">
            <a:extLst>
              <a:ext uri="{FF2B5EF4-FFF2-40B4-BE49-F238E27FC236}">
                <a16:creationId xmlns:a16="http://schemas.microsoft.com/office/drawing/2014/main" id="{CC7B5EF1-738E-46B3-94BC-BA20F4F65217}"/>
              </a:ext>
            </a:extLst>
          </p:cNvPr>
          <p:cNvSpPr txBox="1"/>
          <p:nvPr>
            <p:custDataLst>
              <p:tags r:id="rId5"/>
            </p:custDataLst>
          </p:nvPr>
        </p:nvSpPr>
        <p:spPr>
          <a:xfrm>
            <a:off x="1044896" y="437422"/>
            <a:ext cx="7736795"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a:t>
            </a:r>
            <a:r>
              <a:rPr lang="fr-CA" sz="2400" dirty="0" smtClean="0">
                <a:solidFill>
                  <a:prstClr val="white"/>
                </a:solidFill>
                <a:cs typeface="Cavolini"/>
              </a:rPr>
              <a:t>la comptine à </a:t>
            </a:r>
            <a:r>
              <a:rPr lang="fr-CA" sz="2400" dirty="0">
                <a:solidFill>
                  <a:prstClr val="white"/>
                </a:solidFill>
                <a:cs typeface="Cavolini"/>
              </a:rPr>
              <a:t>partir d’un nombre</a:t>
            </a:r>
            <a:endParaRPr lang="fr-FR" sz="2400" dirty="0">
              <a:solidFill>
                <a:prstClr val="white"/>
              </a:solidFill>
              <a:cs typeface="Cavolini"/>
            </a:endParaRPr>
          </a:p>
        </p:txBody>
      </p:sp>
      <p:sp>
        <p:nvSpPr>
          <p:cNvPr id="14" name="Rectangle 13">
            <a:extLst>
              <a:ext uri="{FF2B5EF4-FFF2-40B4-BE49-F238E27FC236}">
                <a16:creationId xmlns:a16="http://schemas.microsoft.com/office/drawing/2014/main" id="{A08C94F1-EA8E-476E-8B91-5D994DD702EF}"/>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2" name="Son enregistré">
            <a:hlinkClick r:id="" action="ppaction://media"/>
            <a:extLst>
              <a:ext uri="{FF2B5EF4-FFF2-40B4-BE49-F238E27FC236}">
                <a16:creationId xmlns:a16="http://schemas.microsoft.com/office/drawing/2014/main" id="{DDB8B53A-970E-48AA-8331-07761EBF09AB}"/>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5861843" y="1851593"/>
            <a:ext cx="487363" cy="487363"/>
          </a:xfrm>
          <a:prstGeom prst="rect">
            <a:avLst/>
          </a:prstGeom>
        </p:spPr>
      </p:pic>
    </p:spTree>
    <p:extLst>
      <p:ext uri="{BB962C8B-B14F-4D97-AF65-F5344CB8AC3E}">
        <p14:creationId xmlns:p14="http://schemas.microsoft.com/office/powerpoint/2010/main" val="35967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1675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143BE-84ED-4E88-B026-407CAA7814F4}"/>
              </a:ext>
            </a:extLst>
          </p:cNvPr>
          <p:cNvSpPr txBox="1"/>
          <p:nvPr>
            <p:custDataLst>
              <p:tags r:id="rId2"/>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CFB6937A-A081-4D0E-9083-E8AE6038D6D6}"/>
              </a:ext>
            </a:extLst>
          </p:cNvPr>
          <p:cNvGrpSpPr/>
          <p:nvPr>
            <p:custDataLst>
              <p:tags r:id="rId3"/>
            </p:custDataLst>
          </p:nvPr>
        </p:nvGrpSpPr>
        <p:grpSpPr>
          <a:xfrm>
            <a:off x="3756025" y="1186559"/>
            <a:ext cx="4395501" cy="4953197"/>
            <a:chOff x="3756025" y="1186559"/>
            <a:chExt cx="4395501" cy="4953197"/>
          </a:xfrm>
        </p:grpSpPr>
        <p:grpSp>
          <p:nvGrpSpPr>
            <p:cNvPr id="4" name="Group 3">
              <a:extLst>
                <a:ext uri="{FF2B5EF4-FFF2-40B4-BE49-F238E27FC236}">
                  <a16:creationId xmlns:a16="http://schemas.microsoft.com/office/drawing/2014/main" id="{79ACEA31-1BC0-4BA1-9F8C-F0F6B42531F6}"/>
                </a:ext>
              </a:extLst>
            </p:cNvPr>
            <p:cNvGrpSpPr/>
            <p:nvPr>
              <p:custDataLst>
                <p:tags r:id="rId9"/>
              </p:custDataLst>
            </p:nvPr>
          </p:nvGrpSpPr>
          <p:grpSpPr>
            <a:xfrm>
              <a:off x="3756025" y="1186559"/>
              <a:ext cx="4211637" cy="4953197"/>
              <a:chOff x="1835150" y="2956621"/>
              <a:chExt cx="3124200" cy="3675260"/>
            </a:xfrm>
          </p:grpSpPr>
          <p:pic>
            <p:nvPicPr>
              <p:cNvPr id="7" name="Picture 7" descr="A picture containing text&#10;&#10;Description automatically generated">
                <a:extLst>
                  <a:ext uri="{FF2B5EF4-FFF2-40B4-BE49-F238E27FC236}">
                    <a16:creationId xmlns:a16="http://schemas.microsoft.com/office/drawing/2014/main" id="{0786E535-583A-46C4-9783-C3CF0B274222}"/>
                  </a:ext>
                </a:extLst>
              </p:cNvPr>
              <p:cNvPicPr>
                <a:picLocks noChangeAspect="1"/>
              </p:cNvPicPr>
              <p:nvPr/>
            </p:nvPicPr>
            <p:blipFill>
              <a:blip r:embed="rId12"/>
              <a:stretch>
                <a:fillRect/>
              </a:stretch>
            </p:blipFill>
            <p:spPr>
              <a:xfrm>
                <a:off x="1835150" y="2956621"/>
                <a:ext cx="3124200" cy="3675260"/>
              </a:xfrm>
              <a:prstGeom prst="rect">
                <a:avLst/>
              </a:prstGeom>
            </p:spPr>
          </p:pic>
          <p:sp>
            <p:nvSpPr>
              <p:cNvPr id="8" name="TextBox 7">
                <a:extLst>
                  <a:ext uri="{FF2B5EF4-FFF2-40B4-BE49-F238E27FC236}">
                    <a16:creationId xmlns:a16="http://schemas.microsoft.com/office/drawing/2014/main" id="{C8A82C38-6058-45D0-8FC1-2BF20E127278}"/>
                  </a:ext>
                </a:extLst>
              </p:cNvPr>
              <p:cNvSpPr txBox="1"/>
              <p:nvPr/>
            </p:nvSpPr>
            <p:spPr>
              <a:xfrm>
                <a:off x="3570808" y="4440612"/>
                <a:ext cx="774349" cy="822130"/>
              </a:xfrm>
              <a:prstGeom prst="rect">
                <a:avLst/>
              </a:prstGeom>
              <a:noFill/>
            </p:spPr>
            <p:txBody>
              <a:bodyPr wrap="none" lIns="91440" tIns="45720" rIns="91440" bIns="45720" rtlCol="0" anchor="t">
                <a:spAutoFit/>
              </a:bodyPr>
              <a:lstStyle/>
              <a:p>
                <a:r>
                  <a:rPr lang="fr-CA" sz="6600"/>
                  <a:t>29</a:t>
                </a:r>
                <a:endParaRPr lang="en-US"/>
              </a:p>
            </p:txBody>
          </p:sp>
        </p:grpSp>
        <p:sp>
          <p:nvSpPr>
            <p:cNvPr id="9" name="TextBox 9">
              <a:extLst>
                <a:ext uri="{FF2B5EF4-FFF2-40B4-BE49-F238E27FC236}">
                  <a16:creationId xmlns:a16="http://schemas.microsoft.com/office/drawing/2014/main" id="{8B6C7AFD-7BED-475C-9157-E30DCF92DFF5}"/>
                </a:ext>
              </a:extLst>
            </p:cNvPr>
            <p:cNvSpPr txBox="1"/>
            <p:nvPr/>
          </p:nvSpPr>
          <p:spPr>
            <a:xfrm>
              <a:off x="5717911" y="5022110"/>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grpSp>
      <p:sp>
        <p:nvSpPr>
          <p:cNvPr id="15" name="TextBox 21">
            <a:extLst>
              <a:ext uri="{FF2B5EF4-FFF2-40B4-BE49-F238E27FC236}">
                <a16:creationId xmlns:a16="http://schemas.microsoft.com/office/drawing/2014/main" id="{B24EC5D5-6B4B-48E9-BBB0-EFED08420CB1}"/>
              </a:ext>
            </a:extLst>
          </p:cNvPr>
          <p:cNvSpPr txBox="1"/>
          <p:nvPr>
            <p:custDataLst>
              <p:tags r:id="rId4"/>
            </p:custDataLst>
          </p:nvPr>
        </p:nvSpPr>
        <p:spPr>
          <a:xfrm>
            <a:off x="1044896" y="437422"/>
            <a:ext cx="783586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6" name="Rectangle 15">
            <a:extLst>
              <a:ext uri="{FF2B5EF4-FFF2-40B4-BE49-F238E27FC236}">
                <a16:creationId xmlns:a16="http://schemas.microsoft.com/office/drawing/2014/main" id="{2E508499-9402-4C33-9171-4C97765CEF36}"/>
              </a:ext>
            </a:extLst>
          </p:cNvPr>
          <p:cNvSpPr/>
          <p:nvPr>
            <p:custDataLst>
              <p:tags r:id="rId5"/>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961CBB79-D332-485C-A866-1A65A1D6A5C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5969965" y="1699193"/>
            <a:ext cx="487363" cy="487363"/>
          </a:xfrm>
          <a:prstGeom prst="rect">
            <a:avLst/>
          </a:prstGeom>
        </p:spPr>
      </p:pic>
    </p:spTree>
    <p:extLst>
      <p:ext uri="{BB962C8B-B14F-4D97-AF65-F5344CB8AC3E}">
        <p14:creationId xmlns:p14="http://schemas.microsoft.com/office/powerpoint/2010/main" val="4391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1675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grpSp>
        <p:nvGrpSpPr>
          <p:cNvPr id="2" name="Group 1">
            <a:extLst>
              <a:ext uri="{FF2B5EF4-FFF2-40B4-BE49-F238E27FC236}">
                <a16:creationId xmlns:a16="http://schemas.microsoft.com/office/drawing/2014/main" id="{36459217-7859-4B1D-BE13-D262784FB276}"/>
              </a:ext>
            </a:extLst>
          </p:cNvPr>
          <p:cNvGrpSpPr/>
          <p:nvPr>
            <p:custDataLst>
              <p:tags r:id="rId3"/>
            </p:custDataLst>
          </p:nvPr>
        </p:nvGrpSpPr>
        <p:grpSpPr>
          <a:xfrm>
            <a:off x="3756025" y="1186559"/>
            <a:ext cx="4211637" cy="4953197"/>
            <a:chOff x="1835150" y="2956621"/>
            <a:chExt cx="3124200" cy="3675260"/>
          </a:xfrm>
        </p:grpSpPr>
        <p:pic>
          <p:nvPicPr>
            <p:cNvPr id="7" name="Picture 7" descr="A picture containing text&#10;&#10;Description automatically generated">
              <a:extLst>
                <a:ext uri="{FF2B5EF4-FFF2-40B4-BE49-F238E27FC236}">
                  <a16:creationId xmlns:a16="http://schemas.microsoft.com/office/drawing/2014/main" id="{951BED73-42EF-4B85-A4ED-C57717C9FFC3}"/>
                </a:ext>
              </a:extLst>
            </p:cNvPr>
            <p:cNvPicPr>
              <a:picLocks noChangeAspect="1"/>
            </p:cNvPicPr>
            <p:nvPr/>
          </p:nvPicPr>
          <p:blipFill>
            <a:blip r:embed="rId13"/>
            <a:stretch>
              <a:fillRect/>
            </a:stretch>
          </p:blipFill>
          <p:spPr>
            <a:xfrm>
              <a:off x="1835150" y="2956621"/>
              <a:ext cx="3124200" cy="3675260"/>
            </a:xfrm>
            <a:prstGeom prst="rect">
              <a:avLst/>
            </a:prstGeom>
          </p:spPr>
        </p:pic>
        <p:sp>
          <p:nvSpPr>
            <p:cNvPr id="8" name="TextBox 7">
              <a:extLst>
                <a:ext uri="{FF2B5EF4-FFF2-40B4-BE49-F238E27FC236}">
                  <a16:creationId xmlns:a16="http://schemas.microsoft.com/office/drawing/2014/main" id="{B09E41F0-05BE-4C00-9D9F-7637CEA6B2D6}"/>
                </a:ext>
              </a:extLst>
            </p:cNvPr>
            <p:cNvSpPr txBox="1"/>
            <p:nvPr/>
          </p:nvSpPr>
          <p:spPr>
            <a:xfrm>
              <a:off x="3570808" y="4428833"/>
              <a:ext cx="774349" cy="822130"/>
            </a:xfrm>
            <a:prstGeom prst="rect">
              <a:avLst/>
            </a:prstGeom>
            <a:noFill/>
          </p:spPr>
          <p:txBody>
            <a:bodyPr wrap="none" lIns="91440" tIns="45720" rIns="91440" bIns="45720" rtlCol="0" anchor="t">
              <a:spAutoFit/>
            </a:bodyPr>
            <a:lstStyle/>
            <a:p>
              <a:r>
                <a:rPr lang="fr-CA" sz="6600"/>
                <a:t>11</a:t>
              </a:r>
              <a:endParaRPr lang="en-US"/>
            </a:p>
          </p:txBody>
        </p:sp>
      </p:grpSp>
      <p:sp>
        <p:nvSpPr>
          <p:cNvPr id="5" name="TextBox 4">
            <a:extLst>
              <a:ext uri="{FF2B5EF4-FFF2-40B4-BE49-F238E27FC236}">
                <a16:creationId xmlns:a16="http://schemas.microsoft.com/office/drawing/2014/main" id="{9231149C-0C51-42FC-A68D-EB088970B5CC}"/>
              </a:ext>
            </a:extLst>
          </p:cNvPr>
          <p:cNvSpPr txBox="1"/>
          <p:nvPr>
            <p:custDataLst>
              <p:tags r:id="rId4"/>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
        <p:nvSpPr>
          <p:cNvPr id="9" name="TextBox 9">
            <a:extLst>
              <a:ext uri="{FF2B5EF4-FFF2-40B4-BE49-F238E27FC236}">
                <a16:creationId xmlns:a16="http://schemas.microsoft.com/office/drawing/2014/main" id="{EC76C4AC-C8D0-49A6-970A-424603806412}"/>
              </a:ext>
            </a:extLst>
          </p:cNvPr>
          <p:cNvSpPr txBox="1"/>
          <p:nvPr>
            <p:custDataLst>
              <p:tags r:id="rId5"/>
            </p:custDataLst>
          </p:nvPr>
        </p:nvSpPr>
        <p:spPr>
          <a:xfrm>
            <a:off x="5783813" y="4932984"/>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sp>
        <p:nvSpPr>
          <p:cNvPr id="11" name="TextBox 21">
            <a:extLst>
              <a:ext uri="{FF2B5EF4-FFF2-40B4-BE49-F238E27FC236}">
                <a16:creationId xmlns:a16="http://schemas.microsoft.com/office/drawing/2014/main" id="{CE1AF3BC-0BB1-4F69-BD69-6A1E1B669832}"/>
              </a:ext>
            </a:extLst>
          </p:cNvPr>
          <p:cNvSpPr txBox="1"/>
          <p:nvPr>
            <p:custDataLst>
              <p:tags r:id="rId6"/>
            </p:custDataLst>
          </p:nvPr>
        </p:nvSpPr>
        <p:spPr>
          <a:xfrm>
            <a:off x="1044896" y="437422"/>
            <a:ext cx="772503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2" name="Rectangle 11">
            <a:extLst>
              <a:ext uri="{FF2B5EF4-FFF2-40B4-BE49-F238E27FC236}">
                <a16:creationId xmlns:a16="http://schemas.microsoft.com/office/drawing/2014/main" id="{748A43E2-94F1-4F81-86AD-F409FF97BC2A}"/>
              </a:ext>
            </a:extLst>
          </p:cNvPr>
          <p:cNvSpPr/>
          <p:nvPr>
            <p:custDataLst>
              <p:tags r:id="rId7"/>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29B8FA0F-96BA-45F5-948D-7E2195078803}"/>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4"/>
          <a:stretch>
            <a:fillRect/>
          </a:stretch>
        </p:blipFill>
        <p:spPr>
          <a:xfrm>
            <a:off x="5937496" y="1805273"/>
            <a:ext cx="487363" cy="487363"/>
          </a:xfrm>
          <a:prstGeom prst="rect">
            <a:avLst/>
          </a:prstGeom>
        </p:spPr>
      </p:pic>
    </p:spTree>
    <p:extLst>
      <p:ext uri="{BB962C8B-B14F-4D97-AF65-F5344CB8AC3E}">
        <p14:creationId xmlns:p14="http://schemas.microsoft.com/office/powerpoint/2010/main" val="124949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1675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799D8A78-8977-4D20-9721-39176818A61F}"/>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5" name="Groupe 4">
            <a:extLst>
              <a:ext uri="{FF2B5EF4-FFF2-40B4-BE49-F238E27FC236}">
                <a16:creationId xmlns:a16="http://schemas.microsoft.com/office/drawing/2014/main" id="{3ACB3A4D-DFDC-427F-9030-1193E1AE4AF4}"/>
              </a:ext>
            </a:extLst>
          </p:cNvPr>
          <p:cNvGrpSpPr/>
          <p:nvPr>
            <p:custDataLst>
              <p:tags r:id="rId4"/>
            </p:custDataLst>
          </p:nvPr>
        </p:nvGrpSpPr>
        <p:grpSpPr>
          <a:xfrm>
            <a:off x="3106517" y="1173572"/>
            <a:ext cx="4765895" cy="4963293"/>
            <a:chOff x="3106517" y="1173572"/>
            <a:chExt cx="4765895" cy="4963293"/>
          </a:xfrm>
        </p:grpSpPr>
        <p:grpSp>
          <p:nvGrpSpPr>
            <p:cNvPr id="6" name="Group 5">
              <a:extLst>
                <a:ext uri="{FF2B5EF4-FFF2-40B4-BE49-F238E27FC236}">
                  <a16:creationId xmlns:a16="http://schemas.microsoft.com/office/drawing/2014/main" id="{5E6A135D-1896-42EA-A91C-78F5CB4A8649}"/>
                </a:ext>
              </a:extLst>
            </p:cNvPr>
            <p:cNvGrpSpPr/>
            <p:nvPr>
              <p:custDataLst>
                <p:tags r:id="rId10"/>
              </p:custDataLst>
            </p:nvPr>
          </p:nvGrpSpPr>
          <p:grpSpPr>
            <a:xfrm>
              <a:off x="3446463" y="1173572"/>
              <a:ext cx="4425949" cy="4963293"/>
              <a:chOff x="985838" y="1189447"/>
              <a:chExt cx="3378199" cy="3788543"/>
            </a:xfrm>
          </p:grpSpPr>
          <p:pic>
            <p:nvPicPr>
              <p:cNvPr id="7" name="Picture 6" descr="A picture containing shape&#10;&#10;Description automatically generated">
                <a:extLst>
                  <a:ext uri="{FF2B5EF4-FFF2-40B4-BE49-F238E27FC236}">
                    <a16:creationId xmlns:a16="http://schemas.microsoft.com/office/drawing/2014/main" id="{5C7846EC-7972-4638-89CF-6478C212C8AE}"/>
                  </a:ext>
                </a:extLst>
              </p:cNvPr>
              <p:cNvPicPr>
                <a:picLocks noChangeAspect="1"/>
              </p:cNvPicPr>
              <p:nvPr/>
            </p:nvPicPr>
            <p:blipFill>
              <a:blip r:embed="rId13"/>
              <a:stretch>
                <a:fillRect/>
              </a:stretch>
            </p:blipFill>
            <p:spPr>
              <a:xfrm>
                <a:off x="985838" y="1189447"/>
                <a:ext cx="3378199" cy="3788543"/>
              </a:xfrm>
              <a:prstGeom prst="rect">
                <a:avLst/>
              </a:prstGeom>
            </p:spPr>
          </p:pic>
          <p:sp>
            <p:nvSpPr>
              <p:cNvPr id="8" name="TextBox 3">
                <a:extLst>
                  <a:ext uri="{FF2B5EF4-FFF2-40B4-BE49-F238E27FC236}">
                    <a16:creationId xmlns:a16="http://schemas.microsoft.com/office/drawing/2014/main" id="{9EF10FFD-0CE0-449B-B8CC-7224466BB1E7}"/>
                  </a:ext>
                </a:extLst>
              </p:cNvPr>
              <p:cNvSpPr txBox="1"/>
              <p:nvPr/>
            </p:nvSpPr>
            <p:spPr>
              <a:xfrm>
                <a:off x="1699346" y="2710237"/>
                <a:ext cx="796760" cy="84574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6600"/>
                  <a:t>33</a:t>
                </a:r>
                <a:endParaRPr lang="en-US" sz="6600">
                  <a:cs typeface="Calibri"/>
                </a:endParaRPr>
              </a:p>
            </p:txBody>
          </p:sp>
        </p:grpSp>
        <p:sp>
          <p:nvSpPr>
            <p:cNvPr id="10" name="TextBox 9">
              <a:extLst>
                <a:ext uri="{FF2B5EF4-FFF2-40B4-BE49-F238E27FC236}">
                  <a16:creationId xmlns:a16="http://schemas.microsoft.com/office/drawing/2014/main" id="{EBE2863B-3402-4956-8D46-496B817F4703}"/>
                </a:ext>
              </a:extLst>
            </p:cNvPr>
            <p:cNvSpPr txBox="1"/>
            <p:nvPr/>
          </p:nvSpPr>
          <p:spPr>
            <a:xfrm>
              <a:off x="3106517" y="4915246"/>
              <a:ext cx="2749407" cy="830997"/>
            </a:xfrm>
            <a:prstGeom prst="rect">
              <a:avLst/>
            </a:prstGeom>
            <a:noFill/>
          </p:spPr>
          <p:txBody>
            <a:bodyPr wrap="none" lIns="91440" tIns="45720" rIns="91440" bIns="45720" rtlCol="0" anchor="t">
              <a:spAutoFit/>
            </a:bodyPr>
            <a:lstStyle/>
            <a:p>
              <a:r>
                <a:rPr lang="fr-CA" sz="2400" dirty="0">
                  <a:ea typeface="+mn-lt"/>
                  <a:cs typeface="+mn-lt"/>
                </a:rPr>
                <a:t>En ordre décroissant</a:t>
              </a:r>
            </a:p>
            <a:p>
              <a:endParaRPr lang="fr-CA" sz="2400" dirty="0">
                <a:cs typeface="Calibri"/>
              </a:endParaRPr>
            </a:p>
          </p:txBody>
        </p:sp>
      </p:grpSp>
      <p:sp>
        <p:nvSpPr>
          <p:cNvPr id="12" name="TextBox 21">
            <a:extLst>
              <a:ext uri="{FF2B5EF4-FFF2-40B4-BE49-F238E27FC236}">
                <a16:creationId xmlns:a16="http://schemas.microsoft.com/office/drawing/2014/main" id="{7B246A1C-1B8F-419A-AF96-2296EE1FF721}"/>
              </a:ext>
            </a:extLst>
          </p:cNvPr>
          <p:cNvSpPr txBox="1"/>
          <p:nvPr>
            <p:custDataLst>
              <p:tags r:id="rId5"/>
            </p:custDataLst>
          </p:nvPr>
        </p:nvSpPr>
        <p:spPr>
          <a:xfrm>
            <a:off x="926122" y="387182"/>
            <a:ext cx="7940787"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3" name="Rectangle 12">
            <a:extLst>
              <a:ext uri="{FF2B5EF4-FFF2-40B4-BE49-F238E27FC236}">
                <a16:creationId xmlns:a16="http://schemas.microsoft.com/office/drawing/2014/main" id="{4DF49875-CE8C-4556-AF3D-04576387720D}"/>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4" name="Son enregistré">
            <a:hlinkClick r:id="" action="ppaction://media"/>
            <a:extLst>
              <a:ext uri="{FF2B5EF4-FFF2-40B4-BE49-F238E27FC236}">
                <a16:creationId xmlns:a16="http://schemas.microsoft.com/office/drawing/2014/main" id="{61DFD4CB-8B6A-4900-AEEF-7073ED6CDFA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7724995" y="1965324"/>
            <a:ext cx="487363" cy="487363"/>
          </a:xfrm>
          <a:prstGeom prst="rect">
            <a:avLst/>
          </a:prstGeom>
        </p:spPr>
      </p:pic>
    </p:spTree>
    <p:extLst>
      <p:ext uri="{BB962C8B-B14F-4D97-AF65-F5344CB8AC3E}">
        <p14:creationId xmlns:p14="http://schemas.microsoft.com/office/powerpoint/2010/main" val="11145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28297"/>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0AFF8B07-05E4-4688-B052-88C437BB7DC0}"/>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6B9A4A42-77A6-46FE-AF98-8820B191DC7A}"/>
              </a:ext>
            </a:extLst>
          </p:cNvPr>
          <p:cNvGrpSpPr/>
          <p:nvPr>
            <p:custDataLst>
              <p:tags r:id="rId4"/>
            </p:custDataLst>
          </p:nvPr>
        </p:nvGrpSpPr>
        <p:grpSpPr>
          <a:xfrm>
            <a:off x="3756025" y="1162045"/>
            <a:ext cx="4539433" cy="4953197"/>
            <a:chOff x="3756025" y="1162045"/>
            <a:chExt cx="4539433" cy="4953197"/>
          </a:xfrm>
        </p:grpSpPr>
        <p:grpSp>
          <p:nvGrpSpPr>
            <p:cNvPr id="4" name="Group 3">
              <a:extLst>
                <a:ext uri="{FF2B5EF4-FFF2-40B4-BE49-F238E27FC236}">
                  <a16:creationId xmlns:a16="http://schemas.microsoft.com/office/drawing/2014/main" id="{B2C8DA7B-0866-4DB0-AAC3-54BC8CCDF307}"/>
                </a:ext>
              </a:extLst>
            </p:cNvPr>
            <p:cNvGrpSpPr/>
            <p:nvPr>
              <p:custDataLst>
                <p:tags r:id="rId10"/>
              </p:custDataLst>
            </p:nvPr>
          </p:nvGrpSpPr>
          <p:grpSpPr>
            <a:xfrm>
              <a:off x="3756025" y="1162045"/>
              <a:ext cx="4211637" cy="4953197"/>
              <a:chOff x="1835150" y="2956621"/>
              <a:chExt cx="3124200" cy="3675260"/>
            </a:xfrm>
          </p:grpSpPr>
          <p:pic>
            <p:nvPicPr>
              <p:cNvPr id="7" name="Picture 7" descr="A picture containing text&#10;&#10;Description automatically generated">
                <a:extLst>
                  <a:ext uri="{FF2B5EF4-FFF2-40B4-BE49-F238E27FC236}">
                    <a16:creationId xmlns:a16="http://schemas.microsoft.com/office/drawing/2014/main" id="{1DB6A80D-0205-4D56-99D3-79EC4952A891}"/>
                  </a:ext>
                </a:extLst>
              </p:cNvPr>
              <p:cNvPicPr>
                <a:picLocks noChangeAspect="1"/>
              </p:cNvPicPr>
              <p:nvPr/>
            </p:nvPicPr>
            <p:blipFill>
              <a:blip r:embed="rId13"/>
              <a:stretch>
                <a:fillRect/>
              </a:stretch>
            </p:blipFill>
            <p:spPr>
              <a:xfrm>
                <a:off x="1835150" y="2956621"/>
                <a:ext cx="3124200" cy="3675260"/>
              </a:xfrm>
              <a:prstGeom prst="rect">
                <a:avLst/>
              </a:prstGeom>
            </p:spPr>
          </p:pic>
          <p:sp>
            <p:nvSpPr>
              <p:cNvPr id="8" name="TextBox 7">
                <a:extLst>
                  <a:ext uri="{FF2B5EF4-FFF2-40B4-BE49-F238E27FC236}">
                    <a16:creationId xmlns:a16="http://schemas.microsoft.com/office/drawing/2014/main" id="{A31951AC-3054-49BD-9FDA-126159524CEF}"/>
                  </a:ext>
                </a:extLst>
              </p:cNvPr>
              <p:cNvSpPr txBox="1"/>
              <p:nvPr/>
            </p:nvSpPr>
            <p:spPr>
              <a:xfrm>
                <a:off x="3600248" y="4434722"/>
                <a:ext cx="774349" cy="822130"/>
              </a:xfrm>
              <a:prstGeom prst="rect">
                <a:avLst/>
              </a:prstGeom>
              <a:noFill/>
            </p:spPr>
            <p:txBody>
              <a:bodyPr wrap="none" lIns="91440" tIns="45720" rIns="91440" bIns="45720" rtlCol="0" anchor="t">
                <a:spAutoFit/>
              </a:bodyPr>
              <a:lstStyle/>
              <a:p>
                <a:r>
                  <a:rPr lang="fr-CA" sz="6600" dirty="0"/>
                  <a:t>19</a:t>
                </a:r>
                <a:endParaRPr lang="en-US" dirty="0"/>
              </a:p>
            </p:txBody>
          </p:sp>
        </p:grpSp>
        <p:sp>
          <p:nvSpPr>
            <p:cNvPr id="9" name="TextBox 9">
              <a:extLst>
                <a:ext uri="{FF2B5EF4-FFF2-40B4-BE49-F238E27FC236}">
                  <a16:creationId xmlns:a16="http://schemas.microsoft.com/office/drawing/2014/main" id="{E9C73247-9379-4C8C-BBBE-7B4E05DEF16C}"/>
                </a:ext>
              </a:extLst>
            </p:cNvPr>
            <p:cNvSpPr txBox="1"/>
            <p:nvPr/>
          </p:nvSpPr>
          <p:spPr>
            <a:xfrm>
              <a:off x="5861843" y="4880346"/>
              <a:ext cx="2433615" cy="830997"/>
            </a:xfrm>
            <a:prstGeom prst="rect">
              <a:avLst/>
            </a:prstGeom>
            <a:noFill/>
          </p:spPr>
          <p:txBody>
            <a:bodyPr wrap="none" lIns="91440" tIns="45720" rIns="91440" bIns="45720" rtlCol="0" anchor="t">
              <a:spAutoFit/>
            </a:bodyPr>
            <a:lstStyle/>
            <a:p>
              <a:r>
                <a:rPr lang="fr-CA" sz="2400" dirty="0">
                  <a:ea typeface="+mn-lt"/>
                  <a:cs typeface="+mn-lt"/>
                </a:rPr>
                <a:t>En ordre croissant</a:t>
              </a:r>
            </a:p>
            <a:p>
              <a:endParaRPr lang="fr-CA" sz="2400" dirty="0">
                <a:cs typeface="Calibri"/>
              </a:endParaRPr>
            </a:p>
          </p:txBody>
        </p:sp>
      </p:grpSp>
      <p:sp>
        <p:nvSpPr>
          <p:cNvPr id="11" name="TextBox 21">
            <a:extLst>
              <a:ext uri="{FF2B5EF4-FFF2-40B4-BE49-F238E27FC236}">
                <a16:creationId xmlns:a16="http://schemas.microsoft.com/office/drawing/2014/main" id="{26BA2AA6-D667-40A6-91ED-DC57287E3272}"/>
              </a:ext>
            </a:extLst>
          </p:cNvPr>
          <p:cNvSpPr txBox="1"/>
          <p:nvPr>
            <p:custDataLst>
              <p:tags r:id="rId5"/>
            </p:custDataLst>
          </p:nvPr>
        </p:nvSpPr>
        <p:spPr>
          <a:xfrm>
            <a:off x="1044896" y="437422"/>
            <a:ext cx="773888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2" name="Rectangle 11">
            <a:extLst>
              <a:ext uri="{FF2B5EF4-FFF2-40B4-BE49-F238E27FC236}">
                <a16:creationId xmlns:a16="http://schemas.microsoft.com/office/drawing/2014/main" id="{A6973081-0BC9-416E-A9E7-76353240453B}"/>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E8499682-1E4F-4EFA-A49A-A5DF074E8D58}"/>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5891817" y="1925278"/>
            <a:ext cx="487363" cy="487363"/>
          </a:xfrm>
          <a:prstGeom prst="rect">
            <a:avLst/>
          </a:prstGeom>
        </p:spPr>
      </p:pic>
    </p:spTree>
    <p:extLst>
      <p:ext uri="{BB962C8B-B14F-4D97-AF65-F5344CB8AC3E}">
        <p14:creationId xmlns:p14="http://schemas.microsoft.com/office/powerpoint/2010/main" val="134234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16751"/>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A9D13AE0-5F38-42A1-9123-CD5D615C5970}"/>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5D73717E-F23C-4C9F-B486-526EA27EC89D}"/>
              </a:ext>
            </a:extLst>
          </p:cNvPr>
          <p:cNvGrpSpPr/>
          <p:nvPr>
            <p:custDataLst>
              <p:tags r:id="rId4"/>
            </p:custDataLst>
          </p:nvPr>
        </p:nvGrpSpPr>
        <p:grpSpPr>
          <a:xfrm>
            <a:off x="3106517" y="1173572"/>
            <a:ext cx="4765895" cy="4963293"/>
            <a:chOff x="3106517" y="1173572"/>
            <a:chExt cx="4765895" cy="4963293"/>
          </a:xfrm>
        </p:grpSpPr>
        <p:grpSp>
          <p:nvGrpSpPr>
            <p:cNvPr id="4" name="Group 3">
              <a:extLst>
                <a:ext uri="{FF2B5EF4-FFF2-40B4-BE49-F238E27FC236}">
                  <a16:creationId xmlns:a16="http://schemas.microsoft.com/office/drawing/2014/main" id="{AAF54A91-49A1-45ED-A85D-6A7FC0DBCA45}"/>
                </a:ext>
              </a:extLst>
            </p:cNvPr>
            <p:cNvGrpSpPr/>
            <p:nvPr>
              <p:custDataLst>
                <p:tags r:id="rId10"/>
              </p:custDataLst>
            </p:nvPr>
          </p:nvGrpSpPr>
          <p:grpSpPr>
            <a:xfrm>
              <a:off x="3446463" y="1173572"/>
              <a:ext cx="4425949" cy="4963293"/>
              <a:chOff x="985838" y="1189447"/>
              <a:chExt cx="3378199" cy="3788543"/>
            </a:xfrm>
          </p:grpSpPr>
          <p:pic>
            <p:nvPicPr>
              <p:cNvPr id="7" name="Picture 6" descr="A picture containing shape&#10;&#10;Description automatically generated">
                <a:extLst>
                  <a:ext uri="{FF2B5EF4-FFF2-40B4-BE49-F238E27FC236}">
                    <a16:creationId xmlns:a16="http://schemas.microsoft.com/office/drawing/2014/main" id="{10E8382B-0FB7-496E-ADFA-03EF2741CE72}"/>
                  </a:ext>
                </a:extLst>
              </p:cNvPr>
              <p:cNvPicPr>
                <a:picLocks noChangeAspect="1"/>
              </p:cNvPicPr>
              <p:nvPr/>
            </p:nvPicPr>
            <p:blipFill>
              <a:blip r:embed="rId13"/>
              <a:stretch>
                <a:fillRect/>
              </a:stretch>
            </p:blipFill>
            <p:spPr>
              <a:xfrm>
                <a:off x="985838" y="1189447"/>
                <a:ext cx="3378199" cy="3788543"/>
              </a:xfrm>
              <a:prstGeom prst="rect">
                <a:avLst/>
              </a:prstGeom>
            </p:spPr>
          </p:pic>
          <p:sp>
            <p:nvSpPr>
              <p:cNvPr id="8" name="TextBox 7">
                <a:extLst>
                  <a:ext uri="{FF2B5EF4-FFF2-40B4-BE49-F238E27FC236}">
                    <a16:creationId xmlns:a16="http://schemas.microsoft.com/office/drawing/2014/main" id="{E511A7A5-B08A-4655-842F-D6C61E1A0491}"/>
                  </a:ext>
                </a:extLst>
              </p:cNvPr>
              <p:cNvSpPr txBox="1"/>
              <p:nvPr/>
            </p:nvSpPr>
            <p:spPr>
              <a:xfrm>
                <a:off x="1699346" y="2710237"/>
                <a:ext cx="796760" cy="84574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6600"/>
                  <a:t>85</a:t>
                </a:r>
                <a:endParaRPr lang="en-US"/>
              </a:p>
            </p:txBody>
          </p:sp>
        </p:grpSp>
        <p:sp>
          <p:nvSpPr>
            <p:cNvPr id="9" name="TextBox 9">
              <a:extLst>
                <a:ext uri="{FF2B5EF4-FFF2-40B4-BE49-F238E27FC236}">
                  <a16:creationId xmlns:a16="http://schemas.microsoft.com/office/drawing/2014/main" id="{9058C148-61FD-481E-850D-A6880A5F3C8D}"/>
                </a:ext>
              </a:extLst>
            </p:cNvPr>
            <p:cNvSpPr txBox="1"/>
            <p:nvPr/>
          </p:nvSpPr>
          <p:spPr>
            <a:xfrm>
              <a:off x="3106517" y="4915246"/>
              <a:ext cx="2749407" cy="830997"/>
            </a:xfrm>
            <a:prstGeom prst="rect">
              <a:avLst/>
            </a:prstGeom>
            <a:noFill/>
          </p:spPr>
          <p:txBody>
            <a:bodyPr wrap="none" lIns="91440" tIns="45720" rIns="91440" bIns="45720" rtlCol="0" anchor="t">
              <a:spAutoFit/>
            </a:bodyPr>
            <a:lstStyle/>
            <a:p>
              <a:r>
                <a:rPr lang="fr-CA" sz="2400" dirty="0">
                  <a:ea typeface="+mn-lt"/>
                  <a:cs typeface="+mn-lt"/>
                </a:rPr>
                <a:t>En ordre décroissant</a:t>
              </a:r>
            </a:p>
            <a:p>
              <a:endParaRPr lang="fr-CA" sz="2400" dirty="0">
                <a:cs typeface="Calibri"/>
              </a:endParaRPr>
            </a:p>
          </p:txBody>
        </p:sp>
      </p:grpSp>
      <p:sp>
        <p:nvSpPr>
          <p:cNvPr id="11" name="TextBox 21">
            <a:extLst>
              <a:ext uri="{FF2B5EF4-FFF2-40B4-BE49-F238E27FC236}">
                <a16:creationId xmlns:a16="http://schemas.microsoft.com/office/drawing/2014/main" id="{8CD1B2B2-0240-4481-BEB3-1529219D4C86}"/>
              </a:ext>
            </a:extLst>
          </p:cNvPr>
          <p:cNvSpPr txBox="1"/>
          <p:nvPr>
            <p:custDataLst>
              <p:tags r:id="rId5"/>
            </p:custDataLst>
          </p:nvPr>
        </p:nvSpPr>
        <p:spPr>
          <a:xfrm>
            <a:off x="1044896" y="437422"/>
            <a:ext cx="783586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2" name="Rectangle 11">
            <a:extLst>
              <a:ext uri="{FF2B5EF4-FFF2-40B4-BE49-F238E27FC236}">
                <a16:creationId xmlns:a16="http://schemas.microsoft.com/office/drawing/2014/main" id="{9B9EB4B6-C0AB-4A86-A21F-303CE4D8046A}"/>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F4D63F9C-3416-48C7-82DD-D3F71AC80EB3}"/>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7398965" y="2153038"/>
            <a:ext cx="487363" cy="487363"/>
          </a:xfrm>
          <a:prstGeom prst="rect">
            <a:avLst/>
          </a:prstGeom>
        </p:spPr>
      </p:pic>
    </p:spTree>
    <p:extLst>
      <p:ext uri="{BB962C8B-B14F-4D97-AF65-F5344CB8AC3E}">
        <p14:creationId xmlns:p14="http://schemas.microsoft.com/office/powerpoint/2010/main" val="41090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28297"/>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1FFE9260-FD5E-4DA2-BDFF-81BADA29D482}"/>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D4C2A3B6-C318-495A-BF6A-0312A8CE71CD}"/>
              </a:ext>
            </a:extLst>
          </p:cNvPr>
          <p:cNvGrpSpPr/>
          <p:nvPr>
            <p:custDataLst>
              <p:tags r:id="rId4"/>
            </p:custDataLst>
          </p:nvPr>
        </p:nvGrpSpPr>
        <p:grpSpPr>
          <a:xfrm>
            <a:off x="3106517" y="1173572"/>
            <a:ext cx="4765895" cy="4963293"/>
            <a:chOff x="3106517" y="1173572"/>
            <a:chExt cx="4765895" cy="4963293"/>
          </a:xfrm>
        </p:grpSpPr>
        <p:grpSp>
          <p:nvGrpSpPr>
            <p:cNvPr id="4" name="Group 3">
              <a:extLst>
                <a:ext uri="{FF2B5EF4-FFF2-40B4-BE49-F238E27FC236}">
                  <a16:creationId xmlns:a16="http://schemas.microsoft.com/office/drawing/2014/main" id="{F5A0CD1C-F6D6-42E4-BFDE-0810789DED19}"/>
                </a:ext>
              </a:extLst>
            </p:cNvPr>
            <p:cNvGrpSpPr/>
            <p:nvPr>
              <p:custDataLst>
                <p:tags r:id="rId10"/>
              </p:custDataLst>
            </p:nvPr>
          </p:nvGrpSpPr>
          <p:grpSpPr>
            <a:xfrm>
              <a:off x="3446463" y="1173572"/>
              <a:ext cx="4425949" cy="4963293"/>
              <a:chOff x="985838" y="1189447"/>
              <a:chExt cx="3378199" cy="3788543"/>
            </a:xfrm>
          </p:grpSpPr>
          <p:pic>
            <p:nvPicPr>
              <p:cNvPr id="7" name="Picture 6" descr="A picture containing shape&#10;&#10;Description automatically generated">
                <a:extLst>
                  <a:ext uri="{FF2B5EF4-FFF2-40B4-BE49-F238E27FC236}">
                    <a16:creationId xmlns:a16="http://schemas.microsoft.com/office/drawing/2014/main" id="{8A25DD2F-0FA7-4E6F-B730-BEB99FCBADBD}"/>
                  </a:ext>
                </a:extLst>
              </p:cNvPr>
              <p:cNvPicPr>
                <a:picLocks noChangeAspect="1"/>
              </p:cNvPicPr>
              <p:nvPr/>
            </p:nvPicPr>
            <p:blipFill>
              <a:blip r:embed="rId13"/>
              <a:stretch>
                <a:fillRect/>
              </a:stretch>
            </p:blipFill>
            <p:spPr>
              <a:xfrm>
                <a:off x="985838" y="1189447"/>
                <a:ext cx="3378199" cy="3788543"/>
              </a:xfrm>
              <a:prstGeom prst="rect">
                <a:avLst/>
              </a:prstGeom>
            </p:spPr>
          </p:pic>
          <p:sp>
            <p:nvSpPr>
              <p:cNvPr id="8" name="TextBox 7">
                <a:extLst>
                  <a:ext uri="{FF2B5EF4-FFF2-40B4-BE49-F238E27FC236}">
                    <a16:creationId xmlns:a16="http://schemas.microsoft.com/office/drawing/2014/main" id="{5F573FCF-4800-4D79-98AE-F9DB5FD4832E}"/>
                  </a:ext>
                </a:extLst>
              </p:cNvPr>
              <p:cNvSpPr txBox="1"/>
              <p:nvPr/>
            </p:nvSpPr>
            <p:spPr>
              <a:xfrm>
                <a:off x="1699346" y="2710237"/>
                <a:ext cx="796760" cy="84574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6600"/>
                  <a:t>48</a:t>
                </a:r>
                <a:endParaRPr lang="en-US"/>
              </a:p>
            </p:txBody>
          </p:sp>
        </p:grpSp>
        <p:sp>
          <p:nvSpPr>
            <p:cNvPr id="9" name="TextBox 9">
              <a:extLst>
                <a:ext uri="{FF2B5EF4-FFF2-40B4-BE49-F238E27FC236}">
                  <a16:creationId xmlns:a16="http://schemas.microsoft.com/office/drawing/2014/main" id="{51A2F4A5-BB11-4A18-B7AA-30F569E11D52}"/>
                </a:ext>
              </a:extLst>
            </p:cNvPr>
            <p:cNvSpPr txBox="1"/>
            <p:nvPr/>
          </p:nvSpPr>
          <p:spPr>
            <a:xfrm>
              <a:off x="3106517" y="4915246"/>
              <a:ext cx="2749407" cy="830997"/>
            </a:xfrm>
            <a:prstGeom prst="rect">
              <a:avLst/>
            </a:prstGeom>
            <a:noFill/>
          </p:spPr>
          <p:txBody>
            <a:bodyPr wrap="none" lIns="91440" tIns="45720" rIns="91440" bIns="45720" rtlCol="0" anchor="t">
              <a:spAutoFit/>
            </a:bodyPr>
            <a:lstStyle/>
            <a:p>
              <a:r>
                <a:rPr lang="fr-CA" sz="2400" dirty="0">
                  <a:ea typeface="+mn-lt"/>
                  <a:cs typeface="+mn-lt"/>
                </a:rPr>
                <a:t>En ordre décroissant</a:t>
              </a:r>
            </a:p>
            <a:p>
              <a:endParaRPr lang="fr-CA" sz="2400" dirty="0">
                <a:cs typeface="Calibri"/>
              </a:endParaRPr>
            </a:p>
          </p:txBody>
        </p:sp>
      </p:grpSp>
      <p:sp>
        <p:nvSpPr>
          <p:cNvPr id="11" name="TextBox 21">
            <a:extLst>
              <a:ext uri="{FF2B5EF4-FFF2-40B4-BE49-F238E27FC236}">
                <a16:creationId xmlns:a16="http://schemas.microsoft.com/office/drawing/2014/main" id="{5F380D61-B9AD-443B-90E2-445936DCE646}"/>
              </a:ext>
            </a:extLst>
          </p:cNvPr>
          <p:cNvSpPr txBox="1"/>
          <p:nvPr>
            <p:custDataLst>
              <p:tags r:id="rId5"/>
            </p:custDataLst>
          </p:nvPr>
        </p:nvSpPr>
        <p:spPr>
          <a:xfrm>
            <a:off x="1044896" y="437422"/>
            <a:ext cx="772503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à partir d’un nombre</a:t>
            </a:r>
            <a:endParaRPr lang="fr-FR" sz="2400" dirty="0">
              <a:solidFill>
                <a:prstClr val="white"/>
              </a:solidFill>
              <a:cs typeface="Cavolini"/>
            </a:endParaRPr>
          </a:p>
        </p:txBody>
      </p:sp>
      <p:sp>
        <p:nvSpPr>
          <p:cNvPr id="12" name="Rectangle 11">
            <a:extLst>
              <a:ext uri="{FF2B5EF4-FFF2-40B4-BE49-F238E27FC236}">
                <a16:creationId xmlns:a16="http://schemas.microsoft.com/office/drawing/2014/main" id="{308ED17C-81D6-44A1-9787-5E3610F39C4D}"/>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106B3997-0F61-437C-929E-546374C8C56E}"/>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7398965" y="2153038"/>
            <a:ext cx="487363" cy="487363"/>
          </a:xfrm>
          <a:prstGeom prst="rect">
            <a:avLst/>
          </a:prstGeom>
        </p:spPr>
      </p:pic>
    </p:spTree>
    <p:extLst>
      <p:ext uri="{BB962C8B-B14F-4D97-AF65-F5344CB8AC3E}">
        <p14:creationId xmlns:p14="http://schemas.microsoft.com/office/powerpoint/2010/main" val="36130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3" y="128297"/>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33506D5C-7D8D-47F9-A305-4E1455198EC7}"/>
              </a:ext>
            </a:extLst>
          </p:cNvPr>
          <p:cNvSpPr txBox="1"/>
          <p:nvPr>
            <p:custDataLst>
              <p:tags r:id="rId3"/>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grpSp>
        <p:nvGrpSpPr>
          <p:cNvPr id="6" name="Groupe 5">
            <a:extLst>
              <a:ext uri="{FF2B5EF4-FFF2-40B4-BE49-F238E27FC236}">
                <a16:creationId xmlns:a16="http://schemas.microsoft.com/office/drawing/2014/main" id="{500838F2-9DFB-4F1C-B3A2-CD3716E2975B}"/>
              </a:ext>
            </a:extLst>
          </p:cNvPr>
          <p:cNvGrpSpPr/>
          <p:nvPr>
            <p:custDataLst>
              <p:tags r:id="rId4"/>
            </p:custDataLst>
          </p:nvPr>
        </p:nvGrpSpPr>
        <p:grpSpPr>
          <a:xfrm>
            <a:off x="3106517" y="1173572"/>
            <a:ext cx="4765895" cy="4963293"/>
            <a:chOff x="3106517" y="1173572"/>
            <a:chExt cx="4765895" cy="4963293"/>
          </a:xfrm>
        </p:grpSpPr>
        <p:grpSp>
          <p:nvGrpSpPr>
            <p:cNvPr id="2" name="Group 1">
              <a:extLst>
                <a:ext uri="{FF2B5EF4-FFF2-40B4-BE49-F238E27FC236}">
                  <a16:creationId xmlns:a16="http://schemas.microsoft.com/office/drawing/2014/main" id="{95319D91-B389-407D-A3EF-C85300EBEB83}"/>
                </a:ext>
              </a:extLst>
            </p:cNvPr>
            <p:cNvGrpSpPr/>
            <p:nvPr>
              <p:custDataLst>
                <p:tags r:id="rId10"/>
              </p:custDataLst>
            </p:nvPr>
          </p:nvGrpSpPr>
          <p:grpSpPr>
            <a:xfrm>
              <a:off x="3446463" y="1173572"/>
              <a:ext cx="4425949" cy="4963293"/>
              <a:chOff x="985838" y="1189447"/>
              <a:chExt cx="3378199" cy="3788543"/>
            </a:xfrm>
          </p:grpSpPr>
          <p:pic>
            <p:nvPicPr>
              <p:cNvPr id="7" name="Picture 6" descr="A picture containing shape&#10;&#10;Description automatically generated">
                <a:extLst>
                  <a:ext uri="{FF2B5EF4-FFF2-40B4-BE49-F238E27FC236}">
                    <a16:creationId xmlns:a16="http://schemas.microsoft.com/office/drawing/2014/main" id="{7EA394AD-3405-4643-BE62-22A30D37DC03}"/>
                  </a:ext>
                </a:extLst>
              </p:cNvPr>
              <p:cNvPicPr>
                <a:picLocks noChangeAspect="1"/>
              </p:cNvPicPr>
              <p:nvPr/>
            </p:nvPicPr>
            <p:blipFill>
              <a:blip r:embed="rId13"/>
              <a:stretch>
                <a:fillRect/>
              </a:stretch>
            </p:blipFill>
            <p:spPr>
              <a:xfrm>
                <a:off x="985838" y="1189447"/>
                <a:ext cx="3378199" cy="3788543"/>
              </a:xfrm>
              <a:prstGeom prst="rect">
                <a:avLst/>
              </a:prstGeom>
            </p:spPr>
          </p:pic>
          <p:sp>
            <p:nvSpPr>
              <p:cNvPr id="8" name="TextBox 7">
                <a:extLst>
                  <a:ext uri="{FF2B5EF4-FFF2-40B4-BE49-F238E27FC236}">
                    <a16:creationId xmlns:a16="http://schemas.microsoft.com/office/drawing/2014/main" id="{661345C9-DE5B-49EC-9967-712A615CFE52}"/>
                  </a:ext>
                </a:extLst>
              </p:cNvPr>
              <p:cNvSpPr txBox="1"/>
              <p:nvPr/>
            </p:nvSpPr>
            <p:spPr>
              <a:xfrm>
                <a:off x="1699346" y="2710237"/>
                <a:ext cx="796760" cy="84574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6600"/>
                  <a:t>93</a:t>
                </a:r>
                <a:endParaRPr lang="en-US"/>
              </a:p>
            </p:txBody>
          </p:sp>
        </p:grpSp>
        <p:sp>
          <p:nvSpPr>
            <p:cNvPr id="9" name="TextBox 9">
              <a:extLst>
                <a:ext uri="{FF2B5EF4-FFF2-40B4-BE49-F238E27FC236}">
                  <a16:creationId xmlns:a16="http://schemas.microsoft.com/office/drawing/2014/main" id="{5A05E36D-FD71-4516-BBEE-4606B67AA3A3}"/>
                </a:ext>
              </a:extLst>
            </p:cNvPr>
            <p:cNvSpPr txBox="1"/>
            <p:nvPr/>
          </p:nvSpPr>
          <p:spPr>
            <a:xfrm>
              <a:off x="3106517" y="4915246"/>
              <a:ext cx="2749407" cy="830997"/>
            </a:xfrm>
            <a:prstGeom prst="rect">
              <a:avLst/>
            </a:prstGeom>
            <a:noFill/>
          </p:spPr>
          <p:txBody>
            <a:bodyPr wrap="none" lIns="91440" tIns="45720" rIns="91440" bIns="45720" rtlCol="0" anchor="t">
              <a:spAutoFit/>
            </a:bodyPr>
            <a:lstStyle/>
            <a:p>
              <a:r>
                <a:rPr lang="fr-CA" sz="2400" dirty="0">
                  <a:ea typeface="+mn-lt"/>
                  <a:cs typeface="+mn-lt"/>
                </a:rPr>
                <a:t>En ordre décroissant</a:t>
              </a:r>
            </a:p>
            <a:p>
              <a:endParaRPr lang="fr-CA" sz="2400" dirty="0">
                <a:cs typeface="Calibri"/>
              </a:endParaRPr>
            </a:p>
          </p:txBody>
        </p:sp>
      </p:grpSp>
      <p:sp>
        <p:nvSpPr>
          <p:cNvPr id="11" name="TextBox 21">
            <a:extLst>
              <a:ext uri="{FF2B5EF4-FFF2-40B4-BE49-F238E27FC236}">
                <a16:creationId xmlns:a16="http://schemas.microsoft.com/office/drawing/2014/main" id="{09700F9B-77C0-4A2C-B748-F20CDB72CB9A}"/>
              </a:ext>
            </a:extLst>
          </p:cNvPr>
          <p:cNvSpPr txBox="1"/>
          <p:nvPr>
            <p:custDataLst>
              <p:tags r:id="rId5"/>
            </p:custDataLst>
          </p:nvPr>
        </p:nvSpPr>
        <p:spPr>
          <a:xfrm>
            <a:off x="1044896" y="437422"/>
            <a:ext cx="804368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Réciter la comptine </a:t>
            </a:r>
            <a:r>
              <a:rPr lang="fr-CA" sz="2400" dirty="0" smtClean="0">
                <a:solidFill>
                  <a:prstClr val="white"/>
                </a:solidFill>
                <a:cs typeface="Cavolini"/>
              </a:rPr>
              <a:t>à </a:t>
            </a:r>
            <a:r>
              <a:rPr lang="fr-CA" sz="2400" dirty="0">
                <a:solidFill>
                  <a:prstClr val="white"/>
                </a:solidFill>
                <a:cs typeface="Cavolini"/>
              </a:rPr>
              <a:t>partir d’un nombre</a:t>
            </a:r>
            <a:endParaRPr lang="fr-FR" sz="2400" dirty="0">
              <a:solidFill>
                <a:prstClr val="white"/>
              </a:solidFill>
              <a:cs typeface="Cavolini"/>
            </a:endParaRPr>
          </a:p>
        </p:txBody>
      </p:sp>
      <p:sp>
        <p:nvSpPr>
          <p:cNvPr id="12" name="Rectangle 11">
            <a:extLst>
              <a:ext uri="{FF2B5EF4-FFF2-40B4-BE49-F238E27FC236}">
                <a16:creationId xmlns:a16="http://schemas.microsoft.com/office/drawing/2014/main" id="{DC8A0734-BAC5-41E7-B4F0-6621729E3CD3}"/>
              </a:ext>
            </a:extLst>
          </p:cNvPr>
          <p:cNvSpPr/>
          <p:nvPr>
            <p:custDataLst>
              <p:tags r:id="rId6"/>
            </p:custDataLst>
          </p:nvPr>
        </p:nvSpPr>
        <p:spPr>
          <a:xfrm>
            <a:off x="200526" y="19925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10" name="Son enregistré">
            <a:hlinkClick r:id="" action="ppaction://media"/>
            <a:extLst>
              <a:ext uri="{FF2B5EF4-FFF2-40B4-BE49-F238E27FC236}">
                <a16:creationId xmlns:a16="http://schemas.microsoft.com/office/drawing/2014/main" id="{DEA79714-E0CC-47AE-8E03-1DAF8EEFF80B}"/>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7168697" y="2153038"/>
            <a:ext cx="487363" cy="487363"/>
          </a:xfrm>
          <a:prstGeom prst="rect">
            <a:avLst/>
          </a:prstGeom>
        </p:spPr>
      </p:pic>
    </p:spTree>
    <p:extLst>
      <p:ext uri="{BB962C8B-B14F-4D97-AF65-F5344CB8AC3E}">
        <p14:creationId xmlns:p14="http://schemas.microsoft.com/office/powerpoint/2010/main" val="13392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1036959" y="1114061"/>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CA" sz="3200" b="1">
                <a:solidFill>
                  <a:srgbClr val="70AD47"/>
                </a:solidFill>
                <a:latin typeface="Montserrat"/>
              </a:rPr>
              <a:t>Démarche et conseils</a:t>
            </a:r>
            <a:endParaRPr lang="fr-CA" sz="3200" b="1" i="0" u="none" strike="noStrike" kern="1200" cap="none" spc="0" normalizeH="0" baseline="0" noProof="0">
              <a:ln>
                <a:noFill/>
              </a:ln>
              <a:solidFill>
                <a:srgbClr val="70AD47"/>
              </a:solidFill>
              <a:effectLst/>
              <a:uLnTx/>
              <a:uFillTx/>
              <a:latin typeface="Montserrat" panose="020B0604020202020204" charset="0"/>
              <a:cs typeface="Arial"/>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3"/>
            </p:custDataLst>
          </p:nvPr>
        </p:nvSpPr>
        <p:spPr>
          <a:xfrm>
            <a:off x="886409" y="365779"/>
            <a:ext cx="5514392"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Compter par bonds</a:t>
            </a:r>
          </a:p>
        </p:txBody>
      </p:sp>
      <p:sp>
        <p:nvSpPr>
          <p:cNvPr id="6" name="Rectangle 42">
            <a:extLst>
              <a:ext uri="{FF2B5EF4-FFF2-40B4-BE49-F238E27FC236}">
                <a16:creationId xmlns:a16="http://schemas.microsoft.com/office/drawing/2014/main" id="{C33399A6-C4F2-4335-8AF8-3B62FC7FDEBF}"/>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5"/>
            </p:custDataLst>
          </p:nvPr>
        </p:nvSpPr>
        <p:spPr>
          <a:xfrm>
            <a:off x="1036958" y="1712158"/>
            <a:ext cx="10256115"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600" dirty="0">
                <a:cs typeface="Arial"/>
              </a:rPr>
              <a:t>Présenter la diapositive </a:t>
            </a:r>
            <a:r>
              <a:rPr lang="fr-CA" sz="1600" dirty="0" smtClean="0">
                <a:cs typeface="Arial"/>
              </a:rPr>
              <a:t>20 </a:t>
            </a:r>
            <a:r>
              <a:rPr lang="fr-CA" sz="1600" dirty="0">
                <a:cs typeface="Arial"/>
              </a:rPr>
              <a:t>aux élèves et leur demander ce qu’il remarque au sujet de l’organisation de la collection de boutons. Poser des questions telles que:</a:t>
            </a:r>
          </a:p>
          <a:p>
            <a:endParaRPr lang="fr-CA" sz="1600" dirty="0">
              <a:cs typeface="Arial"/>
            </a:endParaRPr>
          </a:p>
          <a:p>
            <a:pPr marL="285750" indent="-285750">
              <a:buFont typeface="Arial" panose="020B0604020202020204" pitchFamily="34" charset="0"/>
              <a:buChar char="•"/>
            </a:pPr>
            <a:r>
              <a:rPr lang="fr-CA" sz="1600" dirty="0"/>
              <a:t>Q</a:t>
            </a:r>
            <a:r>
              <a:rPr lang="fr-CA" sz="1600" dirty="0">
                <a:cs typeface="Arial"/>
              </a:rPr>
              <a:t>ue remarques-tu au sujet de cette collection?</a:t>
            </a:r>
          </a:p>
          <a:p>
            <a:pPr marL="285750" lvl="0" indent="-285750">
              <a:buFont typeface="Arial" panose="020B0604020202020204" pitchFamily="34" charset="0"/>
              <a:buChar char="•"/>
              <a:defRPr/>
            </a:pPr>
            <a:r>
              <a:rPr lang="fr-CA" sz="1600" dirty="0"/>
              <a:t>Quelle stratégie cette personne </a:t>
            </a:r>
            <a:r>
              <a:rPr lang="fr-CA" sz="1600" dirty="0" smtClean="0"/>
              <a:t>a-t-elle </a:t>
            </a:r>
            <a:r>
              <a:rPr lang="fr-CA" sz="1600" dirty="0"/>
              <a:t>utilisée pour compter les boutons?</a:t>
            </a:r>
          </a:p>
          <a:p>
            <a:pPr marL="285750" lvl="0" indent="-285750">
              <a:buFont typeface="Arial" panose="020B0604020202020204" pitchFamily="34" charset="0"/>
              <a:buChar char="•"/>
              <a:defRPr/>
            </a:pPr>
            <a:r>
              <a:rPr lang="fr-CA" sz="1600" dirty="0"/>
              <a:t>De </a:t>
            </a:r>
            <a:r>
              <a:rPr lang="fr-CA" sz="1600" dirty="0" smtClean="0"/>
              <a:t>quelles autres </a:t>
            </a:r>
            <a:r>
              <a:rPr lang="fr-CA" sz="1600" dirty="0"/>
              <a:t>façons pourrait-on les compter?</a:t>
            </a:r>
          </a:p>
          <a:p>
            <a:endParaRPr lang="fr-CA" sz="1600" dirty="0">
              <a:cs typeface="Arial"/>
            </a:endParaRPr>
          </a:p>
          <a:p>
            <a:pPr>
              <a:defRPr/>
            </a:pPr>
            <a:r>
              <a:rPr lang="fr-CA" sz="1600" dirty="0" smtClean="0">
                <a:ea typeface="+mn-lt"/>
                <a:cs typeface="+mn-lt"/>
              </a:rPr>
              <a:t>Voici </a:t>
            </a:r>
            <a:r>
              <a:rPr lang="fr-CA" sz="1600" dirty="0">
                <a:ea typeface="+mn-lt"/>
                <a:cs typeface="+mn-lt"/>
              </a:rPr>
              <a:t>des réponses possibles des élèves:</a:t>
            </a:r>
          </a:p>
          <a:p>
            <a:pPr marL="742950" lvl="1" indent="-285750">
              <a:buFont typeface="Arial" panose="020B0604020202020204" pitchFamily="34" charset="0"/>
              <a:buChar char="•"/>
              <a:defRPr/>
            </a:pPr>
            <a:r>
              <a:rPr lang="fr-CA" sz="1600" dirty="0">
                <a:ea typeface="+mn-lt"/>
                <a:cs typeface="+mn-lt"/>
              </a:rPr>
              <a:t>Elle a fait des groupes de dix. Elle les a organisés comme des cartes à dix points. On pourrait compter par bonds :  dix, vingt, trente, trente-six parce qu’on peut voir facilement qu’il y en a six dans le dernier groupe.</a:t>
            </a:r>
          </a:p>
          <a:p>
            <a:pPr marL="742950" lvl="1" indent="-285750">
              <a:buFont typeface="Arial" panose="020B0604020202020204" pitchFamily="34" charset="0"/>
              <a:buChar char="•"/>
              <a:defRPr/>
            </a:pPr>
            <a:r>
              <a:rPr lang="fr-CA" sz="1600" dirty="0">
                <a:ea typeface="+mn-lt"/>
                <a:cs typeface="+mn-lt"/>
              </a:rPr>
              <a:t>On pourrait les compter un à la fois.</a:t>
            </a:r>
          </a:p>
          <a:p>
            <a:pPr marL="742950" lvl="1" indent="-285750">
              <a:buFont typeface="Arial" panose="020B0604020202020204" pitchFamily="34" charset="0"/>
              <a:buChar char="•"/>
              <a:defRPr/>
            </a:pPr>
            <a:r>
              <a:rPr lang="fr-CA" sz="1600" dirty="0">
                <a:ea typeface="+mn-lt"/>
                <a:cs typeface="+mn-lt"/>
              </a:rPr>
              <a:t>On pourrait les mettre en groupe de cinq et les compter par bonds de cinq.</a:t>
            </a:r>
          </a:p>
          <a:p>
            <a:pPr marL="742950" lvl="1" indent="-285750">
              <a:buFont typeface="Arial" panose="020B0604020202020204" pitchFamily="34" charset="0"/>
              <a:buChar char="•"/>
              <a:defRPr/>
            </a:pPr>
            <a:r>
              <a:rPr lang="fr-CA" sz="1600" dirty="0">
                <a:ea typeface="+mn-lt"/>
                <a:cs typeface="+mn-lt"/>
              </a:rPr>
              <a:t>On pourrait faire des petits groupes, comme des groupes de deux et compter par bonds de deux.</a:t>
            </a:r>
          </a:p>
          <a:p>
            <a:pPr lvl="1">
              <a:defRPr/>
            </a:pPr>
            <a:endParaRPr lang="fr-CA" sz="1600" dirty="0">
              <a:ea typeface="+mn-lt"/>
              <a:cs typeface="+mn-lt"/>
            </a:endParaRPr>
          </a:p>
          <a:p>
            <a:pPr>
              <a:defRPr/>
            </a:pPr>
            <a:r>
              <a:rPr lang="fr-CA" sz="1600" dirty="0">
                <a:ea typeface="+mn-lt"/>
                <a:cs typeface="+mn-lt"/>
              </a:rPr>
              <a:t>Inviter les élèves à réfléchir aux différentes façons de regrouper et de compter les boutons en se demandant quelle façon serait la plus efficace pour </a:t>
            </a:r>
            <a:r>
              <a:rPr lang="fr-CA" sz="1600" dirty="0" smtClean="0">
                <a:ea typeface="+mn-lt"/>
                <a:cs typeface="+mn-lt"/>
              </a:rPr>
              <a:t>eux. </a:t>
            </a:r>
            <a:r>
              <a:rPr lang="fr-CA" sz="1600" dirty="0">
                <a:ea typeface="+mn-lt"/>
                <a:cs typeface="+mn-lt"/>
              </a:rPr>
              <a:t>Accepter les différentes façons de regrouper les boutons et de les compter. Certains élèves opteront pour compter par dix, tandis que d’autres veulent encore compter par un ou par bonds de deux. La notion d’efficacité se développera au fur et à mesure que les élèves auront des expériences de comptage et pourront échanger entre eux les façons de regrouper et compter des collections.</a:t>
            </a:r>
          </a:p>
        </p:txBody>
      </p:sp>
    </p:spTree>
    <p:extLst>
      <p:ext uri="{BB962C8B-B14F-4D97-AF65-F5344CB8AC3E}">
        <p14:creationId xmlns:p14="http://schemas.microsoft.com/office/powerpoint/2010/main" val="178907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9D06A13A-FFE8-4F3C-9645-E745E7B174BE}"/>
              </a:ext>
            </a:extLst>
          </p:cNvPr>
          <p:cNvSpPr txBox="1"/>
          <p:nvPr>
            <p:custDataLst>
              <p:tags r:id="rId2"/>
            </p:custDataLst>
          </p:nvPr>
        </p:nvSpPr>
        <p:spPr>
          <a:xfrm>
            <a:off x="1010000" y="1836635"/>
            <a:ext cx="111820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fr-CA" sz="2000" dirty="0">
                <a:cs typeface="Arial"/>
              </a:rPr>
              <a:t>Montrer les cartes une à la fois en les déplaçant vous-mêmes en mode de création ou en cliquant en mode de présentation. La diapositive 7 propose des cartes supplémentaires.​</a:t>
            </a:r>
          </a:p>
          <a:p>
            <a:endParaRPr lang="fr-CA" sz="2000" dirty="0">
              <a:cs typeface="Arial"/>
            </a:endParaRPr>
          </a:p>
          <a:p>
            <a:pPr marL="342900" indent="-342900">
              <a:buFont typeface="Arial" panose="020B0604020202020204" pitchFamily="34" charset="0"/>
              <a:buChar char="•"/>
            </a:pPr>
            <a:r>
              <a:rPr lang="fr-CA" sz="2000" dirty="0">
                <a:cs typeface="Arial"/>
              </a:rPr>
              <a:t>Les élèves font les activités proposées en comptant à voix haute.  Cette stratégie de mise en train permet de revoir des principes de dénombrement tels que:​</a:t>
            </a:r>
          </a:p>
          <a:p>
            <a:pPr marL="800100" lvl="1" indent="-342900">
              <a:buFont typeface="Wingdings" panose="05000000000000000000" pitchFamily="2" charset="2"/>
              <a:buChar char="§"/>
            </a:pPr>
            <a:r>
              <a:rPr lang="fr-CA" sz="2000" dirty="0">
                <a:cs typeface="Arial"/>
              </a:rPr>
              <a:t>L'ordre stable</a:t>
            </a:r>
            <a:r>
              <a:rPr lang="en-US" sz="2000" dirty="0">
                <a:cs typeface="Arial"/>
              </a:rPr>
              <a:t>​</a:t>
            </a:r>
          </a:p>
          <a:p>
            <a:pPr marL="800100" lvl="1" indent="-342900">
              <a:buFont typeface="Wingdings" panose="05000000000000000000" pitchFamily="2" charset="2"/>
              <a:buChar char="§"/>
            </a:pPr>
            <a:r>
              <a:rPr lang="fr-CA" sz="2000" dirty="0">
                <a:cs typeface="Arial"/>
              </a:rPr>
              <a:t>Correspondance biunivoque</a:t>
            </a:r>
            <a:r>
              <a:rPr lang="en-US" sz="2000" dirty="0">
                <a:cs typeface="Arial"/>
              </a:rPr>
              <a:t>​</a:t>
            </a:r>
          </a:p>
          <a:p>
            <a:pPr marL="800100" lvl="1" indent="-342900">
              <a:buFont typeface="Wingdings" panose="05000000000000000000" pitchFamily="2" charset="2"/>
              <a:buChar char="§"/>
            </a:pPr>
            <a:r>
              <a:rPr lang="fr-CA" sz="2000" dirty="0">
                <a:cs typeface="Arial"/>
              </a:rPr>
              <a:t>La cardinalité</a:t>
            </a:r>
            <a:r>
              <a:rPr lang="en-US" sz="2000" dirty="0">
                <a:cs typeface="Arial"/>
              </a:rPr>
              <a:t>​</a:t>
            </a:r>
          </a:p>
          <a:p>
            <a:r>
              <a:rPr lang="fr-CA" sz="2000" dirty="0">
                <a:cs typeface="Arial"/>
              </a:rPr>
              <a:t>​</a:t>
            </a:r>
          </a:p>
          <a:p>
            <a:r>
              <a:rPr lang="fr-CA" sz="2000" dirty="0">
                <a:cs typeface="Arial"/>
              </a:rPr>
              <a:t>Pour plus d'information au sujet des principes de dénombrement, consulter:</a:t>
            </a:r>
            <a:r>
              <a:rPr lang="en-US" sz="2000" dirty="0">
                <a:cs typeface="Arial"/>
              </a:rPr>
              <a:t>​</a:t>
            </a:r>
          </a:p>
          <a:p>
            <a:pPr>
              <a:buChar char="•"/>
            </a:pPr>
            <a:r>
              <a:rPr lang="fr-CA" sz="2000" dirty="0">
                <a:cs typeface="Arial"/>
              </a:rPr>
              <a:t>La </a:t>
            </a:r>
            <a:r>
              <a:rPr lang="fr-CA" sz="2000" i="1" dirty="0">
                <a:cs typeface="Arial"/>
              </a:rPr>
              <a:t>Carte de route des apprentissages mathématiques - Maternelle</a:t>
            </a:r>
            <a:r>
              <a:rPr lang="fr-CA" sz="2000" dirty="0">
                <a:cs typeface="Arial"/>
              </a:rPr>
              <a:t>, page 2;</a:t>
            </a:r>
            <a:r>
              <a:rPr lang="en-US" sz="2000" dirty="0">
                <a:cs typeface="Arial"/>
              </a:rPr>
              <a:t>​</a:t>
            </a:r>
          </a:p>
          <a:p>
            <a:pPr>
              <a:buChar char="•"/>
            </a:pPr>
            <a:r>
              <a:rPr lang="fr-CA" sz="2000" dirty="0">
                <a:cs typeface="Arial"/>
              </a:rPr>
              <a:t>Qu'est-ce que le dénombrement ? - </a:t>
            </a:r>
            <a:r>
              <a:rPr lang="fr-CA" sz="2000" dirty="0">
                <a:solidFill>
                  <a:srgbClr val="0563C1"/>
                </a:solidFill>
                <a:cs typeface="Arial"/>
                <a:hlinkClick r:id="rId9"/>
              </a:rPr>
              <a:t>https://www.taalecole.ca/le-denombrement/</a:t>
            </a:r>
            <a:r>
              <a:rPr lang="fr-CA" sz="2000" dirty="0">
                <a:cs typeface="Arial"/>
              </a:rPr>
              <a:t>​</a:t>
            </a:r>
          </a:p>
        </p:txBody>
      </p:sp>
      <p:sp>
        <p:nvSpPr>
          <p:cNvPr id="4" name="ZoneTexte 3"/>
          <p:cNvSpPr txBox="1"/>
          <p:nvPr>
            <p:custDataLst>
              <p:tags r:id="rId3"/>
            </p:custDataLst>
          </p:nvPr>
        </p:nvSpPr>
        <p:spPr>
          <a:xfrm>
            <a:off x="939518" y="1188821"/>
            <a:ext cx="8870731" cy="800219"/>
          </a:xfrm>
          <a:prstGeom prst="rect">
            <a:avLst/>
          </a:prstGeom>
          <a:noFill/>
        </p:spPr>
        <p:txBody>
          <a:bodyPr wrap="square" rtlCol="0">
            <a:spAutoFit/>
          </a:bodyPr>
          <a:lstStyle/>
          <a:p>
            <a:r>
              <a:rPr lang="fr-CA" sz="2800" b="1">
                <a:solidFill>
                  <a:schemeClr val="accent6"/>
                </a:solidFill>
                <a:cs typeface="Arial"/>
              </a:rPr>
              <a:t>Démarche et conseils </a:t>
            </a:r>
            <a:r>
              <a:rPr lang="fr-CA">
                <a:cs typeface="Segoe UI"/>
              </a:rPr>
              <a:t>​</a:t>
            </a:r>
          </a:p>
          <a:p>
            <a:endParaRPr lang="en-CA"/>
          </a:p>
        </p:txBody>
      </p:sp>
      <p:sp>
        <p:nvSpPr>
          <p:cNvPr id="5"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5965505" cy="461665"/>
          </a:xfrm>
          <a:prstGeom prst="rect">
            <a:avLst/>
          </a:prstGeom>
          <a:solidFill>
            <a:srgbClr val="70AD47"/>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dirty="0">
                <a:ln>
                  <a:noFill/>
                </a:ln>
                <a:solidFill>
                  <a:prstClr val="white"/>
                </a:solidFill>
                <a:effectLst/>
                <a:uLnTx/>
                <a:uFillTx/>
                <a:ea typeface="+mn-ea"/>
                <a:cs typeface="Cavolini"/>
              </a:rPr>
              <a:t>Mise en situation – Jeu</a:t>
            </a:r>
            <a:r>
              <a:rPr kumimoji="0" lang="fr-CA" sz="2400" b="0" i="0" u="none" strike="noStrike" kern="1200" cap="none" spc="0" normalizeH="0" dirty="0">
                <a:ln>
                  <a:noFill/>
                </a:ln>
                <a:solidFill>
                  <a:prstClr val="white"/>
                </a:solidFill>
                <a:effectLst/>
                <a:uLnTx/>
                <a:uFillTx/>
                <a:ea typeface="+mn-ea"/>
                <a:cs typeface="Cavolini"/>
              </a:rPr>
              <a:t> de cartes avec actions</a:t>
            </a:r>
            <a:r>
              <a:rPr kumimoji="0" lang="en-US" sz="2400" b="0" i="0" u="none" strike="noStrike" kern="1200" cap="none" spc="0" normalizeH="0" baseline="0" noProof="0" dirty="0">
                <a:ln>
                  <a:noFill/>
                </a:ln>
                <a:solidFill>
                  <a:prstClr val="white"/>
                </a:solidFill>
                <a:effectLst/>
                <a:uLnTx/>
                <a:uFillTx/>
                <a:ea typeface="+mn-ea"/>
                <a:cs typeface="Cavolini"/>
              </a:rPr>
              <a:t> </a:t>
            </a:r>
          </a:p>
        </p:txBody>
      </p:sp>
      <p:sp>
        <p:nvSpPr>
          <p:cNvPr id="6"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Calibri"/>
                <a:ea typeface="+mn-ea"/>
                <a:cs typeface="+mn-cs"/>
              </a:rPr>
              <a:t>1</a:t>
            </a:r>
          </a:p>
        </p:txBody>
      </p:sp>
    </p:spTree>
    <p:extLst>
      <p:ext uri="{BB962C8B-B14F-4D97-AF65-F5344CB8AC3E}">
        <p14:creationId xmlns:p14="http://schemas.microsoft.com/office/powerpoint/2010/main" val="2571459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custDataLst>
              <p:tags r:id="rId2"/>
            </p:custDataLst>
          </p:nvPr>
        </p:nvSpPr>
        <p:spPr>
          <a:xfrm>
            <a:off x="1775867" y="1058245"/>
            <a:ext cx="10130224" cy="1077218"/>
          </a:xfrm>
          <a:prstGeom prst="rect">
            <a:avLst/>
          </a:prstGeom>
          <a:noFill/>
        </p:spPr>
        <p:txBody>
          <a:bodyPr wrap="square" lIns="91440" tIns="45720" rIns="91440" bIns="45720" rtlCol="0" anchor="t">
            <a:spAutoFit/>
          </a:bodyPr>
          <a:lstStyle/>
          <a:p>
            <a:r>
              <a:rPr lang="fr-CA" sz="3200"/>
              <a:t>Que remarques-tu au sujet de cette collection?</a:t>
            </a:r>
            <a:endParaRPr lang="fr-CA" sz="3200">
              <a:cs typeface="Calibri"/>
            </a:endParaRPr>
          </a:p>
          <a:p>
            <a:endParaRPr lang="fr-CA" sz="3200">
              <a:cs typeface="Calibri"/>
            </a:endParaRPr>
          </a:p>
        </p:txBody>
      </p:sp>
      <p:pic>
        <p:nvPicPr>
          <p:cNvPr id="12" name="Picture 17" descr="Icon&#10;&#10;Description automatically generated">
            <a:extLst>
              <a:ext uri="{FF2B5EF4-FFF2-40B4-BE49-F238E27FC236}">
                <a16:creationId xmlns:a16="http://schemas.microsoft.com/office/drawing/2014/main" id="{A5D8DC66-BA14-410A-B81A-48B965B482AC}"/>
              </a:ext>
            </a:extLst>
          </p:cNvPr>
          <p:cNvPicPr>
            <a:picLocks noChangeAspect="1"/>
          </p:cNvPicPr>
          <p:nvPr>
            <p:custDataLst>
              <p:tags r:id="rId3"/>
            </p:custDataLst>
          </p:nvPr>
        </p:nvPicPr>
        <p:blipFill>
          <a:blip r:embed="rId44"/>
          <a:stretch>
            <a:fillRect/>
          </a:stretch>
        </p:blipFill>
        <p:spPr>
          <a:xfrm>
            <a:off x="1830531" y="1986828"/>
            <a:ext cx="941244" cy="939657"/>
          </a:xfrm>
          <a:prstGeom prst="rect">
            <a:avLst/>
          </a:prstGeom>
        </p:spPr>
      </p:pic>
      <p:pic>
        <p:nvPicPr>
          <p:cNvPr id="14" name="Picture 18" descr="Icon&#10;&#10;Description automatically generated">
            <a:extLst>
              <a:ext uri="{FF2B5EF4-FFF2-40B4-BE49-F238E27FC236}">
                <a16:creationId xmlns:a16="http://schemas.microsoft.com/office/drawing/2014/main" id="{BD94524A-C2BD-4460-9294-1E109F46EB30}"/>
              </a:ext>
            </a:extLst>
          </p:cNvPr>
          <p:cNvPicPr>
            <a:picLocks noChangeAspect="1"/>
          </p:cNvPicPr>
          <p:nvPr>
            <p:custDataLst>
              <p:tags r:id="rId4"/>
            </p:custDataLst>
          </p:nvPr>
        </p:nvPicPr>
        <p:blipFill>
          <a:blip r:embed="rId45"/>
          <a:stretch>
            <a:fillRect/>
          </a:stretch>
        </p:blipFill>
        <p:spPr>
          <a:xfrm>
            <a:off x="977611" y="2029836"/>
            <a:ext cx="909494" cy="898382"/>
          </a:xfrm>
          <a:prstGeom prst="rect">
            <a:avLst/>
          </a:prstGeom>
        </p:spPr>
      </p:pic>
      <p:pic>
        <p:nvPicPr>
          <p:cNvPr id="16" name="Picture 27" descr="Icon&#10;&#10;Description automatically generated">
            <a:extLst>
              <a:ext uri="{FF2B5EF4-FFF2-40B4-BE49-F238E27FC236}">
                <a16:creationId xmlns:a16="http://schemas.microsoft.com/office/drawing/2014/main" id="{DDEAF742-3955-4347-A155-2D7B383B0FCC}"/>
              </a:ext>
            </a:extLst>
          </p:cNvPr>
          <p:cNvPicPr>
            <a:picLocks noChangeAspect="1"/>
          </p:cNvPicPr>
          <p:nvPr>
            <p:custDataLst>
              <p:tags r:id="rId5"/>
            </p:custDataLst>
          </p:nvPr>
        </p:nvPicPr>
        <p:blipFill>
          <a:blip r:embed="rId46"/>
          <a:stretch>
            <a:fillRect/>
          </a:stretch>
        </p:blipFill>
        <p:spPr>
          <a:xfrm>
            <a:off x="995219" y="2868352"/>
            <a:ext cx="911082" cy="1016668"/>
          </a:xfrm>
          <a:prstGeom prst="rect">
            <a:avLst/>
          </a:prstGeom>
        </p:spPr>
      </p:pic>
      <p:pic>
        <p:nvPicPr>
          <p:cNvPr id="20" name="Picture 19" descr="Icon&#10;&#10;Description automatically generated">
            <a:extLst>
              <a:ext uri="{FF2B5EF4-FFF2-40B4-BE49-F238E27FC236}">
                <a16:creationId xmlns:a16="http://schemas.microsoft.com/office/drawing/2014/main" id="{BCB257E8-C08D-4440-AF56-CA66846EE839}"/>
              </a:ext>
            </a:extLst>
          </p:cNvPr>
          <p:cNvPicPr>
            <a:picLocks noChangeAspect="1"/>
          </p:cNvPicPr>
          <p:nvPr>
            <p:custDataLst>
              <p:tags r:id="rId6"/>
            </p:custDataLst>
          </p:nvPr>
        </p:nvPicPr>
        <p:blipFill>
          <a:blip r:embed="rId47"/>
          <a:stretch>
            <a:fillRect/>
          </a:stretch>
        </p:blipFill>
        <p:spPr>
          <a:xfrm>
            <a:off x="3686463" y="2042536"/>
            <a:ext cx="713943" cy="740931"/>
          </a:xfrm>
          <a:prstGeom prst="rect">
            <a:avLst/>
          </a:prstGeom>
        </p:spPr>
      </p:pic>
      <p:pic>
        <p:nvPicPr>
          <p:cNvPr id="24" name="Picture 81" descr="Shape, circle&#10;&#10;Description automatically generated">
            <a:extLst>
              <a:ext uri="{FF2B5EF4-FFF2-40B4-BE49-F238E27FC236}">
                <a16:creationId xmlns:a16="http://schemas.microsoft.com/office/drawing/2014/main" id="{7813211F-A3B6-4805-8570-5BC04B42D6F9}"/>
              </a:ext>
            </a:extLst>
          </p:cNvPr>
          <p:cNvPicPr>
            <a:picLocks noChangeAspect="1"/>
          </p:cNvPicPr>
          <p:nvPr>
            <p:custDataLst>
              <p:tags r:id="rId7"/>
            </p:custDataLst>
          </p:nvPr>
        </p:nvPicPr>
        <p:blipFill>
          <a:blip r:embed="rId48"/>
          <a:stretch>
            <a:fillRect/>
          </a:stretch>
        </p:blipFill>
        <p:spPr>
          <a:xfrm>
            <a:off x="1941369" y="2905125"/>
            <a:ext cx="892032" cy="922194"/>
          </a:xfrm>
          <a:prstGeom prst="rect">
            <a:avLst/>
          </a:prstGeom>
        </p:spPr>
      </p:pic>
      <p:pic>
        <p:nvPicPr>
          <p:cNvPr id="32" name="Picture 5" descr="Icon&#10;&#10;Description automatically generated">
            <a:extLst>
              <a:ext uri="{FF2B5EF4-FFF2-40B4-BE49-F238E27FC236}">
                <a16:creationId xmlns:a16="http://schemas.microsoft.com/office/drawing/2014/main" id="{AAB7F6DC-0896-4568-A51E-407A6D23E5A0}"/>
              </a:ext>
            </a:extLst>
          </p:cNvPr>
          <p:cNvPicPr>
            <a:picLocks noChangeAspect="1"/>
          </p:cNvPicPr>
          <p:nvPr>
            <p:custDataLst>
              <p:tags r:id="rId8"/>
            </p:custDataLst>
          </p:nvPr>
        </p:nvPicPr>
        <p:blipFill>
          <a:blip r:embed="rId49"/>
          <a:stretch>
            <a:fillRect/>
          </a:stretch>
        </p:blipFill>
        <p:spPr>
          <a:xfrm>
            <a:off x="2794433" y="2930959"/>
            <a:ext cx="891744" cy="868364"/>
          </a:xfrm>
          <a:prstGeom prst="rect">
            <a:avLst/>
          </a:prstGeom>
        </p:spPr>
      </p:pic>
      <p:pic>
        <p:nvPicPr>
          <p:cNvPr id="36" name="Picture 15" descr="A close up of a logo&#10;&#10;Description automatically generated">
            <a:extLst>
              <a:ext uri="{FF2B5EF4-FFF2-40B4-BE49-F238E27FC236}">
                <a16:creationId xmlns:a16="http://schemas.microsoft.com/office/drawing/2014/main" id="{78954B77-B009-4E3A-B767-4B3C6B595F13}"/>
              </a:ext>
            </a:extLst>
          </p:cNvPr>
          <p:cNvPicPr>
            <a:picLocks noChangeAspect="1"/>
          </p:cNvPicPr>
          <p:nvPr>
            <p:custDataLst>
              <p:tags r:id="rId9"/>
            </p:custDataLst>
          </p:nvPr>
        </p:nvPicPr>
        <p:blipFill>
          <a:blip r:embed="rId50"/>
          <a:stretch>
            <a:fillRect/>
          </a:stretch>
        </p:blipFill>
        <p:spPr>
          <a:xfrm>
            <a:off x="3715184" y="2904260"/>
            <a:ext cx="943697" cy="869807"/>
          </a:xfrm>
          <a:prstGeom prst="rect">
            <a:avLst/>
          </a:prstGeom>
        </p:spPr>
      </p:pic>
      <p:pic>
        <p:nvPicPr>
          <p:cNvPr id="44" name="Picture 28" descr="Icon&#10;&#10;Description automatically generated">
            <a:extLst>
              <a:ext uri="{FF2B5EF4-FFF2-40B4-BE49-F238E27FC236}">
                <a16:creationId xmlns:a16="http://schemas.microsoft.com/office/drawing/2014/main" id="{1E98A618-086C-4A65-902E-414A57B2D861}"/>
              </a:ext>
            </a:extLst>
          </p:cNvPr>
          <p:cNvPicPr>
            <a:picLocks noChangeAspect="1"/>
          </p:cNvPicPr>
          <p:nvPr>
            <p:custDataLst>
              <p:tags r:id="rId10"/>
            </p:custDataLst>
          </p:nvPr>
        </p:nvPicPr>
        <p:blipFill>
          <a:blip r:embed="rId51"/>
          <a:stretch>
            <a:fillRect/>
          </a:stretch>
        </p:blipFill>
        <p:spPr>
          <a:xfrm>
            <a:off x="4597399" y="2857981"/>
            <a:ext cx="849025" cy="914014"/>
          </a:xfrm>
          <a:prstGeom prst="rect">
            <a:avLst/>
          </a:prstGeom>
        </p:spPr>
      </p:pic>
      <p:pic>
        <p:nvPicPr>
          <p:cNvPr id="47" name="Picture 28" descr="Icon&#10;&#10;Description automatically generated">
            <a:extLst>
              <a:ext uri="{FF2B5EF4-FFF2-40B4-BE49-F238E27FC236}">
                <a16:creationId xmlns:a16="http://schemas.microsoft.com/office/drawing/2014/main" id="{97B3D4A4-7A0B-46DE-A8BA-9F453B12C9B6}"/>
              </a:ext>
            </a:extLst>
          </p:cNvPr>
          <p:cNvPicPr>
            <a:picLocks noChangeAspect="1"/>
          </p:cNvPicPr>
          <p:nvPr>
            <p:custDataLst>
              <p:tags r:id="rId11"/>
            </p:custDataLst>
          </p:nvPr>
        </p:nvPicPr>
        <p:blipFill>
          <a:blip r:embed="rId51"/>
          <a:stretch>
            <a:fillRect/>
          </a:stretch>
        </p:blipFill>
        <p:spPr>
          <a:xfrm>
            <a:off x="6825671" y="2038252"/>
            <a:ext cx="849025" cy="914014"/>
          </a:xfrm>
          <a:prstGeom prst="rect">
            <a:avLst/>
          </a:prstGeom>
        </p:spPr>
      </p:pic>
      <p:pic>
        <p:nvPicPr>
          <p:cNvPr id="49" name="Picture 8" descr="Icon&#10;&#10;Description automatically generated">
            <a:extLst>
              <a:ext uri="{FF2B5EF4-FFF2-40B4-BE49-F238E27FC236}">
                <a16:creationId xmlns:a16="http://schemas.microsoft.com/office/drawing/2014/main" id="{ACBBDA62-1B62-439A-BF16-F02ECA925C07}"/>
              </a:ext>
            </a:extLst>
          </p:cNvPr>
          <p:cNvPicPr>
            <a:picLocks noChangeAspect="1"/>
          </p:cNvPicPr>
          <p:nvPr>
            <p:custDataLst>
              <p:tags r:id="rId12"/>
            </p:custDataLst>
          </p:nvPr>
        </p:nvPicPr>
        <p:blipFill>
          <a:blip r:embed="rId52"/>
          <a:stretch>
            <a:fillRect/>
          </a:stretch>
        </p:blipFill>
        <p:spPr>
          <a:xfrm>
            <a:off x="4456689" y="1914810"/>
            <a:ext cx="913968" cy="907623"/>
          </a:xfrm>
          <a:prstGeom prst="rect">
            <a:avLst/>
          </a:prstGeom>
        </p:spPr>
      </p:pic>
      <p:pic>
        <p:nvPicPr>
          <p:cNvPr id="54" name="Picture 17" descr="Icon&#10;&#10;Description automatically generated">
            <a:extLst>
              <a:ext uri="{FF2B5EF4-FFF2-40B4-BE49-F238E27FC236}">
                <a16:creationId xmlns:a16="http://schemas.microsoft.com/office/drawing/2014/main" id="{30E0F60C-7C51-498E-B406-D40AD7CF3694}"/>
              </a:ext>
            </a:extLst>
          </p:cNvPr>
          <p:cNvPicPr>
            <a:picLocks noChangeAspect="1"/>
          </p:cNvPicPr>
          <p:nvPr>
            <p:custDataLst>
              <p:tags r:id="rId13"/>
            </p:custDataLst>
          </p:nvPr>
        </p:nvPicPr>
        <p:blipFill>
          <a:blip r:embed="rId44"/>
          <a:stretch>
            <a:fillRect/>
          </a:stretch>
        </p:blipFill>
        <p:spPr>
          <a:xfrm>
            <a:off x="6748895" y="2910464"/>
            <a:ext cx="941244" cy="939657"/>
          </a:xfrm>
          <a:prstGeom prst="rect">
            <a:avLst/>
          </a:prstGeom>
        </p:spPr>
      </p:pic>
      <p:pic>
        <p:nvPicPr>
          <p:cNvPr id="55" name="Picture 18" descr="Icon&#10;&#10;Description automatically generated">
            <a:extLst>
              <a:ext uri="{FF2B5EF4-FFF2-40B4-BE49-F238E27FC236}">
                <a16:creationId xmlns:a16="http://schemas.microsoft.com/office/drawing/2014/main" id="{D92AA5E0-7E91-4E4F-BD98-275597FC4CD4}"/>
              </a:ext>
            </a:extLst>
          </p:cNvPr>
          <p:cNvPicPr>
            <a:picLocks noChangeAspect="1"/>
          </p:cNvPicPr>
          <p:nvPr>
            <p:custDataLst>
              <p:tags r:id="rId14"/>
            </p:custDataLst>
          </p:nvPr>
        </p:nvPicPr>
        <p:blipFill>
          <a:blip r:embed="rId45"/>
          <a:stretch>
            <a:fillRect/>
          </a:stretch>
        </p:blipFill>
        <p:spPr>
          <a:xfrm>
            <a:off x="8597611" y="2953470"/>
            <a:ext cx="909494" cy="898382"/>
          </a:xfrm>
          <a:prstGeom prst="rect">
            <a:avLst/>
          </a:prstGeom>
        </p:spPr>
      </p:pic>
      <p:pic>
        <p:nvPicPr>
          <p:cNvPr id="56" name="Picture 27" descr="Icon&#10;&#10;Description automatically generated">
            <a:extLst>
              <a:ext uri="{FF2B5EF4-FFF2-40B4-BE49-F238E27FC236}">
                <a16:creationId xmlns:a16="http://schemas.microsoft.com/office/drawing/2014/main" id="{76A36C9D-FEFE-4FF5-930D-6773264E8146}"/>
              </a:ext>
            </a:extLst>
          </p:cNvPr>
          <p:cNvPicPr>
            <a:picLocks noChangeAspect="1"/>
          </p:cNvPicPr>
          <p:nvPr>
            <p:custDataLst>
              <p:tags r:id="rId15"/>
            </p:custDataLst>
          </p:nvPr>
        </p:nvPicPr>
        <p:blipFill>
          <a:blip r:embed="rId46"/>
          <a:stretch>
            <a:fillRect/>
          </a:stretch>
        </p:blipFill>
        <p:spPr>
          <a:xfrm>
            <a:off x="7726219" y="1933169"/>
            <a:ext cx="830264" cy="924305"/>
          </a:xfrm>
          <a:prstGeom prst="rect">
            <a:avLst/>
          </a:prstGeom>
        </p:spPr>
      </p:pic>
      <p:pic>
        <p:nvPicPr>
          <p:cNvPr id="57" name="Picture 81" descr="Shape, circle&#10;&#10;Description automatically generated">
            <a:extLst>
              <a:ext uri="{FF2B5EF4-FFF2-40B4-BE49-F238E27FC236}">
                <a16:creationId xmlns:a16="http://schemas.microsoft.com/office/drawing/2014/main" id="{7A53A2B1-013A-43EB-BB4C-1BC9AEF28648}"/>
              </a:ext>
            </a:extLst>
          </p:cNvPr>
          <p:cNvPicPr>
            <a:picLocks noChangeAspect="1"/>
          </p:cNvPicPr>
          <p:nvPr>
            <p:custDataLst>
              <p:tags r:id="rId16"/>
            </p:custDataLst>
          </p:nvPr>
        </p:nvPicPr>
        <p:blipFill>
          <a:blip r:embed="rId48"/>
          <a:stretch>
            <a:fillRect/>
          </a:stretch>
        </p:blipFill>
        <p:spPr>
          <a:xfrm>
            <a:off x="10358005" y="1935305"/>
            <a:ext cx="892032" cy="922194"/>
          </a:xfrm>
          <a:prstGeom prst="rect">
            <a:avLst/>
          </a:prstGeom>
        </p:spPr>
      </p:pic>
      <p:pic>
        <p:nvPicPr>
          <p:cNvPr id="59" name="Picture 15" descr="A close up of a logo&#10;&#10;Description automatically generated">
            <a:extLst>
              <a:ext uri="{FF2B5EF4-FFF2-40B4-BE49-F238E27FC236}">
                <a16:creationId xmlns:a16="http://schemas.microsoft.com/office/drawing/2014/main" id="{1E0B5E0F-A705-405D-9C0F-B3E450FD99E8}"/>
              </a:ext>
            </a:extLst>
          </p:cNvPr>
          <p:cNvPicPr>
            <a:picLocks noChangeAspect="1"/>
          </p:cNvPicPr>
          <p:nvPr>
            <p:custDataLst>
              <p:tags r:id="rId17"/>
            </p:custDataLst>
          </p:nvPr>
        </p:nvPicPr>
        <p:blipFill>
          <a:blip r:embed="rId50"/>
          <a:stretch>
            <a:fillRect/>
          </a:stretch>
        </p:blipFill>
        <p:spPr>
          <a:xfrm>
            <a:off x="7640638" y="2938896"/>
            <a:ext cx="943697" cy="869807"/>
          </a:xfrm>
          <a:prstGeom prst="rect">
            <a:avLst/>
          </a:prstGeom>
        </p:spPr>
      </p:pic>
      <p:pic>
        <p:nvPicPr>
          <p:cNvPr id="60" name="Picture 27" descr="Icon&#10;&#10;Description automatically generated">
            <a:extLst>
              <a:ext uri="{FF2B5EF4-FFF2-40B4-BE49-F238E27FC236}">
                <a16:creationId xmlns:a16="http://schemas.microsoft.com/office/drawing/2014/main" id="{1EAFC500-0C4C-45F3-A0CE-3FAB310E8932}"/>
              </a:ext>
            </a:extLst>
          </p:cNvPr>
          <p:cNvPicPr>
            <a:picLocks noChangeAspect="1"/>
          </p:cNvPicPr>
          <p:nvPr>
            <p:custDataLst>
              <p:tags r:id="rId18"/>
            </p:custDataLst>
          </p:nvPr>
        </p:nvPicPr>
        <p:blipFill>
          <a:blip r:embed="rId46"/>
          <a:stretch>
            <a:fillRect/>
          </a:stretch>
        </p:blipFill>
        <p:spPr>
          <a:xfrm>
            <a:off x="8592127" y="1933168"/>
            <a:ext cx="830264" cy="924305"/>
          </a:xfrm>
          <a:prstGeom prst="rect">
            <a:avLst/>
          </a:prstGeom>
        </p:spPr>
      </p:pic>
      <p:pic>
        <p:nvPicPr>
          <p:cNvPr id="61" name="Picture 27" descr="Icon&#10;&#10;Description automatically generated">
            <a:extLst>
              <a:ext uri="{FF2B5EF4-FFF2-40B4-BE49-F238E27FC236}">
                <a16:creationId xmlns:a16="http://schemas.microsoft.com/office/drawing/2014/main" id="{F0083BF9-63F3-4D87-94E7-C5BDFA62B3C7}"/>
              </a:ext>
            </a:extLst>
          </p:cNvPr>
          <p:cNvPicPr>
            <a:picLocks noChangeAspect="1"/>
          </p:cNvPicPr>
          <p:nvPr>
            <p:custDataLst>
              <p:tags r:id="rId19"/>
            </p:custDataLst>
          </p:nvPr>
        </p:nvPicPr>
        <p:blipFill>
          <a:blip r:embed="rId46"/>
          <a:stretch>
            <a:fillRect/>
          </a:stretch>
        </p:blipFill>
        <p:spPr>
          <a:xfrm>
            <a:off x="9492672" y="1933167"/>
            <a:ext cx="830264" cy="924305"/>
          </a:xfrm>
          <a:prstGeom prst="rect">
            <a:avLst/>
          </a:prstGeom>
        </p:spPr>
      </p:pic>
      <p:pic>
        <p:nvPicPr>
          <p:cNvPr id="62" name="Picture 61" descr="Icon&#10;&#10;Description automatically generated">
            <a:extLst>
              <a:ext uri="{FF2B5EF4-FFF2-40B4-BE49-F238E27FC236}">
                <a16:creationId xmlns:a16="http://schemas.microsoft.com/office/drawing/2014/main" id="{C9F5EEC8-EF7A-40B8-B614-723922152BCA}"/>
              </a:ext>
            </a:extLst>
          </p:cNvPr>
          <p:cNvPicPr>
            <a:picLocks noChangeAspect="1"/>
          </p:cNvPicPr>
          <p:nvPr>
            <p:custDataLst>
              <p:tags r:id="rId20"/>
            </p:custDataLst>
          </p:nvPr>
        </p:nvPicPr>
        <p:blipFill>
          <a:blip r:embed="rId47"/>
          <a:stretch>
            <a:fillRect/>
          </a:stretch>
        </p:blipFill>
        <p:spPr>
          <a:xfrm>
            <a:off x="9551554" y="2954626"/>
            <a:ext cx="713943" cy="740931"/>
          </a:xfrm>
          <a:prstGeom prst="rect">
            <a:avLst/>
          </a:prstGeom>
        </p:spPr>
      </p:pic>
      <p:pic>
        <p:nvPicPr>
          <p:cNvPr id="64" name="Picture 5" descr="Icon&#10;&#10;Description automatically generated">
            <a:extLst>
              <a:ext uri="{FF2B5EF4-FFF2-40B4-BE49-F238E27FC236}">
                <a16:creationId xmlns:a16="http://schemas.microsoft.com/office/drawing/2014/main" id="{6AEA6BE2-9D01-48E9-AEBC-18DD073E5470}"/>
              </a:ext>
            </a:extLst>
          </p:cNvPr>
          <p:cNvPicPr>
            <a:picLocks noChangeAspect="1"/>
          </p:cNvPicPr>
          <p:nvPr>
            <p:custDataLst>
              <p:tags r:id="rId21"/>
            </p:custDataLst>
          </p:nvPr>
        </p:nvPicPr>
        <p:blipFill>
          <a:blip r:embed="rId49"/>
          <a:stretch>
            <a:fillRect/>
          </a:stretch>
        </p:blipFill>
        <p:spPr>
          <a:xfrm>
            <a:off x="10322069" y="2884776"/>
            <a:ext cx="891744" cy="868364"/>
          </a:xfrm>
          <a:prstGeom prst="rect">
            <a:avLst/>
          </a:prstGeom>
        </p:spPr>
      </p:pic>
      <p:pic>
        <p:nvPicPr>
          <p:cNvPr id="65" name="Picture 5" descr="Icon&#10;&#10;Description automatically generated">
            <a:extLst>
              <a:ext uri="{FF2B5EF4-FFF2-40B4-BE49-F238E27FC236}">
                <a16:creationId xmlns:a16="http://schemas.microsoft.com/office/drawing/2014/main" id="{D5E63FF8-EA79-4DD9-8670-4C81FE356F18}"/>
              </a:ext>
            </a:extLst>
          </p:cNvPr>
          <p:cNvPicPr>
            <a:picLocks noChangeAspect="1"/>
          </p:cNvPicPr>
          <p:nvPr>
            <p:custDataLst>
              <p:tags r:id="rId22"/>
            </p:custDataLst>
          </p:nvPr>
        </p:nvPicPr>
        <p:blipFill>
          <a:blip r:embed="rId49"/>
          <a:stretch>
            <a:fillRect/>
          </a:stretch>
        </p:blipFill>
        <p:spPr>
          <a:xfrm>
            <a:off x="1085705" y="4628140"/>
            <a:ext cx="891744" cy="868364"/>
          </a:xfrm>
          <a:prstGeom prst="rect">
            <a:avLst/>
          </a:prstGeom>
        </p:spPr>
      </p:pic>
      <p:pic>
        <p:nvPicPr>
          <p:cNvPr id="66" name="Picture 15" descr="A close up of a logo&#10;&#10;Description automatically generated">
            <a:extLst>
              <a:ext uri="{FF2B5EF4-FFF2-40B4-BE49-F238E27FC236}">
                <a16:creationId xmlns:a16="http://schemas.microsoft.com/office/drawing/2014/main" id="{A7C23E15-FD22-41D3-BE92-085E6DD39ADF}"/>
              </a:ext>
            </a:extLst>
          </p:cNvPr>
          <p:cNvPicPr>
            <a:picLocks noChangeAspect="1"/>
          </p:cNvPicPr>
          <p:nvPr>
            <p:custDataLst>
              <p:tags r:id="rId23"/>
            </p:custDataLst>
          </p:nvPr>
        </p:nvPicPr>
        <p:blipFill>
          <a:blip r:embed="rId50"/>
          <a:stretch>
            <a:fillRect/>
          </a:stretch>
        </p:blipFill>
        <p:spPr>
          <a:xfrm>
            <a:off x="2006456" y="4601441"/>
            <a:ext cx="943697" cy="869807"/>
          </a:xfrm>
          <a:prstGeom prst="rect">
            <a:avLst/>
          </a:prstGeom>
        </p:spPr>
      </p:pic>
      <p:pic>
        <p:nvPicPr>
          <p:cNvPr id="67" name="Picture 28" descr="Icon&#10;&#10;Description automatically generated">
            <a:extLst>
              <a:ext uri="{FF2B5EF4-FFF2-40B4-BE49-F238E27FC236}">
                <a16:creationId xmlns:a16="http://schemas.microsoft.com/office/drawing/2014/main" id="{E819D61E-2827-456A-873A-B09C54203597}"/>
              </a:ext>
            </a:extLst>
          </p:cNvPr>
          <p:cNvPicPr>
            <a:picLocks noChangeAspect="1"/>
          </p:cNvPicPr>
          <p:nvPr>
            <p:custDataLst>
              <p:tags r:id="rId24"/>
            </p:custDataLst>
          </p:nvPr>
        </p:nvPicPr>
        <p:blipFill>
          <a:blip r:embed="rId51"/>
          <a:stretch>
            <a:fillRect/>
          </a:stretch>
        </p:blipFill>
        <p:spPr>
          <a:xfrm>
            <a:off x="2888671" y="4555162"/>
            <a:ext cx="849025" cy="914014"/>
          </a:xfrm>
          <a:prstGeom prst="rect">
            <a:avLst/>
          </a:prstGeom>
        </p:spPr>
      </p:pic>
      <p:pic>
        <p:nvPicPr>
          <p:cNvPr id="68" name="Picture 27" descr="Icon&#10;&#10;Description automatically generated">
            <a:extLst>
              <a:ext uri="{FF2B5EF4-FFF2-40B4-BE49-F238E27FC236}">
                <a16:creationId xmlns:a16="http://schemas.microsoft.com/office/drawing/2014/main" id="{D3D6DC74-777E-429A-A4EF-A862F87C4ACE}"/>
              </a:ext>
            </a:extLst>
          </p:cNvPr>
          <p:cNvPicPr>
            <a:picLocks noChangeAspect="1"/>
          </p:cNvPicPr>
          <p:nvPr>
            <p:custDataLst>
              <p:tags r:id="rId25"/>
            </p:custDataLst>
          </p:nvPr>
        </p:nvPicPr>
        <p:blipFill>
          <a:blip r:embed="rId46"/>
          <a:stretch>
            <a:fillRect/>
          </a:stretch>
        </p:blipFill>
        <p:spPr>
          <a:xfrm>
            <a:off x="3777673" y="4473169"/>
            <a:ext cx="911082" cy="1016668"/>
          </a:xfrm>
          <a:prstGeom prst="rect">
            <a:avLst/>
          </a:prstGeom>
        </p:spPr>
      </p:pic>
      <p:pic>
        <p:nvPicPr>
          <p:cNvPr id="69" name="Picture 81" descr="Shape, circle&#10;&#10;Description automatically generated">
            <a:extLst>
              <a:ext uri="{FF2B5EF4-FFF2-40B4-BE49-F238E27FC236}">
                <a16:creationId xmlns:a16="http://schemas.microsoft.com/office/drawing/2014/main" id="{A3B2B3A4-2903-4994-A3FB-B1BF957F30DE}"/>
              </a:ext>
            </a:extLst>
          </p:cNvPr>
          <p:cNvPicPr>
            <a:picLocks noChangeAspect="1"/>
          </p:cNvPicPr>
          <p:nvPr>
            <p:custDataLst>
              <p:tags r:id="rId26"/>
            </p:custDataLst>
          </p:nvPr>
        </p:nvPicPr>
        <p:blipFill>
          <a:blip r:embed="rId48"/>
          <a:stretch>
            <a:fillRect/>
          </a:stretch>
        </p:blipFill>
        <p:spPr>
          <a:xfrm>
            <a:off x="4689186" y="4544578"/>
            <a:ext cx="892032" cy="922194"/>
          </a:xfrm>
          <a:prstGeom prst="rect">
            <a:avLst/>
          </a:prstGeom>
        </p:spPr>
      </p:pic>
      <p:pic>
        <p:nvPicPr>
          <p:cNvPr id="70" name="Picture 17" descr="Icon&#10;&#10;Description automatically generated">
            <a:extLst>
              <a:ext uri="{FF2B5EF4-FFF2-40B4-BE49-F238E27FC236}">
                <a16:creationId xmlns:a16="http://schemas.microsoft.com/office/drawing/2014/main" id="{18212DFD-F88F-414A-90F6-F93036A974BD}"/>
              </a:ext>
            </a:extLst>
          </p:cNvPr>
          <p:cNvPicPr>
            <a:picLocks noChangeAspect="1"/>
          </p:cNvPicPr>
          <p:nvPr>
            <p:custDataLst>
              <p:tags r:id="rId27"/>
            </p:custDataLst>
          </p:nvPr>
        </p:nvPicPr>
        <p:blipFill>
          <a:blip r:embed="rId44"/>
          <a:stretch>
            <a:fillRect/>
          </a:stretch>
        </p:blipFill>
        <p:spPr>
          <a:xfrm>
            <a:off x="2003712" y="5496645"/>
            <a:ext cx="941244" cy="939657"/>
          </a:xfrm>
          <a:prstGeom prst="rect">
            <a:avLst/>
          </a:prstGeom>
        </p:spPr>
      </p:pic>
      <p:pic>
        <p:nvPicPr>
          <p:cNvPr id="71" name="Picture 8" descr="Icon&#10;&#10;Description automatically generated">
            <a:extLst>
              <a:ext uri="{FF2B5EF4-FFF2-40B4-BE49-F238E27FC236}">
                <a16:creationId xmlns:a16="http://schemas.microsoft.com/office/drawing/2014/main" id="{A84C19CD-3811-4686-AE3F-C89057846252}"/>
              </a:ext>
            </a:extLst>
          </p:cNvPr>
          <p:cNvPicPr>
            <a:picLocks noChangeAspect="1"/>
          </p:cNvPicPr>
          <p:nvPr>
            <p:custDataLst>
              <p:tags r:id="rId28"/>
            </p:custDataLst>
          </p:nvPr>
        </p:nvPicPr>
        <p:blipFill>
          <a:blip r:embed="rId52"/>
          <a:stretch>
            <a:fillRect/>
          </a:stretch>
        </p:blipFill>
        <p:spPr>
          <a:xfrm>
            <a:off x="4514415" y="5528537"/>
            <a:ext cx="913968" cy="907623"/>
          </a:xfrm>
          <a:prstGeom prst="rect">
            <a:avLst/>
          </a:prstGeom>
        </p:spPr>
      </p:pic>
      <p:pic>
        <p:nvPicPr>
          <p:cNvPr id="72" name="Picture 18" descr="Icon&#10;&#10;Description automatically generated">
            <a:extLst>
              <a:ext uri="{FF2B5EF4-FFF2-40B4-BE49-F238E27FC236}">
                <a16:creationId xmlns:a16="http://schemas.microsoft.com/office/drawing/2014/main" id="{D8ADA1C4-6F56-4140-82FE-0C4034DB4A2C}"/>
              </a:ext>
            </a:extLst>
          </p:cNvPr>
          <p:cNvPicPr>
            <a:picLocks noChangeAspect="1"/>
          </p:cNvPicPr>
          <p:nvPr>
            <p:custDataLst>
              <p:tags r:id="rId29"/>
            </p:custDataLst>
          </p:nvPr>
        </p:nvPicPr>
        <p:blipFill>
          <a:blip r:embed="rId45"/>
          <a:stretch>
            <a:fillRect/>
          </a:stretch>
        </p:blipFill>
        <p:spPr>
          <a:xfrm>
            <a:off x="3009610" y="5666653"/>
            <a:ext cx="632404" cy="621292"/>
          </a:xfrm>
          <a:prstGeom prst="rect">
            <a:avLst/>
          </a:prstGeom>
        </p:spPr>
      </p:pic>
      <p:pic>
        <p:nvPicPr>
          <p:cNvPr id="73" name="Picture 18" descr="Icon&#10;&#10;Description automatically generated">
            <a:extLst>
              <a:ext uri="{FF2B5EF4-FFF2-40B4-BE49-F238E27FC236}">
                <a16:creationId xmlns:a16="http://schemas.microsoft.com/office/drawing/2014/main" id="{55677DDA-34D1-42CA-A5E7-BDBD0CB81A34}"/>
              </a:ext>
            </a:extLst>
          </p:cNvPr>
          <p:cNvPicPr>
            <a:picLocks noChangeAspect="1"/>
          </p:cNvPicPr>
          <p:nvPr>
            <p:custDataLst>
              <p:tags r:id="rId30"/>
            </p:custDataLst>
          </p:nvPr>
        </p:nvPicPr>
        <p:blipFill>
          <a:blip r:embed="rId45"/>
          <a:stretch>
            <a:fillRect/>
          </a:stretch>
        </p:blipFill>
        <p:spPr>
          <a:xfrm>
            <a:off x="3748519" y="5655107"/>
            <a:ext cx="632404" cy="621292"/>
          </a:xfrm>
          <a:prstGeom prst="rect">
            <a:avLst/>
          </a:prstGeom>
        </p:spPr>
      </p:pic>
      <p:pic>
        <p:nvPicPr>
          <p:cNvPr id="74" name="Picture 15" descr="A close up of a logo&#10;&#10;Description automatically generated">
            <a:extLst>
              <a:ext uri="{FF2B5EF4-FFF2-40B4-BE49-F238E27FC236}">
                <a16:creationId xmlns:a16="http://schemas.microsoft.com/office/drawing/2014/main" id="{38B0259B-0E62-4E1C-AEFD-0984EF061ED9}"/>
              </a:ext>
            </a:extLst>
          </p:cNvPr>
          <p:cNvPicPr>
            <a:picLocks noChangeAspect="1"/>
          </p:cNvPicPr>
          <p:nvPr>
            <p:custDataLst>
              <p:tags r:id="rId31"/>
            </p:custDataLst>
          </p:nvPr>
        </p:nvPicPr>
        <p:blipFill>
          <a:blip r:embed="rId50"/>
          <a:stretch>
            <a:fillRect/>
          </a:stretch>
        </p:blipFill>
        <p:spPr>
          <a:xfrm rot="5640000">
            <a:off x="1082819" y="5559713"/>
            <a:ext cx="943697" cy="869807"/>
          </a:xfrm>
          <a:prstGeom prst="rect">
            <a:avLst/>
          </a:prstGeom>
        </p:spPr>
      </p:pic>
      <p:pic>
        <p:nvPicPr>
          <p:cNvPr id="75" name="Picture 27" descr="Icon&#10;&#10;Description automatically generated">
            <a:extLst>
              <a:ext uri="{FF2B5EF4-FFF2-40B4-BE49-F238E27FC236}">
                <a16:creationId xmlns:a16="http://schemas.microsoft.com/office/drawing/2014/main" id="{79F79480-37B3-4247-9286-D8A72784C969}"/>
              </a:ext>
            </a:extLst>
          </p:cNvPr>
          <p:cNvPicPr>
            <a:picLocks noChangeAspect="1"/>
          </p:cNvPicPr>
          <p:nvPr>
            <p:custDataLst>
              <p:tags r:id="rId32"/>
            </p:custDataLst>
          </p:nvPr>
        </p:nvPicPr>
        <p:blipFill>
          <a:blip r:embed="rId46"/>
          <a:stretch>
            <a:fillRect/>
          </a:stretch>
        </p:blipFill>
        <p:spPr>
          <a:xfrm>
            <a:off x="6941129" y="4565533"/>
            <a:ext cx="911082" cy="1016668"/>
          </a:xfrm>
          <a:prstGeom prst="rect">
            <a:avLst/>
          </a:prstGeom>
        </p:spPr>
      </p:pic>
      <p:pic>
        <p:nvPicPr>
          <p:cNvPr id="76" name="Picture 18" descr="Icon&#10;&#10;Description automatically generated">
            <a:extLst>
              <a:ext uri="{FF2B5EF4-FFF2-40B4-BE49-F238E27FC236}">
                <a16:creationId xmlns:a16="http://schemas.microsoft.com/office/drawing/2014/main" id="{AF901A4A-107F-4E0F-A91D-C08FF8833D76}"/>
              </a:ext>
            </a:extLst>
          </p:cNvPr>
          <p:cNvPicPr>
            <a:picLocks noChangeAspect="1"/>
          </p:cNvPicPr>
          <p:nvPr>
            <p:custDataLst>
              <p:tags r:id="rId33"/>
            </p:custDataLst>
          </p:nvPr>
        </p:nvPicPr>
        <p:blipFill>
          <a:blip r:embed="rId45"/>
          <a:stretch>
            <a:fillRect/>
          </a:stretch>
        </p:blipFill>
        <p:spPr>
          <a:xfrm>
            <a:off x="7119792" y="5655107"/>
            <a:ext cx="632404" cy="621292"/>
          </a:xfrm>
          <a:prstGeom prst="rect">
            <a:avLst/>
          </a:prstGeom>
        </p:spPr>
      </p:pic>
      <p:pic>
        <p:nvPicPr>
          <p:cNvPr id="77" name="Picture 28" descr="Icon&#10;&#10;Description automatically generated">
            <a:extLst>
              <a:ext uri="{FF2B5EF4-FFF2-40B4-BE49-F238E27FC236}">
                <a16:creationId xmlns:a16="http://schemas.microsoft.com/office/drawing/2014/main" id="{F5D02570-9215-4574-AD54-856B38CB7741}"/>
              </a:ext>
            </a:extLst>
          </p:cNvPr>
          <p:cNvPicPr>
            <a:picLocks noChangeAspect="1"/>
          </p:cNvPicPr>
          <p:nvPr>
            <p:custDataLst>
              <p:tags r:id="rId34"/>
            </p:custDataLst>
          </p:nvPr>
        </p:nvPicPr>
        <p:blipFill>
          <a:blip r:embed="rId51"/>
          <a:stretch>
            <a:fillRect/>
          </a:stretch>
        </p:blipFill>
        <p:spPr>
          <a:xfrm>
            <a:off x="7841672" y="4612889"/>
            <a:ext cx="849025" cy="914014"/>
          </a:xfrm>
          <a:prstGeom prst="rect">
            <a:avLst/>
          </a:prstGeom>
        </p:spPr>
      </p:pic>
      <p:pic>
        <p:nvPicPr>
          <p:cNvPr id="78" name="Picture 77" descr="Icon&#10;&#10;Description automatically generated">
            <a:extLst>
              <a:ext uri="{FF2B5EF4-FFF2-40B4-BE49-F238E27FC236}">
                <a16:creationId xmlns:a16="http://schemas.microsoft.com/office/drawing/2014/main" id="{46913C29-F9AB-44F8-A427-3B7049012954}"/>
              </a:ext>
            </a:extLst>
          </p:cNvPr>
          <p:cNvPicPr>
            <a:picLocks noChangeAspect="1"/>
          </p:cNvPicPr>
          <p:nvPr>
            <p:custDataLst>
              <p:tags r:id="rId35"/>
            </p:custDataLst>
          </p:nvPr>
        </p:nvPicPr>
        <p:blipFill>
          <a:blip r:embed="rId47"/>
          <a:stretch>
            <a:fillRect/>
          </a:stretch>
        </p:blipFill>
        <p:spPr>
          <a:xfrm>
            <a:off x="2901372" y="2088718"/>
            <a:ext cx="713943" cy="740931"/>
          </a:xfrm>
          <a:prstGeom prst="rect">
            <a:avLst/>
          </a:prstGeom>
        </p:spPr>
      </p:pic>
      <p:pic>
        <p:nvPicPr>
          <p:cNvPr id="79" name="Picture 78" descr="Icon&#10;&#10;Description automatically generated">
            <a:extLst>
              <a:ext uri="{FF2B5EF4-FFF2-40B4-BE49-F238E27FC236}">
                <a16:creationId xmlns:a16="http://schemas.microsoft.com/office/drawing/2014/main" id="{BC4DFDF6-EEFE-4C32-9A4D-DED04F563189}"/>
              </a:ext>
            </a:extLst>
          </p:cNvPr>
          <p:cNvPicPr>
            <a:picLocks noChangeAspect="1"/>
          </p:cNvPicPr>
          <p:nvPr>
            <p:custDataLst>
              <p:tags r:id="rId36"/>
            </p:custDataLst>
          </p:nvPr>
        </p:nvPicPr>
        <p:blipFill>
          <a:blip r:embed="rId47"/>
          <a:stretch>
            <a:fillRect/>
          </a:stretch>
        </p:blipFill>
        <p:spPr>
          <a:xfrm>
            <a:off x="8731827" y="4709536"/>
            <a:ext cx="713943" cy="740931"/>
          </a:xfrm>
          <a:prstGeom prst="rect">
            <a:avLst/>
          </a:prstGeom>
        </p:spPr>
      </p:pic>
      <p:pic>
        <p:nvPicPr>
          <p:cNvPr id="80" name="Picture 5" descr="Icon&#10;&#10;Description automatically generated">
            <a:extLst>
              <a:ext uri="{FF2B5EF4-FFF2-40B4-BE49-F238E27FC236}">
                <a16:creationId xmlns:a16="http://schemas.microsoft.com/office/drawing/2014/main" id="{E6F2F38C-2EF3-40E3-B7A2-F192904E2E7F}"/>
              </a:ext>
            </a:extLst>
          </p:cNvPr>
          <p:cNvPicPr>
            <a:picLocks noChangeAspect="1"/>
          </p:cNvPicPr>
          <p:nvPr>
            <p:custDataLst>
              <p:tags r:id="rId37"/>
            </p:custDataLst>
          </p:nvPr>
        </p:nvPicPr>
        <p:blipFill>
          <a:blip r:embed="rId49"/>
          <a:stretch>
            <a:fillRect/>
          </a:stretch>
        </p:blipFill>
        <p:spPr>
          <a:xfrm>
            <a:off x="9409978" y="4616594"/>
            <a:ext cx="891744" cy="868364"/>
          </a:xfrm>
          <a:prstGeom prst="rect">
            <a:avLst/>
          </a:prstGeom>
        </p:spPr>
      </p:pic>
      <p:pic>
        <p:nvPicPr>
          <p:cNvPr id="81" name="Picture 15" descr="A close up of a logo&#10;&#10;Description automatically generated">
            <a:extLst>
              <a:ext uri="{FF2B5EF4-FFF2-40B4-BE49-F238E27FC236}">
                <a16:creationId xmlns:a16="http://schemas.microsoft.com/office/drawing/2014/main" id="{FE90B620-6D9D-4FE9-832E-39524E721C60}"/>
              </a:ext>
            </a:extLst>
          </p:cNvPr>
          <p:cNvPicPr>
            <a:picLocks noChangeAspect="1"/>
          </p:cNvPicPr>
          <p:nvPr>
            <p:custDataLst>
              <p:tags r:id="rId38"/>
            </p:custDataLst>
          </p:nvPr>
        </p:nvPicPr>
        <p:blipFill>
          <a:blip r:embed="rId50"/>
          <a:stretch>
            <a:fillRect/>
          </a:stretch>
        </p:blipFill>
        <p:spPr>
          <a:xfrm>
            <a:off x="10330729" y="4589895"/>
            <a:ext cx="943697" cy="869807"/>
          </a:xfrm>
          <a:prstGeom prst="rect">
            <a:avLst/>
          </a:prstGeom>
        </p:spPr>
      </p:pic>
      <p:sp>
        <p:nvSpPr>
          <p:cNvPr id="2" name="TextBox 1">
            <a:extLst>
              <a:ext uri="{FF2B5EF4-FFF2-40B4-BE49-F238E27FC236}">
                <a16:creationId xmlns:a16="http://schemas.microsoft.com/office/drawing/2014/main" id="{E84B373F-BD14-4ECE-B062-9F27939A6A8C}"/>
              </a:ext>
            </a:extLst>
          </p:cNvPr>
          <p:cNvSpPr txBox="1"/>
          <p:nvPr>
            <p:custDataLst>
              <p:tags r:id="rId3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
        <p:nvSpPr>
          <p:cNvPr id="5" name="TextBox 4">
            <a:extLst>
              <a:ext uri="{FF2B5EF4-FFF2-40B4-BE49-F238E27FC236}">
                <a16:creationId xmlns:a16="http://schemas.microsoft.com/office/drawing/2014/main" id="{6FDC8978-5160-4B0A-A7C8-8C9A342A13B8}"/>
              </a:ext>
            </a:extLst>
          </p:cNvPr>
          <p:cNvSpPr txBox="1"/>
          <p:nvPr>
            <p:custDataLst>
              <p:tags r:id="rId40"/>
            </p:custDataLst>
          </p:nvPr>
        </p:nvSpPr>
        <p:spPr>
          <a:xfrm>
            <a:off x="950764" y="365779"/>
            <a:ext cx="5256072"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Mise en situation – Compter par bonds</a:t>
            </a:r>
          </a:p>
        </p:txBody>
      </p:sp>
      <p:sp>
        <p:nvSpPr>
          <p:cNvPr id="27" name="Rectangle 26">
            <a:extLst>
              <a:ext uri="{FF2B5EF4-FFF2-40B4-BE49-F238E27FC236}">
                <a16:creationId xmlns:a16="http://schemas.microsoft.com/office/drawing/2014/main" id="{2FFE1002-E844-3642-A0B9-10BEEFD39A80}"/>
              </a:ext>
            </a:extLst>
          </p:cNvPr>
          <p:cNvSpPr/>
          <p:nvPr>
            <p:custDataLst>
              <p:tags r:id="rId41"/>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4094694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618742" y="1037835"/>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CA" sz="3200" b="1" dirty="0">
                <a:solidFill>
                  <a:srgbClr val="70AD47"/>
                </a:solidFill>
                <a:latin typeface="Montserrat"/>
              </a:rPr>
              <a:t>Démarche et conseils</a:t>
            </a:r>
            <a:endParaRPr lang="fr-CA" sz="3200" b="1" i="0" u="none" strike="noStrike" kern="1200" cap="none" spc="0" normalizeH="0" baseline="0" noProof="0" dirty="0">
              <a:ln>
                <a:noFill/>
              </a:ln>
              <a:solidFill>
                <a:srgbClr val="70AD47"/>
              </a:solidFill>
              <a:effectLst/>
              <a:uLnTx/>
              <a:uFillTx/>
              <a:latin typeface="Montserrat" panose="020B0604020202020204" charset="0"/>
              <a:cs typeface="Arial"/>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3"/>
            </p:custDataLst>
          </p:nvPr>
        </p:nvSpPr>
        <p:spPr>
          <a:xfrm>
            <a:off x="886408" y="365779"/>
            <a:ext cx="555747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fr-CA" sz="2400" dirty="0">
                <a:solidFill>
                  <a:prstClr val="white"/>
                </a:solidFill>
                <a:cs typeface="Cavolini"/>
              </a:rPr>
              <a:t>Compter par bonds</a:t>
            </a:r>
          </a:p>
        </p:txBody>
      </p:sp>
      <p:sp>
        <p:nvSpPr>
          <p:cNvPr id="6" name="Rectangle 42">
            <a:extLst>
              <a:ext uri="{FF2B5EF4-FFF2-40B4-BE49-F238E27FC236}">
                <a16:creationId xmlns:a16="http://schemas.microsoft.com/office/drawing/2014/main" id="{C33399A6-C4F2-4335-8AF8-3B62FC7FDEBF}"/>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5"/>
            </p:custDataLst>
          </p:nvPr>
        </p:nvSpPr>
        <p:spPr>
          <a:xfrm>
            <a:off x="618742" y="1576788"/>
            <a:ext cx="102561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cs typeface="Arial"/>
              </a:rPr>
              <a:t>Utiliser des outils technologiques qui permettent aux élèves de pouvoir manipuler les nombres et visualiser le comptage par bonds tels </a:t>
            </a:r>
            <a:r>
              <a:rPr lang="fr-CA" sz="2400" dirty="0" smtClean="0">
                <a:cs typeface="Arial"/>
              </a:rPr>
              <a:t>que :</a:t>
            </a:r>
            <a:endParaRPr lang="fr-CA" sz="2400" dirty="0">
              <a:cs typeface="Arial"/>
            </a:endParaRPr>
          </a:p>
        </p:txBody>
      </p:sp>
      <p:pic>
        <p:nvPicPr>
          <p:cNvPr id="3" name="Image 2"/>
          <p:cNvPicPr>
            <a:picLocks noChangeAspect="1"/>
          </p:cNvPicPr>
          <p:nvPr>
            <p:custDataLst>
              <p:tags r:id="rId6"/>
            </p:custDataLst>
          </p:nvPr>
        </p:nvPicPr>
        <p:blipFill>
          <a:blip r:embed="rId14"/>
          <a:stretch>
            <a:fillRect/>
          </a:stretch>
        </p:blipFill>
        <p:spPr>
          <a:xfrm>
            <a:off x="348108" y="2533883"/>
            <a:ext cx="2207197" cy="1821047"/>
          </a:xfrm>
          <a:prstGeom prst="rect">
            <a:avLst/>
          </a:prstGeom>
        </p:spPr>
      </p:pic>
      <p:pic>
        <p:nvPicPr>
          <p:cNvPr id="8" name="Image 7"/>
          <p:cNvPicPr>
            <a:picLocks noChangeAspect="1"/>
          </p:cNvPicPr>
          <p:nvPr>
            <p:custDataLst>
              <p:tags r:id="rId7"/>
            </p:custDataLst>
          </p:nvPr>
        </p:nvPicPr>
        <p:blipFill>
          <a:blip r:embed="rId15"/>
          <a:stretch>
            <a:fillRect/>
          </a:stretch>
        </p:blipFill>
        <p:spPr>
          <a:xfrm>
            <a:off x="3366397" y="3971195"/>
            <a:ext cx="2349130" cy="1708852"/>
          </a:xfrm>
          <a:prstGeom prst="rect">
            <a:avLst/>
          </a:prstGeom>
        </p:spPr>
      </p:pic>
      <p:sp>
        <p:nvSpPr>
          <p:cNvPr id="9" name="Rectangle 8"/>
          <p:cNvSpPr/>
          <p:nvPr>
            <p:custDataLst>
              <p:tags r:id="rId8"/>
            </p:custDataLst>
          </p:nvPr>
        </p:nvSpPr>
        <p:spPr>
          <a:xfrm>
            <a:off x="4737724" y="5868395"/>
            <a:ext cx="5048626" cy="369332"/>
          </a:xfrm>
          <a:prstGeom prst="rect">
            <a:avLst/>
          </a:prstGeom>
        </p:spPr>
        <p:txBody>
          <a:bodyPr wrap="none">
            <a:spAutoFit/>
          </a:bodyPr>
          <a:lstStyle/>
          <a:p>
            <a:r>
              <a:rPr lang="fr-CA">
                <a:hlinkClick r:id="rId16"/>
              </a:rPr>
              <a:t>https://apps.mathlearningcenter.org/number-rack/</a:t>
            </a:r>
            <a:r>
              <a:rPr lang="fr-CA"/>
              <a:t> </a:t>
            </a:r>
          </a:p>
        </p:txBody>
      </p:sp>
      <p:pic>
        <p:nvPicPr>
          <p:cNvPr id="10" name="Image 9"/>
          <p:cNvPicPr>
            <a:picLocks noChangeAspect="1"/>
          </p:cNvPicPr>
          <p:nvPr>
            <p:custDataLst>
              <p:tags r:id="rId9"/>
            </p:custDataLst>
          </p:nvPr>
        </p:nvPicPr>
        <p:blipFill>
          <a:blip r:embed="rId17"/>
          <a:stretch>
            <a:fillRect/>
          </a:stretch>
        </p:blipFill>
        <p:spPr>
          <a:xfrm>
            <a:off x="6526620" y="3305065"/>
            <a:ext cx="4071716" cy="1184586"/>
          </a:xfrm>
          <a:prstGeom prst="rect">
            <a:avLst/>
          </a:prstGeom>
        </p:spPr>
      </p:pic>
      <p:sp>
        <p:nvSpPr>
          <p:cNvPr id="11" name="Rectangle 10"/>
          <p:cNvSpPr/>
          <p:nvPr>
            <p:custDataLst>
              <p:tags r:id="rId10"/>
            </p:custDataLst>
          </p:nvPr>
        </p:nvSpPr>
        <p:spPr>
          <a:xfrm>
            <a:off x="6443885" y="2791515"/>
            <a:ext cx="4237186" cy="369332"/>
          </a:xfrm>
          <a:prstGeom prst="rect">
            <a:avLst/>
          </a:prstGeom>
        </p:spPr>
        <p:txBody>
          <a:bodyPr wrap="none">
            <a:spAutoFit/>
          </a:bodyPr>
          <a:lstStyle/>
          <a:p>
            <a:r>
              <a:rPr lang="en-CA">
                <a:hlinkClick r:id="rId18"/>
              </a:rPr>
              <a:t>Number Line, by The Math Learning Center</a:t>
            </a:r>
            <a:endParaRPr lang="fr-CA"/>
          </a:p>
        </p:txBody>
      </p:sp>
      <p:sp>
        <p:nvSpPr>
          <p:cNvPr id="12" name="Rectangle 11"/>
          <p:cNvSpPr/>
          <p:nvPr>
            <p:custDataLst>
              <p:tags r:id="rId11"/>
            </p:custDataLst>
          </p:nvPr>
        </p:nvSpPr>
        <p:spPr>
          <a:xfrm>
            <a:off x="393494" y="4825621"/>
            <a:ext cx="2161811" cy="1323439"/>
          </a:xfrm>
          <a:prstGeom prst="rect">
            <a:avLst/>
          </a:prstGeom>
        </p:spPr>
        <p:txBody>
          <a:bodyPr wrap="square">
            <a:spAutoFit/>
          </a:bodyPr>
          <a:lstStyle/>
          <a:p>
            <a:pPr>
              <a:defRPr/>
            </a:pPr>
            <a:r>
              <a:rPr lang="fr-CA" sz="1600" u="sng">
                <a:hlinkClick r:id="rId19" tooltip="https://mathies.ca/tools/numberchart/index.html?show=true&amp;title=tableau%20des%20nombres&amp;language=fr"/>
              </a:rPr>
              <a:t>https://mathies.ca/tools/NumberChart/index.html?show=true&amp;title=Tableau%20des%20nombres&amp;language=fr</a:t>
            </a:r>
            <a:endParaRPr lang="fr-CA" sz="1600">
              <a:ea typeface="+mn-lt"/>
              <a:cs typeface="+mn-lt"/>
            </a:endParaRPr>
          </a:p>
        </p:txBody>
      </p:sp>
    </p:spTree>
    <p:extLst>
      <p:ext uri="{BB962C8B-B14F-4D97-AF65-F5344CB8AC3E}">
        <p14:creationId xmlns:p14="http://schemas.microsoft.com/office/powerpoint/2010/main" val="3651974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custDataLst>
              <p:tags r:id="rId2"/>
            </p:custDataLst>
          </p:nvPr>
        </p:nvSpPr>
        <p:spPr>
          <a:xfrm>
            <a:off x="536217" y="1085609"/>
            <a:ext cx="4525642"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CA" sz="3200" b="1" dirty="0">
                <a:solidFill>
                  <a:srgbClr val="70AD47"/>
                </a:solidFill>
                <a:latin typeface="Montserrat"/>
              </a:rPr>
              <a:t>Démarche et conseils</a:t>
            </a:r>
            <a:endParaRPr lang="fr-CA" sz="3200" b="1" i="0" u="none" strike="noStrike" kern="1200" cap="none" spc="0" normalizeH="0" baseline="0" noProof="0" dirty="0">
              <a:ln>
                <a:noFill/>
              </a:ln>
              <a:solidFill>
                <a:srgbClr val="70AD47"/>
              </a:solidFill>
              <a:effectLst/>
              <a:uLnTx/>
              <a:uFillTx/>
              <a:latin typeface="Montserrat" panose="020B0604020202020204" charset="0"/>
              <a:cs typeface="Arial"/>
            </a:endParaRPr>
          </a:p>
        </p:txBody>
      </p:sp>
      <p:sp>
        <p:nvSpPr>
          <p:cNvPr id="7" name="ZoneTexte 6">
            <a:extLst>
              <a:ext uri="{FF2B5EF4-FFF2-40B4-BE49-F238E27FC236}">
                <a16:creationId xmlns:a16="http://schemas.microsoft.com/office/drawing/2014/main" id="{9D06A13A-FFE8-4F3C-9645-E745E7B174BE}"/>
              </a:ext>
            </a:extLst>
          </p:cNvPr>
          <p:cNvSpPr txBox="1"/>
          <p:nvPr>
            <p:custDataLst>
              <p:tags r:id="rId3"/>
            </p:custDataLst>
          </p:nvPr>
        </p:nvSpPr>
        <p:spPr>
          <a:xfrm>
            <a:off x="536217" y="1870702"/>
            <a:ext cx="1025611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cs typeface="Arial"/>
              </a:rPr>
              <a:t>Dans le cas où les élèves ne peuvent pas accéder aux outils technologiques, il est possible d’utiliser le tableau de 100 proposé à la diapositive </a:t>
            </a:r>
            <a:r>
              <a:rPr lang="fr-CA" sz="2400" dirty="0" smtClean="0">
                <a:cs typeface="Arial"/>
              </a:rPr>
              <a:t>23.</a:t>
            </a:r>
            <a:endParaRPr lang="fr-CA" sz="2400" dirty="0">
              <a:cs typeface="Arial"/>
            </a:endParaRPr>
          </a:p>
          <a:p>
            <a:endParaRPr lang="fr-CA" sz="2400" dirty="0">
              <a:cs typeface="Arial"/>
            </a:endParaRPr>
          </a:p>
          <a:p>
            <a:r>
              <a:rPr lang="fr-CA" sz="2400" dirty="0">
                <a:cs typeface="Arial"/>
              </a:rPr>
              <a:t>Proposer aux élèves de compter par différents bonds et les inviter à se servir des jetons pour illustrer le comptage. Par </a:t>
            </a:r>
            <a:r>
              <a:rPr lang="fr-CA" sz="2400" dirty="0" smtClean="0">
                <a:cs typeface="Arial"/>
              </a:rPr>
              <a:t>exemple, </a:t>
            </a:r>
            <a:r>
              <a:rPr lang="fr-CA" sz="2400" dirty="0">
                <a:cs typeface="Arial"/>
              </a:rPr>
              <a:t>pour compter par bonds de deux, les élèves placeront les jetons sur 2, 4, 6, 8, jusqu’à 100.</a:t>
            </a:r>
          </a:p>
          <a:p>
            <a:endParaRPr lang="fr-CA" sz="2400" dirty="0">
              <a:cs typeface="Arial"/>
            </a:endParaRPr>
          </a:p>
        </p:txBody>
      </p:sp>
      <p:sp>
        <p:nvSpPr>
          <p:cNvPr id="10" name="TextBox 43">
            <a:extLst>
              <a:ext uri="{FF2B5EF4-FFF2-40B4-BE49-F238E27FC236}">
                <a16:creationId xmlns:a16="http://schemas.microsoft.com/office/drawing/2014/main" id="{F68FE4BA-E5F7-4F68-ACA6-0739B3EA1EB0}"/>
              </a:ext>
            </a:extLst>
          </p:cNvPr>
          <p:cNvSpPr txBox="1"/>
          <p:nvPr>
            <p:custDataLst>
              <p:tags r:id="rId4"/>
            </p:custDataLst>
          </p:nvPr>
        </p:nvSpPr>
        <p:spPr>
          <a:xfrm>
            <a:off x="886408" y="365779"/>
            <a:ext cx="6375629" cy="415498"/>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en-US" sz="2100" dirty="0">
                <a:solidFill>
                  <a:prstClr val="white"/>
                </a:solidFill>
                <a:latin typeface="Cavolini"/>
                <a:cs typeface="Cavolini"/>
              </a:rPr>
              <a:t>Mise </a:t>
            </a:r>
            <a:r>
              <a:rPr lang="en-US" sz="2100" dirty="0" err="1">
                <a:solidFill>
                  <a:prstClr val="white"/>
                </a:solidFill>
                <a:latin typeface="Cavolini"/>
                <a:cs typeface="Cavolini"/>
              </a:rPr>
              <a:t>en</a:t>
            </a:r>
            <a:r>
              <a:rPr lang="en-US" sz="2100" dirty="0">
                <a:solidFill>
                  <a:prstClr val="white"/>
                </a:solidFill>
                <a:latin typeface="Cavolini"/>
                <a:cs typeface="Cavolini"/>
              </a:rPr>
              <a:t> situation – </a:t>
            </a:r>
            <a:r>
              <a:rPr lang="fr-CA" sz="2100" dirty="0">
                <a:solidFill>
                  <a:prstClr val="white"/>
                </a:solidFill>
                <a:latin typeface="Cavolini"/>
                <a:cs typeface="Cavolini"/>
              </a:rPr>
              <a:t>Compter par bonds</a:t>
            </a:r>
            <a:endParaRPr lang="fr-CA" dirty="0">
              <a:solidFill>
                <a:schemeClr val="bg1"/>
              </a:solidFill>
              <a:latin typeface="Cavolini"/>
              <a:ea typeface="+mn-lt"/>
              <a:cs typeface="+mn-lt"/>
            </a:endParaRPr>
          </a:p>
        </p:txBody>
      </p:sp>
      <p:sp>
        <p:nvSpPr>
          <p:cNvPr id="11" name="Rectangle 42">
            <a:extLst>
              <a:ext uri="{FF2B5EF4-FFF2-40B4-BE49-F238E27FC236}">
                <a16:creationId xmlns:a16="http://schemas.microsoft.com/office/drawing/2014/main" id="{34CB0757-2524-4493-8338-BE53B4448DD9}"/>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904179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01172" y="119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8" name="TextBox 7">
            <a:extLst>
              <a:ext uri="{FF2B5EF4-FFF2-40B4-BE49-F238E27FC236}">
                <a16:creationId xmlns:a16="http://schemas.microsoft.com/office/drawing/2014/main" id="{661345C9-DE5B-49EC-9967-712A615CFE52}"/>
              </a:ext>
            </a:extLst>
          </p:cNvPr>
          <p:cNvSpPr txBox="1"/>
          <p:nvPr>
            <p:custDataLst>
              <p:tags r:id="rId3"/>
            </p:custDataLst>
          </p:nvPr>
        </p:nvSpPr>
        <p:spPr>
          <a:xfrm>
            <a:off x="346756" y="1280083"/>
            <a:ext cx="6447382"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400" dirty="0"/>
              <a:t>Sers-toi des jetons pour montrer comment compter par bonds.</a:t>
            </a:r>
            <a:endParaRPr lang="fr-CA" sz="2400" dirty="0">
              <a:cs typeface="Calibri"/>
            </a:endParaRPr>
          </a:p>
        </p:txBody>
      </p:sp>
      <p:sp>
        <p:nvSpPr>
          <p:cNvPr id="4" name="TextBox 3">
            <a:extLst>
              <a:ext uri="{FF2B5EF4-FFF2-40B4-BE49-F238E27FC236}">
                <a16:creationId xmlns:a16="http://schemas.microsoft.com/office/drawing/2014/main" id="{28863807-4056-4396-A6EC-2A282EA7D541}"/>
              </a:ext>
            </a:extLst>
          </p:cNvPr>
          <p:cNvSpPr txBox="1"/>
          <p:nvPr>
            <p:custDataLst>
              <p:tags r:id="rId4"/>
            </p:custDataLst>
          </p:nvPr>
        </p:nvSpPr>
        <p:spPr>
          <a:xfrm>
            <a:off x="1044895" y="437422"/>
            <a:ext cx="5051105"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a:t>
            </a:r>
            <a:r>
              <a:rPr lang="en-US" sz="2400" dirty="0" err="1">
                <a:solidFill>
                  <a:prstClr val="white"/>
                </a:solidFill>
                <a:cs typeface="Cavolini"/>
              </a:rPr>
              <a:t>Compter</a:t>
            </a:r>
            <a:r>
              <a:rPr lang="en-US" sz="2400" dirty="0">
                <a:solidFill>
                  <a:prstClr val="white"/>
                </a:solidFill>
                <a:cs typeface="Cavolini"/>
              </a:rPr>
              <a:t> par bonds</a:t>
            </a:r>
            <a:endParaRPr lang="fr-FR" sz="2400" dirty="0">
              <a:solidFill>
                <a:prstClr val="white"/>
              </a:solidFill>
              <a:cs typeface="Cavolini"/>
            </a:endParaRPr>
          </a:p>
        </p:txBody>
      </p:sp>
      <p:pic>
        <p:nvPicPr>
          <p:cNvPr id="2" name="Picture 6" descr="Text&#10;&#10;Description automatically generated">
            <a:extLst>
              <a:ext uri="{FF2B5EF4-FFF2-40B4-BE49-F238E27FC236}">
                <a16:creationId xmlns:a16="http://schemas.microsoft.com/office/drawing/2014/main" id="{56E3EBD0-24E8-4A1D-8A7B-42D96B0106F3}"/>
              </a:ext>
            </a:extLst>
          </p:cNvPr>
          <p:cNvPicPr>
            <a:picLocks noChangeAspect="1"/>
          </p:cNvPicPr>
          <p:nvPr>
            <p:custDataLst>
              <p:tags r:id="rId5"/>
            </p:custDataLst>
          </p:nvPr>
        </p:nvPicPr>
        <p:blipFill>
          <a:blip r:embed="rId43"/>
          <a:stretch>
            <a:fillRect/>
          </a:stretch>
        </p:blipFill>
        <p:spPr>
          <a:xfrm>
            <a:off x="6086194" y="850116"/>
            <a:ext cx="5753854" cy="5610825"/>
          </a:xfrm>
          <a:prstGeom prst="rect">
            <a:avLst/>
          </a:prstGeom>
        </p:spPr>
      </p:pic>
      <p:sp>
        <p:nvSpPr>
          <p:cNvPr id="9" name="Ellipse 8"/>
          <p:cNvSpPr>
            <a:spLocks noChangeAspect="1"/>
          </p:cNvSpPr>
          <p:nvPr>
            <p:custDataLst>
              <p:tags r:id="rId6"/>
            </p:custDataLst>
          </p:nvPr>
        </p:nvSpPr>
        <p:spPr>
          <a:xfrm>
            <a:off x="1861663" y="351313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p:cNvSpPr>
            <a:spLocks noChangeAspect="1"/>
          </p:cNvSpPr>
          <p:nvPr>
            <p:custDataLst>
              <p:tags r:id="rId7"/>
            </p:custDataLst>
          </p:nvPr>
        </p:nvSpPr>
        <p:spPr>
          <a:xfrm>
            <a:off x="2935551" y="325568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Ellipse 43"/>
          <p:cNvSpPr>
            <a:spLocks noChangeAspect="1"/>
          </p:cNvSpPr>
          <p:nvPr>
            <p:custDataLst>
              <p:tags r:id="rId8"/>
            </p:custDataLst>
          </p:nvPr>
        </p:nvSpPr>
        <p:spPr>
          <a:xfrm>
            <a:off x="2242511" y="374048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Ellipse 44"/>
          <p:cNvSpPr>
            <a:spLocks noChangeAspect="1"/>
          </p:cNvSpPr>
          <p:nvPr>
            <p:custDataLst>
              <p:tags r:id="rId9"/>
            </p:custDataLst>
          </p:nvPr>
        </p:nvSpPr>
        <p:spPr>
          <a:xfrm>
            <a:off x="3112245" y="3863123"/>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Ellipse 45"/>
          <p:cNvSpPr>
            <a:spLocks noChangeAspect="1"/>
          </p:cNvSpPr>
          <p:nvPr>
            <p:custDataLst>
              <p:tags r:id="rId10"/>
            </p:custDataLst>
          </p:nvPr>
        </p:nvSpPr>
        <p:spPr>
          <a:xfrm>
            <a:off x="2450212" y="4398639"/>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Ellipse 46"/>
          <p:cNvSpPr>
            <a:spLocks noChangeAspect="1"/>
          </p:cNvSpPr>
          <p:nvPr>
            <p:custDataLst>
              <p:tags r:id="rId11"/>
            </p:custDataLst>
          </p:nvPr>
        </p:nvSpPr>
        <p:spPr>
          <a:xfrm>
            <a:off x="3537312" y="4065146"/>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Ellipse 47"/>
          <p:cNvSpPr>
            <a:spLocks noChangeAspect="1"/>
          </p:cNvSpPr>
          <p:nvPr>
            <p:custDataLst>
              <p:tags r:id="rId12"/>
            </p:custDataLst>
          </p:nvPr>
        </p:nvSpPr>
        <p:spPr>
          <a:xfrm>
            <a:off x="2539675" y="500686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Ellipse 48"/>
          <p:cNvSpPr>
            <a:spLocks noChangeAspect="1"/>
          </p:cNvSpPr>
          <p:nvPr>
            <p:custDataLst>
              <p:tags r:id="rId13"/>
            </p:custDataLst>
          </p:nvPr>
        </p:nvSpPr>
        <p:spPr>
          <a:xfrm>
            <a:off x="1727903" y="4043123"/>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Ellipse 51"/>
          <p:cNvSpPr>
            <a:spLocks noChangeAspect="1"/>
          </p:cNvSpPr>
          <p:nvPr>
            <p:custDataLst>
              <p:tags r:id="rId14"/>
            </p:custDataLst>
          </p:nvPr>
        </p:nvSpPr>
        <p:spPr>
          <a:xfrm>
            <a:off x="2823702" y="4210869"/>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p:cNvSpPr>
            <a:spLocks noChangeAspect="1"/>
          </p:cNvSpPr>
          <p:nvPr>
            <p:custDataLst>
              <p:tags r:id="rId15"/>
            </p:custDataLst>
          </p:nvPr>
        </p:nvSpPr>
        <p:spPr>
          <a:xfrm>
            <a:off x="3151480" y="4766901"/>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Ellipse 53"/>
          <p:cNvSpPr>
            <a:spLocks noChangeAspect="1"/>
          </p:cNvSpPr>
          <p:nvPr>
            <p:custDataLst>
              <p:tags r:id="rId16"/>
            </p:custDataLst>
          </p:nvPr>
        </p:nvSpPr>
        <p:spPr>
          <a:xfrm>
            <a:off x="3669099" y="3483424"/>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Ellipse 54"/>
          <p:cNvSpPr>
            <a:spLocks noChangeAspect="1"/>
          </p:cNvSpPr>
          <p:nvPr>
            <p:custDataLst>
              <p:tags r:id="rId17"/>
            </p:custDataLst>
          </p:nvPr>
        </p:nvSpPr>
        <p:spPr>
          <a:xfrm>
            <a:off x="4406871" y="4050394"/>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p:cNvSpPr>
            <a:spLocks noChangeAspect="1"/>
          </p:cNvSpPr>
          <p:nvPr>
            <p:custDataLst>
              <p:tags r:id="rId18"/>
            </p:custDataLst>
          </p:nvPr>
        </p:nvSpPr>
        <p:spPr>
          <a:xfrm>
            <a:off x="2499232" y="3065215"/>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Ellipse 56"/>
          <p:cNvSpPr>
            <a:spLocks noChangeAspect="1"/>
          </p:cNvSpPr>
          <p:nvPr>
            <p:custDataLst>
              <p:tags r:id="rId19"/>
            </p:custDataLst>
          </p:nvPr>
        </p:nvSpPr>
        <p:spPr>
          <a:xfrm>
            <a:off x="1141663" y="4327652"/>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Ellipse 57"/>
          <p:cNvSpPr>
            <a:spLocks noChangeAspect="1"/>
          </p:cNvSpPr>
          <p:nvPr>
            <p:custDataLst>
              <p:tags r:id="rId20"/>
            </p:custDataLst>
          </p:nvPr>
        </p:nvSpPr>
        <p:spPr>
          <a:xfrm>
            <a:off x="1556863" y="444461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p:cNvSpPr>
            <a:spLocks noChangeAspect="1"/>
          </p:cNvSpPr>
          <p:nvPr>
            <p:custDataLst>
              <p:tags r:id="rId21"/>
            </p:custDataLst>
          </p:nvPr>
        </p:nvSpPr>
        <p:spPr>
          <a:xfrm>
            <a:off x="1720175" y="251593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Ellipse 59"/>
          <p:cNvSpPr>
            <a:spLocks noChangeAspect="1"/>
          </p:cNvSpPr>
          <p:nvPr>
            <p:custDataLst>
              <p:tags r:id="rId22"/>
            </p:custDataLst>
          </p:nvPr>
        </p:nvSpPr>
        <p:spPr>
          <a:xfrm>
            <a:off x="1861663" y="474941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Ellipse 60"/>
          <p:cNvSpPr>
            <a:spLocks noChangeAspect="1"/>
          </p:cNvSpPr>
          <p:nvPr>
            <p:custDataLst>
              <p:tags r:id="rId23"/>
            </p:custDataLst>
          </p:nvPr>
        </p:nvSpPr>
        <p:spPr>
          <a:xfrm>
            <a:off x="2052175" y="417793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p:cNvSpPr>
            <a:spLocks noChangeAspect="1"/>
          </p:cNvSpPr>
          <p:nvPr>
            <p:custDataLst>
              <p:tags r:id="rId24"/>
            </p:custDataLst>
          </p:nvPr>
        </p:nvSpPr>
        <p:spPr>
          <a:xfrm>
            <a:off x="3985710" y="456448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Ellipse 63"/>
          <p:cNvSpPr>
            <a:spLocks noChangeAspect="1"/>
          </p:cNvSpPr>
          <p:nvPr>
            <p:custDataLst>
              <p:tags r:id="rId25"/>
            </p:custDataLst>
          </p:nvPr>
        </p:nvSpPr>
        <p:spPr>
          <a:xfrm>
            <a:off x="1321663" y="349417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Ellipse 64"/>
          <p:cNvSpPr>
            <a:spLocks noChangeAspect="1"/>
          </p:cNvSpPr>
          <p:nvPr>
            <p:custDataLst>
              <p:tags r:id="rId26"/>
            </p:custDataLst>
          </p:nvPr>
        </p:nvSpPr>
        <p:spPr>
          <a:xfrm>
            <a:off x="1991282" y="3034986"/>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 name="Ellipse 65"/>
          <p:cNvSpPr>
            <a:spLocks noChangeAspect="1"/>
          </p:cNvSpPr>
          <p:nvPr>
            <p:custDataLst>
              <p:tags r:id="rId27"/>
            </p:custDataLst>
          </p:nvPr>
        </p:nvSpPr>
        <p:spPr>
          <a:xfrm>
            <a:off x="818232" y="322175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Ellipse 66"/>
          <p:cNvSpPr>
            <a:spLocks noChangeAspect="1"/>
          </p:cNvSpPr>
          <p:nvPr>
            <p:custDataLst>
              <p:tags r:id="rId28"/>
            </p:custDataLst>
          </p:nvPr>
        </p:nvSpPr>
        <p:spPr>
          <a:xfrm>
            <a:off x="2188075" y="265950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Ellipse 67"/>
          <p:cNvSpPr>
            <a:spLocks noChangeAspect="1"/>
          </p:cNvSpPr>
          <p:nvPr>
            <p:custDataLst>
              <p:tags r:id="rId29"/>
            </p:custDataLst>
          </p:nvPr>
        </p:nvSpPr>
        <p:spPr>
          <a:xfrm>
            <a:off x="1523275" y="300073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p:cNvSpPr>
            <a:spLocks noChangeAspect="1"/>
          </p:cNvSpPr>
          <p:nvPr>
            <p:custDataLst>
              <p:tags r:id="rId30"/>
            </p:custDataLst>
          </p:nvPr>
        </p:nvSpPr>
        <p:spPr>
          <a:xfrm>
            <a:off x="982281" y="3770787"/>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9" name="Ellipse 98"/>
          <p:cNvSpPr>
            <a:spLocks noChangeAspect="1"/>
          </p:cNvSpPr>
          <p:nvPr>
            <p:custDataLst>
              <p:tags r:id="rId31"/>
            </p:custDataLst>
          </p:nvPr>
        </p:nvSpPr>
        <p:spPr>
          <a:xfrm>
            <a:off x="3107822" y="2547941"/>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Ellipse 99"/>
          <p:cNvSpPr>
            <a:spLocks noChangeAspect="1"/>
          </p:cNvSpPr>
          <p:nvPr>
            <p:custDataLst>
              <p:tags r:id="rId32"/>
            </p:custDataLst>
          </p:nvPr>
        </p:nvSpPr>
        <p:spPr>
          <a:xfrm>
            <a:off x="4808062" y="3156960"/>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Ellipse 100"/>
          <p:cNvSpPr>
            <a:spLocks noChangeAspect="1"/>
          </p:cNvSpPr>
          <p:nvPr>
            <p:custDataLst>
              <p:tags r:id="rId33"/>
            </p:custDataLst>
          </p:nvPr>
        </p:nvSpPr>
        <p:spPr>
          <a:xfrm>
            <a:off x="3752447" y="291695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Ellipse 101"/>
          <p:cNvSpPr>
            <a:spLocks noChangeAspect="1"/>
          </p:cNvSpPr>
          <p:nvPr>
            <p:custDataLst>
              <p:tags r:id="rId34"/>
            </p:custDataLst>
          </p:nvPr>
        </p:nvSpPr>
        <p:spPr>
          <a:xfrm>
            <a:off x="2510320" y="2301169"/>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Ellipse 102"/>
          <p:cNvSpPr>
            <a:spLocks noChangeAspect="1"/>
          </p:cNvSpPr>
          <p:nvPr>
            <p:custDataLst>
              <p:tags r:id="rId35"/>
            </p:custDataLst>
          </p:nvPr>
        </p:nvSpPr>
        <p:spPr>
          <a:xfrm>
            <a:off x="4057247" y="3221758"/>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Ellipse 103"/>
          <p:cNvSpPr>
            <a:spLocks noChangeAspect="1"/>
          </p:cNvSpPr>
          <p:nvPr>
            <p:custDataLst>
              <p:tags r:id="rId36"/>
            </p:custDataLst>
          </p:nvPr>
        </p:nvSpPr>
        <p:spPr>
          <a:xfrm>
            <a:off x="3392176" y="2727941"/>
            <a:ext cx="360000" cy="360000"/>
          </a:xfrm>
          <a:prstGeom prst="ellipse">
            <a:avLst/>
          </a:prstGeom>
          <a:solidFill>
            <a:schemeClr val="accent1">
              <a:lumMod val="75000"/>
              <a:alpha val="16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Son enregistré">
            <a:hlinkClick r:id="" action="ppaction://media"/>
            <a:extLst>
              <a:ext uri="{FF2B5EF4-FFF2-40B4-BE49-F238E27FC236}">
                <a16:creationId xmlns:a16="http://schemas.microsoft.com/office/drawing/2014/main" id="{00A1D85D-3136-43F9-A48E-AC56C2C3BF42}"/>
              </a:ext>
            </a:extLst>
          </p:cNvPr>
          <p:cNvPicPr>
            <a:picLocks noChangeAspect="1"/>
          </p:cNvPicPr>
          <p:nvPr>
            <a:audioFile r:link="rId38"/>
            <p:custDataLst>
              <p:tags r:id="rId39"/>
            </p:custDataLst>
            <p:extLst>
              <p:ext uri="{DAA4B4D4-6D71-4841-9C94-3DE7FCFB9230}">
                <p14:media xmlns:p14="http://schemas.microsoft.com/office/powerpoint/2010/main" r:embed="rId37"/>
              </p:ext>
            </p:extLst>
          </p:nvPr>
        </p:nvPicPr>
        <p:blipFill>
          <a:blip r:embed="rId44"/>
          <a:stretch>
            <a:fillRect/>
          </a:stretch>
        </p:blipFill>
        <p:spPr>
          <a:xfrm>
            <a:off x="3087798" y="1748739"/>
            <a:ext cx="487363" cy="487363"/>
          </a:xfrm>
          <a:prstGeom prst="rect">
            <a:avLst/>
          </a:prstGeom>
        </p:spPr>
      </p:pic>
      <p:sp>
        <p:nvSpPr>
          <p:cNvPr id="39" name="Rounded Rectangular Callout 30">
            <a:extLst>
              <a:ext uri="{FF2B5EF4-FFF2-40B4-BE49-F238E27FC236}">
                <a16:creationId xmlns:a16="http://schemas.microsoft.com/office/drawing/2014/main" id="{0C2104C0-753B-4B87-9FC1-D37FA92E4560}"/>
              </a:ext>
            </a:extLst>
          </p:cNvPr>
          <p:cNvSpPr/>
          <p:nvPr>
            <p:custDataLst>
              <p:tags r:id="rId40"/>
            </p:custDataLst>
          </p:nvPr>
        </p:nvSpPr>
        <p:spPr>
          <a:xfrm flipH="1">
            <a:off x="236058" y="5318518"/>
            <a:ext cx="1524348" cy="1057751"/>
          </a:xfrm>
          <a:prstGeom prst="wedgeRoundRectCallout">
            <a:avLst>
              <a:gd name="adj1" fmla="val -88039"/>
              <a:gd name="adj2" fmla="val -53167"/>
              <a:gd name="adj3" fmla="val 16667"/>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fr-CA" dirty="0" smtClean="0">
                <a:solidFill>
                  <a:schemeClr val="tx1"/>
                </a:solidFill>
              </a:rPr>
              <a:t>Déplace</a:t>
            </a:r>
            <a:r>
              <a:rPr lang="fr-CA" dirty="0"/>
              <a:t/>
            </a:r>
            <a:br>
              <a:rPr lang="fr-CA" dirty="0"/>
            </a:br>
            <a:r>
              <a:rPr lang="fr-CA" dirty="0">
                <a:solidFill>
                  <a:schemeClr val="tx1"/>
                </a:solidFill>
              </a:rPr>
              <a:t>les </a:t>
            </a:r>
            <a:r>
              <a:rPr lang="fr-CA" dirty="0" smtClean="0">
                <a:solidFill>
                  <a:schemeClr val="tx1"/>
                </a:solidFill>
              </a:rPr>
              <a:t>jetons.</a:t>
            </a:r>
            <a:endParaRPr lang="fr-CA" dirty="0">
              <a:solidFill>
                <a:schemeClr val="tx1"/>
              </a:solidFill>
            </a:endParaRPr>
          </a:p>
        </p:txBody>
      </p:sp>
    </p:spTree>
    <p:extLst>
      <p:ext uri="{BB962C8B-B14F-4D97-AF65-F5344CB8AC3E}">
        <p14:creationId xmlns:p14="http://schemas.microsoft.com/office/powerpoint/2010/main" val="14187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a:t>
            </a:r>
          </a:p>
        </p:txBody>
      </p:sp>
      <p:sp>
        <p:nvSpPr>
          <p:cNvPr id="5" name="ZoneTexte 4"/>
          <p:cNvSpPr txBox="1"/>
          <p:nvPr>
            <p:custDataLst>
              <p:tags r:id="rId3"/>
            </p:custDataLst>
          </p:nvPr>
        </p:nvSpPr>
        <p:spPr>
          <a:xfrm>
            <a:off x="749748" y="458956"/>
            <a:ext cx="11259127" cy="6247864"/>
          </a:xfrm>
          <a:prstGeom prst="rect">
            <a:avLst/>
          </a:prstGeom>
          <a:noFill/>
        </p:spPr>
        <p:txBody>
          <a:bodyPr wrap="square" lIns="91440" tIns="45720" rIns="91440" bIns="45720" rtlCol="0" anchor="t">
            <a:spAutoFit/>
          </a:bodyPr>
          <a:lstStyle/>
          <a:p>
            <a:r>
              <a:rPr lang="en-CA" sz="1200" dirty="0">
                <a:solidFill>
                  <a:srgbClr val="444444"/>
                </a:solidFill>
                <a:cs typeface="Calibri"/>
              </a:rPr>
              <a:t>​</a:t>
            </a:r>
            <a:r>
              <a:rPr lang="fr-CA" sz="3200" b="1" dirty="0">
                <a:solidFill>
                  <a:schemeClr val="accent6"/>
                </a:solidFill>
                <a:cs typeface="Segoe UI"/>
              </a:rPr>
              <a:t>Suggestions pour la documentation - évaluation</a:t>
            </a:r>
          </a:p>
          <a:p>
            <a:r>
              <a:rPr lang="fr-CA" sz="2000" dirty="0">
                <a:solidFill>
                  <a:srgbClr val="444444"/>
                </a:solidFill>
                <a:cs typeface="Segoe UI"/>
              </a:rPr>
              <a:t>​</a:t>
            </a:r>
            <a:r>
              <a:rPr lang="fr-CA" sz="2000" dirty="0">
                <a:cs typeface="Segoe UI"/>
              </a:rPr>
              <a:t>​</a:t>
            </a:r>
          </a:p>
          <a:p>
            <a:r>
              <a:rPr lang="fr-CA" sz="2000" dirty="0">
                <a:cs typeface="Segoe UI"/>
              </a:rPr>
              <a:t>Profiter de chaque occasion d’échange avec les élèves pour faire des observations. D’une fois à l’autre il est possible d’observer quels élèves peuvent compter par bonds de dix, lesquels comptent par un? Comment ils regroupent et comptent? Etc.</a:t>
            </a:r>
          </a:p>
          <a:p>
            <a:endParaRPr lang="fr-CA" sz="2000" dirty="0">
              <a:cs typeface="Segoe UI"/>
            </a:endParaRPr>
          </a:p>
          <a:p>
            <a:pPr marL="342900" indent="-342900">
              <a:buFont typeface="Arial" panose="020B0604020202020204" pitchFamily="34" charset="0"/>
              <a:buChar char="•"/>
            </a:pPr>
            <a:r>
              <a:rPr lang="fr-CA" sz="2000" dirty="0">
                <a:cs typeface="Segoe UI"/>
              </a:rPr>
              <a:t>Comment l’élève dénombre-t-il?</a:t>
            </a:r>
          </a:p>
          <a:p>
            <a:pPr marL="342900" indent="-342900">
              <a:buFont typeface="Arial" panose="020B0604020202020204" pitchFamily="34" charset="0"/>
              <a:buChar char="•"/>
            </a:pPr>
            <a:r>
              <a:rPr lang="fr-CA" sz="2000" dirty="0">
                <a:cs typeface="Segoe UI"/>
              </a:rPr>
              <a:t>Comment a-t-il organisé les objets pour les compter?</a:t>
            </a:r>
          </a:p>
          <a:p>
            <a:pPr marL="342900" indent="-342900">
              <a:buFont typeface="Arial" panose="020B0604020202020204" pitchFamily="34" charset="0"/>
              <a:buChar char="•"/>
            </a:pPr>
            <a:r>
              <a:rPr lang="fr-CA" sz="2000" dirty="0">
                <a:cs typeface="Segoe UI"/>
              </a:rPr>
              <a:t>Peut-il utiliser la correspondance biunivoque? </a:t>
            </a:r>
          </a:p>
          <a:p>
            <a:pPr marL="342900" indent="-342900">
              <a:buFont typeface="Arial" panose="020B0604020202020204" pitchFamily="34" charset="0"/>
              <a:buChar char="•"/>
            </a:pPr>
            <a:r>
              <a:rPr lang="fr-CA" sz="2000" dirty="0">
                <a:cs typeface="Segoe UI"/>
              </a:rPr>
              <a:t>Peut-il regrouper les objets et les compter par bonds?</a:t>
            </a:r>
          </a:p>
          <a:p>
            <a:pPr marL="342900" indent="-342900">
              <a:buFont typeface="Arial" panose="020B0604020202020204" pitchFamily="34" charset="0"/>
              <a:buChar char="•"/>
            </a:pPr>
            <a:r>
              <a:rPr lang="fr-CA" sz="2000" dirty="0">
                <a:cs typeface="Segoe UI"/>
              </a:rPr>
              <a:t>Peut-il utiliser différentes façons pour compter les objets?</a:t>
            </a:r>
          </a:p>
          <a:p>
            <a:pPr marL="342900" indent="-342900">
              <a:buFont typeface="Arial" panose="020B0604020202020204" pitchFamily="34" charset="0"/>
              <a:buChar char="•"/>
            </a:pPr>
            <a:r>
              <a:rPr lang="fr-CA" sz="2000" dirty="0">
                <a:cs typeface="Segoe UI"/>
              </a:rPr>
              <a:t>Quels modèles </a:t>
            </a:r>
            <a:r>
              <a:rPr lang="fr-CA" sz="2000" dirty="0" err="1">
                <a:cs typeface="Segoe UI"/>
              </a:rPr>
              <a:t>a-t-il</a:t>
            </a:r>
            <a:r>
              <a:rPr lang="fr-CA" sz="2000" dirty="0">
                <a:cs typeface="Segoe UI"/>
              </a:rPr>
              <a:t> </a:t>
            </a:r>
            <a:r>
              <a:rPr lang="fr-CA" sz="2000" dirty="0" smtClean="0">
                <a:cs typeface="Segoe UI"/>
              </a:rPr>
              <a:t>utilisés pour compter </a:t>
            </a:r>
            <a:r>
              <a:rPr lang="fr-CA" sz="2000" dirty="0">
                <a:cs typeface="Segoe UI"/>
              </a:rPr>
              <a:t>les objets?</a:t>
            </a:r>
          </a:p>
          <a:p>
            <a:pPr marL="342900" indent="-342900">
              <a:buFont typeface="Arial" panose="020B0604020202020204" pitchFamily="34" charset="0"/>
              <a:buChar char="•"/>
            </a:pPr>
            <a:r>
              <a:rPr lang="fr-CA" sz="2000" dirty="0">
                <a:cs typeface="Segoe UI"/>
              </a:rPr>
              <a:t>Reconnaît-il que le dernier nombre énoncé représente la quantité d’objets?</a:t>
            </a:r>
          </a:p>
          <a:p>
            <a:pPr marL="342900" indent="-342900">
              <a:buFont typeface="Arial" panose="020B0604020202020204" pitchFamily="34" charset="0"/>
              <a:buChar char="•"/>
            </a:pPr>
            <a:r>
              <a:rPr lang="fr-CA" sz="2000" dirty="0">
                <a:cs typeface="Segoe UI"/>
              </a:rPr>
              <a:t>Est-ce qu’il peut utiliser la comptine des nombres pour dénombrer?</a:t>
            </a:r>
          </a:p>
          <a:p>
            <a:pPr marL="342900" indent="-342900">
              <a:buFont typeface="Arial" panose="020B0604020202020204" pitchFamily="34" charset="0"/>
              <a:buChar char="•"/>
            </a:pPr>
            <a:r>
              <a:rPr lang="fr-CA" sz="2000" dirty="0">
                <a:cs typeface="Segoe UI"/>
              </a:rPr>
              <a:t>Est-ce qu’il peut communiquer son raisonnement et ses idées en lien avec les textes lus ou entendus? </a:t>
            </a:r>
          </a:p>
          <a:p>
            <a:pPr marL="342900" indent="-342900">
              <a:buFont typeface="Arial" panose="020B0604020202020204" pitchFamily="34" charset="0"/>
              <a:buChar char="•"/>
            </a:pPr>
            <a:r>
              <a:rPr lang="fr-CA" sz="2000" dirty="0">
                <a:cs typeface="Segoe UI"/>
              </a:rPr>
              <a:t>A-t-il besoin d'aide?​</a:t>
            </a:r>
          </a:p>
          <a:p>
            <a:pPr marL="342900" indent="-342900">
              <a:buFont typeface="Arial" panose="020B0604020202020204" pitchFamily="34" charset="0"/>
              <a:buChar char="•"/>
            </a:pPr>
            <a:r>
              <a:rPr lang="fr-CA" sz="2000" dirty="0">
                <a:cs typeface="Segoe UI"/>
              </a:rPr>
              <a:t>Jusqu'à où peut-il compter?​</a:t>
            </a:r>
            <a:endParaRPr lang="fr-CA" sz="2000" dirty="0">
              <a:cs typeface="Calibri"/>
            </a:endParaRPr>
          </a:p>
          <a:p>
            <a:pPr marL="342900" indent="-342900">
              <a:buFont typeface="Arial" panose="020B0604020202020204" pitchFamily="34" charset="0"/>
              <a:buChar char="•"/>
            </a:pPr>
            <a:r>
              <a:rPr lang="fr-CA" sz="2000" dirty="0">
                <a:cs typeface="Segoe UI"/>
              </a:rPr>
              <a:t>Quelles sont les prochaines étapes? </a:t>
            </a:r>
            <a:r>
              <a:rPr lang="fr-CA" sz="2400" dirty="0">
                <a:cs typeface="Segoe UI"/>
              </a:rPr>
              <a:t>​</a:t>
            </a:r>
          </a:p>
          <a:p>
            <a:endParaRPr lang="en-US" sz="2400" dirty="0">
              <a:ea typeface="+mn-lt"/>
              <a:cs typeface="+mn-lt"/>
            </a:endParaRPr>
          </a:p>
        </p:txBody>
      </p:sp>
    </p:spTree>
    <p:extLst>
      <p:ext uri="{BB962C8B-B14F-4D97-AF65-F5344CB8AC3E}">
        <p14:creationId xmlns:p14="http://schemas.microsoft.com/office/powerpoint/2010/main" val="23666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740322" y="1646792"/>
            <a:ext cx="1090739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kumimoji="0" lang="fr-CA" sz="2400" b="0" i="0" u="none" strike="noStrike" kern="1200" cap="none" spc="0" normalizeH="0" baseline="0" noProof="0" dirty="0">
                <a:ln>
                  <a:noFill/>
                </a:ln>
                <a:solidFill>
                  <a:prstClr val="black"/>
                </a:solidFill>
                <a:effectLst/>
                <a:uLnTx/>
                <a:uFillTx/>
                <a:latin typeface="Calibri"/>
                <a:ea typeface="+mn-ea"/>
                <a:cs typeface="Arial"/>
              </a:rPr>
              <a:t>Pour la prochaine expérience d’apprentissage, les élèves devront </a:t>
            </a:r>
            <a:r>
              <a:rPr lang="fr-CA" sz="2400" dirty="0">
                <a:solidFill>
                  <a:prstClr val="black"/>
                </a:solidFill>
                <a:cs typeface="Arial"/>
              </a:rPr>
              <a:t>trouver une collection d’objets à la maison. </a:t>
            </a:r>
            <a:endParaRPr kumimoji="0" lang="fr-CA" sz="24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libri"/>
                <a:ea typeface="+mn-ea"/>
                <a:cs typeface="Arial"/>
              </a:rPr>
              <a:t>Présenter la diapositive </a:t>
            </a:r>
            <a:r>
              <a:rPr kumimoji="0" lang="fr-CA" sz="2400" b="0" i="0" u="none" strike="noStrike" kern="1200" cap="none" spc="0" normalizeH="0" baseline="0" noProof="0" dirty="0" smtClean="0">
                <a:ln>
                  <a:noFill/>
                </a:ln>
                <a:solidFill>
                  <a:prstClr val="black"/>
                </a:solidFill>
                <a:effectLst/>
                <a:uLnTx/>
                <a:uFillTx/>
                <a:latin typeface="Calibri"/>
                <a:ea typeface="+mn-ea"/>
                <a:cs typeface="Arial"/>
              </a:rPr>
              <a:t>26 </a:t>
            </a:r>
            <a:r>
              <a:rPr kumimoji="0" lang="fr-CA" sz="2400" b="0" i="0" u="none" strike="noStrike" kern="1200" cap="none" spc="0" normalizeH="0" baseline="0" noProof="0" dirty="0">
                <a:ln>
                  <a:noFill/>
                </a:ln>
                <a:solidFill>
                  <a:prstClr val="black"/>
                </a:solidFill>
                <a:effectLst/>
                <a:uLnTx/>
                <a:uFillTx/>
                <a:latin typeface="Calibri"/>
                <a:ea typeface="+mn-ea"/>
                <a:cs typeface="Arial"/>
              </a:rPr>
              <a:t>qui propose différentes possibilités de collections. Inviter les élèves a en proposer d’autres. Leur accorder du temps asynchrone pour qu’ils puissent se créer une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400" dirty="0">
              <a:solidFill>
                <a:prstClr val="black"/>
              </a:solidFill>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libri"/>
                <a:ea typeface="+mn-ea"/>
                <a:cs typeface="Arial"/>
              </a:rPr>
              <a:t>De façon synchrone inviter </a:t>
            </a:r>
            <a:r>
              <a:rPr kumimoji="0" lang="fr-CA" sz="2400" b="0" i="0" u="none" strike="noStrike" kern="1200" cap="none" spc="0" normalizeH="0" baseline="0" noProof="0" dirty="0" smtClean="0">
                <a:ln>
                  <a:noFill/>
                </a:ln>
                <a:solidFill>
                  <a:prstClr val="black"/>
                </a:solidFill>
                <a:effectLst/>
                <a:uLnTx/>
                <a:uFillTx/>
                <a:latin typeface="Calibri"/>
                <a:ea typeface="+mn-ea"/>
                <a:cs typeface="Arial"/>
              </a:rPr>
              <a:t>les </a:t>
            </a:r>
            <a:r>
              <a:rPr kumimoji="0" lang="fr-CA" sz="2400" b="0" i="0" u="none" strike="noStrike" kern="1200" cap="none" spc="0" normalizeH="0" baseline="0" noProof="0" dirty="0">
                <a:ln>
                  <a:noFill/>
                </a:ln>
                <a:solidFill>
                  <a:prstClr val="black"/>
                </a:solidFill>
                <a:effectLst/>
                <a:uLnTx/>
                <a:uFillTx/>
                <a:latin typeface="Calibri"/>
                <a:ea typeface="+mn-ea"/>
                <a:cs typeface="Arial"/>
              </a:rPr>
              <a:t>élèves à présenter leur collection en précisant pourquoi ils l’ont </a:t>
            </a:r>
            <a:r>
              <a:rPr kumimoji="0" lang="fr-CA" sz="2400" b="0" i="0" u="none" strike="noStrike" kern="1200" cap="none" spc="0" normalizeH="0" baseline="0" noProof="0" dirty="0" smtClean="0">
                <a:ln>
                  <a:noFill/>
                </a:ln>
                <a:solidFill>
                  <a:prstClr val="black"/>
                </a:solidFill>
                <a:effectLst/>
                <a:uLnTx/>
                <a:uFillTx/>
                <a:latin typeface="Calibri"/>
                <a:ea typeface="+mn-ea"/>
                <a:cs typeface="Arial"/>
              </a:rPr>
              <a:t>choisie, </a:t>
            </a:r>
            <a:r>
              <a:rPr kumimoji="0" lang="fr-CA" sz="2400" b="0" i="0" u="none" strike="noStrike" kern="1200" cap="none" spc="0" normalizeH="0" baseline="0" noProof="0" dirty="0">
                <a:ln>
                  <a:noFill/>
                </a:ln>
                <a:solidFill>
                  <a:prstClr val="black"/>
                </a:solidFill>
                <a:effectLst/>
                <a:uLnTx/>
                <a:uFillTx/>
                <a:latin typeface="Calibri"/>
                <a:ea typeface="+mn-ea"/>
                <a:cs typeface="Arial"/>
              </a:rPr>
              <a:t>depuis combien de temps ils collectionnent ces objets, un objet qu’ils préfèrent dans leur collection, etc. </a:t>
            </a:r>
          </a:p>
        </p:txBody>
      </p:sp>
      <p:sp>
        <p:nvSpPr>
          <p:cNvPr id="4" name="ZoneTexte 3"/>
          <p:cNvSpPr txBox="1"/>
          <p:nvPr>
            <p:custDataLst>
              <p:tags r:id="rId3"/>
            </p:custDataLst>
          </p:nvPr>
        </p:nvSpPr>
        <p:spPr>
          <a:xfrm>
            <a:off x="740322" y="1051554"/>
            <a:ext cx="4238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dirty="0">
                <a:ln>
                  <a:noFill/>
                </a:ln>
                <a:solidFill>
                  <a:srgbClr val="444444"/>
                </a:solidFill>
                <a:effectLst/>
                <a:uLnTx/>
                <a:uFillTx/>
                <a:latin typeface="Calibri"/>
                <a:ea typeface="+mn-lt"/>
                <a:cs typeface="Calibri"/>
              </a:rPr>
              <a:t> </a:t>
            </a:r>
            <a:endParaRPr kumimoji="0" lang="fr-CA"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981293" y="365779"/>
            <a:ext cx="749846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white"/>
                </a:solidFill>
                <a:cs typeface="Cavolini"/>
              </a:rPr>
              <a:t>Réalisation et exploration – </a:t>
            </a:r>
            <a:r>
              <a:rPr lang="fr-CA" sz="2400" dirty="0" smtClean="0">
                <a:solidFill>
                  <a:prstClr val="white"/>
                </a:solidFill>
                <a:cs typeface="Cavolini"/>
              </a:rPr>
              <a:t>Trouver une collection d’objets</a:t>
            </a:r>
            <a:endParaRPr lang="fr-CA" sz="2400" dirty="0">
              <a:solidFill>
                <a:prstClr val="white"/>
              </a:solidFill>
              <a:cs typeface="Cavolini"/>
            </a:endParaRPr>
          </a:p>
        </p:txBody>
      </p:sp>
      <p:sp>
        <p:nvSpPr>
          <p:cNvPr id="8"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4194723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2"/>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4535DED3-E5DD-3949-A266-11039620B4C5}"/>
              </a:ext>
            </a:extLst>
          </p:cNvPr>
          <p:cNvSpPr txBox="1"/>
          <p:nvPr>
            <p:custDataLst>
              <p:tags r:id="rId3"/>
            </p:custDataLst>
          </p:nvPr>
        </p:nvSpPr>
        <p:spPr>
          <a:xfrm>
            <a:off x="565881" y="1482562"/>
            <a:ext cx="4798448" cy="4031873"/>
          </a:xfrm>
          <a:prstGeom prst="rect">
            <a:avLst/>
          </a:prstGeom>
          <a:noFill/>
        </p:spPr>
        <p:txBody>
          <a:bodyPr wrap="square" lIns="91440" tIns="45720" rIns="91440" bIns="45720" rtlCol="0" anchor="t">
            <a:spAutoFit/>
          </a:bodyPr>
          <a:lstStyle/>
          <a:p>
            <a:pPr>
              <a:defRPr/>
            </a:pPr>
            <a:r>
              <a:rPr lang="fr-CA" sz="3200" dirty="0">
                <a:latin typeface="Calibri"/>
              </a:rPr>
              <a:t>Demande à un adulte </a:t>
            </a:r>
            <a:br>
              <a:rPr lang="fr-CA" sz="3200" dirty="0">
                <a:latin typeface="Calibri"/>
              </a:rPr>
            </a:br>
            <a:r>
              <a:rPr lang="fr-CA" sz="3200" dirty="0">
                <a:latin typeface="Calibri"/>
              </a:rPr>
              <a:t>de t'aider à trouver une collection d'objets que </a:t>
            </a:r>
            <a:br>
              <a:rPr lang="fr-CA" sz="3200" dirty="0">
                <a:latin typeface="Calibri"/>
              </a:rPr>
            </a:br>
            <a:r>
              <a:rPr lang="fr-CA" sz="3200" dirty="0">
                <a:latin typeface="Calibri"/>
              </a:rPr>
              <a:t>tu peux compter, comme des jouets, des livres, des blocs, des cartes à jouer, des roches, des boutons </a:t>
            </a:r>
            <a:br>
              <a:rPr lang="fr-CA" sz="3200" dirty="0">
                <a:latin typeface="Calibri"/>
              </a:rPr>
            </a:br>
            <a:r>
              <a:rPr lang="fr-CA" sz="3200" dirty="0">
                <a:latin typeface="Calibri"/>
              </a:rPr>
              <a:t>ou des jetons. </a:t>
            </a:r>
            <a:endParaRPr lang="fr-CA" sz="3200" dirty="0">
              <a:latin typeface="Calibri"/>
              <a:cs typeface="Calibri"/>
            </a:endParaRPr>
          </a:p>
        </p:txBody>
      </p:sp>
      <p:sp>
        <p:nvSpPr>
          <p:cNvPr id="6" name="TextBox 20">
            <a:extLst>
              <a:ext uri="{FF2B5EF4-FFF2-40B4-BE49-F238E27FC236}">
                <a16:creationId xmlns:a16="http://schemas.microsoft.com/office/drawing/2014/main" id="{2ABFA2FD-AFC8-4228-A3AD-41746A4D57B3}"/>
              </a:ext>
            </a:extLst>
          </p:cNvPr>
          <p:cNvSpPr txBox="1"/>
          <p:nvPr>
            <p:custDataLst>
              <p:tags r:id="rId4"/>
            </p:custDataLst>
          </p:nvPr>
        </p:nvSpPr>
        <p:spPr>
          <a:xfrm>
            <a:off x="1076405" y="436563"/>
            <a:ext cx="7666442"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Trouver une collection </a:t>
            </a:r>
            <a:r>
              <a:rPr lang="fr-CA" sz="2400" dirty="0" smtClean="0">
                <a:solidFill>
                  <a:prstClr val="white"/>
                </a:solidFill>
                <a:cs typeface="Cavolini"/>
              </a:rPr>
              <a:t>d’objets</a:t>
            </a:r>
            <a:endParaRPr lang="en-US" sz="2400" dirty="0">
              <a:solidFill>
                <a:prstClr val="white"/>
              </a:solidFill>
              <a:cs typeface="Cavolini"/>
            </a:endParaRPr>
          </a:p>
        </p:txBody>
      </p:sp>
      <p:pic>
        <p:nvPicPr>
          <p:cNvPr id="7" name="Picture 7" descr="A picture containing chain&#10;&#10;Description automatically generated">
            <a:extLst>
              <a:ext uri="{FF2B5EF4-FFF2-40B4-BE49-F238E27FC236}">
                <a16:creationId xmlns:a16="http://schemas.microsoft.com/office/drawing/2014/main" id="{67327655-74E5-46CE-A267-8BDA7772B553}"/>
              </a:ext>
            </a:extLst>
          </p:cNvPr>
          <p:cNvPicPr>
            <a:picLocks noChangeAspect="1"/>
          </p:cNvPicPr>
          <p:nvPr>
            <p:custDataLst>
              <p:tags r:id="rId5"/>
            </p:custDataLst>
          </p:nvPr>
        </p:nvPicPr>
        <p:blipFill>
          <a:blip r:embed="rId14"/>
          <a:stretch>
            <a:fillRect/>
          </a:stretch>
        </p:blipFill>
        <p:spPr>
          <a:xfrm>
            <a:off x="5491301" y="985788"/>
            <a:ext cx="2997200" cy="2603192"/>
          </a:xfrm>
          <a:prstGeom prst="rect">
            <a:avLst/>
          </a:prstGeom>
        </p:spPr>
      </p:pic>
      <p:sp>
        <p:nvSpPr>
          <p:cNvPr id="8" name="TextBox 7">
            <a:extLst>
              <a:ext uri="{FF2B5EF4-FFF2-40B4-BE49-F238E27FC236}">
                <a16:creationId xmlns:a16="http://schemas.microsoft.com/office/drawing/2014/main" id="{1A1D0D8A-643A-4C33-8AD7-9B23862D29F7}"/>
              </a:ext>
            </a:extLst>
          </p:cNvPr>
          <p:cNvSpPr txBox="1"/>
          <p:nvPr>
            <p:custDataLst>
              <p:tags r:id="rId6"/>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11" name="Picture 11" descr="Diagram&#10;&#10;Description automatically generated">
            <a:extLst>
              <a:ext uri="{FF2B5EF4-FFF2-40B4-BE49-F238E27FC236}">
                <a16:creationId xmlns:a16="http://schemas.microsoft.com/office/drawing/2014/main" id="{A2E4E83B-12C0-49F5-BEC4-FF1A240FE274}"/>
              </a:ext>
            </a:extLst>
          </p:cNvPr>
          <p:cNvPicPr>
            <a:picLocks noChangeAspect="1"/>
          </p:cNvPicPr>
          <p:nvPr>
            <p:custDataLst>
              <p:tags r:id="rId7"/>
            </p:custDataLst>
          </p:nvPr>
        </p:nvPicPr>
        <p:blipFill>
          <a:blip r:embed="rId15"/>
          <a:stretch>
            <a:fillRect/>
          </a:stretch>
        </p:blipFill>
        <p:spPr>
          <a:xfrm>
            <a:off x="8338127" y="4941454"/>
            <a:ext cx="3220412" cy="1543242"/>
          </a:xfrm>
          <a:prstGeom prst="rect">
            <a:avLst/>
          </a:prstGeom>
        </p:spPr>
      </p:pic>
      <p:pic>
        <p:nvPicPr>
          <p:cNvPr id="12" name="Picture 12" descr="A picture containing kitchenware, knife&#10;&#10;Description automatically generated">
            <a:extLst>
              <a:ext uri="{FF2B5EF4-FFF2-40B4-BE49-F238E27FC236}">
                <a16:creationId xmlns:a16="http://schemas.microsoft.com/office/drawing/2014/main" id="{B475ED14-438A-4276-B793-C30E517F2E24}"/>
              </a:ext>
            </a:extLst>
          </p:cNvPr>
          <p:cNvPicPr>
            <a:picLocks noChangeAspect="1"/>
          </p:cNvPicPr>
          <p:nvPr>
            <p:custDataLst>
              <p:tags r:id="rId8"/>
            </p:custDataLst>
          </p:nvPr>
        </p:nvPicPr>
        <p:blipFill>
          <a:blip r:embed="rId16"/>
          <a:stretch>
            <a:fillRect/>
          </a:stretch>
        </p:blipFill>
        <p:spPr>
          <a:xfrm rot="1020000">
            <a:off x="9227128" y="1977624"/>
            <a:ext cx="1981200" cy="2902751"/>
          </a:xfrm>
          <a:prstGeom prst="rect">
            <a:avLst/>
          </a:prstGeom>
        </p:spPr>
      </p:pic>
      <p:pic>
        <p:nvPicPr>
          <p:cNvPr id="13" name="Picture 13" descr="Shape, arrow&#10;&#10;Description automatically generated">
            <a:extLst>
              <a:ext uri="{FF2B5EF4-FFF2-40B4-BE49-F238E27FC236}">
                <a16:creationId xmlns:a16="http://schemas.microsoft.com/office/drawing/2014/main" id="{3AAB500B-E330-4090-8D8E-9141F1BA15E2}"/>
              </a:ext>
            </a:extLst>
          </p:cNvPr>
          <p:cNvPicPr>
            <a:picLocks noChangeAspect="1"/>
          </p:cNvPicPr>
          <p:nvPr>
            <p:custDataLst>
              <p:tags r:id="rId9"/>
            </p:custDataLst>
          </p:nvPr>
        </p:nvPicPr>
        <p:blipFill>
          <a:blip r:embed="rId17"/>
          <a:stretch>
            <a:fillRect/>
          </a:stretch>
        </p:blipFill>
        <p:spPr>
          <a:xfrm>
            <a:off x="6313691" y="3498499"/>
            <a:ext cx="1877292" cy="1895408"/>
          </a:xfrm>
          <a:prstGeom prst="rect">
            <a:avLst/>
          </a:prstGeom>
        </p:spPr>
      </p:pic>
      <p:pic>
        <p:nvPicPr>
          <p:cNvPr id="15" name="Picture 15" descr="Chart, bubble chart&#10;&#10;Description automatically generated">
            <a:extLst>
              <a:ext uri="{FF2B5EF4-FFF2-40B4-BE49-F238E27FC236}">
                <a16:creationId xmlns:a16="http://schemas.microsoft.com/office/drawing/2014/main" id="{6D5AA42B-1568-4C71-8102-EA84D7FCF507}"/>
              </a:ext>
            </a:extLst>
          </p:cNvPr>
          <p:cNvPicPr>
            <a:picLocks noChangeAspect="1"/>
          </p:cNvPicPr>
          <p:nvPr>
            <p:custDataLst>
              <p:tags r:id="rId10"/>
            </p:custDataLst>
          </p:nvPr>
        </p:nvPicPr>
        <p:blipFill>
          <a:blip r:embed="rId18"/>
          <a:stretch>
            <a:fillRect/>
          </a:stretch>
        </p:blipFill>
        <p:spPr>
          <a:xfrm>
            <a:off x="9255119" y="503706"/>
            <a:ext cx="2327564" cy="1382499"/>
          </a:xfrm>
          <a:prstGeom prst="rect">
            <a:avLst/>
          </a:prstGeom>
        </p:spPr>
      </p:pic>
      <p:pic>
        <p:nvPicPr>
          <p:cNvPr id="16" name="Picture 16" descr="A picture containing icon&#10;&#10;Description automatically generated">
            <a:extLst>
              <a:ext uri="{FF2B5EF4-FFF2-40B4-BE49-F238E27FC236}">
                <a16:creationId xmlns:a16="http://schemas.microsoft.com/office/drawing/2014/main" id="{18E6DF3F-3D86-4F67-9F9F-F42CAEC5C6A1}"/>
              </a:ext>
            </a:extLst>
          </p:cNvPr>
          <p:cNvPicPr>
            <a:picLocks noChangeAspect="1"/>
          </p:cNvPicPr>
          <p:nvPr>
            <p:custDataLst>
              <p:tags r:id="rId11"/>
            </p:custDataLst>
          </p:nvPr>
        </p:nvPicPr>
        <p:blipFill>
          <a:blip r:embed="rId19"/>
          <a:stretch>
            <a:fillRect/>
          </a:stretch>
        </p:blipFill>
        <p:spPr>
          <a:xfrm>
            <a:off x="4287003" y="5260386"/>
            <a:ext cx="2743200" cy="1310640"/>
          </a:xfrm>
          <a:prstGeom prst="rect">
            <a:avLst/>
          </a:prstGeom>
        </p:spPr>
      </p:pic>
    </p:spTree>
    <p:extLst>
      <p:ext uri="{BB962C8B-B14F-4D97-AF65-F5344CB8AC3E}">
        <p14:creationId xmlns:p14="http://schemas.microsoft.com/office/powerpoint/2010/main" val="1323053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740322" y="1720840"/>
            <a:ext cx="736850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400" dirty="0">
                <a:solidFill>
                  <a:prstClr val="black"/>
                </a:solidFill>
                <a:latin typeface="Calibri"/>
                <a:cs typeface="Arial"/>
              </a:rPr>
              <a:t>Lorsque les élèves auront présenté leur collection, leur présenter la diapositive </a:t>
            </a:r>
            <a:r>
              <a:rPr lang="fr-CA" sz="2400" dirty="0" smtClean="0">
                <a:solidFill>
                  <a:prstClr val="black"/>
                </a:solidFill>
                <a:latin typeface="Calibri"/>
                <a:cs typeface="Arial"/>
              </a:rPr>
              <a:t>28</a:t>
            </a:r>
            <a:r>
              <a:rPr lang="fr-CA" sz="2400" dirty="0">
                <a:solidFill>
                  <a:prstClr val="black"/>
                </a:solidFill>
                <a:latin typeface="Calibri"/>
                <a:cs typeface="Arial"/>
              </a:rPr>
              <a:t>.</a:t>
            </a:r>
          </a:p>
          <a:p>
            <a:pPr>
              <a:defRPr/>
            </a:pPr>
            <a:endParaRPr lang="fr-CA" sz="2400" dirty="0">
              <a:solidFill>
                <a:prstClr val="black"/>
              </a:solidFill>
              <a:latin typeface="Calibri"/>
              <a:cs typeface="Arial"/>
            </a:endParaRPr>
          </a:p>
          <a:p>
            <a:pPr>
              <a:defRPr/>
            </a:pPr>
            <a:r>
              <a:rPr lang="fr-CA" sz="2400" dirty="0">
                <a:solidFill>
                  <a:prstClr val="black"/>
                </a:solidFill>
                <a:latin typeface="Calibri"/>
                <a:cs typeface="Arial"/>
              </a:rPr>
              <a:t>Modéliser </a:t>
            </a:r>
            <a:r>
              <a:rPr lang="fr-CA" sz="2400" dirty="0"/>
              <a:t>le langage d’estimation ainsi que la façon dont on peut utiliser un référent pour</a:t>
            </a:r>
            <a:r>
              <a:rPr lang="fr-CA" sz="2400" dirty="0">
                <a:solidFill>
                  <a:prstClr val="black"/>
                </a:solidFill>
                <a:latin typeface="Calibri"/>
                <a:cs typeface="Arial"/>
              </a:rPr>
              <a:t> estimer une quantité d’objets.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400" dirty="0">
              <a:solidFill>
                <a:prstClr val="black"/>
              </a:solidFill>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smtClean="0">
                <a:solidFill>
                  <a:prstClr val="black"/>
                </a:solidFill>
                <a:latin typeface="Calibri"/>
                <a:cs typeface="Arial"/>
              </a:rPr>
              <a:t>Remettre la diapositive 29 aux élèves et les </a:t>
            </a:r>
            <a:r>
              <a:rPr lang="fr-CA" sz="2400" dirty="0">
                <a:solidFill>
                  <a:prstClr val="black"/>
                </a:solidFill>
                <a:latin typeface="Calibri"/>
                <a:cs typeface="Arial"/>
              </a:rPr>
              <a:t>inviter à : </a:t>
            </a:r>
          </a:p>
          <a:p>
            <a:pPr marL="342900" indent="-342900">
              <a:buFont typeface="Arial" panose="020B0604020202020204" pitchFamily="34" charset="0"/>
              <a:buChar char="•"/>
            </a:pPr>
            <a:r>
              <a:rPr lang="fr-CA" sz="2400" dirty="0">
                <a:solidFill>
                  <a:prstClr val="black"/>
                </a:solidFill>
                <a:cs typeface="Arial"/>
              </a:rPr>
              <a:t>créer </a:t>
            </a:r>
            <a:r>
              <a:rPr lang="fr-CA" sz="2400" dirty="0"/>
              <a:t>un référent de 5 objets;</a:t>
            </a:r>
          </a:p>
          <a:p>
            <a:pPr marL="342900" indent="-342900">
              <a:buFont typeface="Arial" panose="020B0604020202020204" pitchFamily="34" charset="0"/>
              <a:buChar char="•"/>
            </a:pPr>
            <a:r>
              <a:rPr lang="fr-CA" sz="2400" dirty="0"/>
              <a:t>comparer leur référent à l’ensemble de leur collection pour estimer le nombre d'objets dans leur collection;</a:t>
            </a:r>
          </a:p>
          <a:p>
            <a:pPr marL="342900" indent="-342900">
              <a:buFont typeface="Arial" panose="020B0604020202020204" pitchFamily="34" charset="0"/>
              <a:buChar char="•"/>
            </a:pPr>
            <a:r>
              <a:rPr lang="fr-CA" sz="2400" dirty="0"/>
              <a:t>discuter de l’utilité d’un référent pour estimer des quantités.</a:t>
            </a:r>
            <a:endParaRPr lang="fr-FR" sz="2400" dirty="0">
              <a:cs typeface="Calibri"/>
            </a:endParaRPr>
          </a:p>
        </p:txBody>
      </p:sp>
      <p:sp>
        <p:nvSpPr>
          <p:cNvPr id="4" name="ZoneTexte 3"/>
          <p:cNvSpPr txBox="1"/>
          <p:nvPr>
            <p:custDataLst>
              <p:tags r:id="rId3"/>
            </p:custDataLst>
          </p:nvPr>
        </p:nvSpPr>
        <p:spPr>
          <a:xfrm>
            <a:off x="740322" y="1051554"/>
            <a:ext cx="4238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dirty="0">
                <a:ln>
                  <a:noFill/>
                </a:ln>
                <a:solidFill>
                  <a:srgbClr val="444444"/>
                </a:solidFill>
                <a:effectLst/>
                <a:uLnTx/>
                <a:uFillTx/>
                <a:latin typeface="Calibri"/>
                <a:ea typeface="+mn-lt"/>
                <a:cs typeface="Calibri"/>
              </a:rPr>
              <a:t> </a:t>
            </a:r>
            <a:endParaRPr kumimoji="0" lang="fr-CA"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8" y="365779"/>
            <a:ext cx="7463962"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white"/>
                </a:solidFill>
                <a:cs typeface="Cavolini"/>
              </a:rPr>
              <a:t>Réalisation et exploration – </a:t>
            </a:r>
            <a:r>
              <a:rPr lang="fr-CA" sz="2400" dirty="0" smtClean="0">
                <a:solidFill>
                  <a:prstClr val="white"/>
                </a:solidFill>
                <a:cs typeface="Cavolini"/>
              </a:rPr>
              <a:t>Estimer la quantité d’objets </a:t>
            </a:r>
            <a:endParaRPr lang="fr-CA" sz="2400" dirty="0">
              <a:solidFill>
                <a:prstClr val="white"/>
              </a:solidFill>
              <a:cs typeface="Cavolini"/>
            </a:endParaRPr>
          </a:p>
        </p:txBody>
      </p:sp>
      <p:sp>
        <p:nvSpPr>
          <p:cNvPr id="8"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ZoneTexte 8">
            <a:extLst>
              <a:ext uri="{FF2B5EF4-FFF2-40B4-BE49-F238E27FC236}">
                <a16:creationId xmlns:a16="http://schemas.microsoft.com/office/drawing/2014/main" id="{CCD606FC-FAAC-4CD2-9F1E-2A07EABC065D}"/>
              </a:ext>
            </a:extLst>
          </p:cNvPr>
          <p:cNvSpPr txBox="1"/>
          <p:nvPr>
            <p:custDataLst>
              <p:tags r:id="rId6"/>
            </p:custDataLst>
          </p:nvPr>
        </p:nvSpPr>
        <p:spPr>
          <a:xfrm>
            <a:off x="8431405" y="1063203"/>
            <a:ext cx="3473048" cy="4247317"/>
          </a:xfrm>
          <a:prstGeom prst="rect">
            <a:avLst/>
          </a:prstGeom>
          <a:solidFill>
            <a:schemeClr val="accent6">
              <a:lumMod val="60000"/>
              <a:lumOff val="40000"/>
            </a:schemeClr>
          </a:solidFill>
        </p:spPr>
        <p:txBody>
          <a:bodyPr wrap="square" rtlCol="0">
            <a:spAutoFit/>
          </a:bodyPr>
          <a:lstStyle/>
          <a:p>
            <a:r>
              <a:rPr lang="fr-CA" b="1" dirty="0">
                <a:cs typeface="Calibri"/>
              </a:rPr>
              <a:t>À noter :</a:t>
            </a:r>
            <a:r>
              <a:rPr lang="en-CA" dirty="0">
                <a:cs typeface="Calibri"/>
              </a:rPr>
              <a:t> </a:t>
            </a:r>
            <a:endParaRPr lang="en-US" dirty="0">
              <a:ea typeface="+mn-lt"/>
              <a:cs typeface="+mn-lt"/>
            </a:endParaRPr>
          </a:p>
          <a:p>
            <a:r>
              <a:rPr lang="fr-CA" sz="1800" b="0" i="0" u="none" strike="noStrike" baseline="0" dirty="0">
                <a:solidFill>
                  <a:srgbClr val="000000"/>
                </a:solidFill>
                <a:latin typeface="Calibri" panose="020F0502020204030204" pitchFamily="34" charset="0"/>
              </a:rPr>
              <a:t>Il est important d’accorder </a:t>
            </a:r>
            <a:r>
              <a:rPr lang="fr-CA" sz="1800" b="0" i="0" u="none" strike="noStrike" baseline="0" dirty="0">
                <a:latin typeface="Calibri" panose="020F0502020204030204" pitchFamily="34" charset="0"/>
              </a:rPr>
              <a:t>le </a:t>
            </a:r>
            <a:r>
              <a:rPr lang="fr-CA" dirty="0">
                <a:latin typeface="Calibri" panose="020F0502020204030204" pitchFamily="34" charset="0"/>
              </a:rPr>
              <a:t>temps nécessaire à l’élève </a:t>
            </a:r>
            <a:r>
              <a:rPr lang="fr-CA" sz="1800" b="0" i="0" u="none" strike="noStrike" baseline="0" dirty="0">
                <a:latin typeface="Calibri" panose="020F0502020204030204" pitchFamily="34" charset="0"/>
              </a:rPr>
              <a:t>pour </a:t>
            </a:r>
            <a:r>
              <a:rPr lang="fr-CA" dirty="0">
                <a:latin typeface="Calibri" panose="020F0502020204030204" pitchFamily="34" charset="0"/>
              </a:rPr>
              <a:t>lui </a:t>
            </a:r>
            <a:r>
              <a:rPr lang="fr-CA" sz="1800" b="0" i="0" u="none" strike="noStrike" baseline="0" dirty="0">
                <a:latin typeface="Calibri" panose="020F0502020204030204" pitchFamily="34" charset="0"/>
              </a:rPr>
              <a:t>permettre d’estimer des quantités d’objets à l’aide de référents afin qu’il comprenne comment ces référents peuvent l’aider à estimer des quantités. </a:t>
            </a:r>
          </a:p>
          <a:p>
            <a:endParaRPr lang="fr-CA" dirty="0">
              <a:latin typeface="Calibri" panose="020F0502020204030204" pitchFamily="34" charset="0"/>
            </a:endParaRPr>
          </a:p>
          <a:p>
            <a:r>
              <a:rPr lang="fr-CA" sz="1800" b="0" i="0" u="none" strike="noStrike" baseline="0" dirty="0">
                <a:latin typeface="Calibri" panose="020F0502020204030204" pitchFamily="34" charset="0"/>
              </a:rPr>
              <a:t>Il est aussi important d'entamer des discussions avec les élèves pour qu’ils comprennent qu’il n’est pas toujours nécessaire ou possible de connaître le nombre exact d’objets d’un ensemble donné. </a:t>
            </a:r>
          </a:p>
        </p:txBody>
      </p:sp>
    </p:spTree>
    <p:extLst>
      <p:ext uri="{BB962C8B-B14F-4D97-AF65-F5344CB8AC3E}">
        <p14:creationId xmlns:p14="http://schemas.microsoft.com/office/powerpoint/2010/main" val="550187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20">
            <a:extLst>
              <a:ext uri="{FF2B5EF4-FFF2-40B4-BE49-F238E27FC236}">
                <a16:creationId xmlns:a16="http://schemas.microsoft.com/office/drawing/2014/main" id="{48A9DA26-D823-4D1B-8D76-B87DB35D2F44}"/>
              </a:ext>
            </a:extLst>
          </p:cNvPr>
          <p:cNvSpPr txBox="1"/>
          <p:nvPr>
            <p:custDataLst>
              <p:tags r:id="rId2"/>
            </p:custDataLst>
          </p:nvPr>
        </p:nvSpPr>
        <p:spPr>
          <a:xfrm>
            <a:off x="1043816" y="444169"/>
            <a:ext cx="718578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Estimer la quantité d’objets </a:t>
            </a:r>
            <a:endParaRPr lang="en-US" sz="2400" dirty="0">
              <a:solidFill>
                <a:prstClr val="white"/>
              </a:solidFill>
              <a:cs typeface="Cavolini"/>
            </a:endParaRPr>
          </a:p>
        </p:txBody>
      </p:sp>
      <p:sp>
        <p:nvSpPr>
          <p:cNvPr id="4" name="Rectangle 3"/>
          <p:cNvSpPr/>
          <p:nvPr>
            <p:custDataLst>
              <p:tags r:id="rId3"/>
            </p:custDataLst>
          </p:nvPr>
        </p:nvSpPr>
        <p:spPr>
          <a:xfrm>
            <a:off x="462659" y="1243479"/>
            <a:ext cx="10199589" cy="2092881"/>
          </a:xfrm>
          <a:prstGeom prst="rect">
            <a:avLst/>
          </a:prstGeom>
          <a:noFill/>
        </p:spPr>
        <p:txBody>
          <a:bodyPr wrap="square" lIns="91440" tIns="45720" rIns="91440" bIns="45720" anchor="t">
            <a:spAutoFit/>
          </a:bodyPr>
          <a:lstStyle/>
          <a:p>
            <a:r>
              <a:rPr lang="fr-CA" sz="2600" dirty="0" smtClean="0">
                <a:latin typeface="Calibri"/>
              </a:rPr>
              <a:t>Créons </a:t>
            </a:r>
            <a:r>
              <a:rPr lang="fr-CA" sz="2600" dirty="0">
                <a:latin typeface="Calibri"/>
              </a:rPr>
              <a:t>un référent de 5 </a:t>
            </a:r>
            <a:r>
              <a:rPr lang="fr-CA" sz="2600" dirty="0" smtClean="0">
                <a:latin typeface="Calibri"/>
              </a:rPr>
              <a:t>cailloux </a:t>
            </a:r>
            <a:r>
              <a:rPr lang="fr-CA" sz="2600" dirty="0">
                <a:latin typeface="Calibri"/>
              </a:rPr>
              <a:t>pour </a:t>
            </a:r>
            <a:r>
              <a:rPr lang="fr-CA" sz="2600" dirty="0" smtClean="0">
                <a:latin typeface="Calibri"/>
              </a:rPr>
              <a:t>nous aider </a:t>
            </a:r>
            <a:r>
              <a:rPr lang="fr-CA" sz="2600" dirty="0">
                <a:latin typeface="Calibri"/>
              </a:rPr>
              <a:t>à estimer le nombre </a:t>
            </a:r>
            <a:r>
              <a:rPr lang="fr-CA" sz="2600" dirty="0" smtClean="0">
                <a:latin typeface="Calibri"/>
              </a:rPr>
              <a:t>de cailloux </a:t>
            </a:r>
            <a:r>
              <a:rPr lang="fr-CA" sz="2600" dirty="0">
                <a:latin typeface="Calibri"/>
              </a:rPr>
              <a:t>dans </a:t>
            </a:r>
            <a:r>
              <a:rPr lang="fr-CA" sz="2600" dirty="0" smtClean="0">
                <a:latin typeface="Calibri"/>
              </a:rPr>
              <a:t>cette </a:t>
            </a:r>
            <a:r>
              <a:rPr lang="fr-CA" sz="2600" dirty="0">
                <a:latin typeface="Calibri"/>
              </a:rPr>
              <a:t>collection.</a:t>
            </a:r>
          </a:p>
          <a:p>
            <a:endParaRPr lang="fr-CA" sz="2600" dirty="0">
              <a:latin typeface="Calibri"/>
            </a:endParaRPr>
          </a:p>
          <a:p>
            <a:r>
              <a:rPr lang="fr-CA" sz="2600" dirty="0" smtClean="0">
                <a:latin typeface="Calibri"/>
              </a:rPr>
              <a:t>Comparons notre </a:t>
            </a:r>
            <a:r>
              <a:rPr lang="fr-CA" sz="2600" dirty="0">
                <a:latin typeface="Calibri"/>
              </a:rPr>
              <a:t>référent à l’ensemble de </a:t>
            </a:r>
            <a:r>
              <a:rPr lang="fr-CA" sz="2600" dirty="0" smtClean="0">
                <a:latin typeface="Calibri"/>
              </a:rPr>
              <a:t>notre </a:t>
            </a:r>
            <a:r>
              <a:rPr lang="fr-CA" sz="2600" dirty="0">
                <a:latin typeface="Calibri"/>
              </a:rPr>
              <a:t>collection pour estimer le nombre </a:t>
            </a:r>
            <a:r>
              <a:rPr lang="fr-CA" sz="2600" dirty="0" smtClean="0">
                <a:latin typeface="Calibri"/>
              </a:rPr>
              <a:t>de cailloux </a:t>
            </a:r>
            <a:r>
              <a:rPr lang="fr-CA" sz="2600" dirty="0">
                <a:latin typeface="Calibri"/>
              </a:rPr>
              <a:t>dans </a:t>
            </a:r>
            <a:r>
              <a:rPr lang="fr-CA" sz="2600" dirty="0" smtClean="0">
                <a:latin typeface="Calibri"/>
              </a:rPr>
              <a:t>notre </a:t>
            </a:r>
            <a:r>
              <a:rPr lang="fr-CA" sz="2600" dirty="0">
                <a:latin typeface="Calibri"/>
              </a:rPr>
              <a:t>collection</a:t>
            </a:r>
            <a:r>
              <a:rPr lang="fr-CA" sz="2600" dirty="0" smtClean="0">
                <a:latin typeface="Calibri"/>
              </a:rPr>
              <a:t>.</a:t>
            </a:r>
            <a:endParaRPr lang="fr-CA" sz="2600" dirty="0">
              <a:latin typeface="Calibri"/>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2" name="TextBox 11">
            <a:extLst>
              <a:ext uri="{FF2B5EF4-FFF2-40B4-BE49-F238E27FC236}">
                <a16:creationId xmlns:a16="http://schemas.microsoft.com/office/drawing/2014/main" id="{893D548E-FB30-4422-B987-88773C4D4139}"/>
              </a:ext>
            </a:extLst>
          </p:cNvPr>
          <p:cNvSpPr txBox="1"/>
          <p:nvPr>
            <p:custDataLst>
              <p:tags r:id="rId5"/>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34" name="Image 33">
            <a:extLst>
              <a:ext uri="{FF2B5EF4-FFF2-40B4-BE49-F238E27FC236}">
                <a16:creationId xmlns:a16="http://schemas.microsoft.com/office/drawing/2014/main" id="{CC1F5065-761B-48F7-A5AC-D70D137CA308}"/>
              </a:ext>
            </a:extLst>
          </p:cNvPr>
          <p:cNvPicPr>
            <a:picLocks noChangeAspect="1"/>
          </p:cNvPicPr>
          <p:nvPr>
            <p:custDataLst>
              <p:tags r:id="rId6"/>
            </p:custDataLst>
          </p:nvPr>
        </p:nvPicPr>
        <p:blipFill>
          <a:blip r:embed="rId62">
            <a:clrChange>
              <a:clrFrom>
                <a:srgbClr val="FFFFFF"/>
              </a:clrFrom>
              <a:clrTo>
                <a:srgbClr val="FFFFFF">
                  <a:alpha val="0"/>
                </a:srgbClr>
              </a:clrTo>
            </a:clrChange>
          </a:blip>
          <a:stretch>
            <a:fillRect/>
          </a:stretch>
        </p:blipFill>
        <p:spPr>
          <a:xfrm>
            <a:off x="2125818" y="4626419"/>
            <a:ext cx="794702" cy="614232"/>
          </a:xfrm>
          <a:prstGeom prst="rect">
            <a:avLst/>
          </a:prstGeom>
        </p:spPr>
      </p:pic>
      <p:pic>
        <p:nvPicPr>
          <p:cNvPr id="35" name="Image 34">
            <a:extLst>
              <a:ext uri="{FF2B5EF4-FFF2-40B4-BE49-F238E27FC236}">
                <a16:creationId xmlns:a16="http://schemas.microsoft.com/office/drawing/2014/main" id="{DAA1D34E-70D5-49F2-8F32-F5D72505794E}"/>
              </a:ext>
            </a:extLst>
          </p:cNvPr>
          <p:cNvPicPr>
            <a:picLocks noChangeAspect="1"/>
          </p:cNvPicPr>
          <p:nvPr>
            <p:custDataLst>
              <p:tags r:id="rId7"/>
            </p:custDataLst>
          </p:nvPr>
        </p:nvPicPr>
        <p:blipFill>
          <a:blip r:embed="rId63">
            <a:clrChange>
              <a:clrFrom>
                <a:srgbClr val="FFFFFF"/>
              </a:clrFrom>
              <a:clrTo>
                <a:srgbClr val="FFFFFF">
                  <a:alpha val="0"/>
                </a:srgbClr>
              </a:clrTo>
            </a:clrChange>
          </a:blip>
          <a:stretch>
            <a:fillRect/>
          </a:stretch>
        </p:blipFill>
        <p:spPr>
          <a:xfrm>
            <a:off x="2397114" y="5572436"/>
            <a:ext cx="985588" cy="672179"/>
          </a:xfrm>
          <a:prstGeom prst="rect">
            <a:avLst/>
          </a:prstGeom>
        </p:spPr>
      </p:pic>
      <p:pic>
        <p:nvPicPr>
          <p:cNvPr id="36" name="Image 35">
            <a:extLst>
              <a:ext uri="{FF2B5EF4-FFF2-40B4-BE49-F238E27FC236}">
                <a16:creationId xmlns:a16="http://schemas.microsoft.com/office/drawing/2014/main" id="{5D6B867A-9201-4D31-B5C7-E4AD939C6FE7}"/>
              </a:ext>
            </a:extLst>
          </p:cNvPr>
          <p:cNvPicPr>
            <a:picLocks noChangeAspect="1"/>
          </p:cNvPicPr>
          <p:nvPr>
            <p:custDataLst>
              <p:tags r:id="rId8"/>
            </p:custDataLst>
          </p:nvPr>
        </p:nvPicPr>
        <p:blipFill>
          <a:blip r:embed="rId64">
            <a:clrChange>
              <a:clrFrom>
                <a:srgbClr val="FFFFFF"/>
              </a:clrFrom>
              <a:clrTo>
                <a:srgbClr val="FFFFFF">
                  <a:alpha val="0"/>
                </a:srgbClr>
              </a:clrTo>
            </a:clrChange>
          </a:blip>
          <a:stretch>
            <a:fillRect/>
          </a:stretch>
        </p:blipFill>
        <p:spPr>
          <a:xfrm>
            <a:off x="1917930" y="4919417"/>
            <a:ext cx="932861" cy="747636"/>
          </a:xfrm>
          <a:prstGeom prst="rect">
            <a:avLst/>
          </a:prstGeom>
        </p:spPr>
      </p:pic>
      <p:pic>
        <p:nvPicPr>
          <p:cNvPr id="37" name="Image 36">
            <a:extLst>
              <a:ext uri="{FF2B5EF4-FFF2-40B4-BE49-F238E27FC236}">
                <a16:creationId xmlns:a16="http://schemas.microsoft.com/office/drawing/2014/main" id="{6F8B1182-AF11-49AD-96A5-88AF76BDA053}"/>
              </a:ext>
            </a:extLst>
          </p:cNvPr>
          <p:cNvPicPr>
            <a:picLocks noChangeAspect="1"/>
          </p:cNvPicPr>
          <p:nvPr>
            <p:custDataLst>
              <p:tags r:id="rId9"/>
            </p:custDataLst>
          </p:nvPr>
        </p:nvPicPr>
        <p:blipFill>
          <a:blip r:embed="rId65">
            <a:clrChange>
              <a:clrFrom>
                <a:srgbClr val="FFFFFF"/>
              </a:clrFrom>
              <a:clrTo>
                <a:srgbClr val="FFFFFF">
                  <a:alpha val="0"/>
                </a:srgbClr>
              </a:clrTo>
            </a:clrChange>
          </a:blip>
          <a:stretch>
            <a:fillRect/>
          </a:stretch>
        </p:blipFill>
        <p:spPr>
          <a:xfrm>
            <a:off x="2349846" y="4902088"/>
            <a:ext cx="725788" cy="614446"/>
          </a:xfrm>
          <a:prstGeom prst="rect">
            <a:avLst/>
          </a:prstGeom>
        </p:spPr>
      </p:pic>
      <p:pic>
        <p:nvPicPr>
          <p:cNvPr id="38" name="Image 37">
            <a:extLst>
              <a:ext uri="{FF2B5EF4-FFF2-40B4-BE49-F238E27FC236}">
                <a16:creationId xmlns:a16="http://schemas.microsoft.com/office/drawing/2014/main" id="{7387020E-2E31-49C3-B8A2-F1BB30219E80}"/>
              </a:ext>
            </a:extLst>
          </p:cNvPr>
          <p:cNvPicPr>
            <a:picLocks noChangeAspect="1"/>
          </p:cNvPicPr>
          <p:nvPr>
            <p:custDataLst>
              <p:tags r:id="rId10"/>
            </p:custDataLst>
          </p:nvPr>
        </p:nvPicPr>
        <p:blipFill>
          <a:blip r:embed="rId66">
            <a:clrChange>
              <a:clrFrom>
                <a:srgbClr val="FFFFFF"/>
              </a:clrFrom>
              <a:clrTo>
                <a:srgbClr val="FFFFFF">
                  <a:alpha val="0"/>
                </a:srgbClr>
              </a:clrTo>
            </a:clrChange>
          </a:blip>
          <a:stretch>
            <a:fillRect/>
          </a:stretch>
        </p:blipFill>
        <p:spPr>
          <a:xfrm>
            <a:off x="1694980" y="5460667"/>
            <a:ext cx="1125797" cy="643312"/>
          </a:xfrm>
          <a:prstGeom prst="rect">
            <a:avLst/>
          </a:prstGeom>
        </p:spPr>
      </p:pic>
      <p:pic>
        <p:nvPicPr>
          <p:cNvPr id="39" name="Image 38">
            <a:extLst>
              <a:ext uri="{FF2B5EF4-FFF2-40B4-BE49-F238E27FC236}">
                <a16:creationId xmlns:a16="http://schemas.microsoft.com/office/drawing/2014/main" id="{757301E0-33EB-4D5E-AB5E-900AB4B4405C}"/>
              </a:ext>
            </a:extLst>
          </p:cNvPr>
          <p:cNvPicPr>
            <a:picLocks noChangeAspect="1"/>
          </p:cNvPicPr>
          <p:nvPr>
            <p:custDataLst>
              <p:tags r:id="rId11"/>
            </p:custDataLst>
          </p:nvPr>
        </p:nvPicPr>
        <p:blipFill>
          <a:blip r:embed="rId67">
            <a:clrChange>
              <a:clrFrom>
                <a:srgbClr val="FFFFFF"/>
              </a:clrFrom>
              <a:clrTo>
                <a:srgbClr val="FFFFFF">
                  <a:alpha val="0"/>
                </a:srgbClr>
              </a:clrTo>
            </a:clrChange>
          </a:blip>
          <a:stretch>
            <a:fillRect/>
          </a:stretch>
        </p:blipFill>
        <p:spPr>
          <a:xfrm>
            <a:off x="1232726" y="5601089"/>
            <a:ext cx="870121" cy="474237"/>
          </a:xfrm>
          <a:prstGeom prst="rect">
            <a:avLst/>
          </a:prstGeom>
        </p:spPr>
      </p:pic>
      <p:pic>
        <p:nvPicPr>
          <p:cNvPr id="40" name="Image 39">
            <a:extLst>
              <a:ext uri="{FF2B5EF4-FFF2-40B4-BE49-F238E27FC236}">
                <a16:creationId xmlns:a16="http://schemas.microsoft.com/office/drawing/2014/main" id="{366B7971-49C1-4D90-A5FD-A1738038BAF6}"/>
              </a:ext>
            </a:extLst>
          </p:cNvPr>
          <p:cNvPicPr>
            <a:picLocks noChangeAspect="1"/>
          </p:cNvPicPr>
          <p:nvPr>
            <p:custDataLst>
              <p:tags r:id="rId12"/>
            </p:custDataLst>
          </p:nvPr>
        </p:nvPicPr>
        <p:blipFill>
          <a:blip r:embed="rId62">
            <a:clrChange>
              <a:clrFrom>
                <a:srgbClr val="FFFFFF"/>
              </a:clrFrom>
              <a:clrTo>
                <a:srgbClr val="FFFFFF">
                  <a:alpha val="0"/>
                </a:srgbClr>
              </a:clrTo>
            </a:clrChange>
          </a:blip>
          <a:stretch>
            <a:fillRect/>
          </a:stretch>
        </p:blipFill>
        <p:spPr>
          <a:xfrm rot="14480315">
            <a:off x="1633333" y="5952053"/>
            <a:ext cx="719906" cy="556421"/>
          </a:xfrm>
          <a:prstGeom prst="rect">
            <a:avLst/>
          </a:prstGeom>
        </p:spPr>
      </p:pic>
      <p:pic>
        <p:nvPicPr>
          <p:cNvPr id="41" name="Image 40">
            <a:extLst>
              <a:ext uri="{FF2B5EF4-FFF2-40B4-BE49-F238E27FC236}">
                <a16:creationId xmlns:a16="http://schemas.microsoft.com/office/drawing/2014/main" id="{A04B2C66-45ED-4426-8E31-786288E1702E}"/>
              </a:ext>
            </a:extLst>
          </p:cNvPr>
          <p:cNvPicPr>
            <a:picLocks noChangeAspect="1"/>
          </p:cNvPicPr>
          <p:nvPr>
            <p:custDataLst>
              <p:tags r:id="rId13"/>
            </p:custDataLst>
          </p:nvPr>
        </p:nvPicPr>
        <p:blipFill>
          <a:blip r:embed="rId63">
            <a:clrChange>
              <a:clrFrom>
                <a:srgbClr val="FFFFFF"/>
              </a:clrFrom>
              <a:clrTo>
                <a:srgbClr val="FFFFFF">
                  <a:alpha val="0"/>
                </a:srgbClr>
              </a:clrTo>
            </a:clrChange>
          </a:blip>
          <a:stretch>
            <a:fillRect/>
          </a:stretch>
        </p:blipFill>
        <p:spPr>
          <a:xfrm>
            <a:off x="1819466" y="5758122"/>
            <a:ext cx="685489" cy="467509"/>
          </a:xfrm>
          <a:prstGeom prst="rect">
            <a:avLst/>
          </a:prstGeom>
        </p:spPr>
      </p:pic>
      <p:pic>
        <p:nvPicPr>
          <p:cNvPr id="42" name="Image 41">
            <a:extLst>
              <a:ext uri="{FF2B5EF4-FFF2-40B4-BE49-F238E27FC236}">
                <a16:creationId xmlns:a16="http://schemas.microsoft.com/office/drawing/2014/main" id="{74C183A1-C2BA-4A01-9A61-D50196E43F25}"/>
              </a:ext>
            </a:extLst>
          </p:cNvPr>
          <p:cNvPicPr>
            <a:picLocks noChangeAspect="1"/>
          </p:cNvPicPr>
          <p:nvPr>
            <p:custDataLst>
              <p:tags r:id="rId14"/>
            </p:custDataLst>
          </p:nvPr>
        </p:nvPicPr>
        <p:blipFill>
          <a:blip r:embed="rId64">
            <a:clrChange>
              <a:clrFrom>
                <a:srgbClr val="FFFFFF"/>
              </a:clrFrom>
              <a:clrTo>
                <a:srgbClr val="FFFFFF">
                  <a:alpha val="0"/>
                </a:srgbClr>
              </a:clrTo>
            </a:clrChange>
          </a:blip>
          <a:stretch>
            <a:fillRect/>
          </a:stretch>
        </p:blipFill>
        <p:spPr>
          <a:xfrm rot="16865495">
            <a:off x="2560589" y="5162603"/>
            <a:ext cx="794479" cy="636730"/>
          </a:xfrm>
          <a:prstGeom prst="rect">
            <a:avLst/>
          </a:prstGeom>
        </p:spPr>
      </p:pic>
      <p:pic>
        <p:nvPicPr>
          <p:cNvPr id="43" name="Image 42">
            <a:extLst>
              <a:ext uri="{FF2B5EF4-FFF2-40B4-BE49-F238E27FC236}">
                <a16:creationId xmlns:a16="http://schemas.microsoft.com/office/drawing/2014/main" id="{95495847-4196-4821-8D62-8832D2BD3F71}"/>
              </a:ext>
            </a:extLst>
          </p:cNvPr>
          <p:cNvPicPr>
            <a:picLocks noChangeAspect="1"/>
          </p:cNvPicPr>
          <p:nvPr>
            <p:custDataLst>
              <p:tags r:id="rId15"/>
            </p:custDataLst>
          </p:nvPr>
        </p:nvPicPr>
        <p:blipFill>
          <a:blip r:embed="rId65">
            <a:clrChange>
              <a:clrFrom>
                <a:srgbClr val="FFFFFF"/>
              </a:clrFrom>
              <a:clrTo>
                <a:srgbClr val="FFFFFF">
                  <a:alpha val="0"/>
                </a:srgbClr>
              </a:clrTo>
            </a:clrChange>
          </a:blip>
          <a:stretch>
            <a:fillRect/>
          </a:stretch>
        </p:blipFill>
        <p:spPr>
          <a:xfrm rot="13272119">
            <a:off x="1556066" y="5770851"/>
            <a:ext cx="504795" cy="427355"/>
          </a:xfrm>
          <a:prstGeom prst="rect">
            <a:avLst/>
          </a:prstGeom>
        </p:spPr>
      </p:pic>
      <p:pic>
        <p:nvPicPr>
          <p:cNvPr id="44" name="Image 43">
            <a:extLst>
              <a:ext uri="{FF2B5EF4-FFF2-40B4-BE49-F238E27FC236}">
                <a16:creationId xmlns:a16="http://schemas.microsoft.com/office/drawing/2014/main" id="{BB6342C6-AA55-48DF-834C-05FDEBF27EE9}"/>
              </a:ext>
            </a:extLst>
          </p:cNvPr>
          <p:cNvPicPr>
            <a:picLocks noChangeAspect="1"/>
          </p:cNvPicPr>
          <p:nvPr>
            <p:custDataLst>
              <p:tags r:id="rId16"/>
            </p:custDataLst>
          </p:nvPr>
        </p:nvPicPr>
        <p:blipFill>
          <a:blip r:embed="rId66">
            <a:clrChange>
              <a:clrFrom>
                <a:srgbClr val="FFFFFF"/>
              </a:clrFrom>
              <a:clrTo>
                <a:srgbClr val="FFFFFF">
                  <a:alpha val="0"/>
                </a:srgbClr>
              </a:clrTo>
            </a:clrChange>
          </a:blip>
          <a:stretch>
            <a:fillRect/>
          </a:stretch>
        </p:blipFill>
        <p:spPr>
          <a:xfrm>
            <a:off x="841223" y="5801852"/>
            <a:ext cx="783006" cy="447432"/>
          </a:xfrm>
          <a:prstGeom prst="rect">
            <a:avLst/>
          </a:prstGeom>
        </p:spPr>
      </p:pic>
      <p:pic>
        <p:nvPicPr>
          <p:cNvPr id="45" name="Image 44">
            <a:extLst>
              <a:ext uri="{FF2B5EF4-FFF2-40B4-BE49-F238E27FC236}">
                <a16:creationId xmlns:a16="http://schemas.microsoft.com/office/drawing/2014/main" id="{D0BF74AA-E193-42E2-9435-F45C3BC35B1B}"/>
              </a:ext>
            </a:extLst>
          </p:cNvPr>
          <p:cNvPicPr>
            <a:picLocks noChangeAspect="1"/>
          </p:cNvPicPr>
          <p:nvPr>
            <p:custDataLst>
              <p:tags r:id="rId17"/>
            </p:custDataLst>
          </p:nvPr>
        </p:nvPicPr>
        <p:blipFill>
          <a:blip r:embed="rId67">
            <a:clrChange>
              <a:clrFrom>
                <a:srgbClr val="FFFFFF"/>
              </a:clrFrom>
              <a:clrTo>
                <a:srgbClr val="FFFFFF">
                  <a:alpha val="0"/>
                </a:srgbClr>
              </a:clrTo>
            </a:clrChange>
          </a:blip>
          <a:stretch>
            <a:fillRect/>
          </a:stretch>
        </p:blipFill>
        <p:spPr>
          <a:xfrm rot="12160837">
            <a:off x="2171070" y="5905775"/>
            <a:ext cx="605180" cy="329838"/>
          </a:xfrm>
          <a:prstGeom prst="rect">
            <a:avLst/>
          </a:prstGeom>
        </p:spPr>
      </p:pic>
      <p:pic>
        <p:nvPicPr>
          <p:cNvPr id="46" name="Image 45">
            <a:extLst>
              <a:ext uri="{FF2B5EF4-FFF2-40B4-BE49-F238E27FC236}">
                <a16:creationId xmlns:a16="http://schemas.microsoft.com/office/drawing/2014/main" id="{CBBBD8CE-9CC5-4A28-9D38-1D80803A2ED3}"/>
              </a:ext>
            </a:extLst>
          </p:cNvPr>
          <p:cNvPicPr>
            <a:picLocks noChangeAspect="1"/>
          </p:cNvPicPr>
          <p:nvPr>
            <p:custDataLst>
              <p:tags r:id="rId18"/>
            </p:custDataLst>
          </p:nvPr>
        </p:nvPicPr>
        <p:blipFill>
          <a:blip r:embed="rId62">
            <a:clrChange>
              <a:clrFrom>
                <a:srgbClr val="FFFFFF"/>
              </a:clrFrom>
              <a:clrTo>
                <a:srgbClr val="FFFFFF">
                  <a:alpha val="0"/>
                </a:srgbClr>
              </a:clrTo>
            </a:clrChange>
          </a:blip>
          <a:stretch>
            <a:fillRect/>
          </a:stretch>
        </p:blipFill>
        <p:spPr>
          <a:xfrm>
            <a:off x="2940925" y="5305100"/>
            <a:ext cx="794702" cy="614232"/>
          </a:xfrm>
          <a:prstGeom prst="rect">
            <a:avLst/>
          </a:prstGeom>
        </p:spPr>
      </p:pic>
      <p:pic>
        <p:nvPicPr>
          <p:cNvPr id="47" name="Image 46">
            <a:extLst>
              <a:ext uri="{FF2B5EF4-FFF2-40B4-BE49-F238E27FC236}">
                <a16:creationId xmlns:a16="http://schemas.microsoft.com/office/drawing/2014/main" id="{857341D8-A4F4-4E55-A4D1-33E96E636C26}"/>
              </a:ext>
            </a:extLst>
          </p:cNvPr>
          <p:cNvPicPr>
            <a:picLocks noChangeAspect="1"/>
          </p:cNvPicPr>
          <p:nvPr>
            <p:custDataLst>
              <p:tags r:id="rId19"/>
            </p:custDataLst>
          </p:nvPr>
        </p:nvPicPr>
        <p:blipFill>
          <a:blip r:embed="rId63">
            <a:clrChange>
              <a:clrFrom>
                <a:srgbClr val="FFFFFF"/>
              </a:clrFrom>
              <a:clrTo>
                <a:srgbClr val="FFFFFF">
                  <a:alpha val="0"/>
                </a:srgbClr>
              </a:clrTo>
            </a:clrChange>
          </a:blip>
          <a:stretch>
            <a:fillRect/>
          </a:stretch>
        </p:blipFill>
        <p:spPr>
          <a:xfrm>
            <a:off x="2549514" y="5724836"/>
            <a:ext cx="985588" cy="672179"/>
          </a:xfrm>
          <a:prstGeom prst="rect">
            <a:avLst/>
          </a:prstGeom>
        </p:spPr>
      </p:pic>
      <p:pic>
        <p:nvPicPr>
          <p:cNvPr id="48" name="Image 47">
            <a:extLst>
              <a:ext uri="{FF2B5EF4-FFF2-40B4-BE49-F238E27FC236}">
                <a16:creationId xmlns:a16="http://schemas.microsoft.com/office/drawing/2014/main" id="{E7D7C1CF-026B-4401-953C-2C5F920DFEFF}"/>
              </a:ext>
            </a:extLst>
          </p:cNvPr>
          <p:cNvPicPr>
            <a:picLocks noChangeAspect="1"/>
          </p:cNvPicPr>
          <p:nvPr>
            <p:custDataLst>
              <p:tags r:id="rId20"/>
            </p:custDataLst>
          </p:nvPr>
        </p:nvPicPr>
        <p:blipFill>
          <a:blip r:embed="rId64">
            <a:clrChange>
              <a:clrFrom>
                <a:srgbClr val="FFFFFF"/>
              </a:clrFrom>
              <a:clrTo>
                <a:srgbClr val="FFFFFF">
                  <a:alpha val="0"/>
                </a:srgbClr>
              </a:clrTo>
            </a:clrChange>
          </a:blip>
          <a:stretch>
            <a:fillRect/>
          </a:stretch>
        </p:blipFill>
        <p:spPr>
          <a:xfrm>
            <a:off x="1093613" y="5434942"/>
            <a:ext cx="932861" cy="747636"/>
          </a:xfrm>
          <a:prstGeom prst="rect">
            <a:avLst/>
          </a:prstGeom>
        </p:spPr>
      </p:pic>
      <p:pic>
        <p:nvPicPr>
          <p:cNvPr id="49" name="Image 48">
            <a:extLst>
              <a:ext uri="{FF2B5EF4-FFF2-40B4-BE49-F238E27FC236}">
                <a16:creationId xmlns:a16="http://schemas.microsoft.com/office/drawing/2014/main" id="{283D2784-ACA2-4E76-89DC-B161FB87FCB5}"/>
              </a:ext>
            </a:extLst>
          </p:cNvPr>
          <p:cNvPicPr>
            <a:picLocks noChangeAspect="1"/>
          </p:cNvPicPr>
          <p:nvPr>
            <p:custDataLst>
              <p:tags r:id="rId21"/>
            </p:custDataLst>
          </p:nvPr>
        </p:nvPicPr>
        <p:blipFill>
          <a:blip r:embed="rId65">
            <a:clrChange>
              <a:clrFrom>
                <a:srgbClr val="FFFFFF"/>
              </a:clrFrom>
              <a:clrTo>
                <a:srgbClr val="FFFFFF">
                  <a:alpha val="0"/>
                </a:srgbClr>
              </a:clrTo>
            </a:clrChange>
          </a:blip>
          <a:stretch>
            <a:fillRect/>
          </a:stretch>
        </p:blipFill>
        <p:spPr>
          <a:xfrm>
            <a:off x="1525529" y="5417613"/>
            <a:ext cx="725788" cy="614446"/>
          </a:xfrm>
          <a:prstGeom prst="rect">
            <a:avLst/>
          </a:prstGeom>
        </p:spPr>
      </p:pic>
      <p:pic>
        <p:nvPicPr>
          <p:cNvPr id="50" name="Image 49">
            <a:extLst>
              <a:ext uri="{FF2B5EF4-FFF2-40B4-BE49-F238E27FC236}">
                <a16:creationId xmlns:a16="http://schemas.microsoft.com/office/drawing/2014/main" id="{6EFE82F2-9BCC-4E76-95B3-8EEF0D569A75}"/>
              </a:ext>
            </a:extLst>
          </p:cNvPr>
          <p:cNvPicPr>
            <a:picLocks noChangeAspect="1"/>
          </p:cNvPicPr>
          <p:nvPr>
            <p:custDataLst>
              <p:tags r:id="rId22"/>
            </p:custDataLst>
          </p:nvPr>
        </p:nvPicPr>
        <p:blipFill>
          <a:blip r:embed="rId66">
            <a:clrChange>
              <a:clrFrom>
                <a:srgbClr val="FFFFFF"/>
              </a:clrFrom>
              <a:clrTo>
                <a:srgbClr val="FFFFFF">
                  <a:alpha val="0"/>
                </a:srgbClr>
              </a:clrTo>
            </a:clrChange>
          </a:blip>
          <a:stretch>
            <a:fillRect/>
          </a:stretch>
        </p:blipFill>
        <p:spPr>
          <a:xfrm>
            <a:off x="1847380" y="5613067"/>
            <a:ext cx="1125797" cy="643312"/>
          </a:xfrm>
          <a:prstGeom prst="rect">
            <a:avLst/>
          </a:prstGeom>
        </p:spPr>
      </p:pic>
      <p:pic>
        <p:nvPicPr>
          <p:cNvPr id="51" name="Image 50">
            <a:extLst>
              <a:ext uri="{FF2B5EF4-FFF2-40B4-BE49-F238E27FC236}">
                <a16:creationId xmlns:a16="http://schemas.microsoft.com/office/drawing/2014/main" id="{C594FABB-D4C4-47EB-911E-C5A7239FF171}"/>
              </a:ext>
            </a:extLst>
          </p:cNvPr>
          <p:cNvPicPr>
            <a:picLocks noChangeAspect="1"/>
          </p:cNvPicPr>
          <p:nvPr>
            <p:custDataLst>
              <p:tags r:id="rId23"/>
            </p:custDataLst>
          </p:nvPr>
        </p:nvPicPr>
        <p:blipFill>
          <a:blip r:embed="rId67">
            <a:clrChange>
              <a:clrFrom>
                <a:srgbClr val="FFFFFF"/>
              </a:clrFrom>
              <a:clrTo>
                <a:srgbClr val="FFFFFF">
                  <a:alpha val="0"/>
                </a:srgbClr>
              </a:clrTo>
            </a:clrChange>
          </a:blip>
          <a:stretch>
            <a:fillRect/>
          </a:stretch>
        </p:blipFill>
        <p:spPr>
          <a:xfrm>
            <a:off x="1385126" y="5753489"/>
            <a:ext cx="870121" cy="474237"/>
          </a:xfrm>
          <a:prstGeom prst="rect">
            <a:avLst/>
          </a:prstGeom>
        </p:spPr>
      </p:pic>
      <p:pic>
        <p:nvPicPr>
          <p:cNvPr id="52" name="Image 51">
            <a:extLst>
              <a:ext uri="{FF2B5EF4-FFF2-40B4-BE49-F238E27FC236}">
                <a16:creationId xmlns:a16="http://schemas.microsoft.com/office/drawing/2014/main" id="{B9BF9CCA-FC18-41DF-9ECB-1FC657BBCBD0}"/>
              </a:ext>
            </a:extLst>
          </p:cNvPr>
          <p:cNvPicPr>
            <a:picLocks noChangeAspect="1"/>
          </p:cNvPicPr>
          <p:nvPr>
            <p:custDataLst>
              <p:tags r:id="rId24"/>
            </p:custDataLst>
          </p:nvPr>
        </p:nvPicPr>
        <p:blipFill>
          <a:blip r:embed="rId62">
            <a:clrChange>
              <a:clrFrom>
                <a:srgbClr val="FFFFFF"/>
              </a:clrFrom>
              <a:clrTo>
                <a:srgbClr val="FFFFFF">
                  <a:alpha val="0"/>
                </a:srgbClr>
              </a:clrTo>
            </a:clrChange>
          </a:blip>
          <a:stretch>
            <a:fillRect/>
          </a:stretch>
        </p:blipFill>
        <p:spPr>
          <a:xfrm rot="14480315">
            <a:off x="795942" y="5534359"/>
            <a:ext cx="719906" cy="556421"/>
          </a:xfrm>
          <a:prstGeom prst="rect">
            <a:avLst/>
          </a:prstGeom>
        </p:spPr>
      </p:pic>
      <p:pic>
        <p:nvPicPr>
          <p:cNvPr id="53" name="Image 52">
            <a:extLst>
              <a:ext uri="{FF2B5EF4-FFF2-40B4-BE49-F238E27FC236}">
                <a16:creationId xmlns:a16="http://schemas.microsoft.com/office/drawing/2014/main" id="{1C869040-AA25-4343-9924-4EB889518D1A}"/>
              </a:ext>
            </a:extLst>
          </p:cNvPr>
          <p:cNvPicPr>
            <a:picLocks noChangeAspect="1"/>
          </p:cNvPicPr>
          <p:nvPr>
            <p:custDataLst>
              <p:tags r:id="rId25"/>
            </p:custDataLst>
          </p:nvPr>
        </p:nvPicPr>
        <p:blipFill>
          <a:blip r:embed="rId63">
            <a:clrChange>
              <a:clrFrom>
                <a:srgbClr val="FFFFFF"/>
              </a:clrFrom>
              <a:clrTo>
                <a:srgbClr val="FFFFFF">
                  <a:alpha val="0"/>
                </a:srgbClr>
              </a:clrTo>
            </a:clrChange>
          </a:blip>
          <a:stretch>
            <a:fillRect/>
          </a:stretch>
        </p:blipFill>
        <p:spPr>
          <a:xfrm>
            <a:off x="1971866" y="5910522"/>
            <a:ext cx="685489" cy="467509"/>
          </a:xfrm>
          <a:prstGeom prst="rect">
            <a:avLst/>
          </a:prstGeom>
        </p:spPr>
      </p:pic>
      <p:pic>
        <p:nvPicPr>
          <p:cNvPr id="54" name="Image 53">
            <a:extLst>
              <a:ext uri="{FF2B5EF4-FFF2-40B4-BE49-F238E27FC236}">
                <a16:creationId xmlns:a16="http://schemas.microsoft.com/office/drawing/2014/main" id="{BFD49015-D2BD-4593-B275-F1D121BEA61C}"/>
              </a:ext>
            </a:extLst>
          </p:cNvPr>
          <p:cNvPicPr>
            <a:picLocks noChangeAspect="1"/>
          </p:cNvPicPr>
          <p:nvPr>
            <p:custDataLst>
              <p:tags r:id="rId26"/>
            </p:custDataLst>
          </p:nvPr>
        </p:nvPicPr>
        <p:blipFill>
          <a:blip r:embed="rId64">
            <a:clrChange>
              <a:clrFrom>
                <a:srgbClr val="FFFFFF"/>
              </a:clrFrom>
              <a:clrTo>
                <a:srgbClr val="FFFFFF">
                  <a:alpha val="0"/>
                </a:srgbClr>
              </a:clrTo>
            </a:clrChange>
          </a:blip>
          <a:stretch>
            <a:fillRect/>
          </a:stretch>
        </p:blipFill>
        <p:spPr>
          <a:xfrm rot="16865495">
            <a:off x="2616702" y="5694526"/>
            <a:ext cx="794479" cy="636730"/>
          </a:xfrm>
          <a:prstGeom prst="rect">
            <a:avLst/>
          </a:prstGeom>
        </p:spPr>
      </p:pic>
      <p:pic>
        <p:nvPicPr>
          <p:cNvPr id="55" name="Image 54">
            <a:extLst>
              <a:ext uri="{FF2B5EF4-FFF2-40B4-BE49-F238E27FC236}">
                <a16:creationId xmlns:a16="http://schemas.microsoft.com/office/drawing/2014/main" id="{B2FF3A43-FEC5-4872-A9BE-848F7314F8F6}"/>
              </a:ext>
            </a:extLst>
          </p:cNvPr>
          <p:cNvPicPr>
            <a:picLocks noChangeAspect="1"/>
          </p:cNvPicPr>
          <p:nvPr>
            <p:custDataLst>
              <p:tags r:id="rId27"/>
            </p:custDataLst>
          </p:nvPr>
        </p:nvPicPr>
        <p:blipFill>
          <a:blip r:embed="rId65">
            <a:clrChange>
              <a:clrFrom>
                <a:srgbClr val="FFFFFF"/>
              </a:clrFrom>
              <a:clrTo>
                <a:srgbClr val="FFFFFF">
                  <a:alpha val="0"/>
                </a:srgbClr>
              </a:clrTo>
            </a:clrChange>
          </a:blip>
          <a:stretch>
            <a:fillRect/>
          </a:stretch>
        </p:blipFill>
        <p:spPr>
          <a:xfrm rot="13272119">
            <a:off x="1838197" y="6104354"/>
            <a:ext cx="504795" cy="427355"/>
          </a:xfrm>
          <a:prstGeom prst="rect">
            <a:avLst/>
          </a:prstGeom>
        </p:spPr>
      </p:pic>
      <p:pic>
        <p:nvPicPr>
          <p:cNvPr id="56" name="Image 55">
            <a:extLst>
              <a:ext uri="{FF2B5EF4-FFF2-40B4-BE49-F238E27FC236}">
                <a16:creationId xmlns:a16="http://schemas.microsoft.com/office/drawing/2014/main" id="{EEB2947D-E406-4BAD-BB38-472E8926D210}"/>
              </a:ext>
            </a:extLst>
          </p:cNvPr>
          <p:cNvPicPr>
            <a:picLocks noChangeAspect="1"/>
          </p:cNvPicPr>
          <p:nvPr>
            <p:custDataLst>
              <p:tags r:id="rId28"/>
            </p:custDataLst>
          </p:nvPr>
        </p:nvPicPr>
        <p:blipFill>
          <a:blip r:embed="rId66">
            <a:clrChange>
              <a:clrFrom>
                <a:srgbClr val="FFFFFF"/>
              </a:clrFrom>
              <a:clrTo>
                <a:srgbClr val="FFFFFF">
                  <a:alpha val="0"/>
                </a:srgbClr>
              </a:clrTo>
            </a:clrChange>
          </a:blip>
          <a:stretch>
            <a:fillRect/>
          </a:stretch>
        </p:blipFill>
        <p:spPr>
          <a:xfrm>
            <a:off x="993623" y="5954252"/>
            <a:ext cx="783006" cy="447432"/>
          </a:xfrm>
          <a:prstGeom prst="rect">
            <a:avLst/>
          </a:prstGeom>
        </p:spPr>
      </p:pic>
      <p:pic>
        <p:nvPicPr>
          <p:cNvPr id="57" name="Image 56">
            <a:extLst>
              <a:ext uri="{FF2B5EF4-FFF2-40B4-BE49-F238E27FC236}">
                <a16:creationId xmlns:a16="http://schemas.microsoft.com/office/drawing/2014/main" id="{1D701F54-AEB2-40C7-89FD-F0B74F805EEA}"/>
              </a:ext>
            </a:extLst>
          </p:cNvPr>
          <p:cNvPicPr>
            <a:picLocks noChangeAspect="1"/>
          </p:cNvPicPr>
          <p:nvPr>
            <p:custDataLst>
              <p:tags r:id="rId29"/>
            </p:custDataLst>
          </p:nvPr>
        </p:nvPicPr>
        <p:blipFill>
          <a:blip r:embed="rId67">
            <a:clrChange>
              <a:clrFrom>
                <a:srgbClr val="FFFFFF"/>
              </a:clrFrom>
              <a:clrTo>
                <a:srgbClr val="FFFFFF">
                  <a:alpha val="0"/>
                </a:srgbClr>
              </a:clrTo>
            </a:clrChange>
          </a:blip>
          <a:stretch>
            <a:fillRect/>
          </a:stretch>
        </p:blipFill>
        <p:spPr>
          <a:xfrm rot="12160837">
            <a:off x="160070" y="4783139"/>
            <a:ext cx="605180" cy="329838"/>
          </a:xfrm>
          <a:prstGeom prst="rect">
            <a:avLst/>
          </a:prstGeom>
        </p:spPr>
      </p:pic>
      <p:pic>
        <p:nvPicPr>
          <p:cNvPr id="58" name="Image 57">
            <a:extLst>
              <a:ext uri="{FF2B5EF4-FFF2-40B4-BE49-F238E27FC236}">
                <a16:creationId xmlns:a16="http://schemas.microsoft.com/office/drawing/2014/main" id="{2410C316-03B8-44EF-8550-1AB43A672B03}"/>
              </a:ext>
            </a:extLst>
          </p:cNvPr>
          <p:cNvPicPr>
            <a:picLocks noChangeAspect="1"/>
          </p:cNvPicPr>
          <p:nvPr>
            <p:custDataLst>
              <p:tags r:id="rId30"/>
            </p:custDataLst>
          </p:nvPr>
        </p:nvPicPr>
        <p:blipFill>
          <a:blip r:embed="rId62">
            <a:clrChange>
              <a:clrFrom>
                <a:srgbClr val="FFFFFF"/>
              </a:clrFrom>
              <a:clrTo>
                <a:srgbClr val="FFFFFF">
                  <a:alpha val="0"/>
                </a:srgbClr>
              </a:clrTo>
            </a:clrChange>
          </a:blip>
          <a:stretch>
            <a:fillRect/>
          </a:stretch>
        </p:blipFill>
        <p:spPr>
          <a:xfrm>
            <a:off x="2741858" y="4463402"/>
            <a:ext cx="794702" cy="614232"/>
          </a:xfrm>
          <a:prstGeom prst="rect">
            <a:avLst/>
          </a:prstGeom>
        </p:spPr>
      </p:pic>
      <p:pic>
        <p:nvPicPr>
          <p:cNvPr id="59" name="Image 58">
            <a:extLst>
              <a:ext uri="{FF2B5EF4-FFF2-40B4-BE49-F238E27FC236}">
                <a16:creationId xmlns:a16="http://schemas.microsoft.com/office/drawing/2014/main" id="{BA6D179E-B2CF-4EE4-BD53-3BB6C9BA2EDA}"/>
              </a:ext>
            </a:extLst>
          </p:cNvPr>
          <p:cNvPicPr>
            <a:picLocks noChangeAspect="1"/>
          </p:cNvPicPr>
          <p:nvPr>
            <p:custDataLst>
              <p:tags r:id="rId31"/>
            </p:custDataLst>
          </p:nvPr>
        </p:nvPicPr>
        <p:blipFill>
          <a:blip r:embed="rId63">
            <a:clrChange>
              <a:clrFrom>
                <a:srgbClr val="FFFFFF"/>
              </a:clrFrom>
              <a:clrTo>
                <a:srgbClr val="FFFFFF">
                  <a:alpha val="0"/>
                </a:srgbClr>
              </a:clrTo>
            </a:clrChange>
          </a:blip>
          <a:stretch>
            <a:fillRect/>
          </a:stretch>
        </p:blipFill>
        <p:spPr>
          <a:xfrm>
            <a:off x="3031368" y="4753296"/>
            <a:ext cx="985588" cy="672179"/>
          </a:xfrm>
          <a:prstGeom prst="rect">
            <a:avLst/>
          </a:prstGeom>
        </p:spPr>
      </p:pic>
      <p:pic>
        <p:nvPicPr>
          <p:cNvPr id="60" name="Image 59">
            <a:extLst>
              <a:ext uri="{FF2B5EF4-FFF2-40B4-BE49-F238E27FC236}">
                <a16:creationId xmlns:a16="http://schemas.microsoft.com/office/drawing/2014/main" id="{4924641E-0581-4867-9C4F-A65661DF6D1E}"/>
              </a:ext>
            </a:extLst>
          </p:cNvPr>
          <p:cNvPicPr>
            <a:picLocks noChangeAspect="1"/>
          </p:cNvPicPr>
          <p:nvPr>
            <p:custDataLst>
              <p:tags r:id="rId32"/>
            </p:custDataLst>
          </p:nvPr>
        </p:nvPicPr>
        <p:blipFill>
          <a:blip r:embed="rId64">
            <a:clrChange>
              <a:clrFrom>
                <a:srgbClr val="FFFFFF"/>
              </a:clrFrom>
              <a:clrTo>
                <a:srgbClr val="FFFFFF">
                  <a:alpha val="0"/>
                </a:srgbClr>
              </a:clrTo>
            </a:clrChange>
          </a:blip>
          <a:stretch>
            <a:fillRect/>
          </a:stretch>
        </p:blipFill>
        <p:spPr>
          <a:xfrm>
            <a:off x="497300" y="4587823"/>
            <a:ext cx="932861" cy="747636"/>
          </a:xfrm>
          <a:prstGeom prst="rect">
            <a:avLst/>
          </a:prstGeom>
        </p:spPr>
      </p:pic>
      <p:pic>
        <p:nvPicPr>
          <p:cNvPr id="61" name="Image 60">
            <a:extLst>
              <a:ext uri="{FF2B5EF4-FFF2-40B4-BE49-F238E27FC236}">
                <a16:creationId xmlns:a16="http://schemas.microsoft.com/office/drawing/2014/main" id="{85B573E9-ECA8-42A1-A1CB-A314B7D4865E}"/>
              </a:ext>
            </a:extLst>
          </p:cNvPr>
          <p:cNvPicPr>
            <a:picLocks noChangeAspect="1"/>
          </p:cNvPicPr>
          <p:nvPr>
            <p:custDataLst>
              <p:tags r:id="rId33"/>
            </p:custDataLst>
          </p:nvPr>
        </p:nvPicPr>
        <p:blipFill>
          <a:blip r:embed="rId65">
            <a:clrChange>
              <a:clrFrom>
                <a:srgbClr val="FFFFFF"/>
              </a:clrFrom>
              <a:clrTo>
                <a:srgbClr val="FFFFFF">
                  <a:alpha val="0"/>
                </a:srgbClr>
              </a:clrTo>
            </a:clrChange>
          </a:blip>
          <a:stretch>
            <a:fillRect/>
          </a:stretch>
        </p:blipFill>
        <p:spPr>
          <a:xfrm>
            <a:off x="929216" y="4570494"/>
            <a:ext cx="725788" cy="614446"/>
          </a:xfrm>
          <a:prstGeom prst="rect">
            <a:avLst/>
          </a:prstGeom>
        </p:spPr>
      </p:pic>
      <p:pic>
        <p:nvPicPr>
          <p:cNvPr id="62" name="Image 61">
            <a:extLst>
              <a:ext uri="{FF2B5EF4-FFF2-40B4-BE49-F238E27FC236}">
                <a16:creationId xmlns:a16="http://schemas.microsoft.com/office/drawing/2014/main" id="{F54CA670-953E-447D-A611-CCF221191E0C}"/>
              </a:ext>
            </a:extLst>
          </p:cNvPr>
          <p:cNvPicPr>
            <a:picLocks noChangeAspect="1"/>
          </p:cNvPicPr>
          <p:nvPr>
            <p:custDataLst>
              <p:tags r:id="rId34"/>
            </p:custDataLst>
          </p:nvPr>
        </p:nvPicPr>
        <p:blipFill>
          <a:blip r:embed="rId66">
            <a:clrChange>
              <a:clrFrom>
                <a:srgbClr val="FFFFFF"/>
              </a:clrFrom>
              <a:clrTo>
                <a:srgbClr val="FFFFFF">
                  <a:alpha val="0"/>
                </a:srgbClr>
              </a:clrTo>
            </a:clrChange>
          </a:blip>
          <a:stretch>
            <a:fillRect/>
          </a:stretch>
        </p:blipFill>
        <p:spPr>
          <a:xfrm>
            <a:off x="3780035" y="4980608"/>
            <a:ext cx="1125797" cy="643312"/>
          </a:xfrm>
          <a:prstGeom prst="rect">
            <a:avLst/>
          </a:prstGeom>
        </p:spPr>
      </p:pic>
      <p:pic>
        <p:nvPicPr>
          <p:cNvPr id="63" name="Image 62">
            <a:extLst>
              <a:ext uri="{FF2B5EF4-FFF2-40B4-BE49-F238E27FC236}">
                <a16:creationId xmlns:a16="http://schemas.microsoft.com/office/drawing/2014/main" id="{0070FA39-ECBA-47AD-8EB1-396E568FD1CC}"/>
              </a:ext>
            </a:extLst>
          </p:cNvPr>
          <p:cNvPicPr>
            <a:picLocks noChangeAspect="1"/>
          </p:cNvPicPr>
          <p:nvPr>
            <p:custDataLst>
              <p:tags r:id="rId35"/>
            </p:custDataLst>
          </p:nvPr>
        </p:nvPicPr>
        <p:blipFill>
          <a:blip r:embed="rId67">
            <a:clrChange>
              <a:clrFrom>
                <a:srgbClr val="FFFFFF"/>
              </a:clrFrom>
              <a:clrTo>
                <a:srgbClr val="FFFFFF">
                  <a:alpha val="0"/>
                </a:srgbClr>
              </a:clrTo>
            </a:clrChange>
          </a:blip>
          <a:stretch>
            <a:fillRect/>
          </a:stretch>
        </p:blipFill>
        <p:spPr>
          <a:xfrm>
            <a:off x="788813" y="4906370"/>
            <a:ext cx="870121" cy="474237"/>
          </a:xfrm>
          <a:prstGeom prst="rect">
            <a:avLst/>
          </a:prstGeom>
        </p:spPr>
      </p:pic>
      <p:pic>
        <p:nvPicPr>
          <p:cNvPr id="64" name="Image 63">
            <a:extLst>
              <a:ext uri="{FF2B5EF4-FFF2-40B4-BE49-F238E27FC236}">
                <a16:creationId xmlns:a16="http://schemas.microsoft.com/office/drawing/2014/main" id="{83021C0A-9B27-42F8-824E-1ADCF9FE261A}"/>
              </a:ext>
            </a:extLst>
          </p:cNvPr>
          <p:cNvPicPr>
            <a:picLocks noChangeAspect="1"/>
          </p:cNvPicPr>
          <p:nvPr>
            <p:custDataLst>
              <p:tags r:id="rId36"/>
            </p:custDataLst>
          </p:nvPr>
        </p:nvPicPr>
        <p:blipFill>
          <a:blip r:embed="rId62">
            <a:clrChange>
              <a:clrFrom>
                <a:srgbClr val="FFFFFF"/>
              </a:clrFrom>
              <a:clrTo>
                <a:srgbClr val="FFFFFF">
                  <a:alpha val="0"/>
                </a:srgbClr>
              </a:clrTo>
            </a:clrChange>
          </a:blip>
          <a:stretch>
            <a:fillRect/>
          </a:stretch>
        </p:blipFill>
        <p:spPr>
          <a:xfrm rot="14480315">
            <a:off x="199629" y="4687240"/>
            <a:ext cx="719906" cy="556421"/>
          </a:xfrm>
          <a:prstGeom prst="rect">
            <a:avLst/>
          </a:prstGeom>
        </p:spPr>
      </p:pic>
      <p:pic>
        <p:nvPicPr>
          <p:cNvPr id="65" name="Image 64">
            <a:extLst>
              <a:ext uri="{FF2B5EF4-FFF2-40B4-BE49-F238E27FC236}">
                <a16:creationId xmlns:a16="http://schemas.microsoft.com/office/drawing/2014/main" id="{3EEBCB76-8DB4-4210-9C00-F16824C15493}"/>
              </a:ext>
            </a:extLst>
          </p:cNvPr>
          <p:cNvPicPr>
            <a:picLocks noChangeAspect="1"/>
          </p:cNvPicPr>
          <p:nvPr>
            <p:custDataLst>
              <p:tags r:id="rId37"/>
            </p:custDataLst>
          </p:nvPr>
        </p:nvPicPr>
        <p:blipFill>
          <a:blip r:embed="rId63">
            <a:clrChange>
              <a:clrFrom>
                <a:srgbClr val="FFFFFF"/>
              </a:clrFrom>
              <a:clrTo>
                <a:srgbClr val="FFFFFF">
                  <a:alpha val="0"/>
                </a:srgbClr>
              </a:clrTo>
            </a:clrChange>
          </a:blip>
          <a:stretch>
            <a:fillRect/>
          </a:stretch>
        </p:blipFill>
        <p:spPr>
          <a:xfrm>
            <a:off x="3858292" y="4680933"/>
            <a:ext cx="685489" cy="467509"/>
          </a:xfrm>
          <a:prstGeom prst="rect">
            <a:avLst/>
          </a:prstGeom>
        </p:spPr>
      </p:pic>
      <p:pic>
        <p:nvPicPr>
          <p:cNvPr id="66" name="Image 65">
            <a:extLst>
              <a:ext uri="{FF2B5EF4-FFF2-40B4-BE49-F238E27FC236}">
                <a16:creationId xmlns:a16="http://schemas.microsoft.com/office/drawing/2014/main" id="{2C4F8A9D-AFF3-4EFC-A6FA-2D28839F4DAE}"/>
              </a:ext>
            </a:extLst>
          </p:cNvPr>
          <p:cNvPicPr>
            <a:picLocks noChangeAspect="1"/>
          </p:cNvPicPr>
          <p:nvPr>
            <p:custDataLst>
              <p:tags r:id="rId38"/>
            </p:custDataLst>
          </p:nvPr>
        </p:nvPicPr>
        <p:blipFill>
          <a:blip r:embed="rId64">
            <a:clrChange>
              <a:clrFrom>
                <a:srgbClr val="FFFFFF"/>
              </a:clrFrom>
              <a:clrTo>
                <a:srgbClr val="FFFFFF">
                  <a:alpha val="0"/>
                </a:srgbClr>
              </a:clrTo>
            </a:clrChange>
          </a:blip>
          <a:stretch>
            <a:fillRect/>
          </a:stretch>
        </p:blipFill>
        <p:spPr>
          <a:xfrm rot="16865495">
            <a:off x="2064718" y="4146689"/>
            <a:ext cx="794479" cy="636730"/>
          </a:xfrm>
          <a:prstGeom prst="rect">
            <a:avLst/>
          </a:prstGeom>
        </p:spPr>
      </p:pic>
      <p:pic>
        <p:nvPicPr>
          <p:cNvPr id="67" name="Image 66">
            <a:extLst>
              <a:ext uri="{FF2B5EF4-FFF2-40B4-BE49-F238E27FC236}">
                <a16:creationId xmlns:a16="http://schemas.microsoft.com/office/drawing/2014/main" id="{5E0F956A-754A-486A-A66C-E6CCD6148064}"/>
              </a:ext>
            </a:extLst>
          </p:cNvPr>
          <p:cNvPicPr>
            <a:picLocks noChangeAspect="1"/>
          </p:cNvPicPr>
          <p:nvPr>
            <p:custDataLst>
              <p:tags r:id="rId39"/>
            </p:custDataLst>
          </p:nvPr>
        </p:nvPicPr>
        <p:blipFill>
          <a:blip r:embed="rId65">
            <a:clrChange>
              <a:clrFrom>
                <a:srgbClr val="FFFFFF"/>
              </a:clrFrom>
              <a:clrTo>
                <a:srgbClr val="FFFFFF">
                  <a:alpha val="0"/>
                </a:srgbClr>
              </a:clrTo>
            </a:clrChange>
          </a:blip>
          <a:stretch>
            <a:fillRect/>
          </a:stretch>
        </p:blipFill>
        <p:spPr>
          <a:xfrm rot="13272119">
            <a:off x="1112153" y="5076132"/>
            <a:ext cx="504795" cy="427355"/>
          </a:xfrm>
          <a:prstGeom prst="rect">
            <a:avLst/>
          </a:prstGeom>
        </p:spPr>
      </p:pic>
      <p:pic>
        <p:nvPicPr>
          <p:cNvPr id="68" name="Image 67">
            <a:extLst>
              <a:ext uri="{FF2B5EF4-FFF2-40B4-BE49-F238E27FC236}">
                <a16:creationId xmlns:a16="http://schemas.microsoft.com/office/drawing/2014/main" id="{E49F0A24-98D1-4F15-B612-9DDC27CD8C71}"/>
              </a:ext>
            </a:extLst>
          </p:cNvPr>
          <p:cNvPicPr>
            <a:picLocks noChangeAspect="1"/>
          </p:cNvPicPr>
          <p:nvPr>
            <p:custDataLst>
              <p:tags r:id="rId40"/>
            </p:custDataLst>
          </p:nvPr>
        </p:nvPicPr>
        <p:blipFill>
          <a:blip r:embed="rId66">
            <a:clrChange>
              <a:clrFrom>
                <a:srgbClr val="FFFFFF"/>
              </a:clrFrom>
              <a:clrTo>
                <a:srgbClr val="FFFFFF">
                  <a:alpha val="0"/>
                </a:srgbClr>
              </a:clrTo>
            </a:clrChange>
          </a:blip>
          <a:stretch>
            <a:fillRect/>
          </a:stretch>
        </p:blipFill>
        <p:spPr>
          <a:xfrm>
            <a:off x="397310" y="5107133"/>
            <a:ext cx="783006" cy="447432"/>
          </a:xfrm>
          <a:prstGeom prst="rect">
            <a:avLst/>
          </a:prstGeom>
        </p:spPr>
      </p:pic>
      <p:pic>
        <p:nvPicPr>
          <p:cNvPr id="69" name="Image 68">
            <a:extLst>
              <a:ext uri="{FF2B5EF4-FFF2-40B4-BE49-F238E27FC236}">
                <a16:creationId xmlns:a16="http://schemas.microsoft.com/office/drawing/2014/main" id="{A0E435FB-9FA0-469E-9B75-79A1E31AD6D2}"/>
              </a:ext>
            </a:extLst>
          </p:cNvPr>
          <p:cNvPicPr>
            <a:picLocks noChangeAspect="1"/>
          </p:cNvPicPr>
          <p:nvPr>
            <p:custDataLst>
              <p:tags r:id="rId41"/>
            </p:custDataLst>
          </p:nvPr>
        </p:nvPicPr>
        <p:blipFill>
          <a:blip r:embed="rId67">
            <a:clrChange>
              <a:clrFrom>
                <a:srgbClr val="FFFFFF"/>
              </a:clrFrom>
              <a:clrTo>
                <a:srgbClr val="FFFFFF">
                  <a:alpha val="0"/>
                </a:srgbClr>
              </a:clrTo>
            </a:clrChange>
          </a:blip>
          <a:stretch>
            <a:fillRect/>
          </a:stretch>
        </p:blipFill>
        <p:spPr>
          <a:xfrm rot="12160837">
            <a:off x="1727157" y="5211056"/>
            <a:ext cx="605180" cy="329838"/>
          </a:xfrm>
          <a:prstGeom prst="rect">
            <a:avLst/>
          </a:prstGeom>
        </p:spPr>
      </p:pic>
      <p:pic>
        <p:nvPicPr>
          <p:cNvPr id="70" name="Image 69">
            <a:extLst>
              <a:ext uri="{FF2B5EF4-FFF2-40B4-BE49-F238E27FC236}">
                <a16:creationId xmlns:a16="http://schemas.microsoft.com/office/drawing/2014/main" id="{E32C9890-7967-4074-8F41-053E606A2CA1}"/>
              </a:ext>
            </a:extLst>
          </p:cNvPr>
          <p:cNvPicPr>
            <a:picLocks noChangeAspect="1"/>
          </p:cNvPicPr>
          <p:nvPr>
            <p:custDataLst>
              <p:tags r:id="rId42"/>
            </p:custDataLst>
          </p:nvPr>
        </p:nvPicPr>
        <p:blipFill>
          <a:blip r:embed="rId63">
            <a:clrChange>
              <a:clrFrom>
                <a:srgbClr val="FFFFFF"/>
              </a:clrFrom>
              <a:clrTo>
                <a:srgbClr val="FFFFFF">
                  <a:alpha val="0"/>
                </a:srgbClr>
              </a:clrTo>
            </a:clrChange>
          </a:blip>
          <a:stretch>
            <a:fillRect/>
          </a:stretch>
        </p:blipFill>
        <p:spPr>
          <a:xfrm>
            <a:off x="2549514" y="5724836"/>
            <a:ext cx="985588" cy="672179"/>
          </a:xfrm>
          <a:prstGeom prst="rect">
            <a:avLst/>
          </a:prstGeom>
        </p:spPr>
      </p:pic>
      <p:pic>
        <p:nvPicPr>
          <p:cNvPr id="71" name="Image 70">
            <a:extLst>
              <a:ext uri="{FF2B5EF4-FFF2-40B4-BE49-F238E27FC236}">
                <a16:creationId xmlns:a16="http://schemas.microsoft.com/office/drawing/2014/main" id="{2D548584-920D-4C99-B9FD-67648DAA4C36}"/>
              </a:ext>
            </a:extLst>
          </p:cNvPr>
          <p:cNvPicPr>
            <a:picLocks noChangeAspect="1"/>
          </p:cNvPicPr>
          <p:nvPr>
            <p:custDataLst>
              <p:tags r:id="rId43"/>
            </p:custDataLst>
          </p:nvPr>
        </p:nvPicPr>
        <p:blipFill>
          <a:blip r:embed="rId64">
            <a:clrChange>
              <a:clrFrom>
                <a:srgbClr val="FFFFFF"/>
              </a:clrFrom>
              <a:clrTo>
                <a:srgbClr val="FFFFFF">
                  <a:alpha val="0"/>
                </a:srgbClr>
              </a:clrTo>
            </a:clrChange>
          </a:blip>
          <a:stretch>
            <a:fillRect/>
          </a:stretch>
        </p:blipFill>
        <p:spPr>
          <a:xfrm rot="16865495">
            <a:off x="2616702" y="5694526"/>
            <a:ext cx="794479" cy="636730"/>
          </a:xfrm>
          <a:prstGeom prst="rect">
            <a:avLst/>
          </a:prstGeom>
        </p:spPr>
      </p:pic>
      <p:pic>
        <p:nvPicPr>
          <p:cNvPr id="72" name="Image 71">
            <a:extLst>
              <a:ext uri="{FF2B5EF4-FFF2-40B4-BE49-F238E27FC236}">
                <a16:creationId xmlns:a16="http://schemas.microsoft.com/office/drawing/2014/main" id="{9885882A-2AD7-4D74-9E93-6BFF10F238DC}"/>
              </a:ext>
            </a:extLst>
          </p:cNvPr>
          <p:cNvPicPr>
            <a:picLocks noChangeAspect="1"/>
          </p:cNvPicPr>
          <p:nvPr>
            <p:custDataLst>
              <p:tags r:id="rId44"/>
            </p:custDataLst>
          </p:nvPr>
        </p:nvPicPr>
        <p:blipFill>
          <a:blip r:embed="rId62">
            <a:clrChange>
              <a:clrFrom>
                <a:srgbClr val="FFFFFF"/>
              </a:clrFrom>
              <a:clrTo>
                <a:srgbClr val="FFFFFF">
                  <a:alpha val="0"/>
                </a:srgbClr>
              </a:clrTo>
            </a:clrChange>
          </a:blip>
          <a:stretch>
            <a:fillRect/>
          </a:stretch>
        </p:blipFill>
        <p:spPr>
          <a:xfrm>
            <a:off x="3093325" y="5457500"/>
            <a:ext cx="794702" cy="614232"/>
          </a:xfrm>
          <a:prstGeom prst="rect">
            <a:avLst/>
          </a:prstGeom>
        </p:spPr>
      </p:pic>
      <p:pic>
        <p:nvPicPr>
          <p:cNvPr id="73" name="Image 72">
            <a:extLst>
              <a:ext uri="{FF2B5EF4-FFF2-40B4-BE49-F238E27FC236}">
                <a16:creationId xmlns:a16="http://schemas.microsoft.com/office/drawing/2014/main" id="{DEB368E0-A52D-48EA-8A4D-E3C73B5AE428}"/>
              </a:ext>
            </a:extLst>
          </p:cNvPr>
          <p:cNvPicPr>
            <a:picLocks noChangeAspect="1"/>
          </p:cNvPicPr>
          <p:nvPr>
            <p:custDataLst>
              <p:tags r:id="rId45"/>
            </p:custDataLst>
          </p:nvPr>
        </p:nvPicPr>
        <p:blipFill>
          <a:blip r:embed="rId63">
            <a:clrChange>
              <a:clrFrom>
                <a:srgbClr val="FFFFFF"/>
              </a:clrFrom>
              <a:clrTo>
                <a:srgbClr val="FFFFFF">
                  <a:alpha val="0"/>
                </a:srgbClr>
              </a:clrTo>
            </a:clrChange>
          </a:blip>
          <a:stretch>
            <a:fillRect/>
          </a:stretch>
        </p:blipFill>
        <p:spPr>
          <a:xfrm>
            <a:off x="538514" y="4602200"/>
            <a:ext cx="985588" cy="672179"/>
          </a:xfrm>
          <a:prstGeom prst="rect">
            <a:avLst/>
          </a:prstGeom>
        </p:spPr>
      </p:pic>
      <p:pic>
        <p:nvPicPr>
          <p:cNvPr id="74" name="Image 73">
            <a:extLst>
              <a:ext uri="{FF2B5EF4-FFF2-40B4-BE49-F238E27FC236}">
                <a16:creationId xmlns:a16="http://schemas.microsoft.com/office/drawing/2014/main" id="{3212DE54-7F63-4880-A558-3268282A01A6}"/>
              </a:ext>
            </a:extLst>
          </p:cNvPr>
          <p:cNvPicPr>
            <a:picLocks noChangeAspect="1"/>
          </p:cNvPicPr>
          <p:nvPr>
            <p:custDataLst>
              <p:tags r:id="rId46"/>
            </p:custDataLst>
          </p:nvPr>
        </p:nvPicPr>
        <p:blipFill>
          <a:blip r:embed="rId64">
            <a:clrChange>
              <a:clrFrom>
                <a:srgbClr val="FFFFFF"/>
              </a:clrFrom>
              <a:clrTo>
                <a:srgbClr val="FFFFFF">
                  <a:alpha val="0"/>
                </a:srgbClr>
              </a:clrTo>
            </a:clrChange>
          </a:blip>
          <a:stretch>
            <a:fillRect/>
          </a:stretch>
        </p:blipFill>
        <p:spPr>
          <a:xfrm rot="16865495">
            <a:off x="2769102" y="5846926"/>
            <a:ext cx="794479" cy="636730"/>
          </a:xfrm>
          <a:prstGeom prst="rect">
            <a:avLst/>
          </a:prstGeom>
        </p:spPr>
      </p:pic>
      <p:pic>
        <p:nvPicPr>
          <p:cNvPr id="75" name="Image 74">
            <a:extLst>
              <a:ext uri="{FF2B5EF4-FFF2-40B4-BE49-F238E27FC236}">
                <a16:creationId xmlns:a16="http://schemas.microsoft.com/office/drawing/2014/main" id="{4578B260-8EBD-4276-A416-3FADACEE3923}"/>
              </a:ext>
            </a:extLst>
          </p:cNvPr>
          <p:cNvPicPr>
            <a:picLocks noChangeAspect="1"/>
          </p:cNvPicPr>
          <p:nvPr>
            <p:custDataLst>
              <p:tags r:id="rId47"/>
            </p:custDataLst>
          </p:nvPr>
        </p:nvPicPr>
        <p:blipFill>
          <a:blip r:embed="rId67">
            <a:clrChange>
              <a:clrFrom>
                <a:srgbClr val="FFFFFF"/>
              </a:clrFrom>
              <a:clrTo>
                <a:srgbClr val="FFFFFF">
                  <a:alpha val="0"/>
                </a:srgbClr>
              </a:clrTo>
            </a:clrChange>
          </a:blip>
          <a:stretch>
            <a:fillRect/>
          </a:stretch>
        </p:blipFill>
        <p:spPr>
          <a:xfrm rot="12160837">
            <a:off x="312470" y="4935539"/>
            <a:ext cx="605180" cy="329838"/>
          </a:xfrm>
          <a:prstGeom prst="rect">
            <a:avLst/>
          </a:prstGeom>
        </p:spPr>
      </p:pic>
      <p:pic>
        <p:nvPicPr>
          <p:cNvPr id="76" name="Image 75">
            <a:extLst>
              <a:ext uri="{FF2B5EF4-FFF2-40B4-BE49-F238E27FC236}">
                <a16:creationId xmlns:a16="http://schemas.microsoft.com/office/drawing/2014/main" id="{BE58BF84-A752-45AD-B717-7773855CAF19}"/>
              </a:ext>
            </a:extLst>
          </p:cNvPr>
          <p:cNvPicPr>
            <a:picLocks noChangeAspect="1"/>
          </p:cNvPicPr>
          <p:nvPr>
            <p:custDataLst>
              <p:tags r:id="rId48"/>
            </p:custDataLst>
          </p:nvPr>
        </p:nvPicPr>
        <p:blipFill>
          <a:blip r:embed="rId62">
            <a:clrChange>
              <a:clrFrom>
                <a:srgbClr val="FFFFFF"/>
              </a:clrFrom>
              <a:clrTo>
                <a:srgbClr val="FFFFFF">
                  <a:alpha val="0"/>
                </a:srgbClr>
              </a:clrTo>
            </a:clrChange>
          </a:blip>
          <a:stretch>
            <a:fillRect/>
          </a:stretch>
        </p:blipFill>
        <p:spPr>
          <a:xfrm>
            <a:off x="2922884" y="4060288"/>
            <a:ext cx="794702" cy="614232"/>
          </a:xfrm>
          <a:prstGeom prst="rect">
            <a:avLst/>
          </a:prstGeom>
        </p:spPr>
      </p:pic>
      <p:pic>
        <p:nvPicPr>
          <p:cNvPr id="77" name="Image 76">
            <a:extLst>
              <a:ext uri="{FF2B5EF4-FFF2-40B4-BE49-F238E27FC236}">
                <a16:creationId xmlns:a16="http://schemas.microsoft.com/office/drawing/2014/main" id="{FB7192A3-A920-4A42-A22D-36EB5DB03FFE}"/>
              </a:ext>
            </a:extLst>
          </p:cNvPr>
          <p:cNvPicPr>
            <a:picLocks noChangeAspect="1"/>
          </p:cNvPicPr>
          <p:nvPr>
            <p:custDataLst>
              <p:tags r:id="rId49"/>
            </p:custDataLst>
          </p:nvPr>
        </p:nvPicPr>
        <p:blipFill>
          <a:blip r:embed="rId63">
            <a:clrChange>
              <a:clrFrom>
                <a:srgbClr val="FFFFFF"/>
              </a:clrFrom>
              <a:clrTo>
                <a:srgbClr val="FFFFFF">
                  <a:alpha val="0"/>
                </a:srgbClr>
              </a:clrTo>
            </a:clrChange>
          </a:blip>
          <a:stretch>
            <a:fillRect/>
          </a:stretch>
        </p:blipFill>
        <p:spPr>
          <a:xfrm>
            <a:off x="3518460" y="4268255"/>
            <a:ext cx="985588" cy="672179"/>
          </a:xfrm>
          <a:prstGeom prst="rect">
            <a:avLst/>
          </a:prstGeom>
        </p:spPr>
      </p:pic>
      <p:pic>
        <p:nvPicPr>
          <p:cNvPr id="78" name="Image 77">
            <a:extLst>
              <a:ext uri="{FF2B5EF4-FFF2-40B4-BE49-F238E27FC236}">
                <a16:creationId xmlns:a16="http://schemas.microsoft.com/office/drawing/2014/main" id="{6FE91096-CD87-4561-8542-5106A943F4D0}"/>
              </a:ext>
            </a:extLst>
          </p:cNvPr>
          <p:cNvPicPr>
            <a:picLocks noChangeAspect="1"/>
          </p:cNvPicPr>
          <p:nvPr>
            <p:custDataLst>
              <p:tags r:id="rId50"/>
            </p:custDataLst>
          </p:nvPr>
        </p:nvPicPr>
        <p:blipFill>
          <a:blip r:embed="rId64">
            <a:clrChange>
              <a:clrFrom>
                <a:srgbClr val="FFFFFF"/>
              </a:clrFrom>
              <a:clrTo>
                <a:srgbClr val="FFFFFF">
                  <a:alpha val="0"/>
                </a:srgbClr>
              </a:clrTo>
            </a:clrChange>
          </a:blip>
          <a:stretch>
            <a:fillRect/>
          </a:stretch>
        </p:blipFill>
        <p:spPr>
          <a:xfrm>
            <a:off x="649700" y="4740223"/>
            <a:ext cx="932861" cy="747636"/>
          </a:xfrm>
          <a:prstGeom prst="rect">
            <a:avLst/>
          </a:prstGeom>
        </p:spPr>
      </p:pic>
      <p:pic>
        <p:nvPicPr>
          <p:cNvPr id="79" name="Image 78">
            <a:extLst>
              <a:ext uri="{FF2B5EF4-FFF2-40B4-BE49-F238E27FC236}">
                <a16:creationId xmlns:a16="http://schemas.microsoft.com/office/drawing/2014/main" id="{0F11AA06-9930-440B-9194-DB97B49AC68E}"/>
              </a:ext>
            </a:extLst>
          </p:cNvPr>
          <p:cNvPicPr>
            <a:picLocks noChangeAspect="1"/>
          </p:cNvPicPr>
          <p:nvPr>
            <p:custDataLst>
              <p:tags r:id="rId51"/>
            </p:custDataLst>
          </p:nvPr>
        </p:nvPicPr>
        <p:blipFill>
          <a:blip r:embed="rId65">
            <a:clrChange>
              <a:clrFrom>
                <a:srgbClr val="FFFFFF"/>
              </a:clrFrom>
              <a:clrTo>
                <a:srgbClr val="FFFFFF">
                  <a:alpha val="0"/>
                </a:srgbClr>
              </a:clrTo>
            </a:clrChange>
          </a:blip>
          <a:stretch>
            <a:fillRect/>
          </a:stretch>
        </p:blipFill>
        <p:spPr>
          <a:xfrm>
            <a:off x="1081616" y="4722894"/>
            <a:ext cx="725788" cy="614446"/>
          </a:xfrm>
          <a:prstGeom prst="rect">
            <a:avLst/>
          </a:prstGeom>
        </p:spPr>
      </p:pic>
      <p:pic>
        <p:nvPicPr>
          <p:cNvPr id="80" name="Image 79">
            <a:extLst>
              <a:ext uri="{FF2B5EF4-FFF2-40B4-BE49-F238E27FC236}">
                <a16:creationId xmlns:a16="http://schemas.microsoft.com/office/drawing/2014/main" id="{817366A9-A084-4130-B20D-530E8971BAAB}"/>
              </a:ext>
            </a:extLst>
          </p:cNvPr>
          <p:cNvPicPr>
            <a:picLocks noChangeAspect="1"/>
          </p:cNvPicPr>
          <p:nvPr>
            <p:custDataLst>
              <p:tags r:id="rId52"/>
            </p:custDataLst>
          </p:nvPr>
        </p:nvPicPr>
        <p:blipFill>
          <a:blip r:embed="rId66">
            <a:clrChange>
              <a:clrFrom>
                <a:srgbClr val="FFFFFF"/>
              </a:clrFrom>
              <a:clrTo>
                <a:srgbClr val="FFFFFF">
                  <a:alpha val="0"/>
                </a:srgbClr>
              </a:clrTo>
            </a:clrChange>
          </a:blip>
          <a:stretch>
            <a:fillRect/>
          </a:stretch>
        </p:blipFill>
        <p:spPr>
          <a:xfrm>
            <a:off x="1238806" y="4595592"/>
            <a:ext cx="1125797" cy="643312"/>
          </a:xfrm>
          <a:prstGeom prst="rect">
            <a:avLst/>
          </a:prstGeom>
        </p:spPr>
      </p:pic>
      <p:pic>
        <p:nvPicPr>
          <p:cNvPr id="81" name="Image 80">
            <a:extLst>
              <a:ext uri="{FF2B5EF4-FFF2-40B4-BE49-F238E27FC236}">
                <a16:creationId xmlns:a16="http://schemas.microsoft.com/office/drawing/2014/main" id="{A9917AE5-F716-4291-9B7A-F41C74D23980}"/>
              </a:ext>
            </a:extLst>
          </p:cNvPr>
          <p:cNvPicPr>
            <a:picLocks noChangeAspect="1"/>
          </p:cNvPicPr>
          <p:nvPr>
            <p:custDataLst>
              <p:tags r:id="rId53"/>
            </p:custDataLst>
          </p:nvPr>
        </p:nvPicPr>
        <p:blipFill>
          <a:blip r:embed="rId67">
            <a:clrChange>
              <a:clrFrom>
                <a:srgbClr val="FFFFFF"/>
              </a:clrFrom>
              <a:clrTo>
                <a:srgbClr val="FFFFFF">
                  <a:alpha val="0"/>
                </a:srgbClr>
              </a:clrTo>
            </a:clrChange>
          </a:blip>
          <a:stretch>
            <a:fillRect/>
          </a:stretch>
        </p:blipFill>
        <p:spPr>
          <a:xfrm>
            <a:off x="941213" y="5058770"/>
            <a:ext cx="870121" cy="474237"/>
          </a:xfrm>
          <a:prstGeom prst="rect">
            <a:avLst/>
          </a:prstGeom>
        </p:spPr>
      </p:pic>
      <p:pic>
        <p:nvPicPr>
          <p:cNvPr id="82" name="Image 81">
            <a:extLst>
              <a:ext uri="{FF2B5EF4-FFF2-40B4-BE49-F238E27FC236}">
                <a16:creationId xmlns:a16="http://schemas.microsoft.com/office/drawing/2014/main" id="{A4E87887-9B3D-41A8-B837-06F978F05B47}"/>
              </a:ext>
            </a:extLst>
          </p:cNvPr>
          <p:cNvPicPr>
            <a:picLocks noChangeAspect="1"/>
          </p:cNvPicPr>
          <p:nvPr>
            <p:custDataLst>
              <p:tags r:id="rId54"/>
            </p:custDataLst>
          </p:nvPr>
        </p:nvPicPr>
        <p:blipFill>
          <a:blip r:embed="rId62">
            <a:clrChange>
              <a:clrFrom>
                <a:srgbClr val="FFFFFF"/>
              </a:clrFrom>
              <a:clrTo>
                <a:srgbClr val="FFFFFF">
                  <a:alpha val="0"/>
                </a:srgbClr>
              </a:clrTo>
            </a:clrChange>
          </a:blip>
          <a:stretch>
            <a:fillRect/>
          </a:stretch>
        </p:blipFill>
        <p:spPr>
          <a:xfrm rot="14480315">
            <a:off x="352029" y="4839640"/>
            <a:ext cx="719906" cy="556421"/>
          </a:xfrm>
          <a:prstGeom prst="rect">
            <a:avLst/>
          </a:prstGeom>
        </p:spPr>
      </p:pic>
      <p:pic>
        <p:nvPicPr>
          <p:cNvPr id="83" name="Image 82">
            <a:extLst>
              <a:ext uri="{FF2B5EF4-FFF2-40B4-BE49-F238E27FC236}">
                <a16:creationId xmlns:a16="http://schemas.microsoft.com/office/drawing/2014/main" id="{910166E1-786E-4B2B-9977-FF0A68CE5015}"/>
              </a:ext>
            </a:extLst>
          </p:cNvPr>
          <p:cNvPicPr>
            <a:picLocks noChangeAspect="1"/>
          </p:cNvPicPr>
          <p:nvPr>
            <p:custDataLst>
              <p:tags r:id="rId55"/>
            </p:custDataLst>
          </p:nvPr>
        </p:nvPicPr>
        <p:blipFill>
          <a:blip r:embed="rId63">
            <a:clrChange>
              <a:clrFrom>
                <a:srgbClr val="FFFFFF"/>
              </a:clrFrom>
              <a:clrTo>
                <a:srgbClr val="FFFFFF">
                  <a:alpha val="0"/>
                </a:srgbClr>
              </a:clrTo>
            </a:clrChange>
          </a:blip>
          <a:stretch>
            <a:fillRect/>
          </a:stretch>
        </p:blipFill>
        <p:spPr>
          <a:xfrm>
            <a:off x="1527953" y="5215803"/>
            <a:ext cx="685489" cy="467509"/>
          </a:xfrm>
          <a:prstGeom prst="rect">
            <a:avLst/>
          </a:prstGeom>
        </p:spPr>
      </p:pic>
      <p:pic>
        <p:nvPicPr>
          <p:cNvPr id="84" name="Image 83">
            <a:extLst>
              <a:ext uri="{FF2B5EF4-FFF2-40B4-BE49-F238E27FC236}">
                <a16:creationId xmlns:a16="http://schemas.microsoft.com/office/drawing/2014/main" id="{E04B5C9B-8E19-4332-9533-6488225CB027}"/>
              </a:ext>
            </a:extLst>
          </p:cNvPr>
          <p:cNvPicPr>
            <a:picLocks noChangeAspect="1"/>
          </p:cNvPicPr>
          <p:nvPr>
            <p:custDataLst>
              <p:tags r:id="rId56"/>
            </p:custDataLst>
          </p:nvPr>
        </p:nvPicPr>
        <p:blipFill>
          <a:blip r:embed="rId64">
            <a:clrChange>
              <a:clrFrom>
                <a:srgbClr val="FFFFFF"/>
              </a:clrFrom>
              <a:clrTo>
                <a:srgbClr val="FFFFFF">
                  <a:alpha val="0"/>
                </a:srgbClr>
              </a:clrTo>
            </a:clrChange>
          </a:blip>
          <a:stretch>
            <a:fillRect/>
          </a:stretch>
        </p:blipFill>
        <p:spPr>
          <a:xfrm rot="16865495">
            <a:off x="3401402" y="5607714"/>
            <a:ext cx="794479" cy="636730"/>
          </a:xfrm>
          <a:prstGeom prst="rect">
            <a:avLst/>
          </a:prstGeom>
        </p:spPr>
      </p:pic>
      <p:pic>
        <p:nvPicPr>
          <p:cNvPr id="85" name="Image 84">
            <a:extLst>
              <a:ext uri="{FF2B5EF4-FFF2-40B4-BE49-F238E27FC236}">
                <a16:creationId xmlns:a16="http://schemas.microsoft.com/office/drawing/2014/main" id="{BC7E4969-8719-40EA-96C4-9743619176E4}"/>
              </a:ext>
            </a:extLst>
          </p:cNvPr>
          <p:cNvPicPr>
            <a:picLocks noChangeAspect="1"/>
          </p:cNvPicPr>
          <p:nvPr>
            <p:custDataLst>
              <p:tags r:id="rId57"/>
            </p:custDataLst>
          </p:nvPr>
        </p:nvPicPr>
        <p:blipFill>
          <a:blip r:embed="rId65">
            <a:clrChange>
              <a:clrFrom>
                <a:srgbClr val="FFFFFF"/>
              </a:clrFrom>
              <a:clrTo>
                <a:srgbClr val="FFFFFF">
                  <a:alpha val="0"/>
                </a:srgbClr>
              </a:clrTo>
            </a:clrChange>
          </a:blip>
          <a:stretch>
            <a:fillRect/>
          </a:stretch>
        </p:blipFill>
        <p:spPr>
          <a:xfrm rot="13272119">
            <a:off x="3964092" y="5626027"/>
            <a:ext cx="504795" cy="427355"/>
          </a:xfrm>
          <a:prstGeom prst="rect">
            <a:avLst/>
          </a:prstGeom>
        </p:spPr>
      </p:pic>
      <p:pic>
        <p:nvPicPr>
          <p:cNvPr id="86" name="Image 85">
            <a:extLst>
              <a:ext uri="{FF2B5EF4-FFF2-40B4-BE49-F238E27FC236}">
                <a16:creationId xmlns:a16="http://schemas.microsoft.com/office/drawing/2014/main" id="{ED57759C-2B30-4F43-BB5A-623BADD554DE}"/>
              </a:ext>
            </a:extLst>
          </p:cNvPr>
          <p:cNvPicPr>
            <a:picLocks noChangeAspect="1"/>
          </p:cNvPicPr>
          <p:nvPr>
            <p:custDataLst>
              <p:tags r:id="rId58"/>
            </p:custDataLst>
          </p:nvPr>
        </p:nvPicPr>
        <p:blipFill>
          <a:blip r:embed="rId66">
            <a:clrChange>
              <a:clrFrom>
                <a:srgbClr val="FFFFFF"/>
              </a:clrFrom>
              <a:clrTo>
                <a:srgbClr val="FFFFFF">
                  <a:alpha val="0"/>
                </a:srgbClr>
              </a:clrTo>
            </a:clrChange>
          </a:blip>
          <a:stretch>
            <a:fillRect/>
          </a:stretch>
        </p:blipFill>
        <p:spPr>
          <a:xfrm>
            <a:off x="549710" y="5259533"/>
            <a:ext cx="783006" cy="447432"/>
          </a:xfrm>
          <a:prstGeom prst="rect">
            <a:avLst/>
          </a:prstGeom>
        </p:spPr>
      </p:pic>
      <p:pic>
        <p:nvPicPr>
          <p:cNvPr id="87" name="Image 86">
            <a:extLst>
              <a:ext uri="{FF2B5EF4-FFF2-40B4-BE49-F238E27FC236}">
                <a16:creationId xmlns:a16="http://schemas.microsoft.com/office/drawing/2014/main" id="{BB43CD16-14FE-41C2-8822-2AA7B450E523}"/>
              </a:ext>
            </a:extLst>
          </p:cNvPr>
          <p:cNvPicPr>
            <a:picLocks noChangeAspect="1"/>
          </p:cNvPicPr>
          <p:nvPr>
            <p:custDataLst>
              <p:tags r:id="rId59"/>
            </p:custDataLst>
          </p:nvPr>
        </p:nvPicPr>
        <p:blipFill>
          <a:blip r:embed="rId67">
            <a:clrChange>
              <a:clrFrom>
                <a:srgbClr val="FFFFFF"/>
              </a:clrFrom>
              <a:clrTo>
                <a:srgbClr val="FFFFFF">
                  <a:alpha val="0"/>
                </a:srgbClr>
              </a:clrTo>
            </a:clrChange>
          </a:blip>
          <a:stretch>
            <a:fillRect/>
          </a:stretch>
        </p:blipFill>
        <p:spPr>
          <a:xfrm rot="12160837">
            <a:off x="2957724" y="5239035"/>
            <a:ext cx="605180" cy="329838"/>
          </a:xfrm>
          <a:prstGeom prst="rect">
            <a:avLst/>
          </a:prstGeom>
        </p:spPr>
      </p:pic>
    </p:spTree>
    <p:extLst>
      <p:ext uri="{BB962C8B-B14F-4D97-AF65-F5344CB8AC3E}">
        <p14:creationId xmlns:p14="http://schemas.microsoft.com/office/powerpoint/2010/main" val="3369317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20">
            <a:extLst>
              <a:ext uri="{FF2B5EF4-FFF2-40B4-BE49-F238E27FC236}">
                <a16:creationId xmlns:a16="http://schemas.microsoft.com/office/drawing/2014/main" id="{48A9DA26-D823-4D1B-8D76-B87DB35D2F44}"/>
              </a:ext>
            </a:extLst>
          </p:cNvPr>
          <p:cNvSpPr txBox="1"/>
          <p:nvPr>
            <p:custDataLst>
              <p:tags r:id="rId2"/>
            </p:custDataLst>
          </p:nvPr>
        </p:nvSpPr>
        <p:spPr>
          <a:xfrm>
            <a:off x="1043816" y="444169"/>
            <a:ext cx="7341059"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Estimer la quantité d’objets </a:t>
            </a:r>
            <a:endParaRPr lang="en-US" sz="2400" dirty="0">
              <a:solidFill>
                <a:prstClr val="white"/>
              </a:solidFill>
              <a:cs typeface="Cavolini"/>
            </a:endParaRPr>
          </a:p>
        </p:txBody>
      </p:sp>
      <p:sp>
        <p:nvSpPr>
          <p:cNvPr id="4" name="Rectangle 3"/>
          <p:cNvSpPr/>
          <p:nvPr>
            <p:custDataLst>
              <p:tags r:id="rId3"/>
            </p:custDataLst>
          </p:nvPr>
        </p:nvSpPr>
        <p:spPr>
          <a:xfrm>
            <a:off x="1117601" y="2036356"/>
            <a:ext cx="9096074" cy="3354765"/>
          </a:xfrm>
          <a:prstGeom prst="rect">
            <a:avLst/>
          </a:prstGeom>
          <a:noFill/>
        </p:spPr>
        <p:txBody>
          <a:bodyPr wrap="square" lIns="91440" tIns="45720" rIns="91440" bIns="45720" anchor="t">
            <a:spAutoFit/>
          </a:bodyPr>
          <a:lstStyle/>
          <a:p>
            <a:r>
              <a:rPr lang="fr-CA" sz="2600" dirty="0">
                <a:latin typeface="Calibri"/>
              </a:rPr>
              <a:t>Crée un référent de 5 objets pour t’aider à estimer le nombre d’objets dans ta collection.</a:t>
            </a:r>
          </a:p>
          <a:p>
            <a:endParaRPr lang="fr-CA" sz="2600" dirty="0">
              <a:latin typeface="Calibri"/>
            </a:endParaRPr>
          </a:p>
          <a:p>
            <a:r>
              <a:rPr lang="fr-CA" sz="2600" dirty="0">
                <a:latin typeface="Calibri"/>
              </a:rPr>
              <a:t>Compare ton référent à l’ensemble de ta collection pour estimer le nombre d'objets dans ta collection.</a:t>
            </a:r>
          </a:p>
          <a:p>
            <a:endParaRPr lang="fr-CA" sz="2600" dirty="0">
              <a:latin typeface="Calibri"/>
            </a:endParaRPr>
          </a:p>
          <a:p>
            <a:r>
              <a:rPr lang="fr-CA" sz="2800" dirty="0"/>
              <a:t>Fais un dessin ou </a:t>
            </a:r>
            <a:r>
              <a:rPr lang="fr-CA" sz="2800" dirty="0" smtClean="0"/>
              <a:t>prends </a:t>
            </a:r>
            <a:r>
              <a:rPr lang="fr-CA" sz="2800" dirty="0"/>
              <a:t>une photo qui montre </a:t>
            </a:r>
            <a:r>
              <a:rPr lang="fr-CA" sz="2800" dirty="0" smtClean="0"/>
              <a:t>le référent que tu as utilisé et note ton estimation</a:t>
            </a:r>
            <a:r>
              <a:rPr lang="fr-CA" sz="2800" dirty="0"/>
              <a:t>.</a:t>
            </a:r>
            <a:endParaRPr lang="en-US" sz="2600" dirty="0">
              <a:ln w="0"/>
              <a:effectLst>
                <a:outerShdw blurRad="38100" dist="19050" dir="2700000" algn="tl" rotWithShape="0">
                  <a:prstClr val="black">
                    <a:alpha val="40000"/>
                  </a:prstClr>
                </a:outerShdw>
              </a:effectLst>
              <a:cs typeface="Calibri"/>
            </a:endParaRPr>
          </a:p>
        </p:txBody>
      </p:sp>
      <p:sp>
        <p:nvSpPr>
          <p:cNvPr id="27" name="Rectangle 26">
            <a:extLst>
              <a:ext uri="{FF2B5EF4-FFF2-40B4-BE49-F238E27FC236}">
                <a16:creationId xmlns:a16="http://schemas.microsoft.com/office/drawing/2014/main" id="{2FFE1002-E844-3642-A0B9-10BEEFD39A80}"/>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2" name="TextBox 11">
            <a:extLst>
              <a:ext uri="{FF2B5EF4-FFF2-40B4-BE49-F238E27FC236}">
                <a16:creationId xmlns:a16="http://schemas.microsoft.com/office/drawing/2014/main" id="{893D548E-FB30-4422-B987-88773C4D4139}"/>
              </a:ext>
            </a:extLst>
          </p:cNvPr>
          <p:cNvSpPr txBox="1"/>
          <p:nvPr>
            <p:custDataLst>
              <p:tags r:id="rId5"/>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6" name="Son enregistré">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7"/>
          <a:stretch>
            <a:fillRect/>
          </a:stretch>
        </p:blipFill>
        <p:spPr>
          <a:xfrm>
            <a:off x="6535948" y="2386478"/>
            <a:ext cx="609600" cy="609600"/>
          </a:xfrm>
          <a:prstGeom prst="rect">
            <a:avLst/>
          </a:prstGeom>
        </p:spPr>
      </p:pic>
      <p:pic>
        <p:nvPicPr>
          <p:cNvPr id="7" name="Son enregistré">
            <a:hlinkClick r:id="" action="ppaction://media"/>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7"/>
          <a:stretch>
            <a:fillRect/>
          </a:stretch>
        </p:blipFill>
        <p:spPr>
          <a:xfrm>
            <a:off x="6800491" y="3645173"/>
            <a:ext cx="609600" cy="609600"/>
          </a:xfrm>
          <a:prstGeom prst="rect">
            <a:avLst/>
          </a:prstGeom>
        </p:spPr>
      </p:pic>
      <p:pic>
        <p:nvPicPr>
          <p:cNvPr id="8" name="Son enregistré">
            <a:hlinkClick r:id="" action="ppaction://media"/>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17"/>
          <a:stretch>
            <a:fillRect/>
          </a:stretch>
        </p:blipFill>
        <p:spPr>
          <a:xfrm>
            <a:off x="7249064" y="4953000"/>
            <a:ext cx="609600" cy="609600"/>
          </a:xfrm>
          <a:prstGeom prst="rect">
            <a:avLst/>
          </a:prstGeom>
        </p:spPr>
      </p:pic>
    </p:spTree>
    <p:extLst>
      <p:ext uri="{BB962C8B-B14F-4D97-AF65-F5344CB8AC3E}">
        <p14:creationId xmlns:p14="http://schemas.microsoft.com/office/powerpoint/2010/main" val="3652291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2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661"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17393" y="142956"/>
            <a:ext cx="11940184" cy="658470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F724026-2B5A-A843-9F3E-B41F4EB90726}"/>
              </a:ext>
            </a:extLst>
          </p:cNvPr>
          <p:cNvSpPr/>
          <p:nvPr>
            <p:custDataLst>
              <p:tags r:id="rId2"/>
            </p:custDataLst>
          </p:nvPr>
        </p:nvSpPr>
        <p:spPr>
          <a:xfrm>
            <a:off x="969491" y="1233766"/>
            <a:ext cx="4810875" cy="1323439"/>
          </a:xfrm>
          <a:prstGeom prst="rect">
            <a:avLst/>
          </a:prstGeom>
        </p:spPr>
        <p:txBody>
          <a:bodyPr wrap="square" lIns="91440" tIns="45720" rIns="91440" bIns="45720" anchor="t">
            <a:spAutoFit/>
          </a:bodyPr>
          <a:lstStyle/>
          <a:p>
            <a:pPr algn="ctr">
              <a:defRPr/>
            </a:pPr>
            <a:r>
              <a:rPr lang="fr-CA" sz="4000" dirty="0">
                <a:latin typeface="Calibri"/>
                <a:ea typeface="+mn-lt"/>
                <a:cs typeface="+mn-lt"/>
              </a:rPr>
              <a:t>Prépare-toi à compter et à bouger</a:t>
            </a:r>
            <a:r>
              <a:rPr kumimoji="0" lang="fr-CA" sz="4000" b="0" i="0" u="none" strike="noStrike" kern="1200" cap="none" spc="0" normalizeH="0" noProof="0" dirty="0">
                <a:ln>
                  <a:noFill/>
                </a:ln>
                <a:effectLst/>
                <a:uLnTx/>
                <a:uFillTx/>
                <a:latin typeface="Calibri"/>
                <a:ea typeface="+mn-lt"/>
                <a:cs typeface="+mn-lt"/>
              </a:rPr>
              <a:t>!</a:t>
            </a:r>
            <a:endParaRPr lang="fr-CA" sz="4000" dirty="0">
              <a:latin typeface="Calibri"/>
              <a:ea typeface="+mn-lt"/>
              <a:cs typeface="+mn-lt"/>
            </a:endParaRPr>
          </a:p>
        </p:txBody>
      </p:sp>
      <p:sp>
        <p:nvSpPr>
          <p:cNvPr id="14" name="Rectangle 13">
            <a:extLst>
              <a:ext uri="{FF2B5EF4-FFF2-40B4-BE49-F238E27FC236}">
                <a16:creationId xmlns:a16="http://schemas.microsoft.com/office/drawing/2014/main" id="{6F724026-2B5A-A843-9F3E-B41F4EB90726}"/>
              </a:ext>
            </a:extLst>
          </p:cNvPr>
          <p:cNvSpPr/>
          <p:nvPr>
            <p:custDataLst>
              <p:tags r:id="rId3"/>
            </p:custDataLst>
          </p:nvPr>
        </p:nvSpPr>
        <p:spPr>
          <a:xfrm>
            <a:off x="698569" y="3383742"/>
            <a:ext cx="6274484" cy="2308324"/>
          </a:xfrm>
          <a:prstGeom prst="rect">
            <a:avLst/>
          </a:prstGeom>
        </p:spPr>
        <p:txBody>
          <a:bodyPr wrap="square" lIns="91440" tIns="45720" rIns="91440" bIns="45720" anchor="t">
            <a:spAutoFit/>
          </a:bodyPr>
          <a:lstStyle/>
          <a:p>
            <a:pPr algn="ctr">
              <a:defRPr/>
            </a:pPr>
            <a:r>
              <a:rPr lang="fr-CA" sz="3600" dirty="0">
                <a:ea typeface="+mn-lt"/>
                <a:cs typeface="+mn-lt"/>
              </a:rPr>
              <a:t>Rappelle-toi de compter à voix haute et de faire les actions </a:t>
            </a:r>
            <a:br>
              <a:rPr lang="fr-CA" sz="3600" dirty="0">
                <a:ea typeface="+mn-lt"/>
                <a:cs typeface="+mn-lt"/>
              </a:rPr>
            </a:br>
            <a:r>
              <a:rPr lang="fr-CA" sz="3600" dirty="0">
                <a:ea typeface="+mn-lt"/>
                <a:cs typeface="+mn-lt"/>
              </a:rPr>
              <a:t>le bon nombre de fois</a:t>
            </a:r>
            <a:r>
              <a:rPr kumimoji="0" lang="fr-CA" sz="3600" b="0" i="0" u="none" strike="noStrike" kern="1200" cap="none" spc="0" normalizeH="0" noProof="0" dirty="0">
                <a:ln>
                  <a:noFill/>
                </a:ln>
                <a:effectLst/>
                <a:uLnTx/>
                <a:uFillTx/>
                <a:ea typeface="+mn-lt"/>
                <a:cs typeface="+mn-lt"/>
              </a:rPr>
              <a:t>.</a:t>
            </a:r>
            <a:endParaRPr lang="fr-CA" dirty="0">
              <a:ea typeface="+mn-lt"/>
              <a:cs typeface="+mn-lt"/>
            </a:endParaRPr>
          </a:p>
          <a:p>
            <a:pPr marL="0" marR="0" lvl="0" indent="0" algn="ctr" defTabSz="914400">
              <a:lnSpc>
                <a:spcPct val="100000"/>
              </a:lnSpc>
              <a:spcBef>
                <a:spcPts val="0"/>
              </a:spcBef>
              <a:spcAft>
                <a:spcPts val="0"/>
              </a:spcAft>
              <a:buClrTx/>
              <a:buSzTx/>
              <a:buFontTx/>
              <a:buNone/>
              <a:tabLst/>
              <a:defRPr/>
            </a:pPr>
            <a:endParaRPr lang="en-US" sz="3600" b="0" i="0" u="none" strike="noStrike" kern="1200" cap="none" spc="0" normalizeH="0" baseline="0" noProof="0" dirty="0">
              <a:ln>
                <a:noFill/>
              </a:ln>
              <a:effectLst/>
              <a:uLnTx/>
              <a:uFillTx/>
              <a:latin typeface="Bradley Hand" pitchFamily="2" charset="77"/>
            </a:endParaRPr>
          </a:p>
        </p:txBody>
      </p:sp>
      <p:sp>
        <p:nvSpPr>
          <p:cNvPr id="13"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20313" y="462003"/>
            <a:ext cx="627448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cs typeface="Cavolini"/>
              </a:rPr>
              <a:t>Mise en situation – Jeu de cartes avec  actions </a:t>
            </a:r>
            <a:endParaRPr lang="fr-CA" sz="2400" b="0" i="0" u="none" strike="noStrike" kern="1200" cap="none" spc="0" normalizeH="0" baseline="0" dirty="0">
              <a:ln>
                <a:noFill/>
              </a:ln>
              <a:solidFill>
                <a:schemeClr val="bg1"/>
              </a:solidFill>
              <a:effectLst/>
              <a:uLnTx/>
              <a:uFillTx/>
              <a:cs typeface="Cavolini"/>
            </a:endParaRPr>
          </a:p>
        </p:txBody>
      </p:sp>
      <p:sp>
        <p:nvSpPr>
          <p:cNvPr id="15"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effectLst/>
                <a:uLnTx/>
                <a:uFillTx/>
                <a:latin typeface="Bradley Hand"/>
              </a:rPr>
              <a:t>1</a:t>
            </a:r>
          </a:p>
        </p:txBody>
      </p:sp>
      <p:pic>
        <p:nvPicPr>
          <p:cNvPr id="2" name="Picture 11" descr="Icon&#10;&#10;Description automatically generated">
            <a:extLst>
              <a:ext uri="{FF2B5EF4-FFF2-40B4-BE49-F238E27FC236}">
                <a16:creationId xmlns:a16="http://schemas.microsoft.com/office/drawing/2014/main" id="{2CC7D934-137A-463E-8508-EDFA5B1DC14D}"/>
              </a:ext>
            </a:extLst>
          </p:cNvPr>
          <p:cNvPicPr>
            <a:picLocks noChangeAspect="1"/>
          </p:cNvPicPr>
          <p:nvPr>
            <p:custDataLst>
              <p:tags r:id="rId6"/>
            </p:custDataLst>
          </p:nvPr>
        </p:nvPicPr>
        <p:blipFill>
          <a:blip r:embed="rId18"/>
          <a:stretch>
            <a:fillRect/>
          </a:stretch>
        </p:blipFill>
        <p:spPr>
          <a:xfrm>
            <a:off x="8185150" y="781929"/>
            <a:ext cx="3465512" cy="4984579"/>
          </a:xfrm>
          <a:prstGeom prst="rect">
            <a:avLst/>
          </a:prstGeom>
        </p:spPr>
      </p:pic>
      <p:pic>
        <p:nvPicPr>
          <p:cNvPr id="12" name="Picture 15" descr="A close up of a logo&#10;&#10;Description automatically generated">
            <a:extLst>
              <a:ext uri="{FF2B5EF4-FFF2-40B4-BE49-F238E27FC236}">
                <a16:creationId xmlns:a16="http://schemas.microsoft.com/office/drawing/2014/main" id="{893A9763-506C-4CD8-ADD0-B91DC32B307D}"/>
              </a:ext>
            </a:extLst>
          </p:cNvPr>
          <p:cNvPicPr>
            <a:picLocks noChangeAspect="1"/>
          </p:cNvPicPr>
          <p:nvPr>
            <p:custDataLst>
              <p:tags r:id="rId7"/>
            </p:custDataLst>
          </p:nvPr>
        </p:nvPicPr>
        <p:blipFill>
          <a:blip r:embed="rId19"/>
          <a:stretch>
            <a:fillRect/>
          </a:stretch>
        </p:blipFill>
        <p:spPr>
          <a:xfrm>
            <a:off x="8185151" y="781928"/>
            <a:ext cx="3465512" cy="4984579"/>
          </a:xfrm>
          <a:prstGeom prst="rect">
            <a:avLst/>
          </a:prstGeom>
        </p:spPr>
      </p:pic>
      <p:pic>
        <p:nvPicPr>
          <p:cNvPr id="16" name="Picture 16" descr="A picture containing text&#10;&#10;Description automatically generated">
            <a:extLst>
              <a:ext uri="{FF2B5EF4-FFF2-40B4-BE49-F238E27FC236}">
                <a16:creationId xmlns:a16="http://schemas.microsoft.com/office/drawing/2014/main" id="{54F20A6C-1D7B-43DF-A1B5-BADCFA7D4F8B}"/>
              </a:ext>
            </a:extLst>
          </p:cNvPr>
          <p:cNvPicPr>
            <a:picLocks noChangeAspect="1"/>
          </p:cNvPicPr>
          <p:nvPr>
            <p:custDataLst>
              <p:tags r:id="rId8"/>
            </p:custDataLst>
          </p:nvPr>
        </p:nvPicPr>
        <p:blipFill>
          <a:blip r:embed="rId20"/>
          <a:stretch>
            <a:fillRect/>
          </a:stretch>
        </p:blipFill>
        <p:spPr>
          <a:xfrm>
            <a:off x="8185920" y="786576"/>
            <a:ext cx="3465512" cy="4973742"/>
          </a:xfrm>
          <a:prstGeom prst="rect">
            <a:avLst/>
          </a:prstGeom>
        </p:spPr>
      </p:pic>
      <p:pic>
        <p:nvPicPr>
          <p:cNvPr id="18" name="Picture 18" descr="A picture containing logo&#10;&#10;Description automatically generated">
            <a:extLst>
              <a:ext uri="{FF2B5EF4-FFF2-40B4-BE49-F238E27FC236}">
                <a16:creationId xmlns:a16="http://schemas.microsoft.com/office/drawing/2014/main" id="{2131AF11-8E25-4020-ABF3-D15CD5BD020F}"/>
              </a:ext>
            </a:extLst>
          </p:cNvPr>
          <p:cNvPicPr>
            <a:picLocks noChangeAspect="1"/>
          </p:cNvPicPr>
          <p:nvPr>
            <p:custDataLst>
              <p:tags r:id="rId9"/>
            </p:custDataLst>
          </p:nvPr>
        </p:nvPicPr>
        <p:blipFill>
          <a:blip r:embed="rId21"/>
          <a:stretch>
            <a:fillRect/>
          </a:stretch>
        </p:blipFill>
        <p:spPr>
          <a:xfrm>
            <a:off x="8172068" y="769177"/>
            <a:ext cx="3492406" cy="4999206"/>
          </a:xfrm>
          <a:prstGeom prst="rect">
            <a:avLst/>
          </a:prstGeom>
        </p:spPr>
      </p:pic>
      <p:pic>
        <p:nvPicPr>
          <p:cNvPr id="17" name="Picture 11" descr="Icon&#10;&#10;Description automatically generated">
            <a:extLst>
              <a:ext uri="{FF2B5EF4-FFF2-40B4-BE49-F238E27FC236}">
                <a16:creationId xmlns:a16="http://schemas.microsoft.com/office/drawing/2014/main" id="{4A8D2645-27CE-417D-9F5F-D07C86AA7FC0}"/>
              </a:ext>
            </a:extLst>
          </p:cNvPr>
          <p:cNvPicPr>
            <a:picLocks noChangeAspect="1"/>
          </p:cNvPicPr>
          <p:nvPr>
            <p:custDataLst>
              <p:tags r:id="rId10"/>
            </p:custDataLst>
          </p:nvPr>
        </p:nvPicPr>
        <p:blipFill>
          <a:blip r:embed="rId18"/>
          <a:stretch>
            <a:fillRect/>
          </a:stretch>
        </p:blipFill>
        <p:spPr>
          <a:xfrm>
            <a:off x="8200875" y="764801"/>
            <a:ext cx="3519300" cy="4984579"/>
          </a:xfrm>
          <a:prstGeom prst="rect">
            <a:avLst/>
          </a:prstGeom>
        </p:spPr>
      </p:pic>
      <p:sp>
        <p:nvSpPr>
          <p:cNvPr id="11" name="Rounded Rectangle 10"/>
          <p:cNvSpPr/>
          <p:nvPr>
            <p:custDataLst>
              <p:tags r:id="rId11"/>
            </p:custDataLst>
          </p:nvPr>
        </p:nvSpPr>
        <p:spPr>
          <a:xfrm>
            <a:off x="7875131" y="278014"/>
            <a:ext cx="3845044" cy="5981531"/>
          </a:xfrm>
          <a:prstGeom prst="round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4000"/>
              <a:t>Actions</a:t>
            </a:r>
          </a:p>
        </p:txBody>
      </p:sp>
      <p:sp>
        <p:nvSpPr>
          <p:cNvPr id="4" name="TextBox 3">
            <a:extLst>
              <a:ext uri="{FF2B5EF4-FFF2-40B4-BE49-F238E27FC236}">
                <a16:creationId xmlns:a16="http://schemas.microsoft.com/office/drawing/2014/main" id="{0FBAF223-B619-4446-AEE8-2CFA6713CCD2}"/>
              </a:ext>
            </a:extLst>
          </p:cNvPr>
          <p:cNvSpPr txBox="1"/>
          <p:nvPr>
            <p:custDataLst>
              <p:tags r:id="rId12"/>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8" name="Son enregistré">
            <a:hlinkClick r:id="" action="ppaction://media"/>
            <a:extLst>
              <a:ext uri="{FF2B5EF4-FFF2-40B4-BE49-F238E27FC236}">
                <a16:creationId xmlns:a16="http://schemas.microsoft.com/office/drawing/2014/main" id="{EDE8EDE4-ADD0-4E5D-9D57-1D76CA527CE8}"/>
              </a:ext>
            </a:extLst>
          </p:cNvPr>
          <p:cNvPicPr>
            <a:picLocks noChangeAspect="1"/>
          </p:cNvPicPr>
          <p:nvPr>
            <a:audioFile r:link="rId14"/>
            <p:custDataLst>
              <p:tags r:id="rId15"/>
            </p:custDataLst>
            <p:extLst>
              <p:ext uri="{DAA4B4D4-6D71-4841-9C94-3DE7FCFB9230}">
                <p14:media xmlns:p14="http://schemas.microsoft.com/office/powerpoint/2010/main" r:embed="rId13"/>
              </p:ext>
            </p:extLst>
          </p:nvPr>
        </p:nvPicPr>
        <p:blipFill>
          <a:blip r:embed="rId22"/>
          <a:stretch>
            <a:fillRect/>
          </a:stretch>
        </p:blipFill>
        <p:spPr>
          <a:xfrm>
            <a:off x="5293003" y="2027204"/>
            <a:ext cx="487363" cy="487363"/>
          </a:xfrm>
          <a:prstGeom prst="rect">
            <a:avLst/>
          </a:prstGeom>
        </p:spPr>
      </p:pic>
    </p:spTree>
    <p:extLst>
      <p:ext uri="{BB962C8B-B14F-4D97-AF65-F5344CB8AC3E}">
        <p14:creationId xmlns:p14="http://schemas.microsoft.com/office/powerpoint/2010/main" val="28708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6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740322" y="1720840"/>
            <a:ext cx="1090739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libri"/>
                <a:cs typeface="Arial"/>
              </a:rPr>
              <a:t>Lorsque les élèves auront estimé le nombre d’objets dans leur collection, leur présenter la diapositive </a:t>
            </a:r>
            <a:r>
              <a:rPr lang="fr-CA" sz="2400" dirty="0" smtClean="0">
                <a:solidFill>
                  <a:prstClr val="black"/>
                </a:solidFill>
                <a:latin typeface="Calibri"/>
                <a:cs typeface="Arial"/>
              </a:rPr>
              <a:t>31 </a:t>
            </a:r>
            <a:r>
              <a:rPr lang="fr-CA" sz="2400" dirty="0">
                <a:solidFill>
                  <a:prstClr val="black"/>
                </a:solidFill>
                <a:latin typeface="Calibri"/>
                <a:cs typeface="Arial"/>
              </a:rPr>
              <a:t>et les inviter à:</a:t>
            </a:r>
          </a:p>
          <a:p>
            <a:pPr marL="342900" indent="-342900">
              <a:buFont typeface="Arial" panose="020B0604020202020204" pitchFamily="34" charset="0"/>
              <a:buChar char="•"/>
            </a:pPr>
            <a:r>
              <a:rPr lang="fr-CA" sz="2400" dirty="0"/>
              <a:t>compter les </a:t>
            </a:r>
            <a:r>
              <a:rPr lang="fr-CA" sz="2400" dirty="0" smtClean="0"/>
              <a:t>objets en utilisant</a:t>
            </a:r>
            <a:r>
              <a:rPr lang="fr-CA" sz="2400" dirty="0"/>
              <a:t> des cartes à dix points</a:t>
            </a:r>
            <a:r>
              <a:rPr lang="fr-CA" sz="2400" dirty="0">
                <a:latin typeface="Calibri"/>
              </a:rPr>
              <a:t>, un tableau de nombres, un moule à muffins, un carton d'œufs ou un autre outil pour les aider à organiser leur comptage;</a:t>
            </a:r>
          </a:p>
          <a:p>
            <a:pPr marL="342900" indent="-342900">
              <a:buFont typeface="Arial" panose="020B0604020202020204" pitchFamily="34" charset="0"/>
              <a:buChar char="•"/>
            </a:pPr>
            <a:r>
              <a:rPr lang="fr-CA" sz="2400" dirty="0" smtClean="0">
                <a:latin typeface="Calibri"/>
              </a:rPr>
              <a:t>prendre </a:t>
            </a:r>
            <a:r>
              <a:rPr lang="fr-CA" sz="2400" dirty="0">
                <a:latin typeface="Calibri"/>
              </a:rPr>
              <a:t>une photo </a:t>
            </a:r>
            <a:r>
              <a:rPr lang="fr-CA" sz="2400" dirty="0" smtClean="0">
                <a:latin typeface="Calibri"/>
              </a:rPr>
              <a:t>et enregistre-toi pour expliquer comment tu as procédé pour compter </a:t>
            </a:r>
            <a:r>
              <a:rPr lang="fr-CA" sz="2400" dirty="0">
                <a:latin typeface="Calibri"/>
              </a:rPr>
              <a:t>les objets de </a:t>
            </a:r>
            <a:r>
              <a:rPr lang="fr-CA" sz="2400" dirty="0" smtClean="0">
                <a:latin typeface="Calibri"/>
              </a:rPr>
              <a:t>ta </a:t>
            </a:r>
            <a:r>
              <a:rPr lang="fr-CA" sz="2400" dirty="0">
                <a:latin typeface="Calibri"/>
              </a:rPr>
              <a:t>collection;</a:t>
            </a:r>
          </a:p>
          <a:p>
            <a:pPr marL="342900" indent="-342900">
              <a:buFont typeface="Arial" panose="020B0604020202020204" pitchFamily="34" charset="0"/>
              <a:buChar char="•"/>
            </a:pPr>
            <a:r>
              <a:rPr lang="fr-CA" sz="2400" dirty="0">
                <a:latin typeface="Calibri"/>
              </a:rPr>
              <a:t>comparer le nombre d’objets à leur estimation en leur demandant s'il y avait plus ou moins d’objets que la quantité qu'ils avaient estimée.</a:t>
            </a:r>
            <a:endParaRPr kumimoji="0" lang="fr-CA" sz="2400" b="0" i="0" u="none" strike="noStrike" kern="1200" cap="none" spc="0" normalizeH="0" baseline="0" noProof="0" dirty="0">
              <a:ln>
                <a:noFill/>
              </a:ln>
              <a:solidFill>
                <a:prstClr val="black"/>
              </a:solidFill>
              <a:effectLst/>
              <a:uLnTx/>
              <a:uFillTx/>
              <a:latin typeface="Calibri"/>
              <a:ea typeface="+mn-ea"/>
              <a:cs typeface="Arial"/>
            </a:endParaRPr>
          </a:p>
        </p:txBody>
      </p:sp>
      <p:sp>
        <p:nvSpPr>
          <p:cNvPr id="4" name="ZoneTexte 3"/>
          <p:cNvSpPr txBox="1"/>
          <p:nvPr>
            <p:custDataLst>
              <p:tags r:id="rId3"/>
            </p:custDataLst>
          </p:nvPr>
        </p:nvSpPr>
        <p:spPr>
          <a:xfrm>
            <a:off x="740322" y="1051554"/>
            <a:ext cx="42380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dirty="0">
                <a:ln>
                  <a:noFill/>
                </a:ln>
                <a:solidFill>
                  <a:srgbClr val="444444"/>
                </a:solidFill>
                <a:effectLst/>
                <a:uLnTx/>
                <a:uFillTx/>
                <a:latin typeface="Calibri"/>
                <a:ea typeface="+mn-lt"/>
                <a:cs typeface="Calibri"/>
              </a:rPr>
              <a:t> </a:t>
            </a:r>
            <a:endParaRPr kumimoji="0" lang="fr-CA"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7" y="365779"/>
            <a:ext cx="7783139"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lvl="0" algn="ctr">
              <a:defRPr/>
            </a:pPr>
            <a:r>
              <a:rPr lang="fr-CA" sz="2400" dirty="0">
                <a:solidFill>
                  <a:prstClr val="white"/>
                </a:solidFill>
                <a:cs typeface="Cavolini"/>
              </a:rPr>
              <a:t>Réalisation et exploration – </a:t>
            </a:r>
            <a:r>
              <a:rPr lang="fr-CA" sz="2400" dirty="0" smtClean="0">
                <a:solidFill>
                  <a:prstClr val="white"/>
                </a:solidFill>
                <a:cs typeface="Cavolini"/>
              </a:rPr>
              <a:t>Déterminer </a:t>
            </a:r>
            <a:r>
              <a:rPr lang="fr-CA" sz="2400" dirty="0">
                <a:solidFill>
                  <a:prstClr val="white"/>
                </a:solidFill>
                <a:cs typeface="Cavolini"/>
              </a:rPr>
              <a:t>la quantité d’objets </a:t>
            </a:r>
          </a:p>
        </p:txBody>
      </p:sp>
      <p:sp>
        <p:nvSpPr>
          <p:cNvPr id="8"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40753882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20">
            <a:extLst>
              <a:ext uri="{FF2B5EF4-FFF2-40B4-BE49-F238E27FC236}">
                <a16:creationId xmlns:a16="http://schemas.microsoft.com/office/drawing/2014/main" id="{48A9DA26-D823-4D1B-8D76-B87DB35D2F44}"/>
              </a:ext>
            </a:extLst>
          </p:cNvPr>
          <p:cNvSpPr txBox="1"/>
          <p:nvPr>
            <p:custDataLst>
              <p:tags r:id="rId2"/>
            </p:custDataLst>
          </p:nvPr>
        </p:nvSpPr>
        <p:spPr>
          <a:xfrm>
            <a:off x="1043816" y="444169"/>
            <a:ext cx="7556720"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Réalisation et exploration – Déterminer la quantité d’objets </a:t>
            </a:r>
            <a:endParaRPr lang="en-US" sz="2400" dirty="0">
              <a:solidFill>
                <a:prstClr val="white"/>
              </a:solidFill>
              <a:cs typeface="Cavolini"/>
            </a:endParaRPr>
          </a:p>
        </p:txBody>
      </p:sp>
      <p:sp>
        <p:nvSpPr>
          <p:cNvPr id="4" name="Rectangle 3"/>
          <p:cNvSpPr/>
          <p:nvPr>
            <p:custDataLst>
              <p:tags r:id="rId3"/>
            </p:custDataLst>
          </p:nvPr>
        </p:nvSpPr>
        <p:spPr>
          <a:xfrm>
            <a:off x="249653" y="1239858"/>
            <a:ext cx="8532038" cy="3385542"/>
          </a:xfrm>
          <a:prstGeom prst="rect">
            <a:avLst/>
          </a:prstGeom>
          <a:noFill/>
        </p:spPr>
        <p:txBody>
          <a:bodyPr wrap="square" lIns="91440" tIns="45720" rIns="91440" bIns="45720" anchor="t">
            <a:spAutoFit/>
          </a:bodyPr>
          <a:lstStyle/>
          <a:p>
            <a:r>
              <a:rPr lang="fr-CA" sz="2600" dirty="0">
                <a:latin typeface="Calibri"/>
              </a:rPr>
              <a:t>Compte la quantité d’objets qui composent ta collection</a:t>
            </a:r>
            <a:r>
              <a:rPr lang="fr-CA" sz="2600" dirty="0" smtClean="0">
                <a:latin typeface="Calibri"/>
              </a:rPr>
              <a:t>. </a:t>
            </a:r>
            <a:r>
              <a:rPr lang="fr-CA" sz="2600" dirty="0" smtClean="0"/>
              <a:t>Pour les compter, tu </a:t>
            </a:r>
            <a:r>
              <a:rPr lang="fr-CA" sz="2600" dirty="0"/>
              <a:t>peux utiliser des cartes à </a:t>
            </a:r>
            <a:r>
              <a:rPr lang="fr-CA" sz="2600" dirty="0" smtClean="0"/>
              <a:t>points</a:t>
            </a:r>
            <a:r>
              <a:rPr lang="fr-CA" sz="2600" dirty="0"/>
              <a:t>, un tableau de nombres, </a:t>
            </a:r>
            <a:r>
              <a:rPr lang="fr-CA" sz="2600" dirty="0" smtClean="0"/>
              <a:t>des moules</a:t>
            </a:r>
            <a:r>
              <a:rPr lang="fr-CA" sz="2600" dirty="0"/>
              <a:t> à muffins, un carton d'œufs </a:t>
            </a:r>
            <a:r>
              <a:rPr lang="fr-CA" sz="2600" dirty="0" smtClean="0"/>
              <a:t>vide ou </a:t>
            </a:r>
            <a:r>
              <a:rPr lang="fr-CA" sz="2600" dirty="0"/>
              <a:t>un autre outil pour t'aider à organiser ton comptage.  </a:t>
            </a:r>
            <a:endParaRPr lang="fr-CA" sz="2600" dirty="0">
              <a:cs typeface="Calibri"/>
            </a:endParaRPr>
          </a:p>
          <a:p>
            <a:pPr marL="742950" indent="-742950">
              <a:buAutoNum type="arabicPeriod"/>
            </a:pPr>
            <a:endParaRPr lang="fr-CA" sz="2600" dirty="0">
              <a:latin typeface="Calibri"/>
            </a:endParaRPr>
          </a:p>
          <a:p>
            <a:r>
              <a:rPr lang="fr-CA" sz="2600" dirty="0">
                <a:latin typeface="Calibri"/>
              </a:rPr>
              <a:t>P</a:t>
            </a:r>
            <a:r>
              <a:rPr lang="fr-CA" sz="2600" dirty="0" smtClean="0">
                <a:latin typeface="Calibri"/>
              </a:rPr>
              <a:t>rends </a:t>
            </a:r>
            <a:r>
              <a:rPr lang="fr-CA" sz="2600" dirty="0">
                <a:latin typeface="Calibri"/>
              </a:rPr>
              <a:t>une photo </a:t>
            </a:r>
            <a:r>
              <a:rPr lang="fr-CA" sz="2600" dirty="0" smtClean="0">
                <a:latin typeface="Calibri"/>
              </a:rPr>
              <a:t>et </a:t>
            </a:r>
            <a:r>
              <a:rPr lang="fr-CA" sz="2800" dirty="0" smtClean="0"/>
              <a:t>enregistre-toi </a:t>
            </a:r>
            <a:r>
              <a:rPr lang="fr-CA" sz="2800" dirty="0"/>
              <a:t>pour expliquer comment tu as procédé pour </a:t>
            </a:r>
            <a:r>
              <a:rPr lang="fr-CA" sz="2800" dirty="0" smtClean="0"/>
              <a:t>compter </a:t>
            </a:r>
            <a:r>
              <a:rPr lang="fr-CA" sz="2800" dirty="0"/>
              <a:t>les objets de ta </a:t>
            </a:r>
            <a:r>
              <a:rPr lang="fr-CA" sz="2800" dirty="0" smtClean="0"/>
              <a:t>collection.</a:t>
            </a:r>
            <a:endParaRPr lang="en-US" sz="2600" dirty="0">
              <a:ln w="0"/>
              <a:effectLst>
                <a:outerShdw blurRad="38100" dist="19050" dir="2700000" algn="tl" rotWithShape="0">
                  <a:prstClr val="black">
                    <a:alpha val="40000"/>
                  </a:prstClr>
                </a:outerShdw>
              </a:effectLst>
              <a:cs typeface="Calibri"/>
            </a:endParaRPr>
          </a:p>
        </p:txBody>
      </p:sp>
      <p:pic>
        <p:nvPicPr>
          <p:cNvPr id="2" name="Picture 10" descr="A picture containing box&#10;&#10;Description automatically generated">
            <a:extLst>
              <a:ext uri="{FF2B5EF4-FFF2-40B4-BE49-F238E27FC236}">
                <a16:creationId xmlns:a16="http://schemas.microsoft.com/office/drawing/2014/main" id="{304B7E92-D1B4-48A0-87FB-7DF2415B7CDA}"/>
              </a:ext>
            </a:extLst>
          </p:cNvPr>
          <p:cNvPicPr>
            <a:picLocks noChangeAspect="1"/>
          </p:cNvPicPr>
          <p:nvPr>
            <p:custDataLst>
              <p:tags r:id="rId4"/>
            </p:custDataLst>
          </p:nvPr>
        </p:nvPicPr>
        <p:blipFill>
          <a:blip r:embed="rId19"/>
          <a:stretch>
            <a:fillRect/>
          </a:stretch>
        </p:blipFill>
        <p:spPr>
          <a:xfrm>
            <a:off x="9465574" y="232206"/>
            <a:ext cx="2420151" cy="2680666"/>
          </a:xfrm>
          <a:prstGeom prst="rect">
            <a:avLst/>
          </a:prstGeom>
        </p:spPr>
      </p:pic>
      <p:sp>
        <p:nvSpPr>
          <p:cNvPr id="27"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7" name="Picture 6" descr="Text&#10;&#10;Description automatically generated">
            <a:extLst>
              <a:ext uri="{FF2B5EF4-FFF2-40B4-BE49-F238E27FC236}">
                <a16:creationId xmlns:a16="http://schemas.microsoft.com/office/drawing/2014/main" id="{7E223E37-0312-445D-856F-AE891BD7EDEB}"/>
              </a:ext>
            </a:extLst>
          </p:cNvPr>
          <p:cNvPicPr>
            <a:picLocks noChangeAspect="1"/>
          </p:cNvPicPr>
          <p:nvPr>
            <p:custDataLst>
              <p:tags r:id="rId6"/>
            </p:custDataLst>
          </p:nvPr>
        </p:nvPicPr>
        <p:blipFill>
          <a:blip r:embed="rId20"/>
          <a:stretch>
            <a:fillRect/>
          </a:stretch>
        </p:blipFill>
        <p:spPr>
          <a:xfrm rot="-1200000">
            <a:off x="9353125" y="4199671"/>
            <a:ext cx="1803807" cy="1788414"/>
          </a:xfrm>
          <a:prstGeom prst="rect">
            <a:avLst/>
          </a:prstGeom>
        </p:spPr>
      </p:pic>
      <p:pic>
        <p:nvPicPr>
          <p:cNvPr id="8" name="Picture 10" descr="Chart, funnel chart&#10;&#10;Description automatically generated">
            <a:extLst>
              <a:ext uri="{FF2B5EF4-FFF2-40B4-BE49-F238E27FC236}">
                <a16:creationId xmlns:a16="http://schemas.microsoft.com/office/drawing/2014/main" id="{176F457A-0895-4C15-A2F2-11B44C6254A1}"/>
              </a:ext>
            </a:extLst>
          </p:cNvPr>
          <p:cNvPicPr>
            <a:picLocks noChangeAspect="1"/>
          </p:cNvPicPr>
          <p:nvPr>
            <p:custDataLst>
              <p:tags r:id="rId7"/>
            </p:custDataLst>
          </p:nvPr>
        </p:nvPicPr>
        <p:blipFill>
          <a:blip r:embed="rId21"/>
          <a:stretch>
            <a:fillRect/>
          </a:stretch>
        </p:blipFill>
        <p:spPr>
          <a:xfrm>
            <a:off x="3359873" y="5511224"/>
            <a:ext cx="2481504" cy="911594"/>
          </a:xfrm>
          <a:prstGeom prst="rect">
            <a:avLst/>
          </a:prstGeom>
        </p:spPr>
      </p:pic>
      <p:pic>
        <p:nvPicPr>
          <p:cNvPr id="11" name="Picture 11" descr="A screen shot of a building&#10;&#10;Description automatically generated">
            <a:extLst>
              <a:ext uri="{FF2B5EF4-FFF2-40B4-BE49-F238E27FC236}">
                <a16:creationId xmlns:a16="http://schemas.microsoft.com/office/drawing/2014/main" id="{6FC9E545-7556-492F-A7AF-6310C87977C1}"/>
              </a:ext>
            </a:extLst>
          </p:cNvPr>
          <p:cNvPicPr>
            <a:picLocks noChangeAspect="1"/>
          </p:cNvPicPr>
          <p:nvPr>
            <p:custDataLst>
              <p:tags r:id="rId8"/>
            </p:custDataLst>
          </p:nvPr>
        </p:nvPicPr>
        <p:blipFill>
          <a:blip r:embed="rId22"/>
          <a:stretch>
            <a:fillRect/>
          </a:stretch>
        </p:blipFill>
        <p:spPr>
          <a:xfrm rot="420000">
            <a:off x="791106" y="5605668"/>
            <a:ext cx="1873443" cy="766595"/>
          </a:xfrm>
          <a:prstGeom prst="rect">
            <a:avLst/>
          </a:prstGeom>
        </p:spPr>
      </p:pic>
      <p:sp>
        <p:nvSpPr>
          <p:cNvPr id="12" name="TextBox 11">
            <a:extLst>
              <a:ext uri="{FF2B5EF4-FFF2-40B4-BE49-F238E27FC236}">
                <a16:creationId xmlns:a16="http://schemas.microsoft.com/office/drawing/2014/main" id="{893D548E-FB30-4422-B987-88773C4D4139}"/>
              </a:ext>
            </a:extLst>
          </p:cNvPr>
          <p:cNvSpPr txBox="1"/>
          <p:nvPr>
            <p:custDataLst>
              <p:tags r:id="rId9"/>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pic>
        <p:nvPicPr>
          <p:cNvPr id="5" name="Son enregistré">
            <a:hlinkClick r:id="" action="ppaction://media"/>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23"/>
          <a:stretch>
            <a:fillRect/>
          </a:stretch>
        </p:blipFill>
        <p:spPr>
          <a:xfrm>
            <a:off x="7663132" y="2515095"/>
            <a:ext cx="609600" cy="609600"/>
          </a:xfrm>
          <a:prstGeom prst="rect">
            <a:avLst/>
          </a:prstGeom>
        </p:spPr>
      </p:pic>
      <p:pic>
        <p:nvPicPr>
          <p:cNvPr id="9" name="Son enregistré">
            <a:hlinkClick r:id="" action="ppaction://media"/>
          </p:cNvPr>
          <p:cNvPicPr>
            <a:picLocks noChangeAspect="1"/>
          </p:cNvPicPr>
          <p:nvPr>
            <a:audioFile r:link="rId14"/>
            <p:custDataLst>
              <p:tags r:id="rId15"/>
            </p:custDataLst>
            <p:extLst>
              <p:ext uri="{DAA4B4D4-6D71-4841-9C94-3DE7FCFB9230}">
                <p14:media xmlns:p14="http://schemas.microsoft.com/office/powerpoint/2010/main" r:embed="rId13"/>
              </p:ext>
            </p:extLst>
          </p:nvPr>
        </p:nvPicPr>
        <p:blipFill>
          <a:blip r:embed="rId23"/>
          <a:stretch>
            <a:fillRect/>
          </a:stretch>
        </p:blipFill>
        <p:spPr>
          <a:xfrm>
            <a:off x="2961736" y="4153912"/>
            <a:ext cx="609600" cy="609600"/>
          </a:xfrm>
          <a:prstGeom prst="rect">
            <a:avLst/>
          </a:prstGeom>
        </p:spPr>
      </p:pic>
      <p:pic>
        <p:nvPicPr>
          <p:cNvPr id="14" name="Image 13"/>
          <p:cNvPicPr>
            <a:picLocks noChangeAspect="1"/>
          </p:cNvPicPr>
          <p:nvPr>
            <p:custDataLst>
              <p:tags r:id="rId16"/>
            </p:custDataLst>
          </p:nvPr>
        </p:nvPicPr>
        <p:blipFill>
          <a:blip r:embed="rId24"/>
          <a:stretch>
            <a:fillRect/>
          </a:stretch>
        </p:blipFill>
        <p:spPr>
          <a:xfrm>
            <a:off x="5847390" y="5217294"/>
            <a:ext cx="2902309" cy="806492"/>
          </a:xfrm>
          <a:prstGeom prst="rect">
            <a:avLst/>
          </a:prstGeom>
        </p:spPr>
      </p:pic>
    </p:spTree>
    <p:extLst>
      <p:ext uri="{BB962C8B-B14F-4D97-AF65-F5344CB8AC3E}">
        <p14:creationId xmlns:p14="http://schemas.microsoft.com/office/powerpoint/2010/main" val="346254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9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18742" y="1773592"/>
            <a:ext cx="10695096" cy="6391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CA" sz="2000" dirty="0">
                <a:latin typeface="Calibri"/>
              </a:rPr>
              <a:t>Présenter la diapositive </a:t>
            </a:r>
            <a:r>
              <a:rPr lang="fr-CA" sz="2000" dirty="0" smtClean="0">
                <a:latin typeface="Calibri"/>
              </a:rPr>
              <a:t>33 </a:t>
            </a:r>
            <a:r>
              <a:rPr lang="fr-CA" sz="2000" dirty="0">
                <a:latin typeface="Calibri"/>
              </a:rPr>
              <a:t>aux élèves et les inviter à </a:t>
            </a:r>
          </a:p>
          <a:p>
            <a:pPr marL="342900" indent="-342900">
              <a:buFont typeface="Arial" panose="020B0604020202020204" pitchFamily="34" charset="0"/>
              <a:buChar char="•"/>
              <a:defRPr/>
            </a:pPr>
            <a:r>
              <a:rPr lang="fr-CA" sz="2000" dirty="0">
                <a:latin typeface="Calibri"/>
              </a:rPr>
              <a:t>parler des stratégies qu'ils ont utilisées pour estimer et compter le nombre d’objets en posant </a:t>
            </a:r>
            <a:r>
              <a:rPr lang="fr-CA" sz="2000" dirty="0" smtClean="0">
                <a:latin typeface="Calibri"/>
              </a:rPr>
              <a:t>quelques-unes des questions suivantes :</a:t>
            </a:r>
            <a:endParaRPr lang="fr-CA" sz="2000" dirty="0">
              <a:latin typeface="Calibri"/>
            </a:endParaRPr>
          </a:p>
          <a:p>
            <a:pPr marL="1077913" indent="-276225">
              <a:spcAft>
                <a:spcPts val="800"/>
              </a:spcAft>
              <a:buFont typeface="Courier New" panose="02070309020205020404" pitchFamily="49" charset="0"/>
              <a:buChar char="o"/>
            </a:pPr>
            <a:r>
              <a:rPr lang="fr-CA" sz="2000" dirty="0" smtClean="0"/>
              <a:t>Quelle </a:t>
            </a:r>
            <a:r>
              <a:rPr lang="fr-CA" sz="2000" dirty="0"/>
              <a:t>stratégie as-tu utilisée pour les compter?</a:t>
            </a:r>
            <a:endParaRPr lang="fr-CA" sz="2000" dirty="0">
              <a:cs typeface="Calibri"/>
            </a:endParaRPr>
          </a:p>
          <a:p>
            <a:pPr marL="1077913" indent="-276225">
              <a:spcAft>
                <a:spcPts val="800"/>
              </a:spcAft>
              <a:buFont typeface="Courier New" panose="02070309020205020404" pitchFamily="49" charset="0"/>
              <a:buChar char="o"/>
            </a:pPr>
            <a:r>
              <a:rPr lang="fr-CA" sz="2000" dirty="0"/>
              <a:t>Comment as-tu noté ton comptage?</a:t>
            </a:r>
            <a:endParaRPr lang="en-CA" sz="2000" dirty="0">
              <a:cs typeface="Calibri"/>
            </a:endParaRPr>
          </a:p>
          <a:p>
            <a:pPr marL="1077913" indent="-276225">
              <a:spcAft>
                <a:spcPts val="800"/>
              </a:spcAft>
              <a:buFont typeface="Courier New" panose="02070309020205020404" pitchFamily="49" charset="0"/>
              <a:buChar char="o"/>
            </a:pPr>
            <a:r>
              <a:rPr lang="fr-CA" sz="2000" dirty="0"/>
              <a:t>Comment ton dessin raconte-t-il comment tu les as comptés? </a:t>
            </a:r>
            <a:endParaRPr lang="fr-CA" sz="2000" dirty="0">
              <a:latin typeface="Calibri"/>
            </a:endParaRPr>
          </a:p>
          <a:p>
            <a:pPr>
              <a:spcAft>
                <a:spcPts val="800"/>
              </a:spcAft>
            </a:pPr>
            <a:endParaRPr lang="fr-CA" sz="2000" dirty="0" smtClean="0"/>
          </a:p>
          <a:p>
            <a:pPr>
              <a:spcAft>
                <a:spcPts val="800"/>
              </a:spcAft>
            </a:pPr>
            <a:r>
              <a:rPr lang="fr-CA" sz="2000" dirty="0" smtClean="0"/>
              <a:t>Présenter </a:t>
            </a:r>
            <a:r>
              <a:rPr lang="fr-CA" sz="2000" dirty="0"/>
              <a:t>la diapositive </a:t>
            </a:r>
            <a:r>
              <a:rPr lang="fr-CA" sz="2000" dirty="0" smtClean="0"/>
              <a:t>34 </a:t>
            </a:r>
            <a:r>
              <a:rPr lang="fr-CA" sz="2000" dirty="0"/>
              <a:t>aux élèves et les inviter à </a:t>
            </a:r>
            <a:r>
              <a:rPr lang="fr-CA" sz="2000" dirty="0" smtClean="0">
                <a:latin typeface="Calibri"/>
              </a:rPr>
              <a:t>discuter </a:t>
            </a:r>
            <a:r>
              <a:rPr lang="fr-CA" sz="2000" dirty="0">
                <a:latin typeface="Calibri"/>
              </a:rPr>
              <a:t>de l’utilité de l’estimation et du comptage </a:t>
            </a:r>
            <a:r>
              <a:rPr lang="fr-CA" sz="2000" dirty="0" smtClean="0">
                <a:latin typeface="Calibri"/>
              </a:rPr>
              <a:t>en posant des questions telles que :</a:t>
            </a:r>
            <a:endParaRPr lang="fr-CA" sz="2000" dirty="0"/>
          </a:p>
          <a:p>
            <a:pPr marL="1077913" indent="-276225">
              <a:spcAft>
                <a:spcPts val="800"/>
              </a:spcAft>
              <a:buFont typeface="Courier New" panose="02070309020205020404" pitchFamily="49" charset="0"/>
              <a:buChar char="o"/>
            </a:pPr>
            <a:r>
              <a:rPr lang="fr-CA" sz="2000" dirty="0"/>
              <a:t>Comment as-tu utilisé ton référent pour estimer le nombre objets dans ta collection?</a:t>
            </a:r>
            <a:endParaRPr lang="fr-CA" sz="2000" dirty="0">
              <a:cs typeface="Calibri"/>
            </a:endParaRPr>
          </a:p>
          <a:p>
            <a:pPr marL="1077913" indent="-276225">
              <a:spcAft>
                <a:spcPts val="800"/>
              </a:spcAft>
              <a:buFont typeface="Courier New" panose="02070309020205020404" pitchFamily="49" charset="0"/>
              <a:buChar char="o"/>
            </a:pPr>
            <a:r>
              <a:rPr lang="fr-CA" sz="2000" dirty="0" smtClean="0">
                <a:cs typeface="Calibri"/>
              </a:rPr>
              <a:t>À </a:t>
            </a:r>
            <a:r>
              <a:rPr lang="fr-CA" sz="2000" dirty="0">
                <a:cs typeface="Calibri"/>
              </a:rPr>
              <a:t>quoi ça sert d’estimer un nombre d’objets?</a:t>
            </a:r>
          </a:p>
          <a:p>
            <a:pPr marL="1077913" indent="-276225">
              <a:spcAft>
                <a:spcPts val="800"/>
              </a:spcAft>
              <a:buFont typeface="Courier New" panose="02070309020205020404" pitchFamily="49" charset="0"/>
              <a:buChar char="o"/>
            </a:pPr>
            <a:r>
              <a:rPr lang="fr-CA" sz="2000" dirty="0">
                <a:cs typeface="Calibri"/>
              </a:rPr>
              <a:t>À quoi ça sert de compter?</a:t>
            </a:r>
            <a:endParaRPr lang="en-CA" sz="2000" dirty="0">
              <a:cs typeface="Calibri"/>
            </a:endParaRPr>
          </a:p>
          <a:p>
            <a:pPr marL="1077913" indent="-276225">
              <a:spcAft>
                <a:spcPts val="800"/>
              </a:spcAft>
              <a:buFont typeface="Courier New" panose="02070309020205020404" pitchFamily="49" charset="0"/>
              <a:buChar char="o"/>
            </a:pPr>
            <a:endParaRPr lang="en-CA" sz="2400" dirty="0">
              <a:cs typeface="Calibri"/>
            </a:endParaRPr>
          </a:p>
          <a:p>
            <a:pPr marL="742950" indent="-285750">
              <a:spcAft>
                <a:spcPts val="800"/>
              </a:spcAft>
              <a:buFont typeface="Arial" panose="020B0604020202020204" pitchFamily="34" charset="0"/>
              <a:buChar char="•"/>
              <a:defRPr/>
            </a:pPr>
            <a:endParaRPr lang="fr-CA" sz="2400" b="0" i="0" u="none" strike="noStrike" kern="1200" cap="none" spc="0" normalizeH="0" baseline="0" noProof="0" dirty="0">
              <a:ln>
                <a:noFill/>
              </a:ln>
              <a:effectLst/>
              <a:uLnTx/>
              <a:uFillTx/>
              <a:latin typeface="Calibri"/>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ZoneTexte 3"/>
          <p:cNvSpPr txBox="1"/>
          <p:nvPr>
            <p:custDataLst>
              <p:tags r:id="rId3"/>
            </p:custDataLst>
          </p:nvPr>
        </p:nvSpPr>
        <p:spPr>
          <a:xfrm>
            <a:off x="693342" y="1250372"/>
            <a:ext cx="3526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a:ln>
                  <a:noFill/>
                </a:ln>
                <a:solidFill>
                  <a:srgbClr val="444444"/>
                </a:solidFill>
                <a:effectLst/>
                <a:uLnTx/>
                <a:uFillTx/>
                <a:latin typeface="Calibri"/>
                <a:ea typeface="+mn-lt"/>
                <a:cs typeface="Calibri"/>
              </a:rPr>
              <a:t> </a:t>
            </a: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1036958" y="416871"/>
            <a:ext cx="7253027"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smtClean="0">
                <a:solidFill>
                  <a:prstClr val="white"/>
                </a:solidFill>
                <a:cs typeface="Cavolini"/>
              </a:rPr>
              <a:t>Intégration et consolidation – Réfléchir à mes stratégies</a:t>
            </a:r>
            <a:endParaRPr lang="fr-CA" sz="2400" dirty="0">
              <a:solidFill>
                <a:prstClr val="white"/>
              </a:solidFill>
              <a:cs typeface="Cavolini"/>
            </a:endParaRPr>
          </a:p>
        </p:txBody>
      </p:sp>
      <p:sp>
        <p:nvSpPr>
          <p:cNvPr id="6"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2252998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custDataLst>
              <p:tags r:id="rId2"/>
            </p:custDataLst>
          </p:nvPr>
        </p:nvSpPr>
        <p:spPr>
          <a:xfrm>
            <a:off x="2093238" y="2040596"/>
            <a:ext cx="9702174" cy="2759730"/>
          </a:xfrm>
          <a:prstGeom prst="rect">
            <a:avLst/>
          </a:prstGeom>
        </p:spPr>
        <p:txBody>
          <a:bodyPr wrap="square" lIns="91440" tIns="45720" rIns="91440" bIns="45720" anchor="t">
            <a:spAutoFit/>
          </a:bodyPr>
          <a:lstStyle/>
          <a:p>
            <a:pPr marL="542925" indent="-457200">
              <a:spcAft>
                <a:spcPts val="800"/>
              </a:spcAft>
              <a:buFont typeface="Wingdings" panose="05000000000000000000" pitchFamily="2" charset="2"/>
              <a:buChar char="§"/>
            </a:pPr>
            <a:r>
              <a:rPr lang="fr-CA" sz="3200" dirty="0" smtClean="0"/>
              <a:t>Quelle </a:t>
            </a:r>
            <a:r>
              <a:rPr lang="fr-CA" sz="3200" dirty="0"/>
              <a:t>stratégie as-tu utilisée pour </a:t>
            </a:r>
            <a:r>
              <a:rPr lang="fr-CA" sz="3200" dirty="0" smtClean="0"/>
              <a:t>compter la quantité d’objets dans ta collection?</a:t>
            </a:r>
            <a:endParaRPr lang="fr-CA" sz="3200" dirty="0">
              <a:cs typeface="Calibri"/>
            </a:endParaRPr>
          </a:p>
          <a:p>
            <a:pPr marL="542925" indent="-457200">
              <a:spcAft>
                <a:spcPts val="800"/>
              </a:spcAft>
              <a:buFont typeface="Wingdings" panose="05000000000000000000" pitchFamily="2" charset="2"/>
              <a:buChar char="§"/>
            </a:pPr>
            <a:r>
              <a:rPr lang="fr-CA" sz="3200" dirty="0"/>
              <a:t>Comment as-tu noté ton comptage?</a:t>
            </a:r>
            <a:endParaRPr lang="en-CA" sz="3200" dirty="0">
              <a:cs typeface="Calibri"/>
            </a:endParaRPr>
          </a:p>
          <a:p>
            <a:pPr marL="542925" indent="-457200">
              <a:spcAft>
                <a:spcPts val="800"/>
              </a:spcAft>
              <a:buFont typeface="Wingdings" panose="05000000000000000000" pitchFamily="2" charset="2"/>
              <a:buChar char="§"/>
            </a:pPr>
            <a:r>
              <a:rPr lang="fr-CA" sz="3200" dirty="0"/>
              <a:t>Comment ton dessin raconte-t-il la façon dont tu les as comptés? </a:t>
            </a:r>
            <a:endParaRPr lang="fr-CA" sz="3200" dirty="0">
              <a:latin typeface="Calibri"/>
            </a:endParaRPr>
          </a:p>
        </p:txBody>
      </p:sp>
      <p:sp>
        <p:nvSpPr>
          <p:cNvPr id="9" name="Rectangle 26">
            <a:extLst>
              <a:ext uri="{FF2B5EF4-FFF2-40B4-BE49-F238E27FC236}">
                <a16:creationId xmlns:a16="http://schemas.microsoft.com/office/drawing/2014/main" id="{2FFE1002-E844-3642-A0B9-10BEEFD39A80}"/>
              </a:ext>
            </a:extLst>
          </p:cNvPr>
          <p:cNvSpPr/>
          <p:nvPr>
            <p:custDataLst>
              <p:tags r:id="rId3"/>
            </p:custDataLst>
          </p:nvPr>
        </p:nvSpPr>
        <p:spPr>
          <a:xfrm>
            <a:off x="309014" y="128565"/>
            <a:ext cx="698376" cy="830997"/>
          </a:xfrm>
          <a:custGeom>
            <a:avLst/>
            <a:gdLst>
              <a:gd name="connsiteX0" fmla="*/ 0 w 698376"/>
              <a:gd name="connsiteY0" fmla="*/ 0 h 830997"/>
              <a:gd name="connsiteX1" fmla="*/ 363156 w 698376"/>
              <a:gd name="connsiteY1" fmla="*/ 0 h 830997"/>
              <a:gd name="connsiteX2" fmla="*/ 698376 w 698376"/>
              <a:gd name="connsiteY2" fmla="*/ 0 h 830997"/>
              <a:gd name="connsiteX3" fmla="*/ 698376 w 698376"/>
              <a:gd name="connsiteY3" fmla="*/ 390569 h 830997"/>
              <a:gd name="connsiteX4" fmla="*/ 698376 w 698376"/>
              <a:gd name="connsiteY4" fmla="*/ 830997 h 830997"/>
              <a:gd name="connsiteX5" fmla="*/ 363156 w 698376"/>
              <a:gd name="connsiteY5" fmla="*/ 830997 h 830997"/>
              <a:gd name="connsiteX6" fmla="*/ 0 w 698376"/>
              <a:gd name="connsiteY6" fmla="*/ 830997 h 830997"/>
              <a:gd name="connsiteX7" fmla="*/ 0 w 698376"/>
              <a:gd name="connsiteY7" fmla="*/ 423808 h 830997"/>
              <a:gd name="connsiteX8" fmla="*/ 0 w 698376"/>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76" h="830997" fill="none" extrusionOk="0">
                <a:moveTo>
                  <a:pt x="0" y="0"/>
                </a:moveTo>
                <a:cubicBezTo>
                  <a:pt x="104997" y="-38012"/>
                  <a:pt x="277168" y="17901"/>
                  <a:pt x="363156" y="0"/>
                </a:cubicBezTo>
                <a:cubicBezTo>
                  <a:pt x="449144" y="-17901"/>
                  <a:pt x="611339" y="1497"/>
                  <a:pt x="698376" y="0"/>
                </a:cubicBezTo>
                <a:cubicBezTo>
                  <a:pt x="727506" y="135814"/>
                  <a:pt x="685287" y="304776"/>
                  <a:pt x="698376" y="390569"/>
                </a:cubicBezTo>
                <a:cubicBezTo>
                  <a:pt x="711465" y="476362"/>
                  <a:pt x="693674" y="632127"/>
                  <a:pt x="698376" y="830997"/>
                </a:cubicBezTo>
                <a:cubicBezTo>
                  <a:pt x="555742" y="857842"/>
                  <a:pt x="488047" y="802956"/>
                  <a:pt x="363156" y="830997"/>
                </a:cubicBezTo>
                <a:cubicBezTo>
                  <a:pt x="238265" y="859038"/>
                  <a:pt x="129681" y="822504"/>
                  <a:pt x="0" y="830997"/>
                </a:cubicBezTo>
                <a:cubicBezTo>
                  <a:pt x="-45241" y="714334"/>
                  <a:pt x="6481" y="513040"/>
                  <a:pt x="0" y="423808"/>
                </a:cubicBezTo>
                <a:cubicBezTo>
                  <a:pt x="-6481" y="334576"/>
                  <a:pt x="14797" y="88526"/>
                  <a:pt x="0" y="0"/>
                </a:cubicBezTo>
                <a:close/>
              </a:path>
              <a:path w="698376" h="830997" stroke="0" extrusionOk="0">
                <a:moveTo>
                  <a:pt x="0" y="0"/>
                </a:moveTo>
                <a:cubicBezTo>
                  <a:pt x="163369" y="-26996"/>
                  <a:pt x="252855" y="22982"/>
                  <a:pt x="342204" y="0"/>
                </a:cubicBezTo>
                <a:cubicBezTo>
                  <a:pt x="431553" y="-22982"/>
                  <a:pt x="614200" y="713"/>
                  <a:pt x="698376" y="0"/>
                </a:cubicBezTo>
                <a:cubicBezTo>
                  <a:pt x="733519" y="184849"/>
                  <a:pt x="649649" y="232977"/>
                  <a:pt x="698376" y="432118"/>
                </a:cubicBezTo>
                <a:cubicBezTo>
                  <a:pt x="747103" y="631259"/>
                  <a:pt x="674468" y="643043"/>
                  <a:pt x="698376" y="830997"/>
                </a:cubicBezTo>
                <a:cubicBezTo>
                  <a:pt x="593433" y="864987"/>
                  <a:pt x="480945" y="793377"/>
                  <a:pt x="363156" y="830997"/>
                </a:cubicBezTo>
                <a:cubicBezTo>
                  <a:pt x="245367" y="868617"/>
                  <a:pt x="150831" y="817538"/>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4" name="Picture 9" descr="A drawing of a cartoon character&#10;&#10;Description automatically generated">
            <a:extLst>
              <a:ext uri="{FF2B5EF4-FFF2-40B4-BE49-F238E27FC236}">
                <a16:creationId xmlns:a16="http://schemas.microsoft.com/office/drawing/2014/main" id="{90426C16-2588-40E4-BECD-1AC9ED843280}"/>
              </a:ext>
            </a:extLst>
          </p:cNvPr>
          <p:cNvPicPr>
            <a:picLocks noChangeAspect="1"/>
          </p:cNvPicPr>
          <p:nvPr>
            <p:custDataLst>
              <p:tags r:id="rId4"/>
            </p:custDataLst>
          </p:nvPr>
        </p:nvPicPr>
        <p:blipFill>
          <a:blip r:embed="rId9"/>
          <a:stretch>
            <a:fillRect/>
          </a:stretch>
        </p:blipFill>
        <p:spPr>
          <a:xfrm>
            <a:off x="502661" y="1823232"/>
            <a:ext cx="1554163" cy="3201988"/>
          </a:xfrm>
          <a:prstGeom prst="rect">
            <a:avLst/>
          </a:prstGeom>
        </p:spPr>
      </p:pic>
      <p:sp>
        <p:nvSpPr>
          <p:cNvPr id="5" name="TextBox 8">
            <a:extLst>
              <a:ext uri="{FF2B5EF4-FFF2-40B4-BE49-F238E27FC236}">
                <a16:creationId xmlns:a16="http://schemas.microsoft.com/office/drawing/2014/main" id="{50662175-8A22-4324-99F0-465B21BECEC6}"/>
              </a:ext>
            </a:extLst>
          </p:cNvPr>
          <p:cNvSpPr txBox="1"/>
          <p:nvPr>
            <p:custDataLst>
              <p:tags r:id="rId5"/>
            </p:custDataLst>
          </p:nvPr>
        </p:nvSpPr>
        <p:spPr>
          <a:xfrm>
            <a:off x="1011329" y="268670"/>
            <a:ext cx="732178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Intégration et consolidation – Réfléchir à mes stratégies</a:t>
            </a:r>
            <a:endParaRPr lang="fr-FR" sz="2400" dirty="0">
              <a:solidFill>
                <a:prstClr val="white"/>
              </a:solidFill>
              <a:cs typeface="Cavolini"/>
            </a:endParaRPr>
          </a:p>
        </p:txBody>
      </p:sp>
      <p:sp>
        <p:nvSpPr>
          <p:cNvPr id="6" name="TextBox 5">
            <a:extLst>
              <a:ext uri="{FF2B5EF4-FFF2-40B4-BE49-F238E27FC236}">
                <a16:creationId xmlns:a16="http://schemas.microsoft.com/office/drawing/2014/main" id="{56D01E1A-E226-4BD7-967F-81D0321326B8}"/>
              </a:ext>
            </a:extLst>
          </p:cNvPr>
          <p:cNvSpPr txBox="1"/>
          <p:nvPr>
            <p:custDataLst>
              <p:tags r:id="rId6"/>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Tree>
    <p:extLst>
      <p:ext uri="{BB962C8B-B14F-4D97-AF65-F5344CB8AC3E}">
        <p14:creationId xmlns:p14="http://schemas.microsoft.com/office/powerpoint/2010/main" val="52045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custDataLst>
              <p:tags r:id="rId2"/>
            </p:custDataLst>
          </p:nvPr>
        </p:nvSpPr>
        <p:spPr>
          <a:xfrm>
            <a:off x="2093238" y="2162898"/>
            <a:ext cx="9702174" cy="2862322"/>
          </a:xfrm>
          <a:prstGeom prst="rect">
            <a:avLst/>
          </a:prstGeom>
        </p:spPr>
        <p:txBody>
          <a:bodyPr wrap="square" lIns="91440" tIns="45720" rIns="91440" bIns="45720" anchor="t">
            <a:spAutoFit/>
          </a:bodyPr>
          <a:lstStyle/>
          <a:p>
            <a:pPr marL="542925" indent="-457200">
              <a:spcAft>
                <a:spcPts val="800"/>
              </a:spcAft>
              <a:buFont typeface="Wingdings" panose="05000000000000000000" pitchFamily="2" charset="2"/>
              <a:buChar char="§"/>
            </a:pPr>
            <a:r>
              <a:rPr lang="fr-CA" sz="3200" dirty="0"/>
              <a:t>Comment as-tu utilisé ton référent pour estimer le nombre objets dans ta collection?</a:t>
            </a:r>
            <a:endParaRPr lang="fr-CA" sz="3200" dirty="0">
              <a:cs typeface="Calibri"/>
            </a:endParaRPr>
          </a:p>
          <a:p>
            <a:pPr marL="542925" indent="-457200">
              <a:spcAft>
                <a:spcPts val="800"/>
              </a:spcAft>
              <a:buFont typeface="Wingdings" panose="05000000000000000000" pitchFamily="2" charset="2"/>
              <a:buChar char="§"/>
            </a:pPr>
            <a:r>
              <a:rPr lang="fr-CA" sz="3200" dirty="0" smtClean="0">
                <a:cs typeface="Calibri"/>
              </a:rPr>
              <a:t>À </a:t>
            </a:r>
            <a:r>
              <a:rPr lang="fr-CA" sz="3200" dirty="0">
                <a:cs typeface="Calibri"/>
              </a:rPr>
              <a:t>quoi ça sert d’estimer une quantité d’objets?</a:t>
            </a:r>
          </a:p>
          <a:p>
            <a:pPr marL="542925" indent="-457200">
              <a:spcAft>
                <a:spcPts val="800"/>
              </a:spcAft>
              <a:buFont typeface="Wingdings" panose="05000000000000000000" pitchFamily="2" charset="2"/>
              <a:buChar char="§"/>
            </a:pPr>
            <a:r>
              <a:rPr lang="fr-CA" sz="3200" dirty="0">
                <a:cs typeface="Calibri"/>
              </a:rPr>
              <a:t>À quoi ça sert de compter?</a:t>
            </a:r>
            <a:endParaRPr lang="en-CA" sz="3200" dirty="0">
              <a:cs typeface="Calibri"/>
            </a:endParaRPr>
          </a:p>
          <a:p>
            <a:pPr marL="85725">
              <a:spcAft>
                <a:spcPts val="800"/>
              </a:spcAft>
            </a:pPr>
            <a:endParaRPr lang="fr-CA" sz="3200" dirty="0">
              <a:latin typeface="Calibri"/>
            </a:endParaRPr>
          </a:p>
        </p:txBody>
      </p:sp>
      <p:sp>
        <p:nvSpPr>
          <p:cNvPr id="9" name="Rectangle 26">
            <a:extLst>
              <a:ext uri="{FF2B5EF4-FFF2-40B4-BE49-F238E27FC236}">
                <a16:creationId xmlns:a16="http://schemas.microsoft.com/office/drawing/2014/main" id="{2FFE1002-E844-3642-A0B9-10BEEFD39A80}"/>
              </a:ext>
            </a:extLst>
          </p:cNvPr>
          <p:cNvSpPr/>
          <p:nvPr>
            <p:custDataLst>
              <p:tags r:id="rId3"/>
            </p:custDataLst>
          </p:nvPr>
        </p:nvSpPr>
        <p:spPr>
          <a:xfrm>
            <a:off x="309014" y="128565"/>
            <a:ext cx="698376" cy="830997"/>
          </a:xfrm>
          <a:custGeom>
            <a:avLst/>
            <a:gdLst>
              <a:gd name="connsiteX0" fmla="*/ 0 w 698376"/>
              <a:gd name="connsiteY0" fmla="*/ 0 h 830997"/>
              <a:gd name="connsiteX1" fmla="*/ 363156 w 698376"/>
              <a:gd name="connsiteY1" fmla="*/ 0 h 830997"/>
              <a:gd name="connsiteX2" fmla="*/ 698376 w 698376"/>
              <a:gd name="connsiteY2" fmla="*/ 0 h 830997"/>
              <a:gd name="connsiteX3" fmla="*/ 698376 w 698376"/>
              <a:gd name="connsiteY3" fmla="*/ 390569 h 830997"/>
              <a:gd name="connsiteX4" fmla="*/ 698376 w 698376"/>
              <a:gd name="connsiteY4" fmla="*/ 830997 h 830997"/>
              <a:gd name="connsiteX5" fmla="*/ 363156 w 698376"/>
              <a:gd name="connsiteY5" fmla="*/ 830997 h 830997"/>
              <a:gd name="connsiteX6" fmla="*/ 0 w 698376"/>
              <a:gd name="connsiteY6" fmla="*/ 830997 h 830997"/>
              <a:gd name="connsiteX7" fmla="*/ 0 w 698376"/>
              <a:gd name="connsiteY7" fmla="*/ 423808 h 830997"/>
              <a:gd name="connsiteX8" fmla="*/ 0 w 698376"/>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76" h="830997" fill="none" extrusionOk="0">
                <a:moveTo>
                  <a:pt x="0" y="0"/>
                </a:moveTo>
                <a:cubicBezTo>
                  <a:pt x="104997" y="-38012"/>
                  <a:pt x="277168" y="17901"/>
                  <a:pt x="363156" y="0"/>
                </a:cubicBezTo>
                <a:cubicBezTo>
                  <a:pt x="449144" y="-17901"/>
                  <a:pt x="611339" y="1497"/>
                  <a:pt x="698376" y="0"/>
                </a:cubicBezTo>
                <a:cubicBezTo>
                  <a:pt x="727506" y="135814"/>
                  <a:pt x="685287" y="304776"/>
                  <a:pt x="698376" y="390569"/>
                </a:cubicBezTo>
                <a:cubicBezTo>
                  <a:pt x="711465" y="476362"/>
                  <a:pt x="693674" y="632127"/>
                  <a:pt x="698376" y="830997"/>
                </a:cubicBezTo>
                <a:cubicBezTo>
                  <a:pt x="555742" y="857842"/>
                  <a:pt x="488047" y="802956"/>
                  <a:pt x="363156" y="830997"/>
                </a:cubicBezTo>
                <a:cubicBezTo>
                  <a:pt x="238265" y="859038"/>
                  <a:pt x="129681" y="822504"/>
                  <a:pt x="0" y="830997"/>
                </a:cubicBezTo>
                <a:cubicBezTo>
                  <a:pt x="-45241" y="714334"/>
                  <a:pt x="6481" y="513040"/>
                  <a:pt x="0" y="423808"/>
                </a:cubicBezTo>
                <a:cubicBezTo>
                  <a:pt x="-6481" y="334576"/>
                  <a:pt x="14797" y="88526"/>
                  <a:pt x="0" y="0"/>
                </a:cubicBezTo>
                <a:close/>
              </a:path>
              <a:path w="698376" h="830997" stroke="0" extrusionOk="0">
                <a:moveTo>
                  <a:pt x="0" y="0"/>
                </a:moveTo>
                <a:cubicBezTo>
                  <a:pt x="163369" y="-26996"/>
                  <a:pt x="252855" y="22982"/>
                  <a:pt x="342204" y="0"/>
                </a:cubicBezTo>
                <a:cubicBezTo>
                  <a:pt x="431553" y="-22982"/>
                  <a:pt x="614200" y="713"/>
                  <a:pt x="698376" y="0"/>
                </a:cubicBezTo>
                <a:cubicBezTo>
                  <a:pt x="733519" y="184849"/>
                  <a:pt x="649649" y="232977"/>
                  <a:pt x="698376" y="432118"/>
                </a:cubicBezTo>
                <a:cubicBezTo>
                  <a:pt x="747103" y="631259"/>
                  <a:pt x="674468" y="643043"/>
                  <a:pt x="698376" y="830997"/>
                </a:cubicBezTo>
                <a:cubicBezTo>
                  <a:pt x="593433" y="864987"/>
                  <a:pt x="480945" y="793377"/>
                  <a:pt x="363156" y="830997"/>
                </a:cubicBezTo>
                <a:cubicBezTo>
                  <a:pt x="245367" y="868617"/>
                  <a:pt x="150831" y="817538"/>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pic>
        <p:nvPicPr>
          <p:cNvPr id="4" name="Picture 9" descr="A drawing of a cartoon character&#10;&#10;Description automatically generated">
            <a:extLst>
              <a:ext uri="{FF2B5EF4-FFF2-40B4-BE49-F238E27FC236}">
                <a16:creationId xmlns:a16="http://schemas.microsoft.com/office/drawing/2014/main" id="{90426C16-2588-40E4-BECD-1AC9ED843280}"/>
              </a:ext>
            </a:extLst>
          </p:cNvPr>
          <p:cNvPicPr>
            <a:picLocks noChangeAspect="1"/>
          </p:cNvPicPr>
          <p:nvPr>
            <p:custDataLst>
              <p:tags r:id="rId4"/>
            </p:custDataLst>
          </p:nvPr>
        </p:nvPicPr>
        <p:blipFill>
          <a:blip r:embed="rId9"/>
          <a:stretch>
            <a:fillRect/>
          </a:stretch>
        </p:blipFill>
        <p:spPr>
          <a:xfrm>
            <a:off x="502661" y="1823232"/>
            <a:ext cx="1554163" cy="3201988"/>
          </a:xfrm>
          <a:prstGeom prst="rect">
            <a:avLst/>
          </a:prstGeom>
        </p:spPr>
      </p:pic>
      <p:sp>
        <p:nvSpPr>
          <p:cNvPr id="5" name="TextBox 8">
            <a:extLst>
              <a:ext uri="{FF2B5EF4-FFF2-40B4-BE49-F238E27FC236}">
                <a16:creationId xmlns:a16="http://schemas.microsoft.com/office/drawing/2014/main" id="{50662175-8A22-4324-99F0-465B21BECEC6}"/>
              </a:ext>
            </a:extLst>
          </p:cNvPr>
          <p:cNvSpPr txBox="1"/>
          <p:nvPr>
            <p:custDataLst>
              <p:tags r:id="rId5"/>
            </p:custDataLst>
          </p:nvPr>
        </p:nvSpPr>
        <p:spPr>
          <a:xfrm>
            <a:off x="1011329" y="268670"/>
            <a:ext cx="7175139"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Intégration et consolidation – Réfléchir à mes stratégies</a:t>
            </a:r>
            <a:endParaRPr lang="fr-FR" sz="2400" dirty="0">
              <a:solidFill>
                <a:prstClr val="white"/>
              </a:solidFill>
              <a:cs typeface="Cavolini"/>
            </a:endParaRPr>
          </a:p>
        </p:txBody>
      </p:sp>
      <p:sp>
        <p:nvSpPr>
          <p:cNvPr id="6" name="TextBox 5">
            <a:extLst>
              <a:ext uri="{FF2B5EF4-FFF2-40B4-BE49-F238E27FC236}">
                <a16:creationId xmlns:a16="http://schemas.microsoft.com/office/drawing/2014/main" id="{56D01E1A-E226-4BD7-967F-81D0321326B8}"/>
              </a:ext>
            </a:extLst>
          </p:cNvPr>
          <p:cNvSpPr txBox="1"/>
          <p:nvPr>
            <p:custDataLst>
              <p:tags r:id="rId6"/>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Tree>
    <p:extLst>
      <p:ext uri="{BB962C8B-B14F-4D97-AF65-F5344CB8AC3E}">
        <p14:creationId xmlns:p14="http://schemas.microsoft.com/office/powerpoint/2010/main" val="2699603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18742" y="1773592"/>
            <a:ext cx="10695096" cy="4175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libri"/>
                <a:ea typeface="+mn-ea"/>
                <a:cs typeface="+mn-cs"/>
              </a:rPr>
              <a:t>Présenter la diapositive </a:t>
            </a: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36 </a:t>
            </a:r>
            <a:r>
              <a:rPr kumimoji="0" lang="fr-CA" sz="2000" b="0" i="0" u="none" strike="noStrike" kern="1200" cap="none" spc="0" normalizeH="0" baseline="0" noProof="0" dirty="0">
                <a:ln>
                  <a:noFill/>
                </a:ln>
                <a:solidFill>
                  <a:prstClr val="black"/>
                </a:solidFill>
                <a:effectLst/>
                <a:uLnTx/>
                <a:uFillTx/>
                <a:latin typeface="Calibri"/>
                <a:ea typeface="+mn-ea"/>
                <a:cs typeface="+mn-cs"/>
              </a:rPr>
              <a:t>aux élèves et les inviter à </a:t>
            </a: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compter leurs objets d’une différente façon et à</a:t>
            </a:r>
            <a:r>
              <a:rPr kumimoji="0" lang="fr-CA" sz="2000" b="0" i="0" u="none" strike="noStrike" kern="1200" cap="none" spc="0" normalizeH="0" noProof="0" dirty="0" smtClean="0">
                <a:ln>
                  <a:noFill/>
                </a:ln>
                <a:solidFill>
                  <a:prstClr val="black"/>
                </a:solidFill>
                <a:effectLst/>
                <a:uLnTx/>
                <a:uFillTx/>
                <a:latin typeface="Calibri"/>
                <a:ea typeface="+mn-ea"/>
                <a:cs typeface="+mn-cs"/>
              </a:rPr>
              <a:t> </a:t>
            </a: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expliquer comment ils ont procédé à l’aide d’un dessin,</a:t>
            </a:r>
            <a:r>
              <a:rPr kumimoji="0" lang="fr-CA" sz="2000" b="0" i="0" u="none" strike="noStrike" kern="1200" cap="none" spc="0" normalizeH="0" noProof="0" dirty="0" smtClean="0">
                <a:ln>
                  <a:noFill/>
                </a:ln>
                <a:solidFill>
                  <a:prstClr val="black"/>
                </a:solidFill>
                <a:effectLst/>
                <a:uLnTx/>
                <a:uFillTx/>
                <a:latin typeface="Calibri"/>
                <a:ea typeface="+mn-ea"/>
                <a:cs typeface="+mn-cs"/>
              </a:rPr>
              <a:t> d’une photo ou d’un enregistrement;</a:t>
            </a:r>
            <a:endParaRPr kumimoji="0" lang="fr-CA"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parler </a:t>
            </a:r>
            <a:r>
              <a:rPr kumimoji="0" lang="fr-CA" sz="2000" b="0" i="0" u="none" strike="noStrike" kern="1200" cap="none" spc="0" normalizeH="0" baseline="0" noProof="0" dirty="0">
                <a:ln>
                  <a:noFill/>
                </a:ln>
                <a:solidFill>
                  <a:prstClr val="black"/>
                </a:solidFill>
                <a:effectLst/>
                <a:uLnTx/>
                <a:uFillTx/>
                <a:latin typeface="Calibri"/>
                <a:ea typeface="+mn-ea"/>
                <a:cs typeface="+mn-cs"/>
              </a:rPr>
              <a:t>des stratégies qu'ils ont utilisées pour </a:t>
            </a: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compter </a:t>
            </a:r>
            <a:r>
              <a:rPr kumimoji="0" lang="fr-CA" sz="2000" b="0" i="0" u="none" strike="noStrike" kern="1200" cap="none" spc="0" normalizeH="0" baseline="0" noProof="0" dirty="0">
                <a:ln>
                  <a:noFill/>
                </a:ln>
                <a:solidFill>
                  <a:prstClr val="black"/>
                </a:solidFill>
                <a:effectLst/>
                <a:uLnTx/>
                <a:uFillTx/>
                <a:latin typeface="Calibri"/>
                <a:ea typeface="+mn-ea"/>
                <a:cs typeface="+mn-cs"/>
              </a:rPr>
              <a:t>le nombre d’objets en posant </a:t>
            </a: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quelques-unes des questions suivantes :</a:t>
            </a: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a:p>
            <a:pPr marL="1077913" marR="0" lvl="0" indent="-276225" algn="l" defTabSz="9144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fr-CA" sz="2000" b="0" i="0" u="none" strike="noStrike" kern="1200" cap="none" spc="0" normalizeH="0" baseline="0" noProof="0" dirty="0" smtClean="0">
                <a:ln>
                  <a:noFill/>
                </a:ln>
                <a:solidFill>
                  <a:prstClr val="black"/>
                </a:solidFill>
                <a:effectLst/>
                <a:uLnTx/>
                <a:uFillTx/>
                <a:latin typeface="Calibri"/>
                <a:ea typeface="+mn-ea"/>
                <a:cs typeface="+mn-cs"/>
              </a:rPr>
              <a:t>Quelle </a:t>
            </a:r>
            <a:r>
              <a:rPr kumimoji="0" lang="fr-CA" sz="2000" b="0" i="0" u="none" strike="noStrike" kern="1200" cap="none" spc="0" normalizeH="0" baseline="0" noProof="0" dirty="0">
                <a:ln>
                  <a:noFill/>
                </a:ln>
                <a:solidFill>
                  <a:prstClr val="black"/>
                </a:solidFill>
                <a:effectLst/>
                <a:uLnTx/>
                <a:uFillTx/>
                <a:latin typeface="Calibri"/>
                <a:ea typeface="+mn-ea"/>
                <a:cs typeface="+mn-cs"/>
              </a:rPr>
              <a:t>stratégie as-tu utilisée pour les compter?</a:t>
            </a:r>
            <a:endParaRPr kumimoji="0" lang="fr-CA" sz="2000" b="0" i="0" u="none" strike="noStrike" kern="1200" cap="none" spc="0" normalizeH="0" baseline="0" noProof="0" dirty="0">
              <a:ln>
                <a:noFill/>
              </a:ln>
              <a:solidFill>
                <a:prstClr val="black"/>
              </a:solidFill>
              <a:effectLst/>
              <a:uLnTx/>
              <a:uFillTx/>
              <a:latin typeface="Calibri"/>
              <a:ea typeface="+mn-ea"/>
              <a:cs typeface="Calibri"/>
            </a:endParaRPr>
          </a:p>
          <a:p>
            <a:pPr marL="1077913" marR="0" lvl="0" indent="-276225" algn="l" defTabSz="9144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fr-CA" sz="2000" b="0" i="0" u="none" strike="noStrike" kern="1200" cap="none" spc="0" normalizeH="0" baseline="0" noProof="0" dirty="0">
                <a:ln>
                  <a:noFill/>
                </a:ln>
                <a:solidFill>
                  <a:prstClr val="black"/>
                </a:solidFill>
                <a:effectLst/>
                <a:uLnTx/>
                <a:uFillTx/>
                <a:latin typeface="Calibri"/>
                <a:ea typeface="+mn-ea"/>
                <a:cs typeface="+mn-cs"/>
              </a:rPr>
              <a:t>Comment as-tu noté ton comptage?</a:t>
            </a:r>
            <a:endParaRPr kumimoji="0" lang="en-CA" sz="2000" b="0" i="0" u="none" strike="noStrike" kern="1200" cap="none" spc="0" normalizeH="0" baseline="0" noProof="0" dirty="0">
              <a:ln>
                <a:noFill/>
              </a:ln>
              <a:solidFill>
                <a:prstClr val="black"/>
              </a:solidFill>
              <a:effectLst/>
              <a:uLnTx/>
              <a:uFillTx/>
              <a:latin typeface="Calibri"/>
              <a:ea typeface="+mn-ea"/>
              <a:cs typeface="Calibri"/>
            </a:endParaRPr>
          </a:p>
          <a:p>
            <a:pPr marL="1077913" marR="0" lvl="0" indent="-276225" algn="l" defTabSz="9144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fr-CA" sz="2000" b="0" i="0" u="none" strike="noStrike" kern="1200" cap="none" spc="0" normalizeH="0" baseline="0" noProof="0" dirty="0">
                <a:ln>
                  <a:noFill/>
                </a:ln>
                <a:solidFill>
                  <a:prstClr val="black"/>
                </a:solidFill>
                <a:effectLst/>
                <a:uLnTx/>
                <a:uFillTx/>
                <a:latin typeface="Calibri"/>
                <a:ea typeface="+mn-ea"/>
                <a:cs typeface="+mn-cs"/>
              </a:rPr>
              <a:t>Comment ton dessin raconte-t-il comment tu les as comptés? </a:t>
            </a:r>
            <a:endParaRPr kumimoji="0" lang="en-CA" sz="2400" b="0" i="0" u="none" strike="noStrike" kern="1200" cap="none" spc="0" normalizeH="0" baseline="0" noProof="0" dirty="0">
              <a:ln>
                <a:noFill/>
              </a:ln>
              <a:solidFill>
                <a:prstClr val="black"/>
              </a:solidFill>
              <a:effectLst/>
              <a:uLnTx/>
              <a:uFillTx/>
              <a:latin typeface="Calibri"/>
              <a:ea typeface="+mn-ea"/>
              <a:cs typeface="Calibri"/>
            </a:endParaRPr>
          </a:p>
          <a:p>
            <a:pPr marL="7429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ZoneTexte 3"/>
          <p:cNvSpPr txBox="1"/>
          <p:nvPr>
            <p:custDataLst>
              <p:tags r:id="rId3"/>
            </p:custDataLst>
          </p:nvPr>
        </p:nvSpPr>
        <p:spPr>
          <a:xfrm>
            <a:off x="693342" y="1250372"/>
            <a:ext cx="3526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70AD47"/>
                </a:solidFill>
                <a:effectLst/>
                <a:uLnTx/>
                <a:uFillTx/>
                <a:latin typeface="Calibri"/>
                <a:ea typeface="+mn-lt"/>
                <a:cs typeface="Calibri"/>
              </a:rPr>
              <a:t>Démarche et conseils</a:t>
            </a:r>
            <a:r>
              <a:rPr kumimoji="0" lang="fr-CA" sz="2800" b="1" i="0" u="none" strike="noStrike" kern="1200" cap="none" spc="0" normalizeH="0" baseline="0" noProof="0">
                <a:ln>
                  <a:noFill/>
                </a:ln>
                <a:solidFill>
                  <a:srgbClr val="444444"/>
                </a:solidFill>
                <a:effectLst/>
                <a:uLnTx/>
                <a:uFillTx/>
                <a:latin typeface="Calibri"/>
                <a:ea typeface="+mn-lt"/>
                <a:cs typeface="Calibri"/>
              </a:rPr>
              <a:t> </a:t>
            </a: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1036958" y="416871"/>
            <a:ext cx="774000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latin typeface="Calibri"/>
                <a:ea typeface="+mn-ea"/>
                <a:cs typeface="Cavolini"/>
              </a:rPr>
              <a:t>Intégration et consolidation – </a:t>
            </a:r>
            <a:r>
              <a:rPr kumimoji="0" lang="fr-CA" sz="2400" b="0" i="0" u="none" strike="noStrike" kern="1200" cap="none" spc="0" normalizeH="0" baseline="0" noProof="0" dirty="0" smtClean="0">
                <a:ln>
                  <a:noFill/>
                </a:ln>
                <a:solidFill>
                  <a:prstClr val="white"/>
                </a:solidFill>
                <a:effectLst/>
                <a:uLnTx/>
                <a:uFillTx/>
                <a:latin typeface="Calibri"/>
                <a:ea typeface="+mn-ea"/>
                <a:cs typeface="Cavolini"/>
              </a:rPr>
              <a:t>Une autre façon de compter</a:t>
            </a:r>
            <a:endParaRPr kumimoji="0" lang="fr-CA" sz="2400" b="0" i="0" u="none" strike="noStrike" kern="1200" cap="none" spc="0" normalizeH="0" baseline="0" noProof="0" dirty="0">
              <a:ln>
                <a:noFill/>
              </a:ln>
              <a:solidFill>
                <a:prstClr val="white"/>
              </a:solidFill>
              <a:effectLst/>
              <a:uLnTx/>
              <a:uFillTx/>
              <a:latin typeface="Calibri"/>
              <a:ea typeface="+mn-ea"/>
              <a:cs typeface="Cavolini"/>
            </a:endParaRPr>
          </a:p>
        </p:txBody>
      </p:sp>
      <p:sp>
        <p:nvSpPr>
          <p:cNvPr id="6"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3917839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custDataLst>
              <p:tags r:id="rId2"/>
            </p:custDataLst>
          </p:nvPr>
        </p:nvSpPr>
        <p:spPr>
          <a:xfrm>
            <a:off x="306275" y="1879955"/>
            <a:ext cx="8429180" cy="1723549"/>
          </a:xfrm>
          <a:prstGeom prst="rect">
            <a:avLst/>
          </a:prstGeom>
          <a:noFill/>
        </p:spPr>
        <p:txBody>
          <a:bodyPr wrap="square" lIns="91440" tIns="45720" rIns="91440" bIns="45720" anchor="t">
            <a:spAutoFit/>
          </a:bodyPr>
          <a:lstStyle/>
          <a:p>
            <a:endParaRPr lang="fr-CA" sz="2600" dirty="0">
              <a:latin typeface="Calibri"/>
            </a:endParaRPr>
          </a:p>
          <a:p>
            <a:r>
              <a:rPr lang="fr-CA" sz="2800" dirty="0" smtClean="0">
                <a:solidFill>
                  <a:prstClr val="black"/>
                </a:solidFill>
              </a:rPr>
              <a:t>Compte les </a:t>
            </a:r>
            <a:r>
              <a:rPr lang="fr-CA" sz="2800" dirty="0">
                <a:solidFill>
                  <a:prstClr val="black"/>
                </a:solidFill>
              </a:rPr>
              <a:t>objets </a:t>
            </a:r>
            <a:r>
              <a:rPr lang="fr-CA" sz="2800" dirty="0" smtClean="0">
                <a:solidFill>
                  <a:prstClr val="black"/>
                </a:solidFill>
              </a:rPr>
              <a:t>de ta collection d’une autre façon. </a:t>
            </a:r>
            <a:r>
              <a:rPr lang="fr-CA" sz="2600" dirty="0" smtClean="0">
                <a:latin typeface="Calibri"/>
              </a:rPr>
              <a:t>Fais </a:t>
            </a:r>
            <a:r>
              <a:rPr lang="fr-CA" sz="2600" dirty="0">
                <a:latin typeface="Calibri"/>
              </a:rPr>
              <a:t>un </a:t>
            </a:r>
            <a:r>
              <a:rPr lang="fr-CA" sz="2600" dirty="0" smtClean="0">
                <a:latin typeface="Calibri"/>
              </a:rPr>
              <a:t>dessin, prends </a:t>
            </a:r>
            <a:r>
              <a:rPr lang="fr-CA" sz="2600" dirty="0">
                <a:latin typeface="Calibri"/>
              </a:rPr>
              <a:t>une photo </a:t>
            </a:r>
            <a:r>
              <a:rPr lang="fr-CA" sz="2600" dirty="0" smtClean="0">
                <a:latin typeface="Calibri"/>
              </a:rPr>
              <a:t>ou enregistre-toi pour  montrer comment tu as compté les objets de ta collection.</a:t>
            </a:r>
            <a:endParaRPr lang="fr-CA" sz="2600" dirty="0">
              <a:cs typeface="Calibri"/>
            </a:endParaRPr>
          </a:p>
        </p:txBody>
      </p:sp>
      <p:pic>
        <p:nvPicPr>
          <p:cNvPr id="2" name="Picture 10" descr="A picture containing box&#10;&#10;Description automatically generated">
            <a:extLst>
              <a:ext uri="{FF2B5EF4-FFF2-40B4-BE49-F238E27FC236}">
                <a16:creationId xmlns:a16="http://schemas.microsoft.com/office/drawing/2014/main" id="{304B7E92-D1B4-48A0-87FB-7DF2415B7CDA}"/>
              </a:ext>
            </a:extLst>
          </p:cNvPr>
          <p:cNvPicPr>
            <a:picLocks noChangeAspect="1"/>
          </p:cNvPicPr>
          <p:nvPr>
            <p:custDataLst>
              <p:tags r:id="rId3"/>
            </p:custDataLst>
          </p:nvPr>
        </p:nvPicPr>
        <p:blipFill>
          <a:blip r:embed="rId16"/>
          <a:stretch>
            <a:fillRect/>
          </a:stretch>
        </p:blipFill>
        <p:spPr>
          <a:xfrm>
            <a:off x="9465574" y="232206"/>
            <a:ext cx="2420151" cy="2680666"/>
          </a:xfrm>
          <a:prstGeom prst="rect">
            <a:avLst/>
          </a:prstGeom>
        </p:spPr>
      </p:pic>
      <p:pic>
        <p:nvPicPr>
          <p:cNvPr id="7" name="Picture 6" descr="Text&#10;&#10;Description automatically generated">
            <a:extLst>
              <a:ext uri="{FF2B5EF4-FFF2-40B4-BE49-F238E27FC236}">
                <a16:creationId xmlns:a16="http://schemas.microsoft.com/office/drawing/2014/main" id="{7E223E37-0312-445D-856F-AE891BD7EDEB}"/>
              </a:ext>
            </a:extLst>
          </p:cNvPr>
          <p:cNvPicPr>
            <a:picLocks noChangeAspect="1"/>
          </p:cNvPicPr>
          <p:nvPr>
            <p:custDataLst>
              <p:tags r:id="rId4"/>
            </p:custDataLst>
          </p:nvPr>
        </p:nvPicPr>
        <p:blipFill>
          <a:blip r:embed="rId17"/>
          <a:stretch>
            <a:fillRect/>
          </a:stretch>
        </p:blipFill>
        <p:spPr>
          <a:xfrm rot="-1200000">
            <a:off x="9140156" y="3836056"/>
            <a:ext cx="1803807" cy="1788414"/>
          </a:xfrm>
          <a:prstGeom prst="rect">
            <a:avLst/>
          </a:prstGeom>
        </p:spPr>
      </p:pic>
      <p:pic>
        <p:nvPicPr>
          <p:cNvPr id="8" name="Picture 10" descr="Chart, funnel chart&#10;&#10;Description automatically generated">
            <a:extLst>
              <a:ext uri="{FF2B5EF4-FFF2-40B4-BE49-F238E27FC236}">
                <a16:creationId xmlns:a16="http://schemas.microsoft.com/office/drawing/2014/main" id="{176F457A-0895-4C15-A2F2-11B44C6254A1}"/>
              </a:ext>
            </a:extLst>
          </p:cNvPr>
          <p:cNvPicPr>
            <a:picLocks noChangeAspect="1"/>
          </p:cNvPicPr>
          <p:nvPr>
            <p:custDataLst>
              <p:tags r:id="rId5"/>
            </p:custDataLst>
          </p:nvPr>
        </p:nvPicPr>
        <p:blipFill>
          <a:blip r:embed="rId18"/>
          <a:stretch>
            <a:fillRect/>
          </a:stretch>
        </p:blipFill>
        <p:spPr>
          <a:xfrm>
            <a:off x="2907675" y="5323607"/>
            <a:ext cx="2481504" cy="911594"/>
          </a:xfrm>
          <a:prstGeom prst="rect">
            <a:avLst/>
          </a:prstGeom>
        </p:spPr>
      </p:pic>
      <p:pic>
        <p:nvPicPr>
          <p:cNvPr id="11" name="Picture 11" descr="A screen shot of a building&#10;&#10;Description automatically generated">
            <a:extLst>
              <a:ext uri="{FF2B5EF4-FFF2-40B4-BE49-F238E27FC236}">
                <a16:creationId xmlns:a16="http://schemas.microsoft.com/office/drawing/2014/main" id="{6FC9E545-7556-492F-A7AF-6310C87977C1}"/>
              </a:ext>
            </a:extLst>
          </p:cNvPr>
          <p:cNvPicPr>
            <a:picLocks noChangeAspect="1"/>
          </p:cNvPicPr>
          <p:nvPr>
            <p:custDataLst>
              <p:tags r:id="rId6"/>
            </p:custDataLst>
          </p:nvPr>
        </p:nvPicPr>
        <p:blipFill>
          <a:blip r:embed="rId19"/>
          <a:stretch>
            <a:fillRect/>
          </a:stretch>
        </p:blipFill>
        <p:spPr>
          <a:xfrm rot="420000">
            <a:off x="640094" y="5511740"/>
            <a:ext cx="1873443" cy="766595"/>
          </a:xfrm>
          <a:prstGeom prst="rect">
            <a:avLst/>
          </a:prstGeom>
        </p:spPr>
      </p:pic>
      <p:sp>
        <p:nvSpPr>
          <p:cNvPr id="12" name="TextBox 11">
            <a:extLst>
              <a:ext uri="{FF2B5EF4-FFF2-40B4-BE49-F238E27FC236}">
                <a16:creationId xmlns:a16="http://schemas.microsoft.com/office/drawing/2014/main" id="{893D548E-FB30-4422-B987-88773C4D4139}"/>
              </a:ext>
            </a:extLst>
          </p:cNvPr>
          <p:cNvSpPr txBox="1"/>
          <p:nvPr>
            <p:custDataLst>
              <p:tags r:id="rId7"/>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Images : Clipart.com</a:t>
            </a:r>
            <a:endParaRPr lang="en-US" sz="800">
              <a:cs typeface="Calibri"/>
            </a:endParaRPr>
          </a:p>
        </p:txBody>
      </p:sp>
      <p:sp>
        <p:nvSpPr>
          <p:cNvPr id="13" name="Rectangle 26">
            <a:extLst>
              <a:ext uri="{FF2B5EF4-FFF2-40B4-BE49-F238E27FC236}">
                <a16:creationId xmlns:a16="http://schemas.microsoft.com/office/drawing/2014/main" id="{2FFE1002-E844-3642-A0B9-10BEEFD39A80}"/>
              </a:ext>
            </a:extLst>
          </p:cNvPr>
          <p:cNvSpPr/>
          <p:nvPr>
            <p:custDataLst>
              <p:tags r:id="rId8"/>
            </p:custDataLst>
          </p:nvPr>
        </p:nvSpPr>
        <p:spPr>
          <a:xfrm>
            <a:off x="199134" y="399270"/>
            <a:ext cx="698376" cy="830997"/>
          </a:xfrm>
          <a:custGeom>
            <a:avLst/>
            <a:gdLst>
              <a:gd name="connsiteX0" fmla="*/ 0 w 698376"/>
              <a:gd name="connsiteY0" fmla="*/ 0 h 830997"/>
              <a:gd name="connsiteX1" fmla="*/ 363156 w 698376"/>
              <a:gd name="connsiteY1" fmla="*/ 0 h 830997"/>
              <a:gd name="connsiteX2" fmla="*/ 698376 w 698376"/>
              <a:gd name="connsiteY2" fmla="*/ 0 h 830997"/>
              <a:gd name="connsiteX3" fmla="*/ 698376 w 698376"/>
              <a:gd name="connsiteY3" fmla="*/ 390569 h 830997"/>
              <a:gd name="connsiteX4" fmla="*/ 698376 w 698376"/>
              <a:gd name="connsiteY4" fmla="*/ 830997 h 830997"/>
              <a:gd name="connsiteX5" fmla="*/ 363156 w 698376"/>
              <a:gd name="connsiteY5" fmla="*/ 830997 h 830997"/>
              <a:gd name="connsiteX6" fmla="*/ 0 w 698376"/>
              <a:gd name="connsiteY6" fmla="*/ 830997 h 830997"/>
              <a:gd name="connsiteX7" fmla="*/ 0 w 698376"/>
              <a:gd name="connsiteY7" fmla="*/ 423808 h 830997"/>
              <a:gd name="connsiteX8" fmla="*/ 0 w 698376"/>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376" h="830997" fill="none" extrusionOk="0">
                <a:moveTo>
                  <a:pt x="0" y="0"/>
                </a:moveTo>
                <a:cubicBezTo>
                  <a:pt x="104997" y="-38012"/>
                  <a:pt x="277168" y="17901"/>
                  <a:pt x="363156" y="0"/>
                </a:cubicBezTo>
                <a:cubicBezTo>
                  <a:pt x="449144" y="-17901"/>
                  <a:pt x="611339" y="1497"/>
                  <a:pt x="698376" y="0"/>
                </a:cubicBezTo>
                <a:cubicBezTo>
                  <a:pt x="727506" y="135814"/>
                  <a:pt x="685287" y="304776"/>
                  <a:pt x="698376" y="390569"/>
                </a:cubicBezTo>
                <a:cubicBezTo>
                  <a:pt x="711465" y="476362"/>
                  <a:pt x="693674" y="632127"/>
                  <a:pt x="698376" y="830997"/>
                </a:cubicBezTo>
                <a:cubicBezTo>
                  <a:pt x="555742" y="857842"/>
                  <a:pt x="488047" y="802956"/>
                  <a:pt x="363156" y="830997"/>
                </a:cubicBezTo>
                <a:cubicBezTo>
                  <a:pt x="238265" y="859038"/>
                  <a:pt x="129681" y="822504"/>
                  <a:pt x="0" y="830997"/>
                </a:cubicBezTo>
                <a:cubicBezTo>
                  <a:pt x="-45241" y="714334"/>
                  <a:pt x="6481" y="513040"/>
                  <a:pt x="0" y="423808"/>
                </a:cubicBezTo>
                <a:cubicBezTo>
                  <a:pt x="-6481" y="334576"/>
                  <a:pt x="14797" y="88526"/>
                  <a:pt x="0" y="0"/>
                </a:cubicBezTo>
                <a:close/>
              </a:path>
              <a:path w="698376" h="830997" stroke="0" extrusionOk="0">
                <a:moveTo>
                  <a:pt x="0" y="0"/>
                </a:moveTo>
                <a:cubicBezTo>
                  <a:pt x="163369" y="-26996"/>
                  <a:pt x="252855" y="22982"/>
                  <a:pt x="342204" y="0"/>
                </a:cubicBezTo>
                <a:cubicBezTo>
                  <a:pt x="431553" y="-22982"/>
                  <a:pt x="614200" y="713"/>
                  <a:pt x="698376" y="0"/>
                </a:cubicBezTo>
                <a:cubicBezTo>
                  <a:pt x="733519" y="184849"/>
                  <a:pt x="649649" y="232977"/>
                  <a:pt x="698376" y="432118"/>
                </a:cubicBezTo>
                <a:cubicBezTo>
                  <a:pt x="747103" y="631259"/>
                  <a:pt x="674468" y="643043"/>
                  <a:pt x="698376" y="830997"/>
                </a:cubicBezTo>
                <a:cubicBezTo>
                  <a:pt x="593433" y="864987"/>
                  <a:pt x="480945" y="793377"/>
                  <a:pt x="363156" y="830997"/>
                </a:cubicBezTo>
                <a:cubicBezTo>
                  <a:pt x="245367" y="868617"/>
                  <a:pt x="150831" y="817538"/>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14" name="TextBox 8">
            <a:extLst>
              <a:ext uri="{FF2B5EF4-FFF2-40B4-BE49-F238E27FC236}">
                <a16:creationId xmlns:a16="http://schemas.microsoft.com/office/drawing/2014/main" id="{50662175-8A22-4324-99F0-465B21BECEC6}"/>
              </a:ext>
            </a:extLst>
          </p:cNvPr>
          <p:cNvSpPr txBox="1"/>
          <p:nvPr>
            <p:custDataLst>
              <p:tags r:id="rId9"/>
            </p:custDataLst>
          </p:nvPr>
        </p:nvSpPr>
        <p:spPr>
          <a:xfrm>
            <a:off x="897510" y="573628"/>
            <a:ext cx="753912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prstClr val="white"/>
                </a:solidFill>
                <a:cs typeface="Cavolini"/>
              </a:rPr>
              <a:t>Intégration et consolidation – </a:t>
            </a:r>
            <a:r>
              <a:rPr lang="fr-CA" sz="2400" dirty="0" smtClean="0">
                <a:solidFill>
                  <a:prstClr val="white"/>
                </a:solidFill>
                <a:cs typeface="Cavolini"/>
              </a:rPr>
              <a:t>Une autre façon de compter</a:t>
            </a:r>
            <a:endParaRPr lang="fr-FR" sz="2400" dirty="0">
              <a:solidFill>
                <a:prstClr val="white"/>
              </a:solidFill>
              <a:cs typeface="Cavolini"/>
            </a:endParaRPr>
          </a:p>
        </p:txBody>
      </p:sp>
      <p:pic>
        <p:nvPicPr>
          <p:cNvPr id="5" name="Son enregistré">
            <a:hlinkClick r:id="" action="ppaction://media"/>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20"/>
          <a:stretch>
            <a:fillRect/>
          </a:stretch>
        </p:blipFill>
        <p:spPr>
          <a:xfrm>
            <a:off x="7295004" y="3127660"/>
            <a:ext cx="609600" cy="609600"/>
          </a:xfrm>
          <a:prstGeom prst="rect">
            <a:avLst/>
          </a:prstGeom>
        </p:spPr>
      </p:pic>
      <p:pic>
        <p:nvPicPr>
          <p:cNvPr id="15" name="Image 14"/>
          <p:cNvPicPr>
            <a:picLocks noChangeAspect="1"/>
          </p:cNvPicPr>
          <p:nvPr>
            <p:custDataLst>
              <p:tags r:id="rId13"/>
            </p:custDataLst>
          </p:nvPr>
        </p:nvPicPr>
        <p:blipFill>
          <a:blip r:embed="rId21"/>
          <a:stretch>
            <a:fillRect/>
          </a:stretch>
        </p:blipFill>
        <p:spPr>
          <a:xfrm>
            <a:off x="5743586" y="4852273"/>
            <a:ext cx="2902309" cy="806492"/>
          </a:xfrm>
          <a:prstGeom prst="rect">
            <a:avLst/>
          </a:prstGeom>
        </p:spPr>
      </p:pic>
    </p:spTree>
    <p:extLst>
      <p:ext uri="{BB962C8B-B14F-4D97-AF65-F5344CB8AC3E}">
        <p14:creationId xmlns:p14="http://schemas.microsoft.com/office/powerpoint/2010/main" val="3163714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200526" y="2003293"/>
            <a:ext cx="10695097" cy="2780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spcAft>
                <a:spcPts val="800"/>
              </a:spcAft>
              <a:defRPr/>
            </a:pPr>
            <a:r>
              <a:rPr lang="fr-CA" sz="2400" b="0" i="0" u="none" strike="noStrike" kern="1200" cap="none" spc="0" normalizeH="0" baseline="0" noProof="0" dirty="0">
                <a:ln>
                  <a:noFill/>
                </a:ln>
                <a:effectLst/>
                <a:uLnTx/>
                <a:uFillTx/>
                <a:latin typeface="Calibri"/>
                <a:cs typeface="Calibri"/>
              </a:rPr>
              <a:t>Les élèves ont vécu quelques expériences d’apprentissages sur le comptage. Revoir les questions à la diapo </a:t>
            </a:r>
            <a:r>
              <a:rPr lang="fr-CA" sz="2400" b="0" i="0" u="none" strike="noStrike" kern="1200" cap="none" spc="0" normalizeH="0" baseline="0" noProof="0" dirty="0" smtClean="0">
                <a:ln>
                  <a:noFill/>
                </a:ln>
                <a:effectLst/>
                <a:uLnTx/>
                <a:uFillTx/>
                <a:latin typeface="Calibri"/>
                <a:cs typeface="Calibri"/>
              </a:rPr>
              <a:t>24 </a:t>
            </a:r>
            <a:r>
              <a:rPr lang="fr-CA" sz="2400" b="0" i="0" u="none" strike="noStrike" kern="1200" cap="none" spc="0" normalizeH="0" baseline="0" noProof="0" dirty="0">
                <a:ln>
                  <a:noFill/>
                </a:ln>
                <a:effectLst/>
                <a:uLnTx/>
                <a:uFillTx/>
                <a:latin typeface="Calibri"/>
                <a:cs typeface="Calibri"/>
              </a:rPr>
              <a:t>pour guider la documentation au sujet des apprentissages faits par les élèves. </a:t>
            </a:r>
          </a:p>
          <a:p>
            <a:pPr marL="457200">
              <a:spcAft>
                <a:spcPts val="800"/>
              </a:spcAft>
              <a:defRPr/>
            </a:pPr>
            <a:r>
              <a:rPr lang="fr-CA" sz="2400" b="0" i="0" u="none" strike="noStrike" kern="1200" cap="none" spc="0" normalizeH="0" baseline="0" noProof="0" dirty="0">
                <a:ln>
                  <a:noFill/>
                </a:ln>
                <a:effectLst/>
                <a:uLnTx/>
                <a:uFillTx/>
                <a:latin typeface="Calibri"/>
                <a:cs typeface="Calibri"/>
              </a:rPr>
              <a:t>Profiter de nouvelles occasions pour compter d’</a:t>
            </a:r>
            <a:r>
              <a:rPr lang="fr-CA" sz="2400" dirty="0">
                <a:latin typeface="Calibri"/>
                <a:cs typeface="Calibri"/>
              </a:rPr>
              <a:t>autres collections d’objets et faire des liens avec les outils technologiques, l’organisation d’objets en groupe, le comptage par bonds, l’utilisation des cartes à </a:t>
            </a:r>
            <a:r>
              <a:rPr lang="fr-CA" sz="2400" dirty="0" smtClean="0">
                <a:latin typeface="Calibri"/>
                <a:cs typeface="Calibri"/>
              </a:rPr>
              <a:t>points, etc</a:t>
            </a:r>
            <a:r>
              <a:rPr lang="fr-CA" sz="2400" dirty="0">
                <a:latin typeface="Calibri"/>
                <a:cs typeface="Calibri"/>
              </a:rPr>
              <a:t>. pour permettre aux élèves de devenir de plus en plus </a:t>
            </a:r>
            <a:r>
              <a:rPr lang="fr-CA" sz="2400" dirty="0" smtClean="0">
                <a:latin typeface="Calibri"/>
                <a:cs typeface="Calibri"/>
              </a:rPr>
              <a:t>confiants dans </a:t>
            </a:r>
            <a:r>
              <a:rPr lang="fr-CA" sz="2400" dirty="0">
                <a:latin typeface="Calibri"/>
                <a:cs typeface="Calibri"/>
              </a:rPr>
              <a:t>leurs habiletés de comptage.</a:t>
            </a:r>
            <a:r>
              <a:rPr lang="fr-CA" sz="2400" b="0" i="0" u="none" strike="noStrike" kern="1200" cap="none" spc="0" normalizeH="0" baseline="0" noProof="0" dirty="0">
                <a:ln>
                  <a:noFill/>
                </a:ln>
                <a:effectLst/>
                <a:uLnTx/>
                <a:uFillTx/>
                <a:latin typeface="Calibri"/>
                <a:cs typeface="Calibri"/>
              </a:rPr>
              <a:t>  </a:t>
            </a:r>
          </a:p>
        </p:txBody>
      </p:sp>
      <p:sp>
        <p:nvSpPr>
          <p:cNvPr id="4" name="ZoneTexte 3"/>
          <p:cNvSpPr txBox="1"/>
          <p:nvPr>
            <p:custDataLst>
              <p:tags r:id="rId3"/>
            </p:custDataLst>
          </p:nvPr>
        </p:nvSpPr>
        <p:spPr>
          <a:xfrm>
            <a:off x="693341" y="1250372"/>
            <a:ext cx="5217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lt"/>
                <a:cs typeface="Calibri"/>
              </a:rPr>
              <a:t>Noter vos observations</a:t>
            </a:r>
            <a:endParaRPr kumimoji="0" lang="fr-F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1031976" y="464290"/>
            <a:ext cx="3692424"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white"/>
                </a:solidFill>
                <a:cs typeface="Cavolini"/>
              </a:rPr>
              <a:t>Intégration et consolidation</a:t>
            </a:r>
          </a:p>
        </p:txBody>
      </p:sp>
      <p:sp>
        <p:nvSpPr>
          <p:cNvPr id="6"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Tree>
    <p:extLst>
      <p:ext uri="{BB962C8B-B14F-4D97-AF65-F5344CB8AC3E}">
        <p14:creationId xmlns:p14="http://schemas.microsoft.com/office/powerpoint/2010/main" val="2546932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6199"/>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ound Diagonal Corner Rectangle 2">
            <a:extLst>
              <a:ext uri="{FF2B5EF4-FFF2-40B4-BE49-F238E27FC236}">
                <a16:creationId xmlns:a16="http://schemas.microsoft.com/office/drawing/2014/main" id="{BFA02294-7002-6347-BD03-F6D435E893BC}"/>
              </a:ext>
            </a:extLst>
          </p:cNvPr>
          <p:cNvSpPr/>
          <p:nvPr>
            <p:custDataLst>
              <p:tags r:id="rId2"/>
            </p:custDataLst>
          </p:nvPr>
        </p:nvSpPr>
        <p:spPr>
          <a:xfrm>
            <a:off x="222763" y="874708"/>
            <a:ext cx="3642392"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ound Diagonal Corner Rectangle 14">
            <a:extLst>
              <a:ext uri="{FF2B5EF4-FFF2-40B4-BE49-F238E27FC236}">
                <a16:creationId xmlns:a16="http://schemas.microsoft.com/office/drawing/2014/main" id="{1E2A18AE-F6CC-6441-99BF-C85193C54F40}"/>
              </a:ext>
            </a:extLst>
          </p:cNvPr>
          <p:cNvSpPr/>
          <p:nvPr>
            <p:custDataLst>
              <p:tags r:id="rId3"/>
            </p:custDataLst>
          </p:nvPr>
        </p:nvSpPr>
        <p:spPr>
          <a:xfrm>
            <a:off x="4375867" y="856951"/>
            <a:ext cx="3645607"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31">
            <a:extLst>
              <a:ext uri="{FF2B5EF4-FFF2-40B4-BE49-F238E27FC236}">
                <a16:creationId xmlns:a16="http://schemas.microsoft.com/office/drawing/2014/main" id="{98FEC0BB-426D-5A4E-81A3-ACA41EDF3BA0}"/>
              </a:ext>
            </a:extLst>
          </p:cNvPr>
          <p:cNvSpPr/>
          <p:nvPr>
            <p:custDataLst>
              <p:tags r:id="rId4"/>
            </p:custDataLst>
          </p:nvPr>
        </p:nvSpPr>
        <p:spPr>
          <a:xfrm>
            <a:off x="8220885" y="694259"/>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6" name="TextBox 19">
            <a:extLst>
              <a:ext uri="{FF2B5EF4-FFF2-40B4-BE49-F238E27FC236}">
                <a16:creationId xmlns:a16="http://schemas.microsoft.com/office/drawing/2014/main" id="{92B0D904-8CEB-DB46-BC17-6E9536BB9648}"/>
              </a:ext>
            </a:extLst>
          </p:cNvPr>
          <p:cNvSpPr txBox="1"/>
          <p:nvPr>
            <p:custDataLst>
              <p:tags r:id="rId5"/>
            </p:custDataLst>
          </p:nvPr>
        </p:nvSpPr>
        <p:spPr>
          <a:xfrm>
            <a:off x="8898512" y="1455348"/>
            <a:ext cx="2796419" cy="7386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100" dirty="0">
                <a:solidFill>
                  <a:schemeClr val="bg1"/>
                </a:solidFill>
                <a:cs typeface="Cavolini"/>
              </a:rPr>
              <a:t>Intégration et consolidation</a:t>
            </a:r>
            <a:endParaRPr lang="fr-CA" dirty="0">
              <a:solidFill>
                <a:schemeClr val="bg1"/>
              </a:solidFill>
              <a:cs typeface="Calibri"/>
            </a:endParaRPr>
          </a:p>
        </p:txBody>
      </p:sp>
      <p:sp>
        <p:nvSpPr>
          <p:cNvPr id="7" name="TextBox 20">
            <a:extLst>
              <a:ext uri="{FF2B5EF4-FFF2-40B4-BE49-F238E27FC236}">
                <a16:creationId xmlns:a16="http://schemas.microsoft.com/office/drawing/2014/main" id="{6A29DAF6-3D2E-0B46-938E-DF6463C6D40D}"/>
              </a:ext>
            </a:extLst>
          </p:cNvPr>
          <p:cNvSpPr txBox="1"/>
          <p:nvPr>
            <p:custDataLst>
              <p:tags r:id="rId6"/>
            </p:custDataLst>
          </p:nvPr>
        </p:nvSpPr>
        <p:spPr>
          <a:xfrm>
            <a:off x="4837906" y="1406266"/>
            <a:ext cx="2721527" cy="7386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100" dirty="0">
                <a:solidFill>
                  <a:schemeClr val="bg1"/>
                </a:solidFill>
                <a:cs typeface="Cavolini"/>
              </a:rPr>
              <a:t>Réalisation et exploration</a:t>
            </a:r>
          </a:p>
        </p:txBody>
      </p:sp>
      <p:sp>
        <p:nvSpPr>
          <p:cNvPr id="8" name="TextBox 21">
            <a:extLst>
              <a:ext uri="{FF2B5EF4-FFF2-40B4-BE49-F238E27FC236}">
                <a16:creationId xmlns:a16="http://schemas.microsoft.com/office/drawing/2014/main" id="{5426E6A3-570D-9245-B1C4-C4CA4683A894}"/>
              </a:ext>
            </a:extLst>
          </p:cNvPr>
          <p:cNvSpPr txBox="1"/>
          <p:nvPr>
            <p:custDataLst>
              <p:tags r:id="rId7"/>
            </p:custDataLst>
          </p:nvPr>
        </p:nvSpPr>
        <p:spPr>
          <a:xfrm>
            <a:off x="869073" y="1459650"/>
            <a:ext cx="2879677" cy="415498"/>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defRPr/>
            </a:pPr>
            <a:r>
              <a:rPr lang="fr-CA" sz="2100" dirty="0">
                <a:solidFill>
                  <a:schemeClr val="bg1"/>
                </a:solidFill>
                <a:cs typeface="Cavolini"/>
              </a:rPr>
              <a:t>Mise en situation</a:t>
            </a:r>
            <a:endParaRPr kumimoji="0" lang="fr-CA" sz="2100" b="0" i="0" u="none" strike="noStrike" kern="1200" cap="none" spc="0" normalizeH="0" baseline="0" dirty="0">
              <a:ln>
                <a:noFill/>
              </a:ln>
              <a:solidFill>
                <a:schemeClr val="bg1"/>
              </a:solidFill>
              <a:effectLst/>
              <a:uLnTx/>
              <a:uFillTx/>
              <a:cs typeface="Cavolini"/>
            </a:endParaRPr>
          </a:p>
        </p:txBody>
      </p:sp>
      <p:sp>
        <p:nvSpPr>
          <p:cNvPr id="9" name="TextBox 3">
            <a:extLst>
              <a:ext uri="{FF2B5EF4-FFF2-40B4-BE49-F238E27FC236}">
                <a16:creationId xmlns:a16="http://schemas.microsoft.com/office/drawing/2014/main" id="{F3857C70-6F07-3A4E-91D0-3B2F2CA78D55}"/>
              </a:ext>
            </a:extLst>
          </p:cNvPr>
          <p:cNvSpPr txBox="1"/>
          <p:nvPr>
            <p:custDataLst>
              <p:tags r:id="rId8"/>
            </p:custDataLst>
          </p:nvPr>
        </p:nvSpPr>
        <p:spPr>
          <a:xfrm>
            <a:off x="242937" y="2663433"/>
            <a:ext cx="3602044" cy="2185214"/>
          </a:xfrm>
          <a:prstGeom prst="rect">
            <a:avLst/>
          </a:prstGeom>
          <a:noFill/>
        </p:spPr>
        <p:txBody>
          <a:bodyPr wrap="square" lIns="91440" tIns="45720" rIns="91440" bIns="45720" rtlCol="0" anchor="ctr">
            <a:spAutoFit/>
          </a:bodyPr>
          <a:lstStyle/>
          <a:p>
            <a:pPr algn="ctr">
              <a:defRPr/>
            </a:pPr>
            <a:r>
              <a:rPr lang="fr-CA" sz="2400" b="1" i="1" dirty="0"/>
              <a:t>Des points et des billes</a:t>
            </a:r>
          </a:p>
          <a:p>
            <a:pPr marL="342900" indent="-342900">
              <a:buFont typeface="Courier New" panose="02070309020205020404" pitchFamily="49" charset="0"/>
              <a:buChar char="o"/>
              <a:defRPr/>
            </a:pPr>
            <a:r>
              <a:rPr lang="fr-CA" sz="2000" dirty="0">
                <a:cs typeface="Arial"/>
              </a:rPr>
              <a:t>Cartes à 10 points </a:t>
            </a:r>
          </a:p>
          <a:p>
            <a:pPr marL="342900" indent="-342900">
              <a:buFont typeface="Courier New" panose="02070309020205020404" pitchFamily="49" charset="0"/>
              <a:buChar char="o"/>
              <a:defRPr/>
            </a:pPr>
            <a:r>
              <a:rPr lang="fr-CA" sz="2000" dirty="0">
                <a:cs typeface="Arial"/>
              </a:rPr>
              <a:t>Splat!</a:t>
            </a:r>
          </a:p>
          <a:p>
            <a:pPr marL="342900" indent="-342900">
              <a:buFont typeface="Courier New" panose="02070309020205020404" pitchFamily="49" charset="0"/>
              <a:buChar char="o"/>
              <a:defRPr/>
            </a:pPr>
            <a:r>
              <a:rPr lang="fr-CA" sz="2000" dirty="0">
                <a:cs typeface="Arial"/>
              </a:rPr>
              <a:t>Les bracelets</a:t>
            </a:r>
          </a:p>
          <a:p>
            <a:pPr marL="457200" indent="-457200">
              <a:buFont typeface="Arial" panose="020B0604020202020204" pitchFamily="34" charset="0"/>
              <a:buChar char="•"/>
            </a:pPr>
            <a:endParaRPr lang="fr-CA" sz="2400" b="1" dirty="0">
              <a:cs typeface="Arial"/>
            </a:endParaRPr>
          </a:p>
          <a:p>
            <a:pPr algn="ctr">
              <a:defRPr/>
            </a:pPr>
            <a:endParaRPr lang="en-US" sz="2800" dirty="0"/>
          </a:p>
        </p:txBody>
      </p:sp>
      <p:sp>
        <p:nvSpPr>
          <p:cNvPr id="10" name="Round Diagonal Corner Rectangle 23">
            <a:extLst>
              <a:ext uri="{FF2B5EF4-FFF2-40B4-BE49-F238E27FC236}">
                <a16:creationId xmlns:a16="http://schemas.microsoft.com/office/drawing/2014/main" id="{F50EAA7C-399D-824D-BF84-A8D7C4CA9023}"/>
              </a:ext>
            </a:extLst>
          </p:cNvPr>
          <p:cNvSpPr/>
          <p:nvPr>
            <p:custDataLst>
              <p:tags r:id="rId9"/>
            </p:custDataLst>
          </p:nvPr>
        </p:nvSpPr>
        <p:spPr>
          <a:xfrm>
            <a:off x="422174" y="178756"/>
            <a:ext cx="6356578" cy="707887"/>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CA" sz="4000" b="1" dirty="0">
                <a:solidFill>
                  <a:schemeClr val="accent6"/>
                </a:solidFill>
                <a:cs typeface="Cavolini"/>
              </a:rPr>
              <a:t>Scénario</a:t>
            </a:r>
            <a:r>
              <a:rPr lang="en-US" sz="4000" b="1" dirty="0">
                <a:solidFill>
                  <a:schemeClr val="accent6"/>
                </a:solidFill>
                <a:cs typeface="Cavolini"/>
              </a:rPr>
              <a:t> </a:t>
            </a:r>
            <a:r>
              <a:rPr lang="en-US" sz="4000" b="1" dirty="0" smtClean="0">
                <a:solidFill>
                  <a:schemeClr val="accent6"/>
                </a:solidFill>
                <a:cs typeface="Cavolini"/>
              </a:rPr>
              <a:t>3 – Le </a:t>
            </a:r>
            <a:r>
              <a:rPr lang="en-US" sz="4000" b="1" dirty="0" err="1" smtClean="0">
                <a:solidFill>
                  <a:schemeClr val="accent6"/>
                </a:solidFill>
                <a:cs typeface="Cavolini"/>
              </a:rPr>
              <a:t>nombre</a:t>
            </a:r>
            <a:r>
              <a:rPr lang="en-US" sz="4000" b="1" dirty="0" smtClean="0">
                <a:solidFill>
                  <a:schemeClr val="accent6"/>
                </a:solidFill>
                <a:cs typeface="Cavolini"/>
              </a:rPr>
              <a:t> 10</a:t>
            </a:r>
            <a:endParaRPr kumimoji="0" lang="en-US" sz="4000" b="1" i="0" u="none" strike="noStrike" kern="1200" cap="none" spc="0" normalizeH="0" baseline="0" noProof="0" dirty="0">
              <a:ln>
                <a:noFill/>
              </a:ln>
              <a:solidFill>
                <a:schemeClr val="accent6"/>
              </a:solidFill>
              <a:effectLst/>
              <a:uLnTx/>
              <a:uFillTx/>
              <a:cs typeface="Cavolini"/>
            </a:endParaRPr>
          </a:p>
        </p:txBody>
      </p:sp>
      <p:sp>
        <p:nvSpPr>
          <p:cNvPr id="11" name="Rectangle 25">
            <a:extLst>
              <a:ext uri="{FF2B5EF4-FFF2-40B4-BE49-F238E27FC236}">
                <a16:creationId xmlns:a16="http://schemas.microsoft.com/office/drawing/2014/main" id="{794313EA-89CC-8343-B3B7-FC7040274402}"/>
              </a:ext>
            </a:extLst>
          </p:cNvPr>
          <p:cNvSpPr/>
          <p:nvPr>
            <p:custDataLst>
              <p:tags r:id="rId10"/>
            </p:custDataLst>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2" name="Rectangle 27">
            <a:extLst>
              <a:ext uri="{FF2B5EF4-FFF2-40B4-BE49-F238E27FC236}">
                <a16:creationId xmlns:a16="http://schemas.microsoft.com/office/drawing/2014/main" id="{B19DC386-C007-C544-8F95-5EF531BE0F49}"/>
              </a:ext>
            </a:extLst>
          </p:cNvPr>
          <p:cNvSpPr/>
          <p:nvPr>
            <p:custDataLst>
              <p:tags r:id="rId11"/>
            </p:custDataLst>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3" name="Rectangle 30">
            <a:extLst>
              <a:ext uri="{FF2B5EF4-FFF2-40B4-BE49-F238E27FC236}">
                <a16:creationId xmlns:a16="http://schemas.microsoft.com/office/drawing/2014/main" id="{FB6B43EF-134B-3847-896E-75DCF21D2348}"/>
              </a:ext>
            </a:extLst>
          </p:cNvPr>
          <p:cNvSpPr/>
          <p:nvPr>
            <p:custDataLst>
              <p:tags r:id="rId12"/>
            </p:custDataLst>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3</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4" name="TextBox 33">
            <a:extLst>
              <a:ext uri="{FF2B5EF4-FFF2-40B4-BE49-F238E27FC236}">
                <a16:creationId xmlns:a16="http://schemas.microsoft.com/office/drawing/2014/main" id="{C65C62B4-EBD6-9748-B921-5987D891F189}"/>
              </a:ext>
            </a:extLst>
          </p:cNvPr>
          <p:cNvSpPr txBox="1"/>
          <p:nvPr>
            <p:custDataLst>
              <p:tags r:id="rId13"/>
            </p:custDataLst>
          </p:nvPr>
        </p:nvSpPr>
        <p:spPr>
          <a:xfrm>
            <a:off x="4403690" y="2563344"/>
            <a:ext cx="3642391" cy="2123658"/>
          </a:xfrm>
          <a:prstGeom prst="rect">
            <a:avLst/>
          </a:prstGeom>
          <a:noFill/>
        </p:spPr>
        <p:txBody>
          <a:bodyPr wrap="square" lIns="91440" tIns="45720" rIns="91440" bIns="45720" rtlCol="0" anchor="ctr">
            <a:spAutoFit/>
          </a:bodyPr>
          <a:lstStyle/>
          <a:p>
            <a:pPr algn="ctr">
              <a:defRPr/>
            </a:pPr>
            <a:r>
              <a:rPr lang="fr-CA" sz="3200" dirty="0"/>
              <a:t> </a:t>
            </a:r>
            <a:r>
              <a:rPr lang="fr-CA" sz="2400" b="1" i="1" dirty="0"/>
              <a:t>Explorons le nombre dix</a:t>
            </a:r>
          </a:p>
          <a:p>
            <a:pPr marL="342900" indent="-342900">
              <a:buFont typeface="Courier New" panose="02070309020205020404" pitchFamily="49" charset="0"/>
              <a:buChar char="o"/>
              <a:defRPr/>
            </a:pPr>
            <a:r>
              <a:rPr kumimoji="0" lang="fr-CA" sz="2000" b="0" u="none" strike="noStrike" kern="1200" cap="none" spc="0" normalizeH="0" baseline="0" noProof="0" dirty="0">
                <a:ln>
                  <a:noFill/>
                </a:ln>
                <a:effectLst/>
                <a:uLnTx/>
                <a:uFillTx/>
                <a:ea typeface="+mn-ea"/>
                <a:cs typeface="Cavolini"/>
              </a:rPr>
              <a:t>Dix petits amis </a:t>
            </a:r>
            <a:r>
              <a:rPr lang="fr-CA" sz="2000" dirty="0">
                <a:cs typeface="Arial"/>
              </a:rPr>
              <a:t>déménagent</a:t>
            </a:r>
            <a:r>
              <a:rPr kumimoji="0" lang="fr-CA" sz="2000" b="0" u="none" strike="noStrike" kern="1200" cap="none" spc="0" normalizeH="0" baseline="0" noProof="0" dirty="0">
                <a:ln>
                  <a:noFill/>
                </a:ln>
                <a:effectLst/>
                <a:uLnTx/>
                <a:uFillTx/>
                <a:ea typeface="+mn-ea"/>
                <a:cs typeface="Cavolini"/>
              </a:rPr>
              <a:t> </a:t>
            </a:r>
            <a:r>
              <a:rPr lang="fr-CA" sz="2000" dirty="0"/>
              <a:t> </a:t>
            </a:r>
          </a:p>
          <a:p>
            <a:pPr marL="342900" indent="-342900">
              <a:buFont typeface="Courier New" panose="02070309020205020404" pitchFamily="49" charset="0"/>
              <a:buChar char="o"/>
              <a:defRPr/>
            </a:pPr>
            <a:r>
              <a:rPr lang="fr-CA" sz="2000" dirty="0"/>
              <a:t>Raconte une histoire</a:t>
            </a:r>
          </a:p>
          <a:p>
            <a:pPr marL="342900" indent="-342900">
              <a:buFont typeface="Courier New" panose="02070309020205020404" pitchFamily="49" charset="0"/>
              <a:buChar char="o"/>
              <a:defRPr/>
            </a:pPr>
            <a:r>
              <a:rPr lang="fr-CA" sz="2000" dirty="0"/>
              <a:t>Toutes les façons de faire </a:t>
            </a:r>
            <a:r>
              <a:rPr lang="fr-CA" sz="2000" dirty="0" smtClean="0"/>
              <a:t>10</a:t>
            </a:r>
            <a:endParaRPr lang="fr-CA" sz="2000" dirty="0"/>
          </a:p>
          <a:p>
            <a:pPr marL="342900" indent="-342900">
              <a:buFont typeface="Courier New" panose="02070309020205020404" pitchFamily="49" charset="0"/>
              <a:buChar char="o"/>
              <a:defRPr/>
            </a:pPr>
            <a:r>
              <a:rPr lang="fr-CA" sz="2000" dirty="0" smtClean="0"/>
              <a:t>En équilibre!</a:t>
            </a:r>
            <a:endParaRPr lang="fr-CA" sz="2000" dirty="0"/>
          </a:p>
          <a:p>
            <a:pPr marL="342900" indent="-342900">
              <a:buFont typeface="Courier New" panose="02070309020205020404" pitchFamily="49" charset="0"/>
              <a:buChar char="o"/>
              <a:defRPr/>
            </a:pPr>
            <a:r>
              <a:rPr lang="fr-CA" sz="2000" dirty="0"/>
              <a:t>La relation Partie-Partie-Tout</a:t>
            </a:r>
          </a:p>
        </p:txBody>
      </p:sp>
      <p:sp>
        <p:nvSpPr>
          <p:cNvPr id="15" name="TextBox 17">
            <a:extLst>
              <a:ext uri="{FF2B5EF4-FFF2-40B4-BE49-F238E27FC236}">
                <a16:creationId xmlns:a16="http://schemas.microsoft.com/office/drawing/2014/main" id="{C65C62B4-EBD6-9748-B921-5987D891F189}"/>
              </a:ext>
            </a:extLst>
          </p:cNvPr>
          <p:cNvSpPr txBox="1"/>
          <p:nvPr>
            <p:custDataLst>
              <p:tags r:id="rId14"/>
            </p:custDataLst>
          </p:nvPr>
        </p:nvSpPr>
        <p:spPr>
          <a:xfrm>
            <a:off x="8333625" y="2286345"/>
            <a:ext cx="3484632" cy="2677656"/>
          </a:xfrm>
          <a:prstGeom prst="rect">
            <a:avLst/>
          </a:prstGeom>
          <a:noFill/>
        </p:spPr>
        <p:txBody>
          <a:bodyPr wrap="square" lIns="91440" tIns="45720" rIns="91440" bIns="45720" rtlCol="0" anchor="ctr">
            <a:spAutoFit/>
          </a:bodyPr>
          <a:lstStyle/>
          <a:p>
            <a:pPr algn="ctr">
              <a:defRPr/>
            </a:pPr>
            <a:r>
              <a:rPr lang="fr-CA" sz="2400" b="1" i="1" dirty="0"/>
              <a:t>Ce que nous savons du nombre dix </a:t>
            </a:r>
          </a:p>
          <a:p>
            <a:pPr marL="342900" indent="-342900">
              <a:buFont typeface="Courier New" panose="02070309020205020404" pitchFamily="49" charset="0"/>
              <a:buChar char="o"/>
              <a:defRPr/>
            </a:pPr>
            <a:r>
              <a:rPr lang="fr-CA" sz="2000" dirty="0">
                <a:cs typeface="Cavolini"/>
              </a:rPr>
              <a:t>Jeu de cartes Faire 10</a:t>
            </a:r>
          </a:p>
          <a:p>
            <a:pPr marL="342900" indent="-342900">
              <a:buFont typeface="Courier New" panose="02070309020205020404" pitchFamily="49" charset="0"/>
              <a:buChar char="o"/>
              <a:defRPr/>
            </a:pPr>
            <a:r>
              <a:rPr lang="fr-CA" sz="2000" dirty="0">
                <a:cs typeface="Cavolini"/>
              </a:rPr>
              <a:t>La famille des faits de 10</a:t>
            </a:r>
          </a:p>
          <a:p>
            <a:pPr marL="342900" indent="-342900">
              <a:buFont typeface="Courier New" panose="02070309020205020404" pitchFamily="49" charset="0"/>
              <a:buChar char="o"/>
              <a:defRPr/>
            </a:pPr>
            <a:r>
              <a:rPr lang="fr-CA" sz="2000" dirty="0">
                <a:cs typeface="Cavolini"/>
              </a:rPr>
              <a:t>Que remarques-tu dans ces images?</a:t>
            </a:r>
          </a:p>
          <a:p>
            <a:pPr marL="342900" indent="-342900">
              <a:buFont typeface="Courier New" panose="02070309020205020404" pitchFamily="49" charset="0"/>
              <a:buChar char="o"/>
              <a:defRPr/>
            </a:pPr>
            <a:r>
              <a:rPr lang="fr-CA" sz="2000" dirty="0">
                <a:cs typeface="Cavolini"/>
              </a:rPr>
              <a:t>Problème </a:t>
            </a:r>
            <a:r>
              <a:rPr lang="fr-CA" sz="2000" dirty="0" smtClean="0">
                <a:cs typeface="Cavolini"/>
              </a:rPr>
              <a:t>ouvert 1</a:t>
            </a:r>
          </a:p>
          <a:p>
            <a:pPr marL="342900" indent="-342900">
              <a:buFont typeface="Courier New" panose="02070309020205020404" pitchFamily="49" charset="0"/>
              <a:buChar char="o"/>
              <a:defRPr/>
            </a:pPr>
            <a:r>
              <a:rPr lang="fr-CA" sz="2000" dirty="0" smtClean="0">
                <a:cs typeface="Cavolini"/>
              </a:rPr>
              <a:t>Problème ouvert 2</a:t>
            </a:r>
            <a:endParaRPr lang="fr-CA" sz="2000" dirty="0">
              <a:cs typeface="Cavolini"/>
            </a:endParaRPr>
          </a:p>
        </p:txBody>
      </p:sp>
      <p:sp>
        <p:nvSpPr>
          <p:cNvPr id="1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4654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nvPr>
        </p:nvGraphicFramePr>
        <p:xfrm>
          <a:off x="677797" y="652329"/>
          <a:ext cx="10899439" cy="5537316"/>
        </p:xfrm>
        <a:graphic>
          <a:graphicData uri="http://schemas.openxmlformats.org/drawingml/2006/table">
            <a:tbl>
              <a:tblPr firstRow="1" bandRow="1">
                <a:tableStyleId>{912C8C85-51F0-491E-9774-3900AFEF0FD7}</a:tableStyleId>
              </a:tblPr>
              <a:tblGrid>
                <a:gridCol w="9188384">
                  <a:extLst>
                    <a:ext uri="{9D8B030D-6E8A-4147-A177-3AD203B41FA5}">
                      <a16:colId xmlns:a16="http://schemas.microsoft.com/office/drawing/2014/main" val="3592675933"/>
                    </a:ext>
                  </a:extLst>
                </a:gridCol>
                <a:gridCol w="1711055">
                  <a:extLst>
                    <a:ext uri="{9D8B030D-6E8A-4147-A177-3AD203B41FA5}">
                      <a16:colId xmlns:a16="http://schemas.microsoft.com/office/drawing/2014/main" val="1262561858"/>
                    </a:ext>
                  </a:extLst>
                </a:gridCol>
              </a:tblGrid>
              <a:tr h="370957">
                <a:tc>
                  <a:txBody>
                    <a:bodyPr/>
                    <a:lstStyle/>
                    <a:p>
                      <a:pPr marL="0" marR="0" indent="0" algn="ctr" rtl="0" eaLnBrk="1" fontAlgn="auto" latinLnBrk="0" hangingPunct="1">
                        <a:spcBef>
                          <a:spcPts val="0"/>
                        </a:spcBef>
                        <a:spcAft>
                          <a:spcPts val="0"/>
                        </a:spcAft>
                      </a:pPr>
                      <a:r>
                        <a:rPr lang="fr-CA" sz="1800" kern="1200" spc="0" baseline="0" noProof="0" dirty="0">
                          <a:ln>
                            <a:noFill/>
                          </a:ln>
                          <a:effectLst/>
                        </a:rPr>
                        <a:t>Résultats d’apprentissage en mathématiques</a:t>
                      </a:r>
                      <a:endParaRPr lang="fr-CA" noProof="0" dirty="0">
                        <a:effectLst/>
                      </a:endParaRPr>
                    </a:p>
                  </a:txBody>
                  <a:tcPr marL="0" marR="0" marT="0" marB="0" anchor="ctr"/>
                </a:tc>
                <a:tc>
                  <a:txBody>
                    <a:bodyPr/>
                    <a:lstStyle/>
                    <a:p>
                      <a:pPr marL="0" algn="ctr" rtl="0" eaLnBrk="1" latinLnBrk="0" hangingPunct="1">
                        <a:spcBef>
                          <a:spcPts val="0"/>
                        </a:spcBef>
                        <a:spcAft>
                          <a:spcPts val="0"/>
                        </a:spcAft>
                      </a:pPr>
                      <a:r>
                        <a:rPr lang="fr-CA" sz="1800" kern="1200" noProof="0">
                          <a:effectLst/>
                        </a:rPr>
                        <a:t>Processus</a:t>
                      </a:r>
                      <a:endParaRPr lang="fr-CA" noProof="0">
                        <a:effectLst/>
                      </a:endParaRPr>
                    </a:p>
                  </a:txBody>
                  <a:tcPr marL="0" marR="0" marT="0" marB="0" anchor="ctr"/>
                </a:tc>
                <a:extLst>
                  <a:ext uri="{0D108BD9-81ED-4DB2-BD59-A6C34878D82A}">
                    <a16:rowId xmlns:a16="http://schemas.microsoft.com/office/drawing/2014/main" val="3100602442"/>
                  </a:ext>
                </a:extLst>
              </a:tr>
              <a:tr h="927393">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N.1</a:t>
                      </a:r>
                      <a:r>
                        <a:rPr lang="fr-CA" sz="1200" kern="1200" noProof="0" dirty="0">
                          <a:effectLst/>
                        </a:rPr>
                        <a:t>. Énoncer la suite des nombres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un par un, par ordre croissant et décroissant, entre deux nombres donnés (0 à 100);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2 par ordre croissant jusqu’à 30 à partir de 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comptant par bonds de 5 et de 10 par ordre croissant jusqu’à 100 à partir de 0.</a:t>
                      </a:r>
                      <a:endParaRPr lang="fr-CA" sz="1200" noProof="0" dirty="0">
                        <a:effectLst/>
                      </a:endParaRPr>
                    </a:p>
                  </a:txBody>
                  <a:tcPr marL="0" marR="0" marT="0" marB="0" anchor="ctr">
                    <a:no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 </a:t>
                      </a:r>
                      <a:endParaRPr lang="fr-CA" sz="1200" noProof="0" dirty="0">
                        <a:effectLst/>
                      </a:endParaRPr>
                    </a:p>
                  </a:txBody>
                  <a:tcPr marL="0" marR="0" marT="0" marB="0" anchor="ctr">
                    <a:noFill/>
                  </a:tcPr>
                </a:tc>
                <a:extLst>
                  <a:ext uri="{0D108BD9-81ED-4DB2-BD59-A6C34878D82A}">
                    <a16:rowId xmlns:a16="http://schemas.microsoft.com/office/drawing/2014/main" val="4024407965"/>
                  </a:ext>
                </a:extLst>
              </a:tr>
              <a:tr h="370957">
                <a:tc>
                  <a:txBody>
                    <a:bodyPr/>
                    <a:lstStyle/>
                    <a:p>
                      <a:pPr marL="0" lv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N.2</a:t>
                      </a:r>
                      <a:r>
                        <a:rPr lang="fr-CA" sz="1200" kern="1200" noProof="0" dirty="0">
                          <a:effectLst/>
                        </a:rPr>
                        <a:t>. Reconnaître globalement des arrangements familiers de 1 à 10 points (ou objets) et les nommer.</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3290359147"/>
                  </a:ext>
                </a:extLst>
              </a:tr>
              <a:tr h="686271">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N.3</a:t>
                      </a:r>
                      <a:r>
                        <a:rPr lang="fr-CA" sz="1200" kern="1200" noProof="0" dirty="0">
                          <a:effectLst/>
                        </a:rPr>
                        <a:t>. Démontrer une compréhension de la notion du comptage en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la stratégie de compter à partir d’un nombre;</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utilisant des parties ou des groupes égaux pour compter les éléments d’un ensemble.</a:t>
                      </a:r>
                      <a:endParaRPr lang="fr-CA" sz="1200" noProof="0" dirty="0">
                        <a:effectLst/>
                      </a:endParaRPr>
                    </a:p>
                  </a:txBody>
                  <a:tcPr marL="0" marR="0" marT="0" marB="0" anchor="ctr">
                    <a:no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V]</a:t>
                      </a:r>
                      <a:endParaRPr lang="fr-CA" sz="1200" noProof="0" dirty="0">
                        <a:effectLst/>
                      </a:endParaRPr>
                    </a:p>
                  </a:txBody>
                  <a:tcPr marL="0" marR="0" marT="0" marB="0" anchor="ctr">
                    <a:noFill/>
                  </a:tcPr>
                </a:tc>
                <a:extLst>
                  <a:ext uri="{0D108BD9-81ED-4DB2-BD59-A6C34878D82A}">
                    <a16:rowId xmlns:a16="http://schemas.microsoft.com/office/drawing/2014/main" val="1342203124"/>
                  </a:ext>
                </a:extLst>
              </a:tr>
              <a:tr h="294815">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  </a:t>
                      </a:r>
                      <a:r>
                        <a:rPr lang="fr-CA" sz="1200" kern="1200" noProof="0" dirty="0" smtClean="0">
                          <a:effectLst/>
                        </a:rPr>
                        <a:t>N.4</a:t>
                      </a:r>
                      <a:r>
                        <a:rPr lang="fr-CA" sz="1200" kern="1200" noProof="0" dirty="0">
                          <a:effectLst/>
                        </a:rPr>
                        <a:t>. Représenter et décrire les nombres jusqu’à 20, de façon concrète, imagée et symbolique.</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L, V] </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1198047799"/>
                  </a:ext>
                </a:extLst>
              </a:tr>
              <a:tr h="370957">
                <a:tc>
                  <a:txBody>
                    <a:bodyPr/>
                    <a:lstStyle/>
                    <a:p>
                      <a:pPr marL="0" algn="l" rtl="0" eaLnBrk="1" latinLnBrk="0" hangingPunct="1">
                        <a:lnSpc>
                          <a:spcPct val="100000"/>
                        </a:lnSpc>
                        <a:spcBef>
                          <a:spcPts val="0"/>
                        </a:spcBef>
                        <a:spcAft>
                          <a:spcPts val="0"/>
                        </a:spcAft>
                      </a:pPr>
                      <a:r>
                        <a:rPr lang="fr-CA" sz="1200" kern="1200" noProof="0" dirty="0">
                          <a:effectLst/>
                        </a:rPr>
                        <a:t>  </a:t>
                      </a:r>
                      <a:r>
                        <a:rPr lang="fr-CA" sz="1200" kern="1200" noProof="0" dirty="0" smtClean="0">
                          <a:effectLst/>
                        </a:rPr>
                        <a:t>N.6</a:t>
                      </a:r>
                      <a:r>
                        <a:rPr lang="fr-CA" sz="1200" kern="1200" noProof="0" dirty="0">
                          <a:effectLst/>
                        </a:rPr>
                        <a:t>. Estimer des quantités jusqu’à 20 en utilisant des référents.</a:t>
                      </a:r>
                      <a:endParaRPr lang="fr-CA" sz="1200" noProof="0" dirty="0">
                        <a:effectLst/>
                      </a:endParaRPr>
                    </a:p>
                  </a:txBody>
                  <a:tcPr marL="0" marR="0" marT="0" marB="0" anchor="ctr">
                    <a:no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R, RP, V]</a:t>
                      </a:r>
                      <a:endParaRPr lang="fr-CA" sz="1200" noProof="0" dirty="0">
                        <a:effectLst/>
                      </a:endParaRPr>
                    </a:p>
                  </a:txBody>
                  <a:tcPr marL="0" marR="0" marT="0" marB="0" anchor="ctr">
                    <a:noFill/>
                  </a:tcPr>
                </a:tc>
                <a:extLst>
                  <a:ext uri="{0D108BD9-81ED-4DB2-BD59-A6C34878D82A}">
                    <a16:rowId xmlns:a16="http://schemas.microsoft.com/office/drawing/2014/main" val="1483606255"/>
                  </a:ext>
                </a:extLst>
              </a:tr>
              <a:tr h="1031363">
                <a:tc>
                  <a:txBody>
                    <a:bodyPr/>
                    <a:lstStyle/>
                    <a:p>
                      <a:pPr marL="360363" indent="-360363" algn="l">
                        <a:lnSpc>
                          <a:spcPct val="100000"/>
                        </a:lnSpc>
                        <a:spcBef>
                          <a:spcPts val="0"/>
                        </a:spcBef>
                        <a:spcAft>
                          <a:spcPts val="0"/>
                        </a:spcAft>
                      </a:pPr>
                      <a:r>
                        <a:rPr lang="fr-CA" sz="1200" kern="1200" dirty="0" smtClean="0">
                          <a:solidFill>
                            <a:schemeClr val="tx1"/>
                          </a:solidFill>
                          <a:effectLst/>
                          <a:latin typeface="+mn-lt"/>
                          <a:ea typeface="+mn-ea"/>
                          <a:cs typeface="+mn-cs"/>
                        </a:rPr>
                        <a:t>  N.9. Démontrer une compréhension de l’addition de nombres dont les sommes ne dépassent pas 20 et des faits de soustraction correspondants,   de façon concrète, imagée et symbolique en :</a:t>
                      </a:r>
                    </a:p>
                    <a:p>
                      <a:pPr marL="447675" lvl="1" indent="-273050" algn="l">
                        <a:lnSpc>
                          <a:spcPct val="100000"/>
                        </a:lnSpc>
                        <a:spcBef>
                          <a:spcPts val="0"/>
                        </a:spcBef>
                        <a:spcAft>
                          <a:spcPts val="0"/>
                        </a:spcAft>
                        <a:buFont typeface="Arial" panose="020B0604020202020204" pitchFamily="34" charset="0"/>
                        <a:buChar char="•"/>
                        <a:tabLst>
                          <a:tab pos="360363" algn="l"/>
                          <a:tab pos="914400" algn="l"/>
                        </a:tabLst>
                      </a:pPr>
                      <a:r>
                        <a:rPr lang="fr-CA" sz="1200" kern="1200" dirty="0" smtClean="0">
                          <a:solidFill>
                            <a:schemeClr val="tx1"/>
                          </a:solidFill>
                          <a:effectLst/>
                          <a:latin typeface="+mn-lt"/>
                          <a:ea typeface="+mn-ea"/>
                          <a:cs typeface="+mn-cs"/>
                        </a:rPr>
                        <a:t>utilisant le langage courant et celui des mathématiques pour décrire des opérations d’addition et de soustraction tirées de son vécu;</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kern="1200" dirty="0" smtClean="0">
                          <a:solidFill>
                            <a:schemeClr val="tx1"/>
                          </a:solidFill>
                          <a:effectLst/>
                          <a:latin typeface="+mn-lt"/>
                          <a:ea typeface="+mn-ea"/>
                          <a:cs typeface="+mn-cs"/>
                        </a:rPr>
                        <a:t>créant et en résolvant des problèmes contextualisés qui comportent des additions et des soustractions;</a:t>
                      </a:r>
                      <a:r>
                        <a:rPr lang="fr-CA" altLang="fr-FR" sz="1200" kern="1200" dirty="0" smtClean="0">
                          <a:solidFill>
                            <a:schemeClr val="tx1"/>
                          </a:solidFill>
                          <a:effectLst/>
                          <a:latin typeface="+mn-lt"/>
                          <a:ea typeface="+mn-ea"/>
                          <a:cs typeface="+mn-cs"/>
                        </a:rPr>
                        <a:t> </a:t>
                      </a:r>
                    </a:p>
                    <a:p>
                      <a:pPr marL="447675" marR="0" lvl="1" indent="-2730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altLang="fr-FR" sz="1200" kern="1200" dirty="0" smtClean="0">
                          <a:solidFill>
                            <a:schemeClr val="tx1"/>
                          </a:solidFill>
                          <a:effectLst/>
                          <a:latin typeface="+mn-lt"/>
                          <a:ea typeface="+mn-ea"/>
                          <a:cs typeface="+mn-cs"/>
                        </a:rPr>
                        <a:t>modélisant des additions et des soustractions à l’aide d’objets et d’images, puis en notant le processus de façon symbolique </a:t>
                      </a:r>
                      <a:endParaRPr lang="fr-CA" sz="1200" noProof="0" dirty="0">
                        <a:effectLst/>
                        <a:latin typeface="+mn-lt"/>
                      </a:endParaRPr>
                    </a:p>
                  </a:txBody>
                  <a:tcPr marL="0" marR="0" marT="0" marB="0" anchor="c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dirty="0" smtClean="0">
                          <a:effectLst/>
                          <a:latin typeface="+mn-lt"/>
                        </a:rPr>
                        <a:t>[</a:t>
                      </a:r>
                      <a:r>
                        <a:rPr lang="fr-CA" sz="1200" kern="1200" noProof="0" dirty="0" smtClean="0">
                          <a:solidFill>
                            <a:schemeClr val="tx1"/>
                          </a:solidFill>
                          <a:effectLst/>
                          <a:latin typeface="+mn-lt"/>
                          <a:ea typeface="+mn-ea"/>
                          <a:cs typeface="+mn-cs"/>
                        </a:rPr>
                        <a:t>C, CE, L, R, RP, V]</a:t>
                      </a:r>
                    </a:p>
                    <a:p>
                      <a:pPr marL="0" marR="0" indent="0" algn="l" rtl="0" eaLnBrk="1" fontAlgn="auto" latinLnBrk="0" hangingPunct="1">
                        <a:lnSpc>
                          <a:spcPct val="100000"/>
                        </a:lnSpc>
                        <a:spcBef>
                          <a:spcPts val="0"/>
                        </a:spcBef>
                        <a:spcAft>
                          <a:spcPts val="0"/>
                        </a:spcAft>
                      </a:pPr>
                      <a:endParaRPr lang="fr-CA" sz="1200" noProof="0" dirty="0">
                        <a:effectLst/>
                        <a:latin typeface="+mn-lt"/>
                      </a:endParaRPr>
                    </a:p>
                  </a:txBody>
                  <a:tcPr marL="0" marR="0" marT="0" marB="0" anchor="ctr">
                    <a:solidFill>
                      <a:schemeClr val="accent6">
                        <a:lumMod val="20000"/>
                        <a:lumOff val="80000"/>
                      </a:schemeClr>
                    </a:solidFill>
                  </a:tcPr>
                </a:tc>
                <a:extLst>
                  <a:ext uri="{0D108BD9-81ED-4DB2-BD59-A6C34878D82A}">
                    <a16:rowId xmlns:a16="http://schemas.microsoft.com/office/drawing/2014/main" val="331469231"/>
                  </a:ext>
                </a:extLst>
              </a:tr>
              <a:tr h="1484603">
                <a:tc>
                  <a:txBody>
                    <a:bodyPr/>
                    <a:lstStyle/>
                    <a:p>
                      <a:pPr marL="0" algn="l" rtl="0" eaLnBrk="1" latinLnBrk="0" hangingPunct="1">
                        <a:lnSpc>
                          <a:spcPct val="100000"/>
                        </a:lnSpc>
                        <a:spcBef>
                          <a:spcPts val="0"/>
                        </a:spcBef>
                        <a:spcAft>
                          <a:spcPts val="0"/>
                        </a:spcAft>
                      </a:pPr>
                      <a:r>
                        <a:rPr lang="fr-CA" sz="1200" kern="1200" noProof="0" dirty="0" smtClean="0">
                          <a:effectLst/>
                        </a:rPr>
                        <a:t>  N.10. </a:t>
                      </a:r>
                      <a:r>
                        <a:rPr lang="fr-CA" sz="1200" kern="1200" noProof="0" dirty="0">
                          <a:effectLst/>
                        </a:rPr>
                        <a:t>Décrire et utiliser des stratégies de calcul mental (autres que la mémorisation) y compris :</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compter en suivant l’ordre croissant ou décroissant;</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utiliser un de plus ou un de moins;</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obtenir 10;</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partir d’un double connu;</a:t>
                      </a:r>
                      <a:endParaRPr lang="fr-CA" sz="1200" noProof="0" dirty="0">
                        <a:effectLst/>
                      </a:endParaRPr>
                    </a:p>
                    <a:p>
                      <a:pPr marL="457200" lvl="1" indent="-285750" algn="l" rtl="0" eaLnBrk="1" latinLnBrk="0" hangingPunct="1">
                        <a:lnSpc>
                          <a:spcPct val="100000"/>
                        </a:lnSpc>
                        <a:spcBef>
                          <a:spcPts val="0"/>
                        </a:spcBef>
                        <a:spcAft>
                          <a:spcPts val="0"/>
                        </a:spcAft>
                        <a:buFont typeface="Arial"/>
                        <a:buChar char="•"/>
                      </a:pPr>
                      <a:r>
                        <a:rPr lang="fr-CA" sz="1200" kern="1200" noProof="0" dirty="0">
                          <a:effectLst/>
                        </a:rPr>
                        <a:t>se servir de l’addition pour soustraire;</a:t>
                      </a:r>
                      <a:endParaRPr lang="fr-CA" sz="1200" noProof="0" dirty="0">
                        <a:effectLst/>
                      </a:endParaRPr>
                    </a:p>
                    <a:p>
                      <a:pPr marL="0" algn="l" rtl="0" eaLnBrk="1" latinLnBrk="0" hangingPunct="1">
                        <a:lnSpc>
                          <a:spcPct val="100000"/>
                        </a:lnSpc>
                        <a:spcBef>
                          <a:spcPts val="0"/>
                        </a:spcBef>
                        <a:spcAft>
                          <a:spcPts val="0"/>
                        </a:spcAft>
                      </a:pPr>
                      <a:r>
                        <a:rPr lang="fr-CA" sz="1200" kern="1200" noProof="0" dirty="0">
                          <a:effectLst/>
                        </a:rPr>
                        <a:t>  pour déterminer les faits d’addition jusqu’à 18 et les faits de soustraction correspondants.</a:t>
                      </a:r>
                      <a:endParaRPr lang="fr-CA" sz="1200" noProof="0" dirty="0">
                        <a:effectLst/>
                      </a:endParaRPr>
                    </a:p>
                  </a:txBody>
                  <a:tcPr marL="0" marR="0" marT="0" marB="0" anchor="ctr">
                    <a:solidFill>
                      <a:schemeClr val="accent6">
                        <a:lumMod val="20000"/>
                        <a:lumOff val="80000"/>
                      </a:schemeClr>
                    </a:solidFill>
                  </a:tcPr>
                </a:tc>
                <a:tc>
                  <a:txBody>
                    <a:bodyPr/>
                    <a:lstStyle/>
                    <a:p>
                      <a:pPr marL="0" marR="0" indent="0" algn="l" rtl="0" eaLnBrk="1" fontAlgn="auto" latinLnBrk="0" hangingPunct="1">
                        <a:lnSpc>
                          <a:spcPct val="100000"/>
                        </a:lnSpc>
                        <a:spcBef>
                          <a:spcPts val="0"/>
                        </a:spcBef>
                        <a:spcAft>
                          <a:spcPts val="0"/>
                        </a:spcAft>
                      </a:pPr>
                      <a:r>
                        <a:rPr lang="fr-CA" sz="1200" kern="1200" noProof="0" dirty="0">
                          <a:effectLst/>
                        </a:rPr>
                        <a:t>[C, CE, L, R, RP, V]</a:t>
                      </a:r>
                      <a:endParaRPr lang="fr-CA" sz="12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2535683271"/>
                  </a:ext>
                </a:extLst>
              </a:tr>
            </a:tbl>
          </a:graphicData>
        </a:graphic>
      </p:graphicFrame>
    </p:spTree>
    <p:extLst>
      <p:ext uri="{BB962C8B-B14F-4D97-AF65-F5344CB8AC3E}">
        <p14:creationId xmlns:p14="http://schemas.microsoft.com/office/powerpoint/2010/main" val="1560610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 name="Picture 2" descr="image001"/>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8003308" y="2476696"/>
            <a:ext cx="2891314" cy="400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a:extLst>
              <a:ext uri="{FF2B5EF4-FFF2-40B4-BE49-F238E27FC236}">
                <a16:creationId xmlns:a16="http://schemas.microsoft.com/office/drawing/2014/main" id="{E4172D25-292F-4963-A402-C85380FC46C9}"/>
              </a:ext>
            </a:extLst>
          </p:cNvPr>
          <p:cNvGrpSpPr/>
          <p:nvPr>
            <p:custDataLst>
              <p:tags r:id="rId2"/>
            </p:custDataLst>
          </p:nvPr>
        </p:nvGrpSpPr>
        <p:grpSpPr>
          <a:xfrm>
            <a:off x="200526" y="232206"/>
            <a:ext cx="6978439" cy="830997"/>
            <a:chOff x="200526" y="232206"/>
            <a:chExt cx="8087862" cy="830997"/>
          </a:xfrm>
        </p:grpSpPr>
        <p:sp>
          <p:nvSpPr>
            <p:cNvPr id="6" name="TextBox 12">
              <a:extLst>
                <a:ext uri="{FF2B5EF4-FFF2-40B4-BE49-F238E27FC236}">
                  <a16:creationId xmlns:a16="http://schemas.microsoft.com/office/drawing/2014/main" id="{5426E6A3-570D-9245-B1C4-C4CA4683A894}"/>
                </a:ext>
              </a:extLst>
            </p:cNvPr>
            <p:cNvSpPr txBox="1"/>
            <p:nvPr/>
          </p:nvSpPr>
          <p:spPr>
            <a:xfrm>
              <a:off x="1044895" y="437422"/>
              <a:ext cx="7243493" cy="461665"/>
            </a:xfrm>
            <a:prstGeom prst="rect">
              <a:avLst/>
            </a:prstGeom>
            <a:solidFill>
              <a:srgbClr val="70AD47"/>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white"/>
                  </a:solidFill>
                  <a:cs typeface="Cavolini"/>
                </a:rPr>
                <a:t>Mise en situation – Jeu de cartes avec actions</a:t>
              </a:r>
              <a:r>
                <a:rPr lang="en-US" sz="2400" dirty="0">
                  <a:solidFill>
                    <a:prstClr val="white"/>
                  </a:solidFill>
                  <a:cs typeface="Cavolini"/>
                </a:rPr>
                <a:t> </a:t>
              </a:r>
            </a:p>
          </p:txBody>
        </p:sp>
        <p:sp>
          <p:nvSpPr>
            <p:cNvPr id="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custGeom>
                      <a:avLst/>
                      <a:gdLst>
                        <a:gd name="connsiteX0" fmla="*/ 0 w 721697"/>
                        <a:gd name="connsiteY0" fmla="*/ 0 h 830997"/>
                        <a:gd name="connsiteX1" fmla="*/ 375282 w 721697"/>
                        <a:gd name="connsiteY1" fmla="*/ 0 h 830997"/>
                        <a:gd name="connsiteX2" fmla="*/ 721697 w 721697"/>
                        <a:gd name="connsiteY2" fmla="*/ 0 h 830997"/>
                        <a:gd name="connsiteX3" fmla="*/ 721697 w 721697"/>
                        <a:gd name="connsiteY3" fmla="*/ 390569 h 830997"/>
                        <a:gd name="connsiteX4" fmla="*/ 721697 w 721697"/>
                        <a:gd name="connsiteY4" fmla="*/ 830997 h 830997"/>
                        <a:gd name="connsiteX5" fmla="*/ 375282 w 721697"/>
                        <a:gd name="connsiteY5" fmla="*/ 830997 h 830997"/>
                        <a:gd name="connsiteX6" fmla="*/ 0 w 721697"/>
                        <a:gd name="connsiteY6" fmla="*/ 830997 h 830997"/>
                        <a:gd name="connsiteX7" fmla="*/ 0 w 721697"/>
                        <a:gd name="connsiteY7" fmla="*/ 423808 h 830997"/>
                        <a:gd name="connsiteX8" fmla="*/ 0 w 721697"/>
                        <a:gd name="connsiteY8" fmla="*/ 0 h 830997"/>
                        <a:gd name="connsiteX0" fmla="*/ 0 w 721697"/>
                        <a:gd name="connsiteY0" fmla="*/ 0 h 830997"/>
                        <a:gd name="connsiteX1" fmla="*/ 353631 w 721697"/>
                        <a:gd name="connsiteY1" fmla="*/ 0 h 830997"/>
                        <a:gd name="connsiteX2" fmla="*/ 721697 w 721697"/>
                        <a:gd name="connsiteY2" fmla="*/ 0 h 830997"/>
                        <a:gd name="connsiteX3" fmla="*/ 721697 w 721697"/>
                        <a:gd name="connsiteY3" fmla="*/ 432118 h 830997"/>
                        <a:gd name="connsiteX4" fmla="*/ 721697 w 721697"/>
                        <a:gd name="connsiteY4" fmla="*/ 830997 h 830997"/>
                        <a:gd name="connsiteX5" fmla="*/ 375282 w 721697"/>
                        <a:gd name="connsiteY5" fmla="*/ 830997 h 830997"/>
                        <a:gd name="connsiteX6" fmla="*/ 0 w 721697"/>
                        <a:gd name="connsiteY6" fmla="*/ 830997 h 830997"/>
                        <a:gd name="connsiteX7" fmla="*/ 0 w 721697"/>
                        <a:gd name="connsiteY7" fmla="*/ 432118 h 830997"/>
                        <a:gd name="connsiteX8" fmla="*/ 0 w 721697"/>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97" h="830997" fill="none" extrusionOk="0">
                          <a:moveTo>
                            <a:pt x="0" y="0"/>
                          </a:moveTo>
                          <a:cubicBezTo>
                            <a:pt x="104164" y="-14426"/>
                            <a:pt x="303375" y="46101"/>
                            <a:pt x="375282" y="0"/>
                          </a:cubicBezTo>
                          <a:cubicBezTo>
                            <a:pt x="465495" y="-26551"/>
                            <a:pt x="564030" y="33884"/>
                            <a:pt x="721697" y="0"/>
                          </a:cubicBezTo>
                          <a:cubicBezTo>
                            <a:pt x="759424" y="155212"/>
                            <a:pt x="724441" y="321972"/>
                            <a:pt x="721697" y="390569"/>
                          </a:cubicBezTo>
                          <a:cubicBezTo>
                            <a:pt x="745882" y="465074"/>
                            <a:pt x="720843" y="617056"/>
                            <a:pt x="721697" y="830997"/>
                          </a:cubicBezTo>
                          <a:cubicBezTo>
                            <a:pt x="629750" y="841691"/>
                            <a:pt x="519827" y="789071"/>
                            <a:pt x="375282" y="830997"/>
                          </a:cubicBezTo>
                          <a:cubicBezTo>
                            <a:pt x="207666" y="860538"/>
                            <a:pt x="184410" y="805901"/>
                            <a:pt x="0" y="830997"/>
                          </a:cubicBezTo>
                          <a:cubicBezTo>
                            <a:pt x="-37512" y="693713"/>
                            <a:pt x="-2070" y="517513"/>
                            <a:pt x="0" y="423808"/>
                          </a:cubicBezTo>
                          <a:cubicBezTo>
                            <a:pt x="-12928" y="347693"/>
                            <a:pt x="33054" y="103601"/>
                            <a:pt x="0" y="0"/>
                          </a:cubicBezTo>
                          <a:close/>
                        </a:path>
                        <a:path w="721697" h="830997" stroke="0" extrusionOk="0">
                          <a:moveTo>
                            <a:pt x="0" y="0"/>
                          </a:moveTo>
                          <a:cubicBezTo>
                            <a:pt x="163849" y="-38784"/>
                            <a:pt x="294202" y="4543"/>
                            <a:pt x="353631" y="0"/>
                          </a:cubicBezTo>
                          <a:cubicBezTo>
                            <a:pt x="423405" y="-2217"/>
                            <a:pt x="597359" y="31992"/>
                            <a:pt x="721697" y="0"/>
                          </a:cubicBezTo>
                          <a:cubicBezTo>
                            <a:pt x="763181" y="206949"/>
                            <a:pt x="659439" y="243637"/>
                            <a:pt x="721697" y="432118"/>
                          </a:cubicBezTo>
                          <a:cubicBezTo>
                            <a:pt x="766654" y="614597"/>
                            <a:pt x="682200" y="641975"/>
                            <a:pt x="721697" y="830997"/>
                          </a:cubicBezTo>
                          <a:cubicBezTo>
                            <a:pt x="599800" y="868238"/>
                            <a:pt x="463879" y="818323"/>
                            <a:pt x="375282" y="830997"/>
                          </a:cubicBezTo>
                          <a:cubicBezTo>
                            <a:pt x="270674" y="884229"/>
                            <a:pt x="156596" y="778120"/>
                            <a:pt x="0" y="830997"/>
                          </a:cubicBezTo>
                          <a:cubicBezTo>
                            <a:pt x="22476" y="699529"/>
                            <a:pt x="26063" y="528726"/>
                            <a:pt x="0" y="432118"/>
                          </a:cubicBezTo>
                          <a:cubicBezTo>
                            <a:pt x="-411" y="321289"/>
                            <a:pt x="31638" y="197813"/>
                            <a:pt x="0" y="0"/>
                          </a:cubicBezTo>
                          <a:close/>
                        </a:path>
                        <a:path w="721697" h="830997" fill="none" stroke="0" extrusionOk="0">
                          <a:moveTo>
                            <a:pt x="0" y="0"/>
                          </a:moveTo>
                          <a:cubicBezTo>
                            <a:pt x="93575" y="-23963"/>
                            <a:pt x="278397" y="41782"/>
                            <a:pt x="375282" y="0"/>
                          </a:cubicBezTo>
                          <a:cubicBezTo>
                            <a:pt x="471307" y="-34054"/>
                            <a:pt x="555013" y="11919"/>
                            <a:pt x="721697" y="0"/>
                          </a:cubicBezTo>
                          <a:cubicBezTo>
                            <a:pt x="742892" y="139661"/>
                            <a:pt x="706604" y="325775"/>
                            <a:pt x="721697" y="390569"/>
                          </a:cubicBezTo>
                          <a:cubicBezTo>
                            <a:pt x="699405" y="457987"/>
                            <a:pt x="758803" y="651795"/>
                            <a:pt x="721697" y="830997"/>
                          </a:cubicBezTo>
                          <a:cubicBezTo>
                            <a:pt x="642747" y="840837"/>
                            <a:pt x="551187" y="772245"/>
                            <a:pt x="375282" y="830997"/>
                          </a:cubicBezTo>
                          <a:cubicBezTo>
                            <a:pt x="200199" y="858925"/>
                            <a:pt x="183364" y="810083"/>
                            <a:pt x="0" y="830997"/>
                          </a:cubicBezTo>
                          <a:cubicBezTo>
                            <a:pt x="-41354" y="692227"/>
                            <a:pt x="-5463" y="528402"/>
                            <a:pt x="0" y="423808"/>
                          </a:cubicBezTo>
                          <a:cubicBezTo>
                            <a:pt x="14178" y="345644"/>
                            <a:pt x="31092" y="92932"/>
                            <a:pt x="0" y="0"/>
                          </a:cubicBezTo>
                          <a:close/>
                        </a:path>
                      </a:pathLst>
                    </a:cu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Calibri"/>
                  <a:ea typeface="+mn-ea"/>
                  <a:cs typeface="+mn-cs"/>
                </a:rPr>
                <a:t>1</a:t>
              </a:r>
            </a:p>
          </p:txBody>
        </p:sp>
      </p:grpSp>
      <p:pic>
        <p:nvPicPr>
          <p:cNvPr id="8" name="Picture 23" descr="Icon&#10;&#10;Description automatically generated">
            <a:extLst>
              <a:ext uri="{FF2B5EF4-FFF2-40B4-BE49-F238E27FC236}">
                <a16:creationId xmlns:a16="http://schemas.microsoft.com/office/drawing/2014/main" id="{41747482-9794-4598-ADFB-AE13DCBC5095}"/>
              </a:ext>
            </a:extLst>
          </p:cNvPr>
          <p:cNvPicPr>
            <a:picLocks noChangeAspect="1"/>
          </p:cNvPicPr>
          <p:nvPr>
            <p:custDataLst>
              <p:tags r:id="rId3"/>
            </p:custDataLst>
          </p:nvPr>
        </p:nvPicPr>
        <p:blipFill>
          <a:blip r:embed="rId17"/>
          <a:stretch>
            <a:fillRect/>
          </a:stretch>
        </p:blipFill>
        <p:spPr>
          <a:xfrm>
            <a:off x="718128" y="2627492"/>
            <a:ext cx="2743200" cy="3815862"/>
          </a:xfrm>
          <a:prstGeom prst="rect">
            <a:avLst/>
          </a:prstGeom>
        </p:spPr>
      </p:pic>
      <p:pic>
        <p:nvPicPr>
          <p:cNvPr id="9" name="Picture 24" descr="A picture containing logo&#10;&#10;Description automatically generated">
            <a:extLst>
              <a:ext uri="{FF2B5EF4-FFF2-40B4-BE49-F238E27FC236}">
                <a16:creationId xmlns:a16="http://schemas.microsoft.com/office/drawing/2014/main" id="{9E5D0B1E-FE4B-48DF-B7E1-51B6D8DE65A6}"/>
              </a:ext>
            </a:extLst>
          </p:cNvPr>
          <p:cNvPicPr>
            <a:picLocks noChangeAspect="1"/>
          </p:cNvPicPr>
          <p:nvPr>
            <p:custDataLst>
              <p:tags r:id="rId4"/>
            </p:custDataLst>
          </p:nvPr>
        </p:nvPicPr>
        <p:blipFill>
          <a:blip r:embed="rId18"/>
          <a:stretch>
            <a:fillRect/>
          </a:stretch>
        </p:blipFill>
        <p:spPr>
          <a:xfrm>
            <a:off x="972130" y="1837599"/>
            <a:ext cx="2743200" cy="3892619"/>
          </a:xfrm>
          <a:prstGeom prst="rect">
            <a:avLst/>
          </a:prstGeom>
        </p:spPr>
      </p:pic>
      <p:pic>
        <p:nvPicPr>
          <p:cNvPr id="10" name="Picture 25" descr="A picture containing text&#10;&#10;Description automatically generated">
            <a:extLst>
              <a:ext uri="{FF2B5EF4-FFF2-40B4-BE49-F238E27FC236}">
                <a16:creationId xmlns:a16="http://schemas.microsoft.com/office/drawing/2014/main" id="{DF296D5D-F219-4AFC-B75E-CED838F3FC7C}"/>
              </a:ext>
            </a:extLst>
          </p:cNvPr>
          <p:cNvPicPr>
            <a:picLocks noChangeAspect="1"/>
          </p:cNvPicPr>
          <p:nvPr>
            <p:custDataLst>
              <p:tags r:id="rId5"/>
            </p:custDataLst>
          </p:nvPr>
        </p:nvPicPr>
        <p:blipFill>
          <a:blip r:embed="rId19"/>
          <a:stretch>
            <a:fillRect/>
          </a:stretch>
        </p:blipFill>
        <p:spPr>
          <a:xfrm>
            <a:off x="1151953" y="1327781"/>
            <a:ext cx="2743200" cy="3717529"/>
          </a:xfrm>
          <a:prstGeom prst="rect">
            <a:avLst/>
          </a:prstGeom>
        </p:spPr>
      </p:pic>
      <p:pic>
        <p:nvPicPr>
          <p:cNvPr id="11" name="Picture 26" descr="Text&#10;&#10;Description automatically generated">
            <a:extLst>
              <a:ext uri="{FF2B5EF4-FFF2-40B4-BE49-F238E27FC236}">
                <a16:creationId xmlns:a16="http://schemas.microsoft.com/office/drawing/2014/main" id="{E6C69E26-FCEC-47AE-BA21-B3D27249D0BE}"/>
              </a:ext>
            </a:extLst>
          </p:cNvPr>
          <p:cNvPicPr>
            <a:picLocks noChangeAspect="1"/>
          </p:cNvPicPr>
          <p:nvPr>
            <p:custDataLst>
              <p:tags r:id="rId6"/>
            </p:custDataLst>
          </p:nvPr>
        </p:nvPicPr>
        <p:blipFill>
          <a:blip r:embed="rId20"/>
          <a:stretch>
            <a:fillRect/>
          </a:stretch>
        </p:blipFill>
        <p:spPr>
          <a:xfrm>
            <a:off x="4435765" y="2631375"/>
            <a:ext cx="2743200" cy="3811979"/>
          </a:xfrm>
          <a:prstGeom prst="rect">
            <a:avLst/>
          </a:prstGeom>
        </p:spPr>
      </p:pic>
      <p:pic>
        <p:nvPicPr>
          <p:cNvPr id="12" name="Picture 27" descr="A picture containing text&#10;&#10;Description automatically generated">
            <a:extLst>
              <a:ext uri="{FF2B5EF4-FFF2-40B4-BE49-F238E27FC236}">
                <a16:creationId xmlns:a16="http://schemas.microsoft.com/office/drawing/2014/main" id="{E1C2E675-29BB-4A4A-9B75-31BAEA9A8C08}"/>
              </a:ext>
            </a:extLst>
          </p:cNvPr>
          <p:cNvPicPr>
            <a:picLocks noChangeAspect="1"/>
          </p:cNvPicPr>
          <p:nvPr>
            <p:custDataLst>
              <p:tags r:id="rId7"/>
            </p:custDataLst>
          </p:nvPr>
        </p:nvPicPr>
        <p:blipFill>
          <a:blip r:embed="rId21"/>
          <a:stretch>
            <a:fillRect/>
          </a:stretch>
        </p:blipFill>
        <p:spPr>
          <a:xfrm>
            <a:off x="4620493" y="1911987"/>
            <a:ext cx="2743200" cy="3796027"/>
          </a:xfrm>
          <a:prstGeom prst="rect">
            <a:avLst/>
          </a:prstGeom>
        </p:spPr>
      </p:pic>
      <p:pic>
        <p:nvPicPr>
          <p:cNvPr id="13" name="Picture 29" descr="A picture containing graphical user interface&#10;&#10;Description automatically generated">
            <a:extLst>
              <a:ext uri="{FF2B5EF4-FFF2-40B4-BE49-F238E27FC236}">
                <a16:creationId xmlns:a16="http://schemas.microsoft.com/office/drawing/2014/main" id="{D559796F-AFB2-40BB-8371-5A609A76B6A8}"/>
              </a:ext>
            </a:extLst>
          </p:cNvPr>
          <p:cNvPicPr>
            <a:picLocks noChangeAspect="1"/>
          </p:cNvPicPr>
          <p:nvPr>
            <p:custDataLst>
              <p:tags r:id="rId8"/>
            </p:custDataLst>
          </p:nvPr>
        </p:nvPicPr>
        <p:blipFill>
          <a:blip r:embed="rId22"/>
          <a:stretch>
            <a:fillRect/>
          </a:stretch>
        </p:blipFill>
        <p:spPr>
          <a:xfrm>
            <a:off x="8257310" y="1982141"/>
            <a:ext cx="2743200" cy="3748077"/>
          </a:xfrm>
          <a:prstGeom prst="rect">
            <a:avLst/>
          </a:prstGeom>
        </p:spPr>
      </p:pic>
      <p:pic>
        <p:nvPicPr>
          <p:cNvPr id="14" name="Picture 30" descr="A picture containing room&#10;&#10;Description automatically generated">
            <a:extLst>
              <a:ext uri="{FF2B5EF4-FFF2-40B4-BE49-F238E27FC236}">
                <a16:creationId xmlns:a16="http://schemas.microsoft.com/office/drawing/2014/main" id="{EDFB5568-2BD8-4BF9-83FB-3991D1CF103B}"/>
              </a:ext>
            </a:extLst>
          </p:cNvPr>
          <p:cNvPicPr>
            <a:picLocks noChangeAspect="1"/>
          </p:cNvPicPr>
          <p:nvPr>
            <p:custDataLst>
              <p:tags r:id="rId9"/>
            </p:custDataLst>
          </p:nvPr>
        </p:nvPicPr>
        <p:blipFill>
          <a:blip r:embed="rId23"/>
          <a:stretch>
            <a:fillRect/>
          </a:stretch>
        </p:blipFill>
        <p:spPr>
          <a:xfrm>
            <a:off x="8465127" y="1299885"/>
            <a:ext cx="2743200" cy="3773323"/>
          </a:xfrm>
          <a:prstGeom prst="rect">
            <a:avLst/>
          </a:prstGeom>
        </p:spPr>
      </p:pic>
      <p:pic>
        <p:nvPicPr>
          <p:cNvPr id="15" name="Picture 31" descr="A picture containing text&#10;&#10;Description automatically generated">
            <a:extLst>
              <a:ext uri="{FF2B5EF4-FFF2-40B4-BE49-F238E27FC236}">
                <a16:creationId xmlns:a16="http://schemas.microsoft.com/office/drawing/2014/main" id="{A46EF348-F7A5-4762-9991-9937ECDD86D1}"/>
              </a:ext>
            </a:extLst>
          </p:cNvPr>
          <p:cNvPicPr>
            <a:picLocks noChangeAspect="1"/>
          </p:cNvPicPr>
          <p:nvPr>
            <p:custDataLst>
              <p:tags r:id="rId10"/>
            </p:custDataLst>
          </p:nvPr>
        </p:nvPicPr>
        <p:blipFill>
          <a:blip r:embed="rId24"/>
          <a:stretch>
            <a:fillRect/>
          </a:stretch>
        </p:blipFill>
        <p:spPr>
          <a:xfrm>
            <a:off x="8719129" y="472223"/>
            <a:ext cx="2743200" cy="3812284"/>
          </a:xfrm>
          <a:prstGeom prst="rect">
            <a:avLst/>
          </a:prstGeom>
        </p:spPr>
      </p:pic>
      <p:pic>
        <p:nvPicPr>
          <p:cNvPr id="16" name="Picture 33" descr="A picture containing diagram&#10;&#10;Description automatically generated">
            <a:extLst>
              <a:ext uri="{FF2B5EF4-FFF2-40B4-BE49-F238E27FC236}">
                <a16:creationId xmlns:a16="http://schemas.microsoft.com/office/drawing/2014/main" id="{6921DF68-C508-480E-BB25-4334C2C585E5}"/>
              </a:ext>
            </a:extLst>
          </p:cNvPr>
          <p:cNvPicPr>
            <a:picLocks noChangeAspect="1"/>
          </p:cNvPicPr>
          <p:nvPr>
            <p:custDataLst>
              <p:tags r:id="rId11"/>
            </p:custDataLst>
          </p:nvPr>
        </p:nvPicPr>
        <p:blipFill>
          <a:blip r:embed="rId25"/>
          <a:stretch>
            <a:fillRect/>
          </a:stretch>
        </p:blipFill>
        <p:spPr>
          <a:xfrm>
            <a:off x="4816764" y="1214479"/>
            <a:ext cx="2743200" cy="3828681"/>
          </a:xfrm>
          <a:prstGeom prst="rect">
            <a:avLst/>
          </a:prstGeom>
        </p:spPr>
      </p:pic>
      <p:sp>
        <p:nvSpPr>
          <p:cNvPr id="17" name="TextBox 3">
            <a:extLst>
              <a:ext uri="{FF2B5EF4-FFF2-40B4-BE49-F238E27FC236}">
                <a16:creationId xmlns:a16="http://schemas.microsoft.com/office/drawing/2014/main" id="{0FBAF223-B619-4446-AEE8-2CFA6713CCD2}"/>
              </a:ext>
            </a:extLst>
          </p:cNvPr>
          <p:cNvSpPr txBox="1"/>
          <p:nvPr>
            <p:custDataLst>
              <p:tags r:id="rId12"/>
            </p:custDataLst>
          </p:nvPr>
        </p:nvSpPr>
        <p:spPr>
          <a:xfrm>
            <a:off x="189346" y="640503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Images : Clipart.com</a:t>
            </a:r>
            <a:endParaRPr kumimoji="0" lang="en-US" sz="8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77991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nvPr>
        </p:nvGraphicFramePr>
        <p:xfrm>
          <a:off x="750949" y="688905"/>
          <a:ext cx="10899439" cy="1669307"/>
        </p:xfrm>
        <a:graphic>
          <a:graphicData uri="http://schemas.openxmlformats.org/drawingml/2006/table">
            <a:tbl>
              <a:tblPr firstRow="1" bandRow="1">
                <a:tableStyleId>{912C8C85-51F0-491E-9774-3900AFEF0FD7}</a:tableStyleId>
              </a:tblPr>
              <a:tblGrid>
                <a:gridCol w="9188384">
                  <a:extLst>
                    <a:ext uri="{9D8B030D-6E8A-4147-A177-3AD203B41FA5}">
                      <a16:colId xmlns:a16="http://schemas.microsoft.com/office/drawing/2014/main" val="3592675933"/>
                    </a:ext>
                  </a:extLst>
                </a:gridCol>
                <a:gridCol w="1711055">
                  <a:extLst>
                    <a:ext uri="{9D8B030D-6E8A-4147-A177-3AD203B41FA5}">
                      <a16:colId xmlns:a16="http://schemas.microsoft.com/office/drawing/2014/main" val="1262561858"/>
                    </a:ext>
                  </a:extLst>
                </a:gridCol>
              </a:tblGrid>
              <a:tr h="370957">
                <a:tc>
                  <a:txBody>
                    <a:bodyPr/>
                    <a:lstStyle/>
                    <a:p>
                      <a:pPr marL="0" marR="0" indent="0" algn="ctr" rtl="0" eaLnBrk="1" fontAlgn="auto" latinLnBrk="0" hangingPunct="1">
                        <a:spcBef>
                          <a:spcPts val="0"/>
                        </a:spcBef>
                        <a:spcAft>
                          <a:spcPts val="0"/>
                        </a:spcAft>
                      </a:pPr>
                      <a:r>
                        <a:rPr lang="fr-CA" sz="1800" kern="1200" spc="0" baseline="0" noProof="0" dirty="0">
                          <a:ln>
                            <a:noFill/>
                          </a:ln>
                          <a:effectLst/>
                        </a:rPr>
                        <a:t>Résultats d’apprentissage en mathématiques</a:t>
                      </a:r>
                      <a:endParaRPr lang="fr-CA" noProof="0" dirty="0">
                        <a:effectLst/>
                      </a:endParaRPr>
                    </a:p>
                  </a:txBody>
                  <a:tcPr marL="0" marR="0" marT="0" marB="0" anchor="ctr"/>
                </a:tc>
                <a:tc>
                  <a:txBody>
                    <a:bodyPr/>
                    <a:lstStyle/>
                    <a:p>
                      <a:pPr marL="0" algn="ctr" rtl="0" eaLnBrk="1" latinLnBrk="0" hangingPunct="1">
                        <a:spcBef>
                          <a:spcPts val="0"/>
                        </a:spcBef>
                        <a:spcAft>
                          <a:spcPts val="0"/>
                        </a:spcAft>
                      </a:pPr>
                      <a:r>
                        <a:rPr lang="fr-CA" sz="1800" kern="1200" noProof="0">
                          <a:effectLst/>
                        </a:rPr>
                        <a:t>Processus</a:t>
                      </a:r>
                      <a:endParaRPr lang="fr-CA" noProof="0">
                        <a:effectLst/>
                      </a:endParaRPr>
                    </a:p>
                  </a:txBody>
                  <a:tcPr marL="0" marR="0" marT="0" marB="0" anchor="ctr"/>
                </a:tc>
                <a:extLst>
                  <a:ext uri="{0D108BD9-81ED-4DB2-BD59-A6C34878D82A}">
                    <a16:rowId xmlns:a16="http://schemas.microsoft.com/office/drawing/2014/main" val="3100602442"/>
                  </a:ext>
                </a:extLst>
              </a:tr>
              <a:tr h="927393">
                <a:tc>
                  <a:txBody>
                    <a:bodyPr/>
                    <a:lstStyle/>
                    <a:p>
                      <a:r>
                        <a:rPr lang="fr-CA" sz="1200" kern="1200" noProof="0" dirty="0">
                          <a:effectLst/>
                        </a:rPr>
                        <a:t>  </a:t>
                      </a:r>
                      <a:r>
                        <a:rPr lang="fr-CA" sz="1200" kern="1200" noProof="0" dirty="0" smtClean="0">
                          <a:effectLst/>
                        </a:rPr>
                        <a:t>R.3. </a:t>
                      </a:r>
                      <a:r>
                        <a:rPr lang="fr-CA" sz="1200" kern="1200" dirty="0" smtClean="0">
                          <a:solidFill>
                            <a:schemeClr val="tx1"/>
                          </a:solidFill>
                          <a:effectLst/>
                          <a:latin typeface="+mn-lt"/>
                          <a:ea typeface="+mn-ea"/>
                          <a:cs typeface="+mn-cs"/>
                        </a:rPr>
                        <a:t>Décrire l’égalité en termes d’équilibre et l’inégalité en termes de déséquilibre de façon concrète et imagée (0 à 20).</a:t>
                      </a:r>
                    </a:p>
                  </a:txBody>
                  <a:tcPr marL="0" marR="0" marT="0" marB="0" anchor="ctr">
                    <a:solidFill>
                      <a:schemeClr val="accent6">
                        <a:lumMod val="20000"/>
                        <a:lumOff val="80000"/>
                      </a:schemeClr>
                    </a:solidFill>
                  </a:tcPr>
                </a:tc>
                <a:tc>
                  <a:txBody>
                    <a:bodyPr/>
                    <a:lstStyle/>
                    <a:p>
                      <a:r>
                        <a:rPr lang="fr-CA" sz="1200" b="0" i="0" u="none" strike="noStrike" kern="1200" baseline="0" dirty="0" smtClean="0">
                          <a:solidFill>
                            <a:schemeClr val="tx1"/>
                          </a:solidFill>
                          <a:latin typeface="+mn-lt"/>
                          <a:ea typeface="+mn-ea"/>
                          <a:cs typeface="+mn-cs"/>
                        </a:rPr>
                        <a:t>[C, L, R, V]</a:t>
                      </a:r>
                      <a:endParaRPr lang="fr-CA" sz="10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4024407965"/>
                  </a:ext>
                </a:extLst>
              </a:tr>
              <a:tr h="370957">
                <a:tc>
                  <a:txBody>
                    <a:bodyPr/>
                    <a:lstStyle/>
                    <a:p>
                      <a:r>
                        <a:rPr lang="fr-CA" sz="1200" kern="1200" noProof="0" dirty="0">
                          <a:effectLst/>
                        </a:rPr>
                        <a:t>  </a:t>
                      </a:r>
                      <a:r>
                        <a:rPr lang="fr-CA" sz="1200" kern="1200" noProof="0" dirty="0" smtClean="0">
                          <a:effectLst/>
                        </a:rPr>
                        <a:t>R.4. </a:t>
                      </a:r>
                      <a:r>
                        <a:rPr lang="fr-CA" sz="1200" kern="1200" dirty="0" smtClean="0">
                          <a:solidFill>
                            <a:schemeClr val="tx1"/>
                          </a:solidFill>
                          <a:effectLst/>
                          <a:latin typeface="+mn-lt"/>
                          <a:ea typeface="+mn-ea"/>
                          <a:cs typeface="+mn-cs"/>
                        </a:rPr>
                        <a:t>Noter des égalités observées en utilisant le symbole d’égalité (0 à 20).</a:t>
                      </a:r>
                    </a:p>
                  </a:txBody>
                  <a:tcPr marL="0" marR="0" marT="0" marB="0" anchor="ctr">
                    <a:solidFill>
                      <a:schemeClr val="accent6">
                        <a:lumMod val="20000"/>
                        <a:lumOff val="80000"/>
                      </a:schemeClr>
                    </a:solidFill>
                  </a:tcPr>
                </a:tc>
                <a:tc>
                  <a:txBody>
                    <a:bodyPr/>
                    <a:lstStyle/>
                    <a:p>
                      <a:r>
                        <a:rPr lang="fr-CA" sz="1200" b="0" i="0" u="none" strike="noStrike" kern="1200" baseline="0" dirty="0" smtClean="0">
                          <a:solidFill>
                            <a:schemeClr val="tx1"/>
                          </a:solidFill>
                          <a:latin typeface="+mn-lt"/>
                          <a:ea typeface="+mn-ea"/>
                          <a:cs typeface="+mn-cs"/>
                        </a:rPr>
                        <a:t>[C, L, RP, V]</a:t>
                      </a:r>
                      <a:endParaRPr lang="fr-CA" sz="1000" noProof="0" dirty="0">
                        <a:effectLst/>
                      </a:endParaRPr>
                    </a:p>
                  </a:txBody>
                  <a:tcPr marL="0" marR="0" marT="0" marB="0" anchor="ctr">
                    <a:solidFill>
                      <a:schemeClr val="accent6">
                        <a:lumMod val="20000"/>
                        <a:lumOff val="80000"/>
                      </a:schemeClr>
                    </a:solidFill>
                  </a:tcPr>
                </a:tc>
                <a:extLst>
                  <a:ext uri="{0D108BD9-81ED-4DB2-BD59-A6C34878D82A}">
                    <a16:rowId xmlns:a16="http://schemas.microsoft.com/office/drawing/2014/main" val="3290359147"/>
                  </a:ext>
                </a:extLst>
              </a:tr>
            </a:tbl>
          </a:graphicData>
        </a:graphic>
      </p:graphicFrame>
    </p:spTree>
    <p:extLst>
      <p:ext uri="{BB962C8B-B14F-4D97-AF65-F5344CB8AC3E}">
        <p14:creationId xmlns:p14="http://schemas.microsoft.com/office/powerpoint/2010/main" val="667449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au 3">
            <a:extLst>
              <a:ext uri="{FF2B5EF4-FFF2-40B4-BE49-F238E27FC236}">
                <a16:creationId xmlns:a16="http://schemas.microsoft.com/office/drawing/2014/main" id="{0366F845-8984-4FEE-AB62-03C2EC46AB90}"/>
              </a:ext>
            </a:extLst>
          </p:cNvPr>
          <p:cNvGraphicFramePr>
            <a:graphicFrameLocks noGrp="1"/>
          </p:cNvGraphicFramePr>
          <p:nvPr>
            <p:custDataLst>
              <p:tags r:id="rId2"/>
            </p:custDataLst>
            <p:extLst/>
          </p:nvPr>
        </p:nvGraphicFramePr>
        <p:xfrm>
          <a:off x="581533" y="685770"/>
          <a:ext cx="11023598" cy="5739025"/>
        </p:xfrm>
        <a:graphic>
          <a:graphicData uri="http://schemas.openxmlformats.org/drawingml/2006/table">
            <a:tbl>
              <a:tblPr firstRow="1" bandRow="1">
                <a:tableStyleId>{912C8C85-51F0-491E-9774-3900AFEF0FD7}</a:tableStyleId>
              </a:tblPr>
              <a:tblGrid>
                <a:gridCol w="5511799">
                  <a:extLst>
                    <a:ext uri="{9D8B030D-6E8A-4147-A177-3AD203B41FA5}">
                      <a16:colId xmlns:a16="http://schemas.microsoft.com/office/drawing/2014/main" val="3592675933"/>
                    </a:ext>
                  </a:extLst>
                </a:gridCol>
                <a:gridCol w="5511799">
                  <a:extLst>
                    <a:ext uri="{9D8B030D-6E8A-4147-A177-3AD203B41FA5}">
                      <a16:colId xmlns:a16="http://schemas.microsoft.com/office/drawing/2014/main" val="1262561858"/>
                    </a:ext>
                  </a:extLst>
                </a:gridCol>
              </a:tblGrid>
              <a:tr h="471821">
                <a:tc gridSpan="2">
                  <a:txBody>
                    <a:bodyPr/>
                    <a:lstStyle/>
                    <a:p>
                      <a:pPr lvl="0" algn="ctr">
                        <a:lnSpc>
                          <a:spcPct val="100000"/>
                        </a:lnSpc>
                        <a:spcBef>
                          <a:spcPts val="0"/>
                        </a:spcBef>
                        <a:spcAft>
                          <a:spcPts val="0"/>
                        </a:spcAft>
                        <a:buNone/>
                      </a:pPr>
                      <a:r>
                        <a:rPr lang="fr-CA" sz="2000" b="1" i="0" u="none" strike="noStrike" kern="1200" spc="0" baseline="0" noProof="0" dirty="0">
                          <a:ln>
                            <a:noFill/>
                          </a:ln>
                          <a:effectLst/>
                          <a:latin typeface="Calibri"/>
                        </a:rPr>
                        <a:t>Apprentissages incontournables en français</a:t>
                      </a:r>
                      <a:endParaRPr lang="fr-FR" sz="2000" dirty="0"/>
                    </a:p>
                  </a:txBody>
                  <a:tcPr marL="0" marR="0" marT="0" marB="0" anchor="ctr"/>
                </a:tc>
                <a:tc hMerge="1">
                  <a:txBody>
                    <a:bodyPr/>
                    <a:lstStyle/>
                    <a:p>
                      <a:endParaRPr lang="fr-FR"/>
                    </a:p>
                  </a:txBody>
                  <a:tcPr marL="0" marR="0" marT="0" marB="0" anchor="ctr"/>
                </a:tc>
                <a:extLst>
                  <a:ext uri="{0D108BD9-81ED-4DB2-BD59-A6C34878D82A}">
                    <a16:rowId xmlns:a16="http://schemas.microsoft.com/office/drawing/2014/main" val="3100602442"/>
                  </a:ext>
                </a:extLst>
              </a:tr>
              <a:tr h="359924">
                <a:tc>
                  <a:txBody>
                    <a:bodyPr/>
                    <a:lstStyle/>
                    <a:p>
                      <a:pPr lvl="0" algn="ctr">
                        <a:lnSpc>
                          <a:spcPct val="100000"/>
                        </a:lnSpc>
                        <a:spcBef>
                          <a:spcPts val="0"/>
                        </a:spcBef>
                        <a:spcAft>
                          <a:spcPts val="0"/>
                        </a:spcAft>
                        <a:buNone/>
                      </a:pPr>
                      <a:r>
                        <a:rPr lang="fr-CA" sz="1800" b="1" i="0" u="none" strike="noStrike" kern="1200" noProof="0">
                          <a:effectLst/>
                          <a:latin typeface="Calibri"/>
                        </a:rPr>
                        <a:t>Programme – Immersion française</a:t>
                      </a:r>
                      <a:endParaRPr lang="fr-FR"/>
                    </a:p>
                  </a:txBody>
                  <a:tcPr marL="0" marR="0" marT="0" marB="0" anchor="ctr"/>
                </a:tc>
                <a:tc>
                  <a:txBody>
                    <a:bodyPr/>
                    <a:lstStyle/>
                    <a:p>
                      <a:pPr lvl="0" algn="ctr">
                        <a:lnSpc>
                          <a:spcPct val="100000"/>
                        </a:lnSpc>
                        <a:spcBef>
                          <a:spcPts val="0"/>
                        </a:spcBef>
                        <a:spcAft>
                          <a:spcPts val="0"/>
                        </a:spcAft>
                        <a:buNone/>
                      </a:pPr>
                      <a:r>
                        <a:rPr lang="fr-CA" sz="1800" b="1" i="0" u="none" strike="noStrike" kern="1200" noProof="0" dirty="0">
                          <a:effectLst/>
                          <a:latin typeface="Calibri"/>
                        </a:rPr>
                        <a:t>Programme – Français</a:t>
                      </a:r>
                      <a:endParaRPr lang="fr-FR" sz="1800" dirty="0"/>
                    </a:p>
                  </a:txBody>
                  <a:tcPr marL="0" marR="0" marT="0" marB="0" anchor="ctr"/>
                </a:tc>
                <a:extLst>
                  <a:ext uri="{0D108BD9-81ED-4DB2-BD59-A6C34878D82A}">
                    <a16:rowId xmlns:a16="http://schemas.microsoft.com/office/drawing/2014/main" val="3373573116"/>
                  </a:ext>
                </a:extLst>
              </a:tr>
              <a:tr h="3938918">
                <a:tc>
                  <a:txBody>
                    <a:bodyPr/>
                    <a:lstStyle/>
                    <a:p>
                      <a:pPr marL="0" lvl="0" algn="l" rtl="0" eaLnBrk="1" latinLnBrk="0" hangingPunct="1">
                        <a:lnSpc>
                          <a:spcPct val="100000"/>
                        </a:lnSpc>
                        <a:spcBef>
                          <a:spcPts val="0"/>
                        </a:spcBef>
                        <a:spcAft>
                          <a:spcPts val="0"/>
                        </a:spcAft>
                      </a:pPr>
                      <a:r>
                        <a:rPr lang="fr-CA" sz="1400" b="1" i="0" u="none" strike="noStrike" kern="1200" noProof="0" dirty="0">
                          <a:effectLst/>
                          <a:latin typeface="Calibri"/>
                        </a:rPr>
                        <a:t>  </a:t>
                      </a:r>
                      <a:endParaRPr lang="fr-CA" sz="1400" noProof="0" dirty="0">
                        <a:effectLst/>
                      </a:endParaRPr>
                    </a:p>
                    <a:p>
                      <a:pPr marL="0" lvl="0" algn="l">
                        <a:lnSpc>
                          <a:spcPct val="100000"/>
                        </a:lnSpc>
                        <a:spcBef>
                          <a:spcPts val="0"/>
                        </a:spcBef>
                        <a:spcAft>
                          <a:spcPts val="0"/>
                        </a:spcAft>
                        <a:buNone/>
                      </a:pPr>
                      <a:r>
                        <a:rPr lang="fr-CA" sz="1400" b="1" i="0" u="none" strike="noStrike" kern="1200" noProof="0" dirty="0">
                          <a:effectLst/>
                          <a:latin typeface="Calibri"/>
                        </a:rPr>
                        <a:t>  É-AC1</a:t>
                      </a:r>
                      <a:r>
                        <a:rPr lang="fr-CA" sz="1400" b="0" i="0" u="none" strike="noStrike" kern="1200" noProof="0" dirty="0">
                          <a:effectLst/>
                          <a:latin typeface="Calibri"/>
                        </a:rPr>
                        <a:t> utilise un vocabulaire adéquat pour comprendre et décrire son </a:t>
                      </a:r>
                      <a:br>
                        <a:rPr lang="fr-CA" sz="1400" b="0" i="0" u="none" strike="noStrike" kern="1200" noProof="0" dirty="0">
                          <a:effectLst/>
                          <a:latin typeface="Calibri"/>
                        </a:rPr>
                      </a:br>
                      <a:r>
                        <a:rPr lang="fr-CA" sz="1400" b="0" i="0" u="none" strike="noStrike" kern="1200" noProof="0" dirty="0">
                          <a:effectLst/>
                          <a:latin typeface="Calibri"/>
                        </a:rPr>
                        <a:t>  milieu et son vécu. </a:t>
                      </a:r>
                      <a:endParaRPr lang="fr-CA" sz="1400" noProof="0" dirty="0">
                        <a:effectLst/>
                      </a:endParaRPr>
                    </a:p>
                    <a:p>
                      <a:pPr marL="0"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É-AC2</a:t>
                      </a:r>
                      <a:r>
                        <a:rPr lang="fr-CA" sz="1400" b="0" i="0" u="none" strike="noStrike" kern="1200" noProof="0" dirty="0">
                          <a:effectLst/>
                          <a:latin typeface="Calibri"/>
                        </a:rPr>
                        <a:t> utilise des modèles de phrases employés par les adultes dans </a:t>
                      </a:r>
                      <a:br>
                        <a:rPr lang="fr-CA" sz="1400" b="0" i="0" u="none" strike="noStrike" kern="1200" noProof="0" dirty="0">
                          <a:effectLst/>
                          <a:latin typeface="Calibri"/>
                        </a:rPr>
                      </a:br>
                      <a:r>
                        <a:rPr lang="fr-CA" sz="1400" b="0" i="0" u="none" strike="noStrike" kern="1200" noProof="0" dirty="0">
                          <a:effectLst/>
                          <a:latin typeface="Calibri"/>
                        </a:rPr>
                        <a:t>  son milieu</a:t>
                      </a:r>
                      <a:r>
                        <a:rPr lang="fr-CA" sz="1400" b="0" i="0" u="none" strike="noStrike" kern="1200" noProof="0" dirty="0" smtClean="0">
                          <a:effectLst/>
                          <a:latin typeface="Calibri"/>
                        </a:rPr>
                        <a:t>.</a:t>
                      </a:r>
                    </a:p>
                    <a:p>
                      <a:pPr lvl="0" algn="l">
                        <a:lnSpc>
                          <a:spcPct val="100000"/>
                        </a:lnSpc>
                        <a:spcBef>
                          <a:spcPts val="0"/>
                        </a:spcBef>
                        <a:spcAft>
                          <a:spcPts val="0"/>
                        </a:spcAft>
                        <a:buNone/>
                      </a:pPr>
                      <a:r>
                        <a:rPr lang="fr-CA" sz="1400" b="1" i="0" u="none" strike="noStrike" kern="1200" noProof="0" dirty="0" smtClean="0">
                          <a:effectLst/>
                          <a:latin typeface="+mn-lt"/>
                        </a:rPr>
                        <a:t> </a:t>
                      </a: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 ÉP3</a:t>
                      </a:r>
                      <a:r>
                        <a:rPr lang="fr-CA" sz="1400" b="0" i="0" u="none" strike="noStrike" kern="1200" noProof="0" dirty="0">
                          <a:effectLst/>
                          <a:latin typeface="Calibri"/>
                        </a:rPr>
                        <a:t> s’adresse en français à des intervenants qu’il connaît dans </a:t>
                      </a:r>
                      <a:br>
                        <a:rPr lang="fr-CA" sz="1400" b="0" i="0" u="none" strike="noStrike" kern="1200" noProof="0" dirty="0">
                          <a:effectLst/>
                          <a:latin typeface="Calibri"/>
                        </a:rPr>
                      </a:br>
                      <a:r>
                        <a:rPr lang="fr-CA" sz="1400" b="0" i="0" u="none" strike="noStrike" kern="1200" noProof="0" dirty="0">
                          <a:effectLst/>
                          <a:latin typeface="Calibri"/>
                        </a:rPr>
                        <a:t>  des situations familières</a:t>
                      </a:r>
                      <a:r>
                        <a:rPr lang="fr-CA" sz="1400" b="0" i="0" u="none" strike="noStrike" kern="1200" noProof="0" dirty="0" smtClean="0">
                          <a:effectLst/>
                          <a:latin typeface="Calibri"/>
                        </a:rPr>
                        <a:t>.</a:t>
                      </a:r>
                    </a:p>
                    <a:p>
                      <a:pPr lvl="0" algn="l">
                        <a:lnSpc>
                          <a:spcPct val="100000"/>
                        </a:lnSpc>
                        <a:spcBef>
                          <a:spcPts val="0"/>
                        </a:spcBef>
                        <a:spcAft>
                          <a:spcPts val="0"/>
                        </a:spcAft>
                        <a:buNone/>
                      </a:pPr>
                      <a:endParaRPr lang="fr-CA" sz="1400" b="0" i="0" u="none" strike="noStrike" kern="1200" noProof="0" dirty="0" smtClean="0">
                        <a:effectLst/>
                        <a:latin typeface="Calibri"/>
                      </a:endParaRPr>
                    </a:p>
                    <a:p>
                      <a:pPr marL="87313" indent="0"/>
                      <a:r>
                        <a:rPr lang="fr-CA" sz="1400" b="1" i="0" u="none" strike="noStrike" kern="1200" baseline="0" dirty="0" smtClean="0">
                          <a:solidFill>
                            <a:schemeClr val="tx1"/>
                          </a:solidFill>
                          <a:latin typeface="+mn-lt"/>
                          <a:ea typeface="+mn-ea"/>
                          <a:cs typeface="+mn-cs"/>
                        </a:rPr>
                        <a:t>É-GV2 </a:t>
                      </a:r>
                      <a:r>
                        <a:rPr lang="fr-CA" sz="1400" b="0" i="0" u="none" strike="noStrike" kern="1200" baseline="0" dirty="0" smtClean="0">
                          <a:solidFill>
                            <a:schemeClr val="tx1"/>
                          </a:solidFill>
                          <a:latin typeface="+mn-lt"/>
                          <a:ea typeface="+mn-ea"/>
                          <a:cs typeface="+mn-cs"/>
                        </a:rPr>
                        <a:t>reproduit l’oral de la classe, le parler et les expressions </a:t>
                      </a:r>
                    </a:p>
                    <a:p>
                      <a:pPr marL="87313" indent="0"/>
                      <a:r>
                        <a:rPr lang="fr-CA" sz="1400" b="0" i="0" u="none" strike="noStrike" kern="1200" baseline="0" dirty="0" smtClean="0">
                          <a:solidFill>
                            <a:schemeClr val="tx1"/>
                          </a:solidFill>
                          <a:latin typeface="+mn-lt"/>
                          <a:ea typeface="+mn-ea"/>
                          <a:cs typeface="+mn-cs"/>
                        </a:rPr>
                        <a:t>personnelles de l’enseignant, des comptines et des chansons.</a:t>
                      </a:r>
                    </a:p>
                    <a:p>
                      <a:pPr marL="87313" indent="0"/>
                      <a:endParaRPr lang="fr-CA" sz="1400" b="0" i="0" u="none" strike="noStrike" kern="1200" baseline="0" dirty="0" smtClean="0">
                        <a:solidFill>
                          <a:schemeClr val="tx1"/>
                        </a:solidFill>
                        <a:latin typeface="+mn-lt"/>
                        <a:ea typeface="+mn-ea"/>
                        <a:cs typeface="+mn-cs"/>
                      </a:endParaRPr>
                    </a:p>
                    <a:p>
                      <a:pPr marL="87313" indent="0"/>
                      <a:r>
                        <a:rPr lang="fr-CA" sz="1400" b="1" i="0" u="none" strike="noStrike" kern="1200" baseline="0" dirty="0" smtClean="0">
                          <a:solidFill>
                            <a:schemeClr val="tx1"/>
                          </a:solidFill>
                          <a:latin typeface="+mn-lt"/>
                          <a:ea typeface="+mn-ea"/>
                          <a:cs typeface="+mn-cs"/>
                        </a:rPr>
                        <a:t>É-GV3 </a:t>
                      </a:r>
                      <a:r>
                        <a:rPr lang="fr-CA" sz="1400" b="0" i="0" u="none" strike="noStrike" kern="1200" baseline="0" dirty="0" smtClean="0">
                          <a:solidFill>
                            <a:schemeClr val="tx1"/>
                          </a:solidFill>
                          <a:latin typeface="+mn-lt"/>
                          <a:ea typeface="+mn-ea"/>
                          <a:cs typeface="+mn-cs"/>
                        </a:rPr>
                        <a:t>produit de courts énoncés et pose des questions simples afin de répondre à des situations concrètes : routines quotidiennes, désirs et besoins, demandes et partages d’information, exigences d’une tâche.</a:t>
                      </a:r>
                    </a:p>
                    <a:p>
                      <a:pPr marL="87313" indent="0"/>
                      <a:endParaRPr lang="fr-CA" sz="1400" dirty="0"/>
                    </a:p>
                    <a:p>
                      <a:pPr lvl="0" algn="l">
                        <a:lnSpc>
                          <a:spcPct val="100000"/>
                        </a:lnSpc>
                        <a:spcBef>
                          <a:spcPts val="0"/>
                        </a:spcBef>
                        <a:spcAft>
                          <a:spcPts val="0"/>
                        </a:spcAft>
                        <a:buNone/>
                      </a:pPr>
                      <a:r>
                        <a:rPr lang="fr-CA" sz="1400" b="1" i="0" u="none" strike="noStrike" kern="1200" noProof="0" dirty="0">
                          <a:effectLst/>
                          <a:latin typeface="Calibri"/>
                        </a:rPr>
                        <a:t>  É-GV5</a:t>
                      </a:r>
                      <a:r>
                        <a:rPr lang="fr-CA" sz="1400" b="0" i="0" u="none" strike="noStrike" kern="1200" noProof="0" dirty="0">
                          <a:effectLst/>
                          <a:latin typeface="Calibri"/>
                        </a:rPr>
                        <a:t> prend des risques afin d’interagir et de répondre à une </a:t>
                      </a:r>
                      <a:br>
                        <a:rPr lang="fr-CA" sz="1400" b="0" i="0" u="none" strike="noStrike" kern="1200" noProof="0" dirty="0">
                          <a:effectLst/>
                          <a:latin typeface="Calibri"/>
                        </a:rPr>
                      </a:br>
                      <a:r>
                        <a:rPr lang="fr-CA" sz="1400" b="0" i="0" u="none" strike="noStrike" kern="1200" noProof="0" dirty="0">
                          <a:effectLst/>
                          <a:latin typeface="Calibri"/>
                        </a:rPr>
                        <a:t>  variété d’intentions.</a:t>
                      </a:r>
                      <a:endParaRPr lang="fr-CA" sz="1400" dirty="0"/>
                    </a:p>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  É-AÉ1</a:t>
                      </a:r>
                      <a:r>
                        <a:rPr lang="fr-CA" sz="1400" b="0" i="0" u="none" strike="noStrike" kern="1200" noProof="0" dirty="0">
                          <a:effectLst/>
                          <a:latin typeface="Calibri"/>
                        </a:rPr>
                        <a:t> réagit à une situation à partir de ses propres idées et de </a:t>
                      </a:r>
                      <a:br>
                        <a:rPr lang="fr-CA" sz="1400" b="0" i="0" u="none" strike="noStrike" kern="1200" noProof="0" dirty="0">
                          <a:effectLst/>
                          <a:latin typeface="Calibri"/>
                        </a:rPr>
                      </a:br>
                      <a:r>
                        <a:rPr lang="fr-CA" sz="1400" b="0" i="0" u="none" strike="noStrike" kern="1200" noProof="0" dirty="0">
                          <a:effectLst/>
                          <a:latin typeface="Calibri"/>
                        </a:rPr>
                        <a:t>  ses préférences personnelles.</a:t>
                      </a:r>
                      <a:endParaRPr lang="fr-CA" sz="1400" b="0" i="0" u="none" strike="noStrike" dirty="0">
                        <a:latin typeface="Calibri"/>
                      </a:endParaRPr>
                    </a:p>
                    <a:p>
                      <a:pPr marL="0" lvl="0" algn="l">
                        <a:spcBef>
                          <a:spcPts val="0"/>
                        </a:spcBef>
                        <a:spcAft>
                          <a:spcPts val="0"/>
                        </a:spcAft>
                        <a:buNone/>
                      </a:pPr>
                      <a:endParaRPr lang="fr-CA" sz="1400" kern="1200" noProof="0" dirty="0">
                        <a:effectLst/>
                      </a:endParaRPr>
                    </a:p>
                  </a:txBody>
                  <a:tcPr marL="0" marR="0" marT="0" marB="0"/>
                </a:tc>
                <a:tc>
                  <a:txBody>
                    <a:bodyPr/>
                    <a:lstStyle/>
                    <a:p>
                      <a:pPr lvl="0" algn="l">
                        <a:lnSpc>
                          <a:spcPct val="100000"/>
                        </a:lnSpc>
                        <a:spcBef>
                          <a:spcPts val="0"/>
                        </a:spcBef>
                        <a:spcAft>
                          <a:spcPts val="0"/>
                        </a:spcAft>
                        <a:buNone/>
                      </a:pPr>
                      <a:endParaRPr lang="fr-CA" sz="1400" b="1"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1CRCS-1</a:t>
                      </a:r>
                      <a:r>
                        <a:rPr lang="fr-CA" sz="1400" b="0" i="0" u="none" strike="noStrike" kern="1200" noProof="0" dirty="0">
                          <a:effectLst/>
                          <a:latin typeface="Calibri"/>
                        </a:rPr>
                        <a:t> interagit spontanément en français avec une aisance qui correspond à son stade.</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1CR-7</a:t>
                      </a:r>
                      <a:r>
                        <a:rPr lang="fr-CA" sz="1400" b="0" i="0" u="none" strike="noStrike" kern="1200" noProof="0" dirty="0">
                          <a:effectLst/>
                          <a:latin typeface="Calibri"/>
                        </a:rPr>
                        <a:t> explique les liens qu’il tisse entre son vécu et les textes qui lui sont lus, qu’il a vus ou entendus en fournissant des exemples.</a:t>
                      </a:r>
                      <a:endParaRPr lang="fr-CA" sz="1400" dirty="0"/>
                    </a:p>
                    <a:p>
                      <a:pPr lvl="0" algn="l">
                        <a:lnSpc>
                          <a:spcPct val="100000"/>
                        </a:lnSpc>
                        <a:spcBef>
                          <a:spcPts val="0"/>
                        </a:spcBef>
                        <a:spcAft>
                          <a:spcPts val="0"/>
                        </a:spcAft>
                        <a:buNone/>
                      </a:pPr>
                      <a:endParaRPr lang="fr-CA" sz="1400" b="0" i="0" u="none" strike="noStrike" kern="1200" noProof="0" dirty="0">
                        <a:effectLst/>
                        <a:latin typeface="Calibri"/>
                      </a:endParaRPr>
                    </a:p>
                    <a:p>
                      <a:pPr lvl="0" algn="l">
                        <a:lnSpc>
                          <a:spcPct val="100000"/>
                        </a:lnSpc>
                        <a:spcBef>
                          <a:spcPts val="0"/>
                        </a:spcBef>
                        <a:spcAft>
                          <a:spcPts val="0"/>
                        </a:spcAft>
                        <a:buNone/>
                      </a:pPr>
                      <a:r>
                        <a:rPr lang="fr-CA" sz="1400" b="1" i="0" u="none" strike="noStrike" kern="1200" noProof="0" dirty="0">
                          <a:effectLst/>
                          <a:latin typeface="Calibri"/>
                        </a:rPr>
                        <a:t>1CS-4</a:t>
                      </a:r>
                      <a:r>
                        <a:rPr lang="fr-CA" sz="1400" b="0" i="0" u="none" strike="noStrike" kern="1200" noProof="0" dirty="0">
                          <a:effectLst/>
                          <a:latin typeface="Calibri"/>
                        </a:rPr>
                        <a:t> communique ses idées et de l’information en tenant compte de son intention : </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l’oral : à l’aide d’un lexique précis et varié, d’une variété d’énoncés suffisamment élaborés pour se faire comprendre et de procédés pour favoriser la compréhension et susciter une réaction chez le destinataire;</a:t>
                      </a:r>
                      <a:endParaRPr lang="fr-CA" sz="1400" dirty="0"/>
                    </a:p>
                    <a:p>
                      <a:pPr marL="285750" lvl="0" indent="-285750" algn="l">
                        <a:lnSpc>
                          <a:spcPct val="100000"/>
                        </a:lnSpc>
                        <a:spcBef>
                          <a:spcPts val="0"/>
                        </a:spcBef>
                        <a:spcAft>
                          <a:spcPts val="0"/>
                        </a:spcAft>
                        <a:buFont typeface="Arial"/>
                        <a:buChar char="•"/>
                      </a:pPr>
                      <a:r>
                        <a:rPr lang="fr-CA" sz="1400" b="0" i="0" u="none" strike="noStrike" kern="1200" noProof="0" dirty="0">
                          <a:effectLst/>
                          <a:latin typeface="Calibri"/>
                        </a:rPr>
                        <a:t>à l’écrit : à l’aide d’une écriture approchée, de procédés pour favoriser </a:t>
                      </a:r>
                      <a:br>
                        <a:rPr lang="fr-CA" sz="1400" b="0" i="0" u="none" strike="noStrike" kern="1200" noProof="0" dirty="0">
                          <a:effectLst/>
                          <a:latin typeface="Calibri"/>
                        </a:rPr>
                      </a:br>
                      <a:r>
                        <a:rPr lang="fr-CA" sz="1400" b="0" i="0" u="none" strike="noStrike" kern="1200" noProof="0" dirty="0">
                          <a:effectLst/>
                          <a:latin typeface="Calibri"/>
                        </a:rPr>
                        <a:t>la compréhension et susciter une réaction chez le destinataire et de ressources externes fournies (p. ex. des mots, des modèles, de critères).</a:t>
                      </a:r>
                      <a:endParaRPr lang="fr-CA" sz="1400" dirty="0"/>
                    </a:p>
                    <a:p>
                      <a:pPr marL="0" marR="0" lvl="0" indent="0" algn="l">
                        <a:spcBef>
                          <a:spcPts val="0"/>
                        </a:spcBef>
                        <a:spcAft>
                          <a:spcPts val="0"/>
                        </a:spcAft>
                        <a:buNone/>
                      </a:pPr>
                      <a:endParaRPr lang="fr-CA" sz="1400" kern="1200" noProof="0" dirty="0">
                        <a:effectLst/>
                      </a:endParaRPr>
                    </a:p>
                  </a:txBody>
                  <a:tcPr marL="0" marR="0" marT="0" marB="0"/>
                </a:tc>
                <a:extLst>
                  <a:ext uri="{0D108BD9-81ED-4DB2-BD59-A6C34878D82A}">
                    <a16:rowId xmlns:a16="http://schemas.microsoft.com/office/drawing/2014/main" val="4024407965"/>
                  </a:ext>
                </a:extLst>
              </a:tr>
            </a:tbl>
          </a:graphicData>
        </a:graphic>
      </p:graphicFrame>
    </p:spTree>
    <p:extLst>
      <p:ext uri="{BB962C8B-B14F-4D97-AF65-F5344CB8AC3E}">
        <p14:creationId xmlns:p14="http://schemas.microsoft.com/office/powerpoint/2010/main" val="1241491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FF88BCB7-8996-4273-9EC5-F24E90712364}"/>
              </a:ext>
            </a:extLst>
          </p:cNvPr>
          <p:cNvSpPr txBox="1"/>
          <p:nvPr>
            <p:custDataLst>
              <p:tags r:id="rId2"/>
            </p:custDataLst>
          </p:nvPr>
        </p:nvSpPr>
        <p:spPr>
          <a:xfrm>
            <a:off x="330708" y="759088"/>
            <a:ext cx="11639550"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44444"/>
                </a:solidFill>
                <a:effectLst/>
                <a:uLnTx/>
                <a:uFillTx/>
                <a:latin typeface="Calibri"/>
                <a:cs typeface="Segoe UI"/>
              </a:rPr>
              <a:t>​</a:t>
            </a:r>
            <a:r>
              <a:rPr kumimoji="0" lang="fr-CA" sz="1800" b="0" i="0" u="none" strike="noStrike" kern="1200" cap="none" spc="0" normalizeH="0" baseline="0" noProof="0" dirty="0">
                <a:ln>
                  <a:noFill/>
                </a:ln>
                <a:solidFill>
                  <a:prstClr val="black"/>
                </a:solidFill>
                <a:effectLst/>
                <a:uLnTx/>
                <a:uFillTx/>
                <a:latin typeface="Calibri"/>
                <a:cs typeface="Segoe UI"/>
              </a:rPr>
              <a:t>​</a:t>
            </a:r>
            <a:r>
              <a:rPr kumimoji="0" lang="fr-CA" sz="2000" b="0" i="0" u="none" strike="noStrike" kern="1200" cap="none" spc="0" normalizeH="0" baseline="0" noProof="0" dirty="0">
                <a:ln>
                  <a:noFill/>
                </a:ln>
                <a:solidFill>
                  <a:prstClr val="black"/>
                </a:solidFill>
                <a:effectLst/>
                <a:uLnTx/>
                <a:uFillTx/>
                <a:latin typeface="Calibri"/>
                <a:cs typeface="Segoe UI"/>
              </a:rPr>
              <a:t>Profiter de chaque occasion d’échange avec les élèves pour faire des observations. D’une fois à l’autre il est possible d’observer quels élèves peuvent faire la reconnaissance globale en utilisant les cartes à 10 points,</a:t>
            </a:r>
            <a:r>
              <a:rPr kumimoji="0" lang="fr-CA" sz="2000" b="0" i="0" u="none" strike="noStrike" kern="1200" cap="none" spc="0" normalizeH="0" noProof="0" dirty="0">
                <a:ln>
                  <a:noFill/>
                </a:ln>
                <a:solidFill>
                  <a:prstClr val="black"/>
                </a:solidFill>
                <a:effectLst/>
                <a:uLnTx/>
                <a:uFillTx/>
                <a:latin typeface="Calibri"/>
                <a:cs typeface="Segoe UI"/>
              </a:rPr>
              <a:t> décomposer le nombre 10 en </a:t>
            </a:r>
            <a:r>
              <a:rPr lang="fr-CA" sz="2000" dirty="0">
                <a:solidFill>
                  <a:prstClr val="black"/>
                </a:solidFill>
                <a:latin typeface="Calibri"/>
                <a:cs typeface="Segoe UI"/>
              </a:rPr>
              <a:t>partie-partie-tout, utiliser des stratégies de calcul mental et des référents pour dénombrer sans tout compter et avoir des images mentales des faits de base.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Quels nombres l'élève peut-il reconnaître</a:t>
            </a:r>
            <a:r>
              <a:rPr kumimoji="0" lang="fr-CA" sz="2000" b="0" i="0" u="none" strike="noStrike" kern="1200" cap="none" spc="0" normalizeH="0" noProof="0" dirty="0">
                <a:ln>
                  <a:noFill/>
                </a:ln>
                <a:solidFill>
                  <a:prstClr val="black"/>
                </a:solidFill>
                <a:effectLst/>
                <a:uLnTx/>
                <a:uFillTx/>
                <a:latin typeface="Calibri"/>
                <a:cs typeface="Segoe UI"/>
              </a:rPr>
              <a:t> globalement sur les cartes à 10 points?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L’élève peut-il décomposer le nombre 10</a:t>
            </a:r>
            <a:r>
              <a:rPr kumimoji="0" lang="fr-CA" sz="2000" b="0" i="0" u="none" strike="noStrike" kern="1200" cap="none" spc="0" normalizeH="0" noProof="0" dirty="0">
                <a:ln>
                  <a:noFill/>
                </a:ln>
                <a:solidFill>
                  <a:prstClr val="black"/>
                </a:solidFill>
                <a:effectLst/>
                <a:uLnTx/>
                <a:uFillTx/>
                <a:latin typeface="Calibri"/>
                <a:cs typeface="Segoe UI"/>
              </a:rPr>
              <a:t> de plusieurs façons?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baseline="0" dirty="0">
                <a:solidFill>
                  <a:prstClr val="black"/>
                </a:solidFill>
                <a:latin typeface="Calibri"/>
                <a:cs typeface="Segoe UI"/>
              </a:rPr>
              <a:t>L’élève peut-il</a:t>
            </a:r>
            <a:r>
              <a:rPr lang="fr-CA" sz="2000" dirty="0">
                <a:solidFill>
                  <a:prstClr val="black"/>
                </a:solidFill>
                <a:latin typeface="Calibri"/>
                <a:cs typeface="Segoe UI"/>
              </a:rPr>
              <a:t> expliquer comment il obtient 10</a:t>
            </a:r>
            <a:r>
              <a:rPr lang="fr-CA" sz="2000" dirty="0" smtClean="0">
                <a:solidFill>
                  <a:prstClr val="black"/>
                </a:solidFill>
                <a:latin typeface="Calibri"/>
                <a:cs typeface="Segoe U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dirty="0" smtClean="0">
                <a:solidFill>
                  <a:prstClr val="black"/>
                </a:solidFill>
                <a:latin typeface="Calibri"/>
                <a:cs typeface="Segoe UI"/>
              </a:rPr>
              <a:t>Peut-il faire des liens entre les représentations concrète, imagée et symbolique des additions et des soustractions correspondantes?</a:t>
            </a:r>
            <a:endParaRPr lang="fr-CA" sz="2000" dirty="0">
              <a:solidFill>
                <a:prstClr val="black"/>
              </a:solidFill>
              <a:latin typeface="Calibri"/>
              <a:cs typeface="Segoe UI"/>
            </a:endParaRPr>
          </a:p>
          <a:p>
            <a:pPr marL="342900" lvl="0" indent="-342900">
              <a:buFont typeface="Arial" panose="020B0604020202020204" pitchFamily="34" charset="0"/>
              <a:buChar char="•"/>
              <a:defRPr/>
            </a:pPr>
            <a:r>
              <a:rPr kumimoji="0" lang="fr-CA" sz="2000" b="0" i="0" u="none" strike="noStrike" kern="1200" cap="none" spc="0" normalizeH="0" baseline="0" noProof="0" dirty="0">
                <a:ln>
                  <a:noFill/>
                </a:ln>
                <a:solidFill>
                  <a:prstClr val="black"/>
                </a:solidFill>
                <a:effectLst/>
                <a:uLnTx/>
                <a:uFillTx/>
                <a:latin typeface="Calibri"/>
                <a:cs typeface="Segoe UI"/>
              </a:rPr>
              <a:t>L’élève a-t-il un sens de la commutativité, par exemple, peut-il reconnaître que 3 + 1 est équivalent à 1 </a:t>
            </a:r>
            <a:r>
              <a:rPr lang="fr-CA" sz="2000" dirty="0">
                <a:solidFill>
                  <a:prstClr val="black"/>
                </a:solidFill>
                <a:cs typeface="Segoe UI"/>
              </a:rPr>
              <a:t>+3?</a:t>
            </a:r>
            <a:endParaRPr kumimoji="0" lang="fr-CA" sz="2000" b="0" i="0" u="none" strike="noStrike" kern="1200" cap="none" spc="0" normalizeH="0" baseline="0" noProof="0" dirty="0">
              <a:ln>
                <a:noFill/>
              </a:ln>
              <a:solidFill>
                <a:prstClr val="black"/>
              </a:solidFill>
              <a:effectLst/>
              <a:uLnTx/>
              <a:uFillTx/>
              <a:latin typeface="Calibri"/>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smtClean="0">
                <a:ln>
                  <a:noFill/>
                </a:ln>
                <a:solidFill>
                  <a:prstClr val="black"/>
                </a:solidFill>
                <a:effectLst/>
                <a:uLnTx/>
                <a:uFillTx/>
                <a:latin typeface="Calibri"/>
                <a:cs typeface="Segoe UI"/>
              </a:rPr>
              <a:t>Comprend-il le concept d’égalité en tant qu’équilibre et l’inégalité en tant que déséquilibre?</a:t>
            </a:r>
            <a:r>
              <a:rPr kumimoji="0" lang="fr-CA" sz="2000" b="0" i="0" u="none" strike="noStrike" kern="1200" cap="none" spc="0" normalizeH="0" baseline="0" noProof="0" dirty="0">
                <a:ln>
                  <a:noFill/>
                </a:ln>
                <a:solidFill>
                  <a:prstClr val="black"/>
                </a:solidFill>
                <a:effectLst/>
                <a:uLnTx/>
                <a:uFillTx/>
                <a:latin typeface="Calibri"/>
                <a:cs typeface="Segoe U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A-t-il démontré et expliqué son raisonnement de façon claire?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Est-ce qu’il contribue aux conversations en tissant des liens avec son vécu?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Est-ce qu’il communique ses idées en lien avec les textes lus ou entendus?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a:t>
            </a:r>
            <a:r>
              <a:rPr lang="fr-CA" sz="2000" dirty="0">
                <a:solidFill>
                  <a:prstClr val="black"/>
                </a:solidFill>
                <a:latin typeface="Calibri"/>
                <a:cs typeface="Segoe UI"/>
              </a:rPr>
              <a:t>Connaît-il les nombres complémentaires à 10?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a:cs typeface="Segoe UI"/>
              </a:rPr>
              <a:t>Peut-il</a:t>
            </a:r>
            <a:r>
              <a:rPr kumimoji="0" lang="fr-CA" sz="2000" b="0" i="0" u="none" strike="noStrike" kern="1200" cap="none" spc="0" normalizeH="0" noProof="0" dirty="0">
                <a:ln>
                  <a:noFill/>
                </a:ln>
                <a:solidFill>
                  <a:prstClr val="black"/>
                </a:solidFill>
                <a:effectLst/>
                <a:uLnTx/>
                <a:uFillTx/>
                <a:latin typeface="Calibri"/>
                <a:cs typeface="Segoe UI"/>
              </a:rPr>
              <a:t> noter la famille de faits de base jusqu’à 10 dans son journal de bord mathématiques?</a:t>
            </a:r>
          </a:p>
          <a:p>
            <a:pPr marL="342900" lvl="0" indent="-342900">
              <a:buFont typeface="Arial" panose="020B0604020202020204" pitchFamily="34" charset="0"/>
              <a:buChar char="•"/>
              <a:defRPr/>
            </a:pPr>
            <a:r>
              <a:rPr lang="fr-CA" sz="2000" dirty="0">
                <a:solidFill>
                  <a:prstClr val="black"/>
                </a:solidFill>
                <a:cs typeface="Segoe UI"/>
              </a:rPr>
              <a:t>Quelles sont les prochaines étapes? ​</a:t>
            </a:r>
          </a:p>
          <a:p>
            <a:pPr marL="342900" lvl="0" indent="-342900">
              <a:buFont typeface="Arial" panose="020B0604020202020204" pitchFamily="34" charset="0"/>
              <a:buChar char="•"/>
              <a:defRPr/>
            </a:pPr>
            <a:r>
              <a:rPr lang="fr-CA" sz="2000" dirty="0">
                <a:solidFill>
                  <a:prstClr val="black"/>
                </a:solidFill>
                <a:cs typeface="Segoe UI"/>
              </a:rPr>
              <a:t>A-t-il besoin d'aide?​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2000" b="0" i="0" u="none" strike="noStrike" kern="1200" cap="none" spc="0" normalizeH="0" baseline="0" noProof="0" dirty="0">
              <a:ln>
                <a:noFill/>
              </a:ln>
              <a:solidFill>
                <a:prstClr val="black"/>
              </a:solidFill>
              <a:effectLst/>
              <a:uLnTx/>
              <a:uFillTx/>
              <a:latin typeface="Calibri"/>
              <a:ea typeface="+mn-ea"/>
              <a:cs typeface="Segoe UI"/>
            </a:endParaRPr>
          </a:p>
        </p:txBody>
      </p:sp>
      <p:sp>
        <p:nvSpPr>
          <p:cNvPr id="4" name="ZoneTexte 3"/>
          <p:cNvSpPr txBox="1"/>
          <p:nvPr>
            <p:custDataLst>
              <p:tags r:id="rId3"/>
            </p:custDataLst>
          </p:nvPr>
        </p:nvSpPr>
        <p:spPr>
          <a:xfrm>
            <a:off x="830810" y="334116"/>
            <a:ext cx="1008106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Segoe UI"/>
              </a:rPr>
              <a:t>Suggestions d’observations tout au long du scénario - évaluation </a:t>
            </a:r>
            <a:r>
              <a:rPr kumimoji="0" lang="fr-CA" sz="1800" b="0" i="0" u="none" strike="noStrike" kern="1200" cap="none" spc="0" normalizeH="0" baseline="0" noProof="0" dirty="0">
                <a:ln>
                  <a:noFill/>
                </a:ln>
                <a:solidFill>
                  <a:prstClr val="black"/>
                </a:solidFill>
                <a:effectLst/>
                <a:uLnTx/>
                <a:uFillTx/>
                <a:latin typeface="Calibri"/>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657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31E26A47-ABCB-48B1-9796-04B6F19083D1}"/>
              </a:ext>
            </a:extLst>
          </p:cNvPr>
          <p:cNvSpPr txBox="1"/>
          <p:nvPr>
            <p:custDataLst>
              <p:tags r:id="rId2"/>
            </p:custDataLst>
          </p:nvPr>
        </p:nvSpPr>
        <p:spPr>
          <a:xfrm>
            <a:off x="800682" y="1586422"/>
            <a:ext cx="1071340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fr-CA" dirty="0"/>
              <a:t>Cette expérience d’apprentissage peut être adaptée en fonction du profil des élèves. Les divers arrangements des cartes à points permettront aux élèves de se créer des images mentales des nombres complémentaires à 10. La disposition des cartes à points à </a:t>
            </a:r>
            <a:r>
              <a:rPr lang="fr-CA" dirty="0" smtClean="0"/>
              <a:t>l’horizontale aide </a:t>
            </a:r>
            <a:r>
              <a:rPr lang="fr-CA" dirty="0"/>
              <a:t>les élèves à utiliser le nombre 5 comme point de repère. Lorsque la rangée du haut est remplie, l’élève sait qu’il y en a cinq, et il peut compter à partir du nombre 5 au lieu de tout compter.</a:t>
            </a:r>
          </a:p>
          <a:p>
            <a:pPr lvl="0">
              <a:defRPr/>
            </a:pPr>
            <a:endParaRPr lang="en-US" dirty="0"/>
          </a:p>
          <a:p>
            <a:r>
              <a:rPr lang="fr-CA" dirty="0"/>
              <a:t>Présenter la diapositive </a:t>
            </a:r>
            <a:r>
              <a:rPr lang="fr-CA" dirty="0" smtClean="0"/>
              <a:t>7 </a:t>
            </a:r>
            <a:r>
              <a:rPr lang="fr-CA" dirty="0"/>
              <a:t>aux élèves et passer en revue les trois questions qui leur seront posées :</a:t>
            </a:r>
          </a:p>
          <a:p>
            <a:pPr marL="285750" indent="-285750">
              <a:buFont typeface="Arial" panose="020B0604020202020204" pitchFamily="34" charset="0"/>
              <a:buChar char="•"/>
            </a:pPr>
            <a:r>
              <a:rPr lang="fr-CA" dirty="0"/>
              <a:t>Combien de points vois-tu?</a:t>
            </a:r>
          </a:p>
          <a:p>
            <a:pPr marL="285750" indent="-285750">
              <a:buFont typeface="Arial" panose="020B0604020202020204" pitchFamily="34" charset="0"/>
              <a:buChar char="•"/>
            </a:pPr>
            <a:r>
              <a:rPr lang="fr-CA" dirty="0"/>
              <a:t>Comment le sais-tu?</a:t>
            </a:r>
          </a:p>
          <a:p>
            <a:pPr marL="285750" indent="-285750">
              <a:buFont typeface="Arial" panose="020B0604020202020204" pitchFamily="34" charset="0"/>
              <a:buChar char="•"/>
            </a:pPr>
            <a:r>
              <a:rPr lang="fr-CA" dirty="0"/>
              <a:t>Combien doit-on ajouter de points pour faire 10?</a:t>
            </a:r>
          </a:p>
          <a:p>
            <a:endParaRPr lang="fr-CA" dirty="0"/>
          </a:p>
          <a:p>
            <a:r>
              <a:rPr lang="fr-CA" dirty="0"/>
              <a:t>Pour les prochaines diapositives de </a:t>
            </a:r>
            <a:r>
              <a:rPr lang="fr-CA" dirty="0" smtClean="0"/>
              <a:t>8 </a:t>
            </a:r>
            <a:r>
              <a:rPr lang="fr-CA" dirty="0"/>
              <a:t>à </a:t>
            </a:r>
            <a:r>
              <a:rPr lang="fr-CA" dirty="0" smtClean="0"/>
              <a:t>21, </a:t>
            </a:r>
            <a:r>
              <a:rPr lang="fr-CA" dirty="0"/>
              <a:t>procéder de la façon suivante:</a:t>
            </a:r>
          </a:p>
          <a:p>
            <a:pPr marL="285750" indent="-285750">
              <a:buFont typeface="Arial" panose="020B0604020202020204" pitchFamily="34" charset="0"/>
              <a:buChar char="•"/>
            </a:pPr>
            <a:r>
              <a:rPr lang="fr-CA" dirty="0"/>
              <a:t>Présenter la carte à points pendant environ 3 secondes.</a:t>
            </a:r>
          </a:p>
          <a:p>
            <a:pPr marL="285750" indent="-285750">
              <a:buFont typeface="Arial" panose="020B0604020202020204" pitchFamily="34" charset="0"/>
              <a:buChar char="•"/>
            </a:pPr>
            <a:r>
              <a:rPr lang="fr-CA" dirty="0"/>
              <a:t>Passer à la diapositive vide qui suit chaque image afin d’avoir une discussion.</a:t>
            </a:r>
          </a:p>
          <a:p>
            <a:endParaRPr lang="fr-CA" dirty="0"/>
          </a:p>
          <a:p>
            <a:pPr lvl="0">
              <a:defRPr/>
            </a:pPr>
            <a:r>
              <a:rPr kumimoji="0" lang="en-US" b="0" i="0" u="none" strike="noStrike" kern="1200" cap="none" spc="0" normalizeH="0" baseline="0" noProof="0" dirty="0">
                <a:ln>
                  <a:noFill/>
                </a:ln>
                <a:solidFill>
                  <a:prstClr val="black"/>
                </a:solidFill>
                <a:effectLst/>
                <a:uLnTx/>
                <a:uFillTx/>
                <a:latin typeface="Calibri"/>
                <a:cs typeface="Segoe UI"/>
              </a:rPr>
              <a:t>​</a:t>
            </a:r>
            <a:r>
              <a:rPr kumimoji="0" lang="fr-CA" b="0" i="0" u="none" strike="noStrike" kern="1200" cap="none" spc="0" normalizeH="0" baseline="0" noProof="0" dirty="0">
                <a:ln>
                  <a:noFill/>
                </a:ln>
                <a:solidFill>
                  <a:prstClr val="black"/>
                </a:solidFill>
                <a:effectLst/>
                <a:uLnTx/>
                <a:uFillTx/>
                <a:latin typeface="Calibri"/>
                <a:cs typeface="Segoe UI"/>
              </a:rPr>
              <a:t>​Les </a:t>
            </a:r>
            <a:r>
              <a:rPr lang="fr-CA" dirty="0"/>
              <a:t>élèves peuvent répondre soit à l’oral, soit en utilisant la boîte de clavardage, des cartes de nombres ou une corde à billes, ou soit en montrant avec les doigts, etc.</a:t>
            </a:r>
            <a:endParaRPr kumimoji="0" lang="fr-CA" b="0" i="0" u="none" strike="noStrike" kern="1200" cap="none" spc="0" normalizeH="0" baseline="0" noProof="0" dirty="0">
              <a:ln>
                <a:noFill/>
              </a:ln>
              <a:solidFill>
                <a:prstClr val="black"/>
              </a:solidFill>
              <a:effectLst/>
              <a:uLnTx/>
              <a:uFillTx/>
              <a:latin typeface="Calibri"/>
              <a:cs typeface="Segoe UI"/>
            </a:endParaRPr>
          </a:p>
        </p:txBody>
      </p:sp>
      <p:sp>
        <p:nvSpPr>
          <p:cNvPr id="4" name="Rectangle 3"/>
          <p:cNvSpPr/>
          <p:nvPr>
            <p:custDataLst>
              <p:tags r:id="rId3"/>
            </p:custDataLst>
          </p:nvPr>
        </p:nvSpPr>
        <p:spPr>
          <a:xfrm>
            <a:off x="951233" y="1063202"/>
            <a:ext cx="34343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Segoe UI"/>
              </a:rPr>
              <a:t>Démarche et conseils </a:t>
            </a:r>
            <a:endParaRPr kumimoji="0" lang="fr-CA" sz="2800" b="0" i="0" u="none" strike="noStrike" kern="1200" cap="none" spc="0" normalizeH="0" baseline="0" noProof="0" dirty="0">
              <a:ln>
                <a:noFill/>
              </a:ln>
              <a:solidFill>
                <a:srgbClr val="70AD47"/>
              </a:solidFill>
              <a:effectLst/>
              <a:uLnTx/>
              <a:uFillTx/>
              <a:latin typeface="Calibri"/>
              <a:ea typeface="+mn-ea"/>
              <a:cs typeface="+mn-cs"/>
            </a:endParaRPr>
          </a:p>
        </p:txBody>
      </p:sp>
      <p:sp>
        <p:nvSpPr>
          <p:cNvPr id="6"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7" y="439955"/>
            <a:ext cx="531436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ea typeface="+mn-lt"/>
                <a:cs typeface="Calibri"/>
              </a:rPr>
              <a:t>Mise en situation – Cartes à 10 points</a:t>
            </a:r>
          </a:p>
        </p:txBody>
      </p:sp>
      <p:sp>
        <p:nvSpPr>
          <p:cNvPr id="7"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40085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custDataLst>
              <p:tags r:id="rId2"/>
            </p:custDataLst>
          </p:nvPr>
        </p:nvSpPr>
        <p:spPr>
          <a:xfrm>
            <a:off x="541577" y="1834630"/>
            <a:ext cx="11516191" cy="3477875"/>
          </a:xfrm>
          <a:prstGeom prst="rect">
            <a:avLst/>
          </a:prstGeom>
          <a:noFill/>
        </p:spPr>
        <p:txBody>
          <a:bodyPr wrap="square" lIns="91440" tIns="45720" rIns="91440" bIns="45720" rtlCol="0" anchor="t">
            <a:spAutoFit/>
          </a:bodyPr>
          <a:lstStyle/>
          <a:p>
            <a:r>
              <a:rPr lang="fr-CA" sz="4400" dirty="0"/>
              <a:t>Combien de points vois-tu?</a:t>
            </a:r>
            <a:endParaRPr lang="fr-CA" sz="4400" dirty="0">
              <a:cs typeface="Calibri"/>
            </a:endParaRPr>
          </a:p>
          <a:p>
            <a:endParaRPr lang="fr-CA" sz="4400" dirty="0">
              <a:cs typeface="Calibri"/>
            </a:endParaRPr>
          </a:p>
          <a:p>
            <a:r>
              <a:rPr lang="fr-CA" sz="4400" dirty="0"/>
              <a:t>Comment le sais-tu?</a:t>
            </a:r>
            <a:endParaRPr lang="fr-CA" sz="4400" dirty="0">
              <a:cs typeface="Calibri"/>
            </a:endParaRPr>
          </a:p>
          <a:p>
            <a:endParaRPr lang="fr-CA" sz="4400" dirty="0">
              <a:cs typeface="Calibri"/>
            </a:endParaRPr>
          </a:p>
          <a:p>
            <a:r>
              <a:rPr lang="fr-CA" sz="4400" dirty="0"/>
              <a:t>Combien doit-on ajouter de points pour faire 10?</a:t>
            </a:r>
            <a:endParaRPr lang="fr-CA" sz="4400" dirty="0">
              <a:cs typeface="Calibri"/>
            </a:endParaRPr>
          </a:p>
        </p:txBody>
      </p:sp>
      <p:sp>
        <p:nvSpPr>
          <p:cNvPr id="3" name="TextBox 2">
            <a:extLst>
              <a:ext uri="{FF2B5EF4-FFF2-40B4-BE49-F238E27FC236}">
                <a16:creationId xmlns:a16="http://schemas.microsoft.com/office/drawing/2014/main" id="{01F959A1-5366-47D8-8867-2981808E2884}"/>
              </a:ext>
            </a:extLst>
          </p:cNvPr>
          <p:cNvSpPr txBox="1"/>
          <p:nvPr>
            <p:custDataLst>
              <p:tags r:id="rId3"/>
            </p:custDataLst>
          </p:nvPr>
        </p:nvSpPr>
        <p:spPr>
          <a:xfrm>
            <a:off x="1044896" y="437422"/>
            <a:ext cx="505110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
        <p:nvSpPr>
          <p:cNvPr id="11" name="TextBox 10">
            <a:extLst>
              <a:ext uri="{FF2B5EF4-FFF2-40B4-BE49-F238E27FC236}">
                <a16:creationId xmlns:a16="http://schemas.microsoft.com/office/drawing/2014/main" id="{D60FDCA8-047C-4FFE-8705-AE020C708626}"/>
              </a:ext>
            </a:extLst>
          </p:cNvPr>
          <p:cNvSpPr txBox="1"/>
          <p:nvPr>
            <p:custDataLst>
              <p:tags r:id="rId4"/>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
        <p:nvSpPr>
          <p:cNvPr id="6"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pic>
        <p:nvPicPr>
          <p:cNvPr id="4" name="Image 3"/>
          <p:cNvPicPr>
            <a:picLocks noChangeAspect="1"/>
          </p:cNvPicPr>
          <p:nvPr>
            <p:custDataLst>
              <p:tags r:id="rId6"/>
            </p:custDataLst>
          </p:nvPr>
        </p:nvPicPr>
        <p:blipFill rotWithShape="1">
          <a:blip r:embed="rId10"/>
          <a:srcRect l="1799" t="2919"/>
          <a:stretch/>
        </p:blipFill>
        <p:spPr>
          <a:xfrm>
            <a:off x="8160588" y="533742"/>
            <a:ext cx="2879860" cy="3794470"/>
          </a:xfrm>
          <a:prstGeom prst="rect">
            <a:avLst/>
          </a:prstGeom>
        </p:spPr>
      </p:pic>
      <p:sp>
        <p:nvSpPr>
          <p:cNvPr id="9"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479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Diagonal Corner Rectangle 19">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146"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47"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148"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149"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150"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151"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152" name="Oval 8"/>
          <p:cNvSpPr>
            <a:spLocks noChangeArrowheads="1"/>
          </p:cNvSpPr>
          <p:nvPr>
            <p:custDataLst>
              <p:tags r:id="rId8"/>
            </p:custDataLst>
          </p:nvPr>
        </p:nvSpPr>
        <p:spPr bwMode="auto">
          <a:xfrm>
            <a:off x="19812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3" name="Oval 11"/>
          <p:cNvSpPr>
            <a:spLocks noChangeArrowheads="1"/>
          </p:cNvSpPr>
          <p:nvPr>
            <p:custDataLst>
              <p:tags r:id="rId9"/>
            </p:custDataLst>
          </p:nvPr>
        </p:nvSpPr>
        <p:spPr bwMode="auto">
          <a:xfrm>
            <a:off x="5334000" y="38100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4" name="Oval 12"/>
          <p:cNvSpPr>
            <a:spLocks noChangeArrowheads="1"/>
          </p:cNvSpPr>
          <p:nvPr>
            <p:custDataLst>
              <p:tags r:id="rId10"/>
            </p:custDataLst>
          </p:nvPr>
        </p:nvSpPr>
        <p:spPr bwMode="auto">
          <a:xfrm>
            <a:off x="3657600" y="38100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5" name="Oval 13"/>
          <p:cNvSpPr>
            <a:spLocks noChangeArrowheads="1"/>
          </p:cNvSpPr>
          <p:nvPr>
            <p:custDataLst>
              <p:tags r:id="rId11"/>
            </p:custDataLst>
          </p:nvPr>
        </p:nvSpPr>
        <p:spPr bwMode="auto">
          <a:xfrm>
            <a:off x="1981200" y="38100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6" name="Oval 14"/>
          <p:cNvSpPr>
            <a:spLocks noChangeArrowheads="1"/>
          </p:cNvSpPr>
          <p:nvPr>
            <p:custDataLst>
              <p:tags r:id="rId12"/>
            </p:custDataLst>
          </p:nvPr>
        </p:nvSpPr>
        <p:spPr bwMode="auto">
          <a:xfrm>
            <a:off x="88392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7" name="Oval 15"/>
          <p:cNvSpPr>
            <a:spLocks noChangeArrowheads="1"/>
          </p:cNvSpPr>
          <p:nvPr>
            <p:custDataLst>
              <p:tags r:id="rId13"/>
            </p:custDataLst>
          </p:nvPr>
        </p:nvSpPr>
        <p:spPr bwMode="auto">
          <a:xfrm>
            <a:off x="70866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8" name="Oval 16"/>
          <p:cNvSpPr>
            <a:spLocks noChangeArrowheads="1"/>
          </p:cNvSpPr>
          <p:nvPr>
            <p:custDataLst>
              <p:tags r:id="rId14"/>
            </p:custDataLst>
          </p:nvPr>
        </p:nvSpPr>
        <p:spPr bwMode="auto">
          <a:xfrm>
            <a:off x="53340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6159" name="Oval 17"/>
          <p:cNvSpPr>
            <a:spLocks noChangeArrowheads="1"/>
          </p:cNvSpPr>
          <p:nvPr>
            <p:custDataLst>
              <p:tags r:id="rId15"/>
            </p:custDataLst>
          </p:nvPr>
        </p:nvSpPr>
        <p:spPr bwMode="auto">
          <a:xfrm>
            <a:off x="35814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21" name="TextBox 2">
            <a:extLst>
              <a:ext uri="{FF2B5EF4-FFF2-40B4-BE49-F238E27FC236}">
                <a16:creationId xmlns:a16="http://schemas.microsoft.com/office/drawing/2014/main" id="{01F959A1-5366-47D8-8867-2981808E2884}"/>
              </a:ext>
            </a:extLst>
          </p:cNvPr>
          <p:cNvSpPr txBox="1"/>
          <p:nvPr>
            <p:custDataLst>
              <p:tags r:id="rId16"/>
            </p:custDataLst>
          </p:nvPr>
        </p:nvSpPr>
        <p:spPr>
          <a:xfrm>
            <a:off x="1197295" y="589822"/>
            <a:ext cx="508739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
        <p:nvSpPr>
          <p:cNvPr id="22" name="Rectangle 26">
            <a:extLst>
              <a:ext uri="{FF2B5EF4-FFF2-40B4-BE49-F238E27FC236}">
                <a16:creationId xmlns:a16="http://schemas.microsoft.com/office/drawing/2014/main" id="{2FFE1002-E844-3642-A0B9-10BEEFD39A80}"/>
              </a:ext>
            </a:extLst>
          </p:cNvPr>
          <p:cNvSpPr/>
          <p:nvPr>
            <p:custDataLst>
              <p:tags r:id="rId17"/>
            </p:custDataLst>
          </p:nvPr>
        </p:nvSpPr>
        <p:spPr>
          <a:xfrm>
            <a:off x="352926" y="3846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9"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8"/>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1268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75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Diagonal Corner Rectangle 16">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170"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7171"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7172"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7173"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7174"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7175"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7176" name="Oval 8"/>
          <p:cNvSpPr>
            <a:spLocks noChangeArrowheads="1"/>
          </p:cNvSpPr>
          <p:nvPr>
            <p:custDataLst>
              <p:tags r:id="rId8"/>
            </p:custDataLst>
          </p:nvPr>
        </p:nvSpPr>
        <p:spPr bwMode="auto">
          <a:xfrm>
            <a:off x="1981201" y="20193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7177" name="Oval 12"/>
          <p:cNvSpPr>
            <a:spLocks noChangeArrowheads="1"/>
          </p:cNvSpPr>
          <p:nvPr>
            <p:custDataLst>
              <p:tags r:id="rId9"/>
            </p:custDataLst>
          </p:nvPr>
        </p:nvSpPr>
        <p:spPr bwMode="auto">
          <a:xfrm>
            <a:off x="8839201" y="20193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7178" name="Oval 13"/>
          <p:cNvSpPr>
            <a:spLocks noChangeArrowheads="1"/>
          </p:cNvSpPr>
          <p:nvPr>
            <p:custDataLst>
              <p:tags r:id="rId10"/>
            </p:custDataLst>
          </p:nvPr>
        </p:nvSpPr>
        <p:spPr bwMode="auto">
          <a:xfrm>
            <a:off x="7086601" y="20193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7179" name="Oval 14"/>
          <p:cNvSpPr>
            <a:spLocks noChangeArrowheads="1"/>
          </p:cNvSpPr>
          <p:nvPr>
            <p:custDataLst>
              <p:tags r:id="rId11"/>
            </p:custDataLst>
          </p:nvPr>
        </p:nvSpPr>
        <p:spPr bwMode="auto">
          <a:xfrm>
            <a:off x="5334001" y="20193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7180" name="Oval 15"/>
          <p:cNvSpPr>
            <a:spLocks noChangeArrowheads="1"/>
          </p:cNvSpPr>
          <p:nvPr>
            <p:custDataLst>
              <p:tags r:id="rId12"/>
            </p:custDataLst>
          </p:nvPr>
        </p:nvSpPr>
        <p:spPr bwMode="auto">
          <a:xfrm>
            <a:off x="3581401" y="20193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6" name="Rectangle 26">
            <a:extLst>
              <a:ext uri="{FF2B5EF4-FFF2-40B4-BE49-F238E27FC236}">
                <a16:creationId xmlns:a16="http://schemas.microsoft.com/office/drawing/2014/main" id="{2FFE1002-E844-3642-A0B9-10BEEFD39A80}"/>
              </a:ext>
            </a:extLst>
          </p:cNvPr>
          <p:cNvSpPr/>
          <p:nvPr>
            <p:custDataLst>
              <p:tags r:id="rId1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4"/>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TextBox 2">
            <a:extLst>
              <a:ext uri="{FF2B5EF4-FFF2-40B4-BE49-F238E27FC236}">
                <a16:creationId xmlns:a16="http://schemas.microsoft.com/office/drawing/2014/main" id="{9B1CDB59-1E2D-4B32-B789-2E812DAAAEF9}"/>
              </a:ext>
            </a:extLst>
          </p:cNvPr>
          <p:cNvSpPr txBox="1"/>
          <p:nvPr>
            <p:custDataLst>
              <p:tags r:id="rId15"/>
            </p:custDataLst>
          </p:nvPr>
        </p:nvSpPr>
        <p:spPr>
          <a:xfrm>
            <a:off x="1036958" y="476802"/>
            <a:ext cx="5059042"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12247265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03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Diagonal Corner Rectangle 13">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194"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8195"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8196"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8197"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8198"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8199"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8200" name="Oval 8"/>
          <p:cNvSpPr>
            <a:spLocks noChangeArrowheads="1"/>
          </p:cNvSpPr>
          <p:nvPr>
            <p:custDataLst>
              <p:tags r:id="rId8"/>
            </p:custDataLst>
          </p:nvPr>
        </p:nvSpPr>
        <p:spPr bwMode="auto">
          <a:xfrm>
            <a:off x="1981200" y="19812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8201" name="Oval 17"/>
          <p:cNvSpPr>
            <a:spLocks noChangeArrowheads="1"/>
          </p:cNvSpPr>
          <p:nvPr>
            <p:custDataLst>
              <p:tags r:id="rId9"/>
            </p:custDataLst>
          </p:nvPr>
        </p:nvSpPr>
        <p:spPr bwMode="auto">
          <a:xfrm>
            <a:off x="3647660" y="2004392"/>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5" name="Rectangle 26">
            <a:extLst>
              <a:ext uri="{FF2B5EF4-FFF2-40B4-BE49-F238E27FC236}">
                <a16:creationId xmlns:a16="http://schemas.microsoft.com/office/drawing/2014/main" id="{2FFE1002-E844-3642-A0B9-10BEEFD39A80}"/>
              </a:ext>
            </a:extLst>
          </p:cNvPr>
          <p:cNvSpPr/>
          <p:nvPr>
            <p:custDataLst>
              <p:tags r:id="rId10"/>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7" name="TextBox 2">
            <a:extLst>
              <a:ext uri="{FF2B5EF4-FFF2-40B4-BE49-F238E27FC236}">
                <a16:creationId xmlns:a16="http://schemas.microsoft.com/office/drawing/2014/main" id="{6C31152F-6E5E-41D0-A7C8-D92AD348C9F2}"/>
              </a:ext>
            </a:extLst>
          </p:cNvPr>
          <p:cNvSpPr txBox="1"/>
          <p:nvPr>
            <p:custDataLst>
              <p:tags r:id="rId12"/>
            </p:custDataLst>
          </p:nvPr>
        </p:nvSpPr>
        <p:spPr>
          <a:xfrm>
            <a:off x="1036958" y="443553"/>
            <a:ext cx="5059042"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139807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9D06A13A-FFE8-4F3C-9645-E745E7B174BE}"/>
              </a:ext>
            </a:extLst>
          </p:cNvPr>
          <p:cNvSpPr txBox="1"/>
          <p:nvPr>
            <p:custDataLst>
              <p:tags r:id="rId2"/>
            </p:custDataLst>
          </p:nvPr>
        </p:nvSpPr>
        <p:spPr>
          <a:xfrm>
            <a:off x="723900" y="1580311"/>
            <a:ext cx="10867869"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a:cs typeface="Arial"/>
              </a:rPr>
              <a:t>​</a:t>
            </a:r>
            <a:r>
              <a:rPr lang="fr-CA" sz="2400" b="1">
                <a:cs typeface="Arial"/>
              </a:rPr>
              <a:t>	</a:t>
            </a:r>
          </a:p>
          <a:p>
            <a:r>
              <a:rPr lang="fr-CA" sz="2400" b="1">
                <a:cs typeface="Arial"/>
              </a:rPr>
              <a:t>	</a:t>
            </a:r>
            <a:r>
              <a:rPr lang="fr-CA" sz="2400">
                <a:cs typeface="Arial"/>
              </a:rPr>
              <a:t>Vidéo – </a:t>
            </a:r>
            <a:r>
              <a:rPr lang="fr-CA" sz="2000" i="1">
                <a:effectLst/>
                <a:latin typeface="Open Sans"/>
              </a:rPr>
              <a:t>L’ordre croissant et décroissant </a:t>
            </a:r>
            <a:r>
              <a:rPr lang="fr-CA" sz="2000">
                <a:effectLst/>
                <a:latin typeface="Open Sans"/>
              </a:rPr>
              <a:t>(Tirée de Matière à emporter)</a:t>
            </a:r>
            <a:endParaRPr lang="fr-CA" sz="2000" i="1">
              <a:effectLst/>
              <a:latin typeface="Open Sans"/>
            </a:endParaRPr>
          </a:p>
          <a:p>
            <a:endParaRPr lang="fr-CA" sz="2000" b="1">
              <a:cs typeface="Arial"/>
            </a:endParaRPr>
          </a:p>
          <a:p>
            <a:r>
              <a:rPr lang="fr-CA" sz="2400">
                <a:cs typeface="Arial"/>
              </a:rPr>
              <a:t>Visionner la vidéo jusqu’à </a:t>
            </a:r>
            <a:r>
              <a:rPr lang="fr-CA" sz="2400" b="1">
                <a:cs typeface="Arial"/>
              </a:rPr>
              <a:t>2:48</a:t>
            </a:r>
            <a:r>
              <a:rPr lang="fr-CA" sz="2400">
                <a:cs typeface="Arial"/>
              </a:rPr>
              <a:t> avec les élèves ou vous en inspirer pour présenter des collections.</a:t>
            </a:r>
          </a:p>
          <a:p>
            <a:endParaRPr lang="fr-CA" sz="2400">
              <a:cs typeface="Arial"/>
            </a:endParaRPr>
          </a:p>
          <a:p>
            <a:r>
              <a:rPr lang="fr-CA" sz="2400">
                <a:cs typeface="Arial"/>
              </a:rPr>
              <a:t>Faire un arrêt à </a:t>
            </a:r>
            <a:r>
              <a:rPr lang="fr-CA" sz="2400" b="1">
                <a:cs typeface="Arial"/>
              </a:rPr>
              <a:t>2:48</a:t>
            </a:r>
            <a:r>
              <a:rPr lang="fr-CA" sz="2400">
                <a:cs typeface="Arial"/>
              </a:rPr>
              <a:t> et demander aux élèves de réagir à la question de Madame Isabelle et inviter-les à expliquer leur raisonnement.</a:t>
            </a:r>
          </a:p>
          <a:p>
            <a:endParaRPr lang="fr-CA" sz="2400">
              <a:cs typeface="Arial"/>
            </a:endParaRPr>
          </a:p>
          <a:p>
            <a:r>
              <a:rPr lang="fr-CA" sz="2400">
                <a:cs typeface="Arial"/>
              </a:rPr>
              <a:t>Reprendre la vidéo jusqu’à </a:t>
            </a:r>
            <a:r>
              <a:rPr lang="fr-CA" sz="2400" b="1">
                <a:cs typeface="Arial"/>
              </a:rPr>
              <a:t>3:05</a:t>
            </a:r>
            <a:r>
              <a:rPr lang="fr-CA" sz="2400">
                <a:cs typeface="Arial"/>
              </a:rPr>
              <a:t> pour voir la réponse de Madame Isabelle</a:t>
            </a:r>
            <a:r>
              <a:rPr lang="fr-CA" sz="2400" i="1">
                <a:cs typeface="Arial"/>
              </a:rPr>
              <a:t>.</a:t>
            </a:r>
          </a:p>
          <a:p>
            <a:endParaRPr lang="fr-CA" sz="2400" i="1">
              <a:cs typeface="Arial"/>
            </a:endParaRPr>
          </a:p>
          <a:p>
            <a:r>
              <a:rPr lang="fr-CA" sz="2400">
                <a:cs typeface="Arial"/>
              </a:rPr>
              <a:t>Cette vidéo pourra être reprise à d’autres moments dans le scénario.</a:t>
            </a:r>
          </a:p>
          <a:p>
            <a:endParaRPr lang="fr-CA" sz="2400">
              <a:cs typeface="Arial"/>
            </a:endParaRPr>
          </a:p>
        </p:txBody>
      </p:sp>
      <p:sp>
        <p:nvSpPr>
          <p:cNvPr id="4" name="ZoneTexte 3"/>
          <p:cNvSpPr txBox="1"/>
          <p:nvPr>
            <p:custDataLst>
              <p:tags r:id="rId3"/>
            </p:custDataLst>
          </p:nvPr>
        </p:nvSpPr>
        <p:spPr>
          <a:xfrm>
            <a:off x="1036958" y="1037413"/>
            <a:ext cx="8870731" cy="800219"/>
          </a:xfrm>
          <a:prstGeom prst="rect">
            <a:avLst/>
          </a:prstGeom>
          <a:noFill/>
        </p:spPr>
        <p:txBody>
          <a:bodyPr wrap="square" rtlCol="0">
            <a:spAutoFit/>
          </a:bodyPr>
          <a:lstStyle/>
          <a:p>
            <a:r>
              <a:rPr lang="fr-CA" sz="2800" b="1">
                <a:solidFill>
                  <a:schemeClr val="accent6"/>
                </a:solidFill>
                <a:cs typeface="Arial"/>
              </a:rPr>
              <a:t>Démarche et conseils </a:t>
            </a:r>
            <a:r>
              <a:rPr lang="fr-CA">
                <a:cs typeface="Segoe UI"/>
              </a:rPr>
              <a:t>​</a:t>
            </a:r>
          </a:p>
          <a:p>
            <a:endParaRPr lang="en-CA"/>
          </a:p>
        </p:txBody>
      </p:sp>
      <p:pic>
        <p:nvPicPr>
          <p:cNvPr id="5" name="Image 4">
            <a:hlinkClick r:id="rId11"/>
          </p:cNvPr>
          <p:cNvPicPr>
            <a:picLocks noChangeAspect="1"/>
          </p:cNvPicPr>
          <p:nvPr>
            <p:custDataLst>
              <p:tags r:id="rId4"/>
            </p:custDataLst>
          </p:nvPr>
        </p:nvPicPr>
        <p:blipFill>
          <a:blip r:embed="rId12">
            <a:clrChange>
              <a:clrFrom>
                <a:srgbClr val="FFFFFF"/>
              </a:clrFrom>
              <a:clrTo>
                <a:srgbClr val="FFFFFF">
                  <a:alpha val="0"/>
                </a:srgbClr>
              </a:clrTo>
            </a:clrChange>
          </a:blip>
          <a:stretch>
            <a:fillRect/>
          </a:stretch>
        </p:blipFill>
        <p:spPr>
          <a:xfrm>
            <a:off x="558737" y="1606101"/>
            <a:ext cx="1085850" cy="1045861"/>
          </a:xfrm>
          <a:prstGeom prst="rect">
            <a:avLst/>
          </a:prstGeom>
        </p:spPr>
      </p:pic>
      <p:sp>
        <p:nvSpPr>
          <p:cNvPr id="8" name="TextBox 12">
            <a:extLst>
              <a:ext uri="{FF2B5EF4-FFF2-40B4-BE49-F238E27FC236}">
                <a16:creationId xmlns:a16="http://schemas.microsoft.com/office/drawing/2014/main" id="{5426E6A3-570D-9245-B1C4-C4CA4683A894}"/>
              </a:ext>
            </a:extLst>
          </p:cNvPr>
          <p:cNvSpPr txBox="1"/>
          <p:nvPr>
            <p:custDataLst>
              <p:tags r:id="rId5"/>
            </p:custDataLst>
          </p:nvPr>
        </p:nvSpPr>
        <p:spPr>
          <a:xfrm>
            <a:off x="1036702" y="437422"/>
            <a:ext cx="8426129" cy="461665"/>
          </a:xfrm>
          <a:prstGeom prst="rect">
            <a:avLst/>
          </a:prstGeom>
          <a:solidFill>
            <a:srgbClr val="70AD47"/>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cs typeface="Cavolini"/>
              </a:rPr>
              <a:t>Mise </a:t>
            </a:r>
            <a:r>
              <a:rPr lang="en-US" sz="2400" dirty="0" err="1">
                <a:solidFill>
                  <a:prstClr val="white"/>
                </a:solidFill>
                <a:cs typeface="Cavolini"/>
              </a:rPr>
              <a:t>en</a:t>
            </a:r>
            <a:r>
              <a:rPr lang="en-US" sz="2400" dirty="0">
                <a:solidFill>
                  <a:prstClr val="white"/>
                </a:solidFill>
                <a:cs typeface="Cavolini"/>
              </a:rPr>
              <a:t> situation – Les collections de Madame Isabelle </a:t>
            </a:r>
          </a:p>
        </p:txBody>
      </p:sp>
      <p:sp>
        <p:nvSpPr>
          <p:cNvPr id="9" name="Rectangle 26">
            <a:extLst>
              <a:ext uri="{FF2B5EF4-FFF2-40B4-BE49-F238E27FC236}">
                <a16:creationId xmlns:a16="http://schemas.microsoft.com/office/drawing/2014/main" id="{2FFE1002-E844-3642-A0B9-10BEEFD39A80}"/>
              </a:ext>
            </a:extLst>
          </p:cNvPr>
          <p:cNvSpPr/>
          <p:nvPr>
            <p:custDataLst>
              <p:tags r:id="rId6"/>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Calibri"/>
                <a:ea typeface="+mn-ea"/>
                <a:cs typeface="+mn-cs"/>
              </a:rPr>
              <a:t>1</a:t>
            </a:r>
          </a:p>
        </p:txBody>
      </p:sp>
      <p:sp>
        <p:nvSpPr>
          <p:cNvPr id="10" name="TextBox 3">
            <a:extLst>
              <a:ext uri="{FF2B5EF4-FFF2-40B4-BE49-F238E27FC236}">
                <a16:creationId xmlns:a16="http://schemas.microsoft.com/office/drawing/2014/main" id="{0FBAF223-B619-4446-AEE8-2CFA6713CCD2}"/>
              </a:ext>
            </a:extLst>
          </p:cNvPr>
          <p:cNvSpPr txBox="1"/>
          <p:nvPr>
            <p:custDataLst>
              <p:tags r:id="rId7"/>
            </p:custDataLst>
          </p:nvPr>
        </p:nvSpPr>
        <p:spPr>
          <a:xfrm>
            <a:off x="289116" y="6372395"/>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Images : Clipart.com</a:t>
            </a:r>
            <a:endParaRPr kumimoji="0" lang="en-US" sz="8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8467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3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Diagonal Corner Rectangle 17">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218"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19"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0"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1"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2"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3"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4" name="Oval 8"/>
          <p:cNvSpPr>
            <a:spLocks noChangeArrowheads="1"/>
          </p:cNvSpPr>
          <p:nvPr>
            <p:custDataLst>
              <p:tags r:id="rId8"/>
            </p:custDataLst>
          </p:nvPr>
        </p:nvSpPr>
        <p:spPr bwMode="auto">
          <a:xfrm>
            <a:off x="19812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5" name="Oval 13"/>
          <p:cNvSpPr>
            <a:spLocks noChangeArrowheads="1"/>
          </p:cNvSpPr>
          <p:nvPr>
            <p:custDataLst>
              <p:tags r:id="rId9"/>
            </p:custDataLst>
          </p:nvPr>
        </p:nvSpPr>
        <p:spPr bwMode="auto">
          <a:xfrm>
            <a:off x="1981200" y="38862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6" name="Oval 14"/>
          <p:cNvSpPr>
            <a:spLocks noChangeArrowheads="1"/>
          </p:cNvSpPr>
          <p:nvPr>
            <p:custDataLst>
              <p:tags r:id="rId10"/>
            </p:custDataLst>
          </p:nvPr>
        </p:nvSpPr>
        <p:spPr bwMode="auto">
          <a:xfrm>
            <a:off x="88392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7" name="Oval 15"/>
          <p:cNvSpPr>
            <a:spLocks noChangeArrowheads="1"/>
          </p:cNvSpPr>
          <p:nvPr>
            <p:custDataLst>
              <p:tags r:id="rId11"/>
            </p:custDataLst>
          </p:nvPr>
        </p:nvSpPr>
        <p:spPr bwMode="auto">
          <a:xfrm>
            <a:off x="70866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8" name="Oval 16"/>
          <p:cNvSpPr>
            <a:spLocks noChangeArrowheads="1"/>
          </p:cNvSpPr>
          <p:nvPr>
            <p:custDataLst>
              <p:tags r:id="rId12"/>
            </p:custDataLst>
          </p:nvPr>
        </p:nvSpPr>
        <p:spPr bwMode="auto">
          <a:xfrm>
            <a:off x="53340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9" name="Oval 17"/>
          <p:cNvSpPr>
            <a:spLocks noChangeArrowheads="1"/>
          </p:cNvSpPr>
          <p:nvPr>
            <p:custDataLst>
              <p:tags r:id="rId13"/>
            </p:custDataLst>
          </p:nvPr>
        </p:nvSpPr>
        <p:spPr bwMode="auto">
          <a:xfrm>
            <a:off x="3581400" y="2039086"/>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9" name="Rectangle 26">
            <a:extLst>
              <a:ext uri="{FF2B5EF4-FFF2-40B4-BE49-F238E27FC236}">
                <a16:creationId xmlns:a16="http://schemas.microsoft.com/office/drawing/2014/main" id="{2FFE1002-E844-3642-A0B9-10BEEFD39A80}"/>
              </a:ext>
            </a:extLst>
          </p:cNvPr>
          <p:cNvSpPr/>
          <p:nvPr>
            <p:custDataLst>
              <p:tags r:id="rId1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0"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1" name="TextBox 2">
            <a:extLst>
              <a:ext uri="{FF2B5EF4-FFF2-40B4-BE49-F238E27FC236}">
                <a16:creationId xmlns:a16="http://schemas.microsoft.com/office/drawing/2014/main" id="{7ABF831B-3A26-48AD-8EE9-170F9AE080CD}"/>
              </a:ext>
            </a:extLst>
          </p:cNvPr>
          <p:cNvSpPr txBox="1"/>
          <p:nvPr>
            <p:custDataLst>
              <p:tags r:id="rId16"/>
            </p:custDataLst>
          </p:nvPr>
        </p:nvSpPr>
        <p:spPr>
          <a:xfrm>
            <a:off x="1036958" y="506105"/>
            <a:ext cx="4884871"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2146534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Diagonal Corner Rectangle 18">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242"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43"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0244"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0245"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0246"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0247"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0248" name="Oval 8"/>
          <p:cNvSpPr>
            <a:spLocks noChangeArrowheads="1"/>
          </p:cNvSpPr>
          <p:nvPr>
            <p:custDataLst>
              <p:tags r:id="rId8"/>
            </p:custDataLst>
          </p:nvPr>
        </p:nvSpPr>
        <p:spPr bwMode="auto">
          <a:xfrm>
            <a:off x="19812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49" name="Oval 12"/>
          <p:cNvSpPr>
            <a:spLocks noChangeArrowheads="1"/>
          </p:cNvSpPr>
          <p:nvPr>
            <p:custDataLst>
              <p:tags r:id="rId9"/>
            </p:custDataLst>
          </p:nvPr>
        </p:nvSpPr>
        <p:spPr bwMode="auto">
          <a:xfrm>
            <a:off x="3657600" y="38862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50" name="Oval 13"/>
          <p:cNvSpPr>
            <a:spLocks noChangeArrowheads="1"/>
          </p:cNvSpPr>
          <p:nvPr>
            <p:custDataLst>
              <p:tags r:id="rId10"/>
            </p:custDataLst>
          </p:nvPr>
        </p:nvSpPr>
        <p:spPr bwMode="auto">
          <a:xfrm>
            <a:off x="1981200" y="38862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51" name="Oval 14"/>
          <p:cNvSpPr>
            <a:spLocks noChangeArrowheads="1"/>
          </p:cNvSpPr>
          <p:nvPr>
            <p:custDataLst>
              <p:tags r:id="rId11"/>
            </p:custDataLst>
          </p:nvPr>
        </p:nvSpPr>
        <p:spPr bwMode="auto">
          <a:xfrm>
            <a:off x="88392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52" name="Oval 15"/>
          <p:cNvSpPr>
            <a:spLocks noChangeArrowheads="1"/>
          </p:cNvSpPr>
          <p:nvPr>
            <p:custDataLst>
              <p:tags r:id="rId12"/>
            </p:custDataLst>
          </p:nvPr>
        </p:nvSpPr>
        <p:spPr bwMode="auto">
          <a:xfrm>
            <a:off x="70866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53" name="Oval 16"/>
          <p:cNvSpPr>
            <a:spLocks noChangeArrowheads="1"/>
          </p:cNvSpPr>
          <p:nvPr>
            <p:custDataLst>
              <p:tags r:id="rId13"/>
            </p:custDataLst>
          </p:nvPr>
        </p:nvSpPr>
        <p:spPr bwMode="auto">
          <a:xfrm>
            <a:off x="53340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0254" name="Oval 17"/>
          <p:cNvSpPr>
            <a:spLocks noChangeArrowheads="1"/>
          </p:cNvSpPr>
          <p:nvPr>
            <p:custDataLst>
              <p:tags r:id="rId14"/>
            </p:custDataLst>
          </p:nvPr>
        </p:nvSpPr>
        <p:spPr bwMode="auto">
          <a:xfrm>
            <a:off x="35814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20" name="Rectangle 26">
            <a:extLst>
              <a:ext uri="{FF2B5EF4-FFF2-40B4-BE49-F238E27FC236}">
                <a16:creationId xmlns:a16="http://schemas.microsoft.com/office/drawing/2014/main" id="{2FFE1002-E844-3642-A0B9-10BEEFD39A80}"/>
              </a:ext>
            </a:extLst>
          </p:cNvPr>
          <p:cNvSpPr/>
          <p:nvPr>
            <p:custDataLst>
              <p:tags r:id="rId1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1"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6"/>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2" name="TextBox 2">
            <a:extLst>
              <a:ext uri="{FF2B5EF4-FFF2-40B4-BE49-F238E27FC236}">
                <a16:creationId xmlns:a16="http://schemas.microsoft.com/office/drawing/2014/main" id="{57107B49-0B67-493F-ACAD-82E7F653E65B}"/>
              </a:ext>
            </a:extLst>
          </p:cNvPr>
          <p:cNvSpPr txBox="1"/>
          <p:nvPr>
            <p:custDataLst>
              <p:tags r:id="rId17"/>
            </p:custDataLst>
          </p:nvPr>
        </p:nvSpPr>
        <p:spPr>
          <a:xfrm>
            <a:off x="1036958" y="502476"/>
            <a:ext cx="4913899"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2086386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01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Diagonal Corner Rectangle 17">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218"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19"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0"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1"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2"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3"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224" name="Oval 8"/>
          <p:cNvSpPr>
            <a:spLocks noChangeArrowheads="1"/>
          </p:cNvSpPr>
          <p:nvPr>
            <p:custDataLst>
              <p:tags r:id="rId8"/>
            </p:custDataLst>
          </p:nvPr>
        </p:nvSpPr>
        <p:spPr bwMode="auto">
          <a:xfrm>
            <a:off x="19812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5" name="Oval 13"/>
          <p:cNvSpPr>
            <a:spLocks noChangeArrowheads="1"/>
          </p:cNvSpPr>
          <p:nvPr>
            <p:custDataLst>
              <p:tags r:id="rId9"/>
            </p:custDataLst>
          </p:nvPr>
        </p:nvSpPr>
        <p:spPr bwMode="auto">
          <a:xfrm>
            <a:off x="1981200" y="38862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6" name="Oval 14"/>
          <p:cNvSpPr>
            <a:spLocks noChangeArrowheads="1"/>
          </p:cNvSpPr>
          <p:nvPr>
            <p:custDataLst>
              <p:tags r:id="rId10"/>
            </p:custDataLst>
          </p:nvPr>
        </p:nvSpPr>
        <p:spPr bwMode="auto">
          <a:xfrm>
            <a:off x="88392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7" name="Oval 15"/>
          <p:cNvSpPr>
            <a:spLocks noChangeArrowheads="1"/>
          </p:cNvSpPr>
          <p:nvPr>
            <p:custDataLst>
              <p:tags r:id="rId11"/>
            </p:custDataLst>
          </p:nvPr>
        </p:nvSpPr>
        <p:spPr bwMode="auto">
          <a:xfrm>
            <a:off x="70866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8" name="Oval 16"/>
          <p:cNvSpPr>
            <a:spLocks noChangeArrowheads="1"/>
          </p:cNvSpPr>
          <p:nvPr>
            <p:custDataLst>
              <p:tags r:id="rId12"/>
            </p:custDataLst>
          </p:nvPr>
        </p:nvSpPr>
        <p:spPr bwMode="auto">
          <a:xfrm>
            <a:off x="53340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9229" name="Oval 17"/>
          <p:cNvSpPr>
            <a:spLocks noChangeArrowheads="1"/>
          </p:cNvSpPr>
          <p:nvPr>
            <p:custDataLst>
              <p:tags r:id="rId13"/>
            </p:custDataLst>
          </p:nvPr>
        </p:nvSpPr>
        <p:spPr bwMode="auto">
          <a:xfrm>
            <a:off x="35814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9" name="Rectangle 26">
            <a:extLst>
              <a:ext uri="{FF2B5EF4-FFF2-40B4-BE49-F238E27FC236}">
                <a16:creationId xmlns:a16="http://schemas.microsoft.com/office/drawing/2014/main" id="{2FFE1002-E844-3642-A0B9-10BEEFD39A80}"/>
              </a:ext>
            </a:extLst>
          </p:cNvPr>
          <p:cNvSpPr/>
          <p:nvPr>
            <p:custDataLst>
              <p:tags r:id="rId1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0"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1" name="TextBox 2">
            <a:extLst>
              <a:ext uri="{FF2B5EF4-FFF2-40B4-BE49-F238E27FC236}">
                <a16:creationId xmlns:a16="http://schemas.microsoft.com/office/drawing/2014/main" id="{B5B2A063-4CF4-44CC-992A-E0408AF6E5DB}"/>
              </a:ext>
            </a:extLst>
          </p:cNvPr>
          <p:cNvSpPr txBox="1"/>
          <p:nvPr>
            <p:custDataLst>
              <p:tags r:id="rId16"/>
            </p:custDataLst>
          </p:nvPr>
        </p:nvSpPr>
        <p:spPr>
          <a:xfrm>
            <a:off x="1036958" y="439955"/>
            <a:ext cx="4899385"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682557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2599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BFA02294-7002-6347-BD03-F6D435E893BC}"/>
              </a:ext>
            </a:extLst>
          </p:cNvPr>
          <p:cNvSpPr/>
          <p:nvPr>
            <p:custDataLst>
              <p:tags r:id="rId1"/>
            </p:custDataLst>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266" name="Rectangle 2"/>
          <p:cNvSpPr>
            <a:spLocks noChangeArrowheads="1"/>
          </p:cNvSpPr>
          <p:nvPr>
            <p:custDataLst>
              <p:tags r:id="rId2"/>
            </p:custDataLst>
          </p:nvPr>
        </p:nvSpPr>
        <p:spPr bwMode="auto">
          <a:xfrm>
            <a:off x="1828800" y="1752600"/>
            <a:ext cx="8534400" cy="3733800"/>
          </a:xfrm>
          <a:prstGeom prst="rect">
            <a:avLst/>
          </a:prstGeom>
          <a:solidFill>
            <a:schemeClr val="accent2"/>
          </a:solidFill>
          <a:ln w="762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1267" name="Line 3"/>
          <p:cNvSpPr>
            <a:spLocks noChangeShapeType="1"/>
          </p:cNvSpPr>
          <p:nvPr>
            <p:custDataLst>
              <p:tags r:id="rId3"/>
            </p:custDataLst>
          </p:nvPr>
        </p:nvSpPr>
        <p:spPr bwMode="auto">
          <a:xfrm>
            <a:off x="1828800" y="3581400"/>
            <a:ext cx="853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1268" name="Line 4"/>
          <p:cNvSpPr>
            <a:spLocks noChangeShapeType="1"/>
          </p:cNvSpPr>
          <p:nvPr>
            <p:custDataLst>
              <p:tags r:id="rId4"/>
            </p:custDataLst>
          </p:nvPr>
        </p:nvSpPr>
        <p:spPr bwMode="auto">
          <a:xfrm>
            <a:off x="3429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1269" name="Line 5"/>
          <p:cNvSpPr>
            <a:spLocks noChangeShapeType="1"/>
          </p:cNvSpPr>
          <p:nvPr>
            <p:custDataLst>
              <p:tags r:id="rId5"/>
            </p:custDataLst>
          </p:nvPr>
        </p:nvSpPr>
        <p:spPr bwMode="auto">
          <a:xfrm>
            <a:off x="5105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1270" name="Line 6"/>
          <p:cNvSpPr>
            <a:spLocks noChangeShapeType="1"/>
          </p:cNvSpPr>
          <p:nvPr>
            <p:custDataLst>
              <p:tags r:id="rId6"/>
            </p:custDataLst>
          </p:nvPr>
        </p:nvSpPr>
        <p:spPr bwMode="auto">
          <a:xfrm>
            <a:off x="68580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1271" name="Line 7"/>
          <p:cNvSpPr>
            <a:spLocks noChangeShapeType="1"/>
          </p:cNvSpPr>
          <p:nvPr>
            <p:custDataLst>
              <p:tags r:id="rId7"/>
            </p:custDataLst>
          </p:nvPr>
        </p:nvSpPr>
        <p:spPr bwMode="auto">
          <a:xfrm>
            <a:off x="8534400" y="1752600"/>
            <a:ext cx="0" cy="3733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1272" name="Oval 8"/>
          <p:cNvSpPr>
            <a:spLocks noChangeArrowheads="1"/>
          </p:cNvSpPr>
          <p:nvPr>
            <p:custDataLst>
              <p:tags r:id="rId8"/>
            </p:custDataLst>
          </p:nvPr>
        </p:nvSpPr>
        <p:spPr bwMode="auto">
          <a:xfrm>
            <a:off x="19812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1273" name="Oval 16"/>
          <p:cNvSpPr>
            <a:spLocks noChangeArrowheads="1"/>
          </p:cNvSpPr>
          <p:nvPr>
            <p:custDataLst>
              <p:tags r:id="rId9"/>
            </p:custDataLst>
          </p:nvPr>
        </p:nvSpPr>
        <p:spPr bwMode="auto">
          <a:xfrm>
            <a:off x="53340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1274" name="Oval 17"/>
          <p:cNvSpPr>
            <a:spLocks noChangeArrowheads="1"/>
          </p:cNvSpPr>
          <p:nvPr>
            <p:custDataLst>
              <p:tags r:id="rId10"/>
            </p:custDataLst>
          </p:nvPr>
        </p:nvSpPr>
        <p:spPr bwMode="auto">
          <a:xfrm>
            <a:off x="3581400" y="2057400"/>
            <a:ext cx="1295400" cy="1295400"/>
          </a:xfrm>
          <a:prstGeom prst="ellipse">
            <a:avLst/>
          </a:prstGeom>
          <a:solidFill>
            <a:srgbClr val="99FFCC"/>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14" name="Rectangle 26">
            <a:extLst>
              <a:ext uri="{FF2B5EF4-FFF2-40B4-BE49-F238E27FC236}">
                <a16:creationId xmlns:a16="http://schemas.microsoft.com/office/drawing/2014/main" id="{2FFE1002-E844-3642-A0B9-10BEEFD39A80}"/>
              </a:ext>
            </a:extLst>
          </p:cNvPr>
          <p:cNvSpPr/>
          <p:nvPr>
            <p:custDataLst>
              <p:tags r:id="rId11"/>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6"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2"/>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2">
            <a:extLst>
              <a:ext uri="{FF2B5EF4-FFF2-40B4-BE49-F238E27FC236}">
                <a16:creationId xmlns:a16="http://schemas.microsoft.com/office/drawing/2014/main" id="{28304AF6-2CBC-404F-9EB0-5FC12B00C28F}"/>
              </a:ext>
            </a:extLst>
          </p:cNvPr>
          <p:cNvSpPr txBox="1"/>
          <p:nvPr>
            <p:custDataLst>
              <p:tags r:id="rId13"/>
            </p:custDataLst>
          </p:nvPr>
        </p:nvSpPr>
        <p:spPr>
          <a:xfrm>
            <a:off x="1036958" y="502476"/>
            <a:ext cx="4841328"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Cartes à 10 points</a:t>
            </a:r>
            <a:endParaRPr lang="fr-CA" sz="2400" dirty="0">
              <a:solidFill>
                <a:schemeClr val="bg1"/>
              </a:solidFill>
              <a:cs typeface="Cavolini"/>
            </a:endParaRPr>
          </a:p>
        </p:txBody>
      </p:sp>
    </p:spTree>
    <p:extLst>
      <p:ext uri="{BB962C8B-B14F-4D97-AF65-F5344CB8AC3E}">
        <p14:creationId xmlns:p14="http://schemas.microsoft.com/office/powerpoint/2010/main" val="4192303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955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31E26A47-ABCB-48B1-9796-04B6F19083D1}"/>
              </a:ext>
            </a:extLst>
          </p:cNvPr>
          <p:cNvSpPr txBox="1"/>
          <p:nvPr>
            <p:custDataLst>
              <p:tags r:id="rId2"/>
            </p:custDataLst>
          </p:nvPr>
        </p:nvSpPr>
        <p:spPr>
          <a:xfrm>
            <a:off x="520900" y="1363261"/>
            <a:ext cx="11331466"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CA" sz="2800" b="0" i="0" u="none" strike="noStrike" kern="1200" cap="none" spc="0" normalizeH="0" baseline="0" noProof="0" dirty="0">
                <a:ln>
                  <a:noFill/>
                </a:ln>
                <a:solidFill>
                  <a:srgbClr val="444444"/>
                </a:solidFill>
                <a:effectLst/>
                <a:uLnTx/>
                <a:uFillTx/>
                <a:latin typeface="Calibri"/>
                <a:ea typeface="+mn-ea"/>
                <a:cs typeface="Segoe UI"/>
              </a:rPr>
              <a:t>​</a:t>
            </a:r>
            <a:r>
              <a:rPr kumimoji="0" lang="fr-FR" sz="2800" b="0" i="0" u="none" strike="noStrike" kern="1200" cap="none" spc="0" normalizeH="0" baseline="0" noProof="0" dirty="0" smtClean="0">
                <a:ln>
                  <a:noFill/>
                </a:ln>
                <a:solidFill>
                  <a:prstClr val="black"/>
                </a:solidFill>
                <a:effectLst/>
                <a:uLnTx/>
                <a:uFillTx/>
                <a:latin typeface="Calibri"/>
                <a:ea typeface="+mn-ea"/>
                <a:cs typeface="Segoe UI"/>
              </a:rPr>
              <a:t>​</a:t>
            </a:r>
            <a:r>
              <a:rPr kumimoji="0" lang="fr-FR" b="0" i="0" u="none" strike="noStrike" kern="1200" cap="none" spc="0" normalizeH="0" baseline="0" noProof="0" dirty="0" smtClean="0">
                <a:ln>
                  <a:noFill/>
                </a:ln>
                <a:solidFill>
                  <a:prstClr val="black"/>
                </a:solidFill>
                <a:effectLst/>
                <a:uLnTx/>
                <a:uFillTx/>
                <a:latin typeface="Calibri"/>
                <a:ea typeface="+mn-ea"/>
                <a:cs typeface="Segoe UI"/>
              </a:rPr>
              <a:t>Présenter la diapositive 23</a:t>
            </a:r>
          </a:p>
          <a:p>
            <a:r>
              <a:rPr lang="fr-CA" dirty="0" smtClean="0"/>
              <a:t>La </a:t>
            </a:r>
            <a:r>
              <a:rPr lang="fr-CA" dirty="0"/>
              <a:t>routine Splat consiste à : </a:t>
            </a:r>
          </a:p>
          <a:p>
            <a:pPr marL="342900" indent="-342900">
              <a:buFont typeface="+mj-lt"/>
              <a:buAutoNum type="arabicPeriod"/>
            </a:pPr>
            <a:r>
              <a:rPr lang="fr-CA" dirty="0"/>
              <a:t>Présenter un arrangement de points aux élèves et les inviter à reconnaître globalement ou à dénombrer la quantité de points en posant des questions telles que: </a:t>
            </a:r>
          </a:p>
          <a:p>
            <a:pPr marL="1200150" lvl="2" indent="-285750">
              <a:buFont typeface="Arial" panose="020B0604020202020204" pitchFamily="34" charset="0"/>
              <a:buChar char="•"/>
            </a:pPr>
            <a:r>
              <a:rPr lang="fr-CA" dirty="0"/>
              <a:t>Combien y a-t-il de points en tout? </a:t>
            </a:r>
          </a:p>
          <a:p>
            <a:pPr marL="1200150" lvl="2" indent="-285750">
              <a:buFont typeface="Arial" panose="020B0604020202020204" pitchFamily="34" charset="0"/>
              <a:buChar char="•"/>
            </a:pPr>
            <a:r>
              <a:rPr lang="fr-CA" dirty="0"/>
              <a:t>Comment le sais-tu? </a:t>
            </a:r>
          </a:p>
          <a:p>
            <a:pPr lvl="2"/>
            <a:endParaRPr lang="fr-CA" dirty="0"/>
          </a:p>
          <a:p>
            <a:pPr marL="342900" indent="-342900">
              <a:buFont typeface="+mj-lt"/>
              <a:buAutoNum type="arabicPeriod"/>
            </a:pPr>
            <a:r>
              <a:rPr lang="fr-CA" dirty="0"/>
              <a:t>Confirmer la quantité de points. </a:t>
            </a:r>
          </a:p>
          <a:p>
            <a:pPr marL="342900" indent="-342900">
              <a:buFont typeface="+mj-lt"/>
              <a:buAutoNum type="arabicPeriod"/>
            </a:pPr>
            <a:endParaRPr lang="fr-CA" dirty="0"/>
          </a:p>
          <a:p>
            <a:pPr marL="342900" indent="-342900">
              <a:buFont typeface="+mj-lt"/>
              <a:buAutoNum type="arabicPeriod"/>
            </a:pPr>
            <a:r>
              <a:rPr lang="fr-CA" dirty="0"/>
              <a:t>Faire apparaître une éclaboussure pour cacher une partie des points et poser des questions telles que :</a:t>
            </a:r>
          </a:p>
          <a:p>
            <a:pPr marL="1200150" lvl="2" indent="-285750">
              <a:buFont typeface="Arial" panose="020B0604020202020204" pitchFamily="34" charset="0"/>
              <a:buChar char="•"/>
            </a:pPr>
            <a:r>
              <a:rPr lang="fr-CA" dirty="0"/>
              <a:t>Combien y a-t-il de points bleus sous l’éclaboussure? </a:t>
            </a:r>
          </a:p>
          <a:p>
            <a:pPr marL="1200150" lvl="2" indent="-285750">
              <a:buFont typeface="Arial" panose="020B0604020202020204" pitchFamily="34" charset="0"/>
              <a:buChar char="•"/>
            </a:pPr>
            <a:r>
              <a:rPr lang="fr-CA" dirty="0"/>
              <a:t>Comment le sais-tu? </a:t>
            </a:r>
          </a:p>
          <a:p>
            <a:pPr marL="1200150" lvl="2" indent="-285750">
              <a:buFont typeface="Arial" panose="020B0604020202020204" pitchFamily="34" charset="0"/>
              <a:buChar char="•"/>
            </a:pPr>
            <a:r>
              <a:rPr lang="fr-CA" dirty="0"/>
              <a:t>Y a-t-il une autre façon de le savoir? </a:t>
            </a:r>
          </a:p>
          <a:p>
            <a:pPr lvl="1"/>
            <a:endParaRPr lang="fr-CA" dirty="0"/>
          </a:p>
          <a:p>
            <a:pPr marL="342900" indent="-342900">
              <a:buFont typeface="+mj-lt"/>
              <a:buAutoNum type="arabicPeriod"/>
            </a:pPr>
            <a:r>
              <a:rPr lang="fr-CA" dirty="0"/>
              <a:t>Valider les réponses des élèves en les invitant à : </a:t>
            </a:r>
          </a:p>
          <a:p>
            <a:pPr marL="1257300" lvl="2" indent="-342900">
              <a:buFont typeface="Arial" panose="020B0604020202020204" pitchFamily="34" charset="0"/>
              <a:buChar char="•"/>
            </a:pPr>
            <a:r>
              <a:rPr lang="fr-CA" dirty="0"/>
              <a:t>regarder sous l’éclaboussure;</a:t>
            </a:r>
          </a:p>
          <a:p>
            <a:pPr marL="1257300" lvl="2" indent="-342900">
              <a:buFont typeface="Arial" panose="020B0604020202020204" pitchFamily="34" charset="0"/>
              <a:buChar char="•"/>
            </a:pPr>
            <a:r>
              <a:rPr lang="fr-CA" dirty="0"/>
              <a:t>dégager des constats à partir de l’image;</a:t>
            </a:r>
          </a:p>
          <a:p>
            <a:pPr marL="1257300" lvl="2" indent="-342900">
              <a:buFont typeface="Arial" panose="020B0604020202020204" pitchFamily="34" charset="0"/>
              <a:buChar char="•"/>
            </a:pPr>
            <a:r>
              <a:rPr lang="fr-CA" dirty="0"/>
              <a:t>expliquer leur raisonnement et suggérer des phrases </a:t>
            </a:r>
            <a:r>
              <a:rPr lang="fr-CA" dirty="0" smtClean="0"/>
              <a:t>numériques </a:t>
            </a:r>
            <a:r>
              <a:rPr lang="fr-CA" dirty="0"/>
              <a:t>qui représentent leurs constats. </a:t>
            </a:r>
          </a:p>
        </p:txBody>
      </p:sp>
      <p:sp>
        <p:nvSpPr>
          <p:cNvPr id="4" name="Rectangle 3"/>
          <p:cNvSpPr/>
          <p:nvPr>
            <p:custDataLst>
              <p:tags r:id="rId3"/>
            </p:custDataLst>
          </p:nvPr>
        </p:nvSpPr>
        <p:spPr>
          <a:xfrm>
            <a:off x="520900" y="1004088"/>
            <a:ext cx="34343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Segoe UI"/>
              </a:rPr>
              <a:t>Démarche et conseils </a:t>
            </a:r>
            <a:endParaRPr kumimoji="0" lang="fr-CA" sz="2800" b="0" i="0" u="none" strike="noStrike" kern="1200" cap="none" spc="0" normalizeH="0" baseline="0" noProof="0" dirty="0">
              <a:ln>
                <a:noFill/>
              </a:ln>
              <a:solidFill>
                <a:srgbClr val="70AD47"/>
              </a:solidFill>
              <a:effectLst/>
              <a:uLnTx/>
              <a:uFillTx/>
              <a:latin typeface="Calibri"/>
              <a:ea typeface="+mn-ea"/>
              <a:cs typeface="+mn-cs"/>
            </a:endParaRPr>
          </a:p>
        </p:txBody>
      </p:sp>
      <p:sp>
        <p:nvSpPr>
          <p:cNvPr id="6"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7" y="365779"/>
            <a:ext cx="3761793"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ea typeface="+mn-lt"/>
                <a:cs typeface="Calibri"/>
              </a:rPr>
              <a:t>Mise en situation – Splat!</a:t>
            </a:r>
          </a:p>
        </p:txBody>
      </p:sp>
      <p:sp>
        <p:nvSpPr>
          <p:cNvPr id="7" name="Rectangle 42">
            <a:extLst>
              <a:ext uri="{FF2B5EF4-FFF2-40B4-BE49-F238E27FC236}">
                <a16:creationId xmlns:a16="http://schemas.microsoft.com/office/drawing/2014/main" id="{C33399A6-C4F2-4335-8AF8-3B62FC7FDEBF}"/>
              </a:ext>
            </a:extLst>
          </p:cNvPr>
          <p:cNvSpPr/>
          <p:nvPr>
            <p:custDataLst>
              <p:tags r:id="rId5"/>
            </p:custDataLst>
          </p:nvPr>
        </p:nvSpPr>
        <p:spPr>
          <a:xfrm>
            <a:off x="209153" y="15302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2393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Segoe UI"/>
              </a:rPr>
              <a:t>​</a:t>
            </a: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5425178"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defRPr/>
            </a:pPr>
            <a:r>
              <a:rPr lang="fr-CA" sz="2400" dirty="0">
                <a:solidFill>
                  <a:prstClr val="white"/>
                </a:solidFill>
                <a:cs typeface="Cavolini"/>
              </a:rPr>
              <a:t>Mise en situation – Jojo le collectionneur </a:t>
            </a:r>
          </a:p>
        </p:txBody>
      </p:sp>
      <p:sp>
        <p:nvSpPr>
          <p:cNvPr id="7"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effectLst/>
                <a:uLnTx/>
                <a:uFillTx/>
                <a:latin typeface="Bradley Hand"/>
              </a:rPr>
              <a:t>1</a:t>
            </a:r>
          </a:p>
        </p:txBody>
      </p:sp>
      <p:sp>
        <p:nvSpPr>
          <p:cNvPr id="8" name="ZoneTexte 7">
            <a:extLst>
              <a:ext uri="{FF2B5EF4-FFF2-40B4-BE49-F238E27FC236}">
                <a16:creationId xmlns:a16="http://schemas.microsoft.com/office/drawing/2014/main" id="{92ADF21D-5F84-42A5-A3CB-AAA884582755}"/>
              </a:ext>
            </a:extLst>
          </p:cNvPr>
          <p:cNvSpPr txBox="1"/>
          <p:nvPr>
            <p:custDataLst>
              <p:tags r:id="rId6"/>
            </p:custDataLst>
          </p:nvPr>
        </p:nvSpPr>
        <p:spPr>
          <a:xfrm>
            <a:off x="694210" y="925156"/>
            <a:ext cx="7074937" cy="523220"/>
          </a:xfrm>
          <a:prstGeom prst="rect">
            <a:avLst/>
          </a:prstGeom>
          <a:noFill/>
        </p:spPr>
        <p:txBody>
          <a:bodyPr wrap="square">
            <a:spAutoFit/>
          </a:bodyPr>
          <a:lstStyle/>
          <a:p>
            <a:r>
              <a:rPr lang="fr-CA" sz="2800" b="1" dirty="0">
                <a:solidFill>
                  <a:schemeClr val="accent6"/>
                </a:solidFill>
                <a:cs typeface="Arial"/>
              </a:rPr>
              <a:t>Démarche et conseils </a:t>
            </a:r>
            <a:r>
              <a:rPr lang="fr-FR" sz="2800" dirty="0">
                <a:cs typeface="Arial"/>
              </a:rPr>
              <a:t>​</a:t>
            </a:r>
          </a:p>
        </p:txBody>
      </p:sp>
      <p:sp>
        <p:nvSpPr>
          <p:cNvPr id="9" name="Rectangle 8">
            <a:extLst>
              <a:ext uri="{FF2B5EF4-FFF2-40B4-BE49-F238E27FC236}">
                <a16:creationId xmlns:a16="http://schemas.microsoft.com/office/drawing/2014/main" id="{6F724026-2B5A-A843-9F3E-B41F4EB90726}"/>
              </a:ext>
            </a:extLst>
          </p:cNvPr>
          <p:cNvSpPr/>
          <p:nvPr>
            <p:custDataLst>
              <p:tags r:id="rId7"/>
            </p:custDataLst>
          </p:nvPr>
        </p:nvSpPr>
        <p:spPr>
          <a:xfrm>
            <a:off x="618742" y="1300988"/>
            <a:ext cx="10820610" cy="4893647"/>
          </a:xfrm>
          <a:prstGeom prst="rect">
            <a:avLst/>
          </a:prstGeom>
        </p:spPr>
        <p:txBody>
          <a:bodyPr wrap="square" lIns="91440" tIns="45720" rIns="91440" bIns="45720" anchor="t">
            <a:spAutoFit/>
          </a:bodyPr>
          <a:lstStyle/>
          <a:p>
            <a:pPr>
              <a:defRPr/>
            </a:pPr>
            <a:r>
              <a:rPr lang="fr-CA" sz="1600" dirty="0">
                <a:ea typeface="+mn-lt"/>
                <a:cs typeface="+mn-lt"/>
              </a:rPr>
              <a:t>	</a:t>
            </a:r>
          </a:p>
          <a:p>
            <a:pPr>
              <a:defRPr/>
            </a:pPr>
            <a:r>
              <a:rPr lang="fr-CA" sz="1600" dirty="0">
                <a:ea typeface="+mn-lt"/>
                <a:cs typeface="+mn-lt"/>
              </a:rPr>
              <a:t>	</a:t>
            </a:r>
            <a:r>
              <a:rPr lang="fr-CA" sz="2000" dirty="0">
                <a:ea typeface="+mn-lt"/>
                <a:cs typeface="+mn-lt"/>
              </a:rPr>
              <a:t>Présenter la vidéo de Jojo collectionneur aux élèves. Leur expliquer qu’ils vont voir une 	personne </a:t>
            </a:r>
            <a:r>
              <a:rPr lang="fr-CA" sz="2000" dirty="0" smtClean="0">
                <a:ea typeface="+mn-lt"/>
                <a:cs typeface="+mn-lt"/>
              </a:rPr>
              <a:t>raconter </a:t>
            </a:r>
            <a:r>
              <a:rPr lang="fr-CA" sz="2000" dirty="0">
                <a:ea typeface="+mn-lt"/>
                <a:cs typeface="+mn-lt"/>
              </a:rPr>
              <a:t>l’histoire d’un petit garçon qui aime collectionner. Leur expliquer que le 	narrateur raconte et dessine le début de l’histoire et 	que par la suite, il lit le texte. Pour 	accéder à la vidéo, cliquer sur l’image du livre.</a:t>
            </a:r>
          </a:p>
          <a:p>
            <a:pPr>
              <a:defRPr/>
            </a:pPr>
            <a:endParaRPr lang="fr-CA" sz="2000" dirty="0">
              <a:ea typeface="+mn-lt"/>
              <a:cs typeface="+mn-lt"/>
            </a:endParaRPr>
          </a:p>
          <a:p>
            <a:pPr>
              <a:defRPr/>
            </a:pPr>
            <a:r>
              <a:rPr lang="fr-CA" sz="2000" dirty="0">
                <a:ea typeface="+mn-lt"/>
                <a:cs typeface="+mn-lt"/>
              </a:rPr>
              <a:t>Faire des arrêts pendant la vidéo et inciter les élèves à réagir. Par exemple : Jojo a beaucoup de collections et il n’a plus de place. Qu’est-ce qu’il pourrait faire pour résoudre son problème ?</a:t>
            </a:r>
          </a:p>
          <a:p>
            <a:pPr>
              <a:defRPr/>
            </a:pPr>
            <a:endParaRPr lang="fr-CA" sz="2000" dirty="0">
              <a:ea typeface="+mn-lt"/>
              <a:cs typeface="+mn-lt"/>
            </a:endParaRPr>
          </a:p>
          <a:p>
            <a:pPr>
              <a:defRPr/>
            </a:pPr>
            <a:r>
              <a:rPr lang="fr-CA" sz="2000" dirty="0">
                <a:ea typeface="+mn-lt"/>
                <a:cs typeface="+mn-lt"/>
              </a:rPr>
              <a:t>Inciter les élèves à discuter des collections de Jojo. Poser des questions telles que:</a:t>
            </a:r>
          </a:p>
          <a:p>
            <a:pPr marL="342900" indent="-342900">
              <a:buFont typeface="Arial" panose="020B0604020202020204" pitchFamily="34" charset="0"/>
              <a:buChar char="•"/>
              <a:defRPr/>
            </a:pPr>
            <a:r>
              <a:rPr lang="fr-CA" sz="2000" dirty="0">
                <a:ea typeface="+mn-lt"/>
                <a:cs typeface="+mn-lt"/>
              </a:rPr>
              <a:t>Avez-vous des collections comme celle de Jojo?</a:t>
            </a:r>
          </a:p>
          <a:p>
            <a:pPr marL="342900" indent="-342900">
              <a:buFont typeface="Arial" panose="020B0604020202020204" pitchFamily="34" charset="0"/>
              <a:buChar char="•"/>
              <a:defRPr/>
            </a:pPr>
            <a:r>
              <a:rPr lang="fr-CA" sz="2000" dirty="0">
                <a:ea typeface="+mn-lt"/>
                <a:cs typeface="+mn-lt"/>
              </a:rPr>
              <a:t>Où est-ce que vous </a:t>
            </a:r>
            <a:r>
              <a:rPr lang="fr-CA" sz="2000" dirty="0" smtClean="0">
                <a:ea typeface="+mn-lt"/>
                <a:cs typeface="+mn-lt"/>
              </a:rPr>
              <a:t>gardez </a:t>
            </a:r>
            <a:r>
              <a:rPr lang="fr-CA" sz="2000" dirty="0">
                <a:ea typeface="+mn-lt"/>
                <a:cs typeface="+mn-lt"/>
              </a:rPr>
              <a:t>vos collections?</a:t>
            </a:r>
          </a:p>
          <a:p>
            <a:pPr marL="342900" indent="-342900">
              <a:buFont typeface="Arial" panose="020B0604020202020204" pitchFamily="34" charset="0"/>
              <a:buChar char="•"/>
              <a:defRPr/>
            </a:pPr>
            <a:r>
              <a:rPr lang="fr-CA" sz="2000" dirty="0">
                <a:ea typeface="+mn-lt"/>
                <a:cs typeface="+mn-lt"/>
              </a:rPr>
              <a:t>Que pensez-vous de collectionner des mots?</a:t>
            </a:r>
          </a:p>
          <a:p>
            <a:pPr marL="342900" indent="-342900">
              <a:buFont typeface="Arial" panose="020B0604020202020204" pitchFamily="34" charset="0"/>
              <a:buChar char="•"/>
              <a:defRPr/>
            </a:pPr>
            <a:r>
              <a:rPr lang="fr-CA" sz="2000" dirty="0">
                <a:ea typeface="+mn-lt"/>
                <a:cs typeface="+mn-lt"/>
              </a:rPr>
              <a:t>Que pensez-vous de collectionner le temps, des souvenirs?</a:t>
            </a:r>
          </a:p>
          <a:p>
            <a:pPr>
              <a:defRPr/>
            </a:pPr>
            <a:endParaRPr lang="fr-CA" dirty="0">
              <a:ea typeface="+mn-lt"/>
              <a:cs typeface="+mn-lt"/>
            </a:endParaRPr>
          </a:p>
          <a:p>
            <a:pPr>
              <a:defRPr/>
            </a:pPr>
            <a:endParaRPr lang="fr-CA" dirty="0">
              <a:ea typeface="+mn-lt"/>
              <a:cs typeface="+mn-lt"/>
            </a:endParaRPr>
          </a:p>
        </p:txBody>
      </p:sp>
      <p:pic>
        <p:nvPicPr>
          <p:cNvPr id="10" name="Image 9">
            <a:hlinkClick r:id="rId15"/>
          </p:cNvPr>
          <p:cNvPicPr>
            <a:picLocks noChangeAspect="1"/>
          </p:cNvPicPr>
          <p:nvPr>
            <p:custDataLst>
              <p:tags r:id="rId8"/>
            </p:custDataLst>
          </p:nvPr>
        </p:nvPicPr>
        <p:blipFill>
          <a:blip r:embed="rId16">
            <a:clrChange>
              <a:clrFrom>
                <a:srgbClr val="FFFFFF"/>
              </a:clrFrom>
              <a:clrTo>
                <a:srgbClr val="FFFFFF">
                  <a:alpha val="0"/>
                </a:srgbClr>
              </a:clrTo>
            </a:clrChange>
          </a:blip>
          <a:stretch>
            <a:fillRect/>
          </a:stretch>
        </p:blipFill>
        <p:spPr>
          <a:xfrm>
            <a:off x="618742" y="1731646"/>
            <a:ext cx="857800" cy="826210"/>
          </a:xfrm>
          <a:prstGeom prst="rect">
            <a:avLst/>
          </a:prstGeom>
        </p:spPr>
      </p:pic>
      <p:pic>
        <p:nvPicPr>
          <p:cNvPr id="11" name="Image 10">
            <a:extLst>
              <a:ext uri="{FF2B5EF4-FFF2-40B4-BE49-F238E27FC236}">
                <a16:creationId xmlns:a16="http://schemas.microsoft.com/office/drawing/2014/main" id="{70F7E468-1430-440E-9D67-C208E92C5E7C}"/>
              </a:ext>
            </a:extLst>
          </p:cNvPr>
          <p:cNvPicPr>
            <a:picLocks noChangeAspect="1"/>
          </p:cNvPicPr>
          <p:nvPr>
            <p:custDataLst>
              <p:tags r:id="rId9"/>
            </p:custDataLst>
          </p:nvPr>
        </p:nvPicPr>
        <p:blipFill>
          <a:blip r:embed="rId17"/>
          <a:stretch>
            <a:fillRect/>
          </a:stretch>
        </p:blipFill>
        <p:spPr>
          <a:xfrm>
            <a:off x="9479357" y="4016389"/>
            <a:ext cx="1523068" cy="1899015"/>
          </a:xfrm>
          <a:prstGeom prst="rect">
            <a:avLst/>
          </a:prstGeom>
        </p:spPr>
      </p:pic>
      <p:sp>
        <p:nvSpPr>
          <p:cNvPr id="12" name="TextBox 3">
            <a:extLst>
              <a:ext uri="{FF2B5EF4-FFF2-40B4-BE49-F238E27FC236}">
                <a16:creationId xmlns:a16="http://schemas.microsoft.com/office/drawing/2014/main" id="{0FBAF223-B619-4446-AEE8-2CFA6713CCD2}"/>
              </a:ext>
            </a:extLst>
          </p:cNvPr>
          <p:cNvSpPr txBox="1"/>
          <p:nvPr>
            <p:custDataLst>
              <p:tags r:id="rId10"/>
            </p:custDataLst>
          </p:nvPr>
        </p:nvSpPr>
        <p:spPr>
          <a:xfrm>
            <a:off x="8361766" y="5979191"/>
            <a:ext cx="339500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a:t>
            </a:r>
            <a:r>
              <a:rPr lang="fr-CA" sz="800" b="0" i="0" u="sng" dirty="0">
                <a:solidFill>
                  <a:srgbClr val="A6A7DC"/>
                </a:solidFill>
                <a:effectLst/>
                <a:latin typeface="Segoe UI" panose="020B0502040204020203" pitchFamily="34" charset="0"/>
                <a:hlinkClick r:id="rId18" tooltip="https://www.iletaitunehistoire.com/genres/albums-et-histoires"/>
              </a:rPr>
              <a:t>https://www.iletaitunehistoire.com/genres/albums-et-histoires</a:t>
            </a:r>
            <a:endParaRPr lang="en-US" sz="800" dirty="0">
              <a:cs typeface="Calibri"/>
            </a:endParaRPr>
          </a:p>
        </p:txBody>
      </p:sp>
      <p:sp>
        <p:nvSpPr>
          <p:cNvPr id="13" name="TextBox 3">
            <a:extLst>
              <a:ext uri="{FF2B5EF4-FFF2-40B4-BE49-F238E27FC236}">
                <a16:creationId xmlns:a16="http://schemas.microsoft.com/office/drawing/2014/main" id="{0FBAF223-B619-4446-AEE8-2CFA6713CCD2}"/>
              </a:ext>
            </a:extLst>
          </p:cNvPr>
          <p:cNvSpPr txBox="1"/>
          <p:nvPr>
            <p:custDataLst>
              <p:tags r:id="rId11"/>
            </p:custDataLst>
          </p:nvPr>
        </p:nvSpPr>
        <p:spPr>
          <a:xfrm>
            <a:off x="176973" y="6172652"/>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Images : Clipart.com</a:t>
            </a:r>
            <a:endParaRPr kumimoji="0" lang="en-US" sz="8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98191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custDataLst>
              <p:tags r:id="rId1"/>
            </p:custDataLst>
          </p:nvPr>
        </p:nvSpPr>
        <p:spPr>
          <a:xfrm>
            <a:off x="10439400" y="2003020"/>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custDataLst>
              <p:tags r:id="rId2"/>
            </p:custDataLst>
          </p:nvPr>
        </p:nvPicPr>
        <p:blipFill>
          <a:blip r:embed="rId27"/>
          <a:stretch>
            <a:fillRect/>
          </a:stretch>
        </p:blipFill>
        <p:spPr>
          <a:xfrm>
            <a:off x="10427141" y="3137361"/>
            <a:ext cx="774259" cy="774259"/>
          </a:xfrm>
          <a:prstGeom prst="rect">
            <a:avLst/>
          </a:prstGeom>
        </p:spPr>
      </p:pic>
      <p:pic>
        <p:nvPicPr>
          <p:cNvPr id="25" name="Image 24"/>
          <p:cNvPicPr>
            <a:picLocks noChangeAspect="1"/>
          </p:cNvPicPr>
          <p:nvPr>
            <p:custDataLst>
              <p:tags r:id="rId3"/>
            </p:custDataLst>
          </p:nvPr>
        </p:nvPicPr>
        <p:blipFill>
          <a:blip r:embed="rId27"/>
          <a:stretch>
            <a:fillRect/>
          </a:stretch>
        </p:blipFill>
        <p:spPr>
          <a:xfrm>
            <a:off x="9304111" y="3966149"/>
            <a:ext cx="774259" cy="774259"/>
          </a:xfrm>
          <a:prstGeom prst="rect">
            <a:avLst/>
          </a:prstGeom>
        </p:spPr>
      </p:pic>
      <p:pic>
        <p:nvPicPr>
          <p:cNvPr id="24" name="Image 23"/>
          <p:cNvPicPr>
            <a:picLocks noChangeAspect="1"/>
          </p:cNvPicPr>
          <p:nvPr>
            <p:custDataLst>
              <p:tags r:id="rId4"/>
            </p:custDataLst>
          </p:nvPr>
        </p:nvPicPr>
        <p:blipFill>
          <a:blip r:embed="rId27"/>
          <a:stretch>
            <a:fillRect/>
          </a:stretch>
        </p:blipFill>
        <p:spPr>
          <a:xfrm>
            <a:off x="9077194" y="2311786"/>
            <a:ext cx="774259" cy="774259"/>
          </a:xfrm>
          <a:prstGeom prst="rect">
            <a:avLst/>
          </a:prstGeom>
        </p:spPr>
      </p:pic>
      <p:pic>
        <p:nvPicPr>
          <p:cNvPr id="23" name="Image 22"/>
          <p:cNvPicPr>
            <a:picLocks noChangeAspect="1"/>
          </p:cNvPicPr>
          <p:nvPr>
            <p:custDataLst>
              <p:tags r:id="rId5"/>
            </p:custDataLst>
          </p:nvPr>
        </p:nvPicPr>
        <p:blipFill>
          <a:blip r:embed="rId27"/>
          <a:stretch>
            <a:fillRect/>
          </a:stretch>
        </p:blipFill>
        <p:spPr>
          <a:xfrm>
            <a:off x="7632956" y="1746039"/>
            <a:ext cx="774259" cy="774259"/>
          </a:xfrm>
          <a:prstGeom prst="rect">
            <a:avLst/>
          </a:prstGeom>
        </p:spPr>
      </p:pic>
      <p:sp>
        <p:nvSpPr>
          <p:cNvPr id="3" name="Oval 2"/>
          <p:cNvSpPr/>
          <p:nvPr>
            <p:custDataLst>
              <p:tags r:id="rId6"/>
            </p:custDataLst>
          </p:nvPr>
        </p:nvSpPr>
        <p:spPr>
          <a:xfrm>
            <a:off x="6754188" y="1394673"/>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custDataLst>
              <p:tags r:id="rId7"/>
            </p:custDataLst>
          </p:nvPr>
        </p:nvSpPr>
        <p:spPr>
          <a:xfrm>
            <a:off x="8500387" y="3283441"/>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custDataLst>
              <p:tags r:id="rId8"/>
            </p:custDataLst>
          </p:nvPr>
        </p:nvSpPr>
        <p:spPr>
          <a:xfrm>
            <a:off x="9439907" y="3029595"/>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custDataLst>
              <p:tags r:id="rId9"/>
            </p:custDataLst>
          </p:nvPr>
        </p:nvSpPr>
        <p:spPr>
          <a:xfrm>
            <a:off x="8149008" y="803849"/>
            <a:ext cx="762000" cy="76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custDataLst>
              <p:tags r:id="rId10"/>
            </p:custDataLst>
          </p:nvPr>
        </p:nvSpPr>
        <p:spPr>
          <a:xfrm>
            <a:off x="9653869" y="6190697"/>
            <a:ext cx="1228092" cy="276999"/>
          </a:xfrm>
          <a:prstGeom prst="rect">
            <a:avLst/>
          </a:prstGeom>
          <a:noFill/>
        </p:spPr>
        <p:txBody>
          <a:bodyPr wrap="none" rtlCol="0">
            <a:spAutoFit/>
          </a:bodyPr>
          <a:lstStyle/>
          <a:p>
            <a:pPr algn="r"/>
            <a:r>
              <a:rPr lang="en-US" sz="1200" b="1" dirty="0">
                <a:solidFill>
                  <a:schemeClr val="tx1">
                    <a:lumMod val="75000"/>
                    <a:lumOff val="25000"/>
                  </a:schemeClr>
                </a:solidFill>
              </a:rPr>
              <a:t>Steve </a:t>
            </a:r>
            <a:r>
              <a:rPr lang="en-US" sz="1200" b="1" dirty="0" err="1">
                <a:solidFill>
                  <a:schemeClr val="tx1">
                    <a:lumMod val="75000"/>
                    <a:lumOff val="25000"/>
                  </a:schemeClr>
                </a:solidFill>
              </a:rPr>
              <a:t>Wyborney</a:t>
            </a:r>
            <a:endParaRPr lang="en-US" sz="1200" b="1" dirty="0">
              <a:solidFill>
                <a:schemeClr val="tx1">
                  <a:lumMod val="75000"/>
                  <a:lumOff val="25000"/>
                </a:schemeClr>
              </a:solidFill>
            </a:endParaRPr>
          </a:p>
        </p:txBody>
      </p:sp>
      <p:sp>
        <p:nvSpPr>
          <p:cNvPr id="9" name="Rectangular Callout 8"/>
          <p:cNvSpPr/>
          <p:nvPr>
            <p:custDataLst>
              <p:tags r:id="rId11"/>
            </p:custDataLst>
          </p:nvPr>
        </p:nvSpPr>
        <p:spPr>
          <a:xfrm>
            <a:off x="4153434" y="1108092"/>
            <a:ext cx="1963848" cy="783772"/>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rPr>
              <a:t>Combien y </a:t>
            </a:r>
            <a:r>
              <a:rPr lang="fr-CA" b="1" dirty="0" err="1">
                <a:solidFill>
                  <a:schemeClr val="tx1"/>
                </a:solidFill>
              </a:rPr>
              <a:t>a-t-il</a:t>
            </a:r>
            <a:r>
              <a:rPr lang="fr-CA" b="1" dirty="0">
                <a:solidFill>
                  <a:schemeClr val="tx1"/>
                </a:solidFill>
              </a:rPr>
              <a:t> de points bleus en tout? </a:t>
            </a:r>
          </a:p>
        </p:txBody>
      </p:sp>
      <p:sp>
        <p:nvSpPr>
          <p:cNvPr id="11" name="Rectangular Callout 10"/>
          <p:cNvSpPr/>
          <p:nvPr>
            <p:custDataLst>
              <p:tags r:id="rId12"/>
            </p:custDataLst>
          </p:nvPr>
        </p:nvSpPr>
        <p:spPr>
          <a:xfrm>
            <a:off x="4153433" y="1882264"/>
            <a:ext cx="1986781" cy="882756"/>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Splat!</a:t>
            </a:r>
          </a:p>
        </p:txBody>
      </p:sp>
      <p:sp>
        <p:nvSpPr>
          <p:cNvPr id="13" name="Rectangular Callout 12"/>
          <p:cNvSpPr/>
          <p:nvPr>
            <p:custDataLst>
              <p:tags r:id="rId13"/>
            </p:custDataLst>
          </p:nvPr>
        </p:nvSpPr>
        <p:spPr>
          <a:xfrm>
            <a:off x="4164899" y="2440753"/>
            <a:ext cx="1963848" cy="18000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rPr>
              <a:t>Combien y </a:t>
            </a:r>
            <a:r>
              <a:rPr lang="fr-CA" b="1" dirty="0" err="1">
                <a:solidFill>
                  <a:schemeClr val="tx1"/>
                </a:solidFill>
              </a:rPr>
              <a:t>a-t-il</a:t>
            </a:r>
            <a:r>
              <a:rPr lang="fr-CA" b="1" dirty="0">
                <a:solidFill>
                  <a:schemeClr val="tx1"/>
                </a:solidFill>
              </a:rPr>
              <a:t> de points bleus sous l’éclaboussure? Comment le sais-tu?</a:t>
            </a:r>
          </a:p>
        </p:txBody>
      </p:sp>
      <p:sp>
        <p:nvSpPr>
          <p:cNvPr id="14" name="Rectangular Callout 13"/>
          <p:cNvSpPr/>
          <p:nvPr>
            <p:custDataLst>
              <p:tags r:id="rId14"/>
            </p:custDataLst>
          </p:nvPr>
        </p:nvSpPr>
        <p:spPr>
          <a:xfrm>
            <a:off x="4172419" y="3397123"/>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 a-t-</a:t>
            </a:r>
            <a:r>
              <a:rPr lang="en-US" b="1" dirty="0" err="1">
                <a:solidFill>
                  <a:schemeClr val="tx1"/>
                </a:solidFill>
              </a:rPr>
              <a:t>il</a:t>
            </a:r>
            <a:r>
              <a:rPr lang="en-US" b="1" dirty="0">
                <a:solidFill>
                  <a:schemeClr val="tx1"/>
                </a:solidFill>
              </a:rPr>
              <a:t> </a:t>
            </a:r>
            <a:r>
              <a:rPr lang="en-US" b="1" dirty="0" err="1">
                <a:solidFill>
                  <a:schemeClr val="tx1"/>
                </a:solidFill>
              </a:rPr>
              <a:t>une</a:t>
            </a:r>
            <a:r>
              <a:rPr lang="en-US" b="1" dirty="0">
                <a:solidFill>
                  <a:schemeClr val="tx1"/>
                </a:solidFill>
              </a:rPr>
              <a:t> </a:t>
            </a:r>
            <a:r>
              <a:rPr lang="en-US" b="1" dirty="0" err="1">
                <a:solidFill>
                  <a:schemeClr val="tx1"/>
                </a:solidFill>
              </a:rPr>
              <a:t>autre</a:t>
            </a:r>
            <a:r>
              <a:rPr lang="en-US" b="1" dirty="0">
                <a:solidFill>
                  <a:schemeClr val="tx1"/>
                </a:solidFill>
              </a:rPr>
              <a:t> </a:t>
            </a:r>
            <a:r>
              <a:rPr lang="en-US" b="1" dirty="0" err="1">
                <a:solidFill>
                  <a:schemeClr val="tx1"/>
                </a:solidFill>
              </a:rPr>
              <a:t>façon</a:t>
            </a:r>
            <a:r>
              <a:rPr lang="en-US" b="1" dirty="0">
                <a:solidFill>
                  <a:schemeClr val="tx1"/>
                </a:solidFill>
              </a:rPr>
              <a:t> de le savoir</a:t>
            </a:r>
          </a:p>
        </p:txBody>
      </p:sp>
      <p:sp>
        <p:nvSpPr>
          <p:cNvPr id="15" name="Rectangular Callout 14"/>
          <p:cNvSpPr/>
          <p:nvPr>
            <p:custDataLst>
              <p:tags r:id="rId15"/>
            </p:custDataLst>
          </p:nvPr>
        </p:nvSpPr>
        <p:spPr>
          <a:xfrm>
            <a:off x="4181495" y="3911621"/>
            <a:ext cx="1958719" cy="1055118"/>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rPr>
              <a:t>Regardons sous l’éclaboussure !</a:t>
            </a:r>
          </a:p>
        </p:txBody>
      </p:sp>
      <p:sp>
        <p:nvSpPr>
          <p:cNvPr id="16" name="Rectangular Callout 15"/>
          <p:cNvSpPr/>
          <p:nvPr>
            <p:custDataLst>
              <p:tags r:id="rId16"/>
            </p:custDataLst>
          </p:nvPr>
        </p:nvSpPr>
        <p:spPr>
          <a:xfrm>
            <a:off x="4186487" y="4811025"/>
            <a:ext cx="1963848" cy="1371600"/>
          </a:xfrm>
          <a:prstGeom prst="wedgeRectCallout">
            <a:avLst>
              <a:gd name="adj1" fmla="val -59634"/>
              <a:gd name="adj2" fmla="val 98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rPr>
              <a:t>Que peux-tu déduire de cette image?</a:t>
            </a:r>
          </a:p>
        </p:txBody>
      </p:sp>
      <p:sp>
        <p:nvSpPr>
          <p:cNvPr id="17" name="Rectangle 16"/>
          <p:cNvSpPr/>
          <p:nvPr>
            <p:custDataLst>
              <p:tags r:id="rId17"/>
            </p:custDataLst>
          </p:nvPr>
        </p:nvSpPr>
        <p:spPr>
          <a:xfrm>
            <a:off x="9296400" y="206830"/>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10</a:t>
            </a:r>
          </a:p>
        </p:txBody>
      </p:sp>
      <p:sp>
        <p:nvSpPr>
          <p:cNvPr id="2" name="Freeform 1"/>
          <p:cNvSpPr/>
          <p:nvPr>
            <p:custDataLst>
              <p:tags r:id="rId18"/>
            </p:custDataLst>
          </p:nvPr>
        </p:nvSpPr>
        <p:spPr>
          <a:xfrm rot="16200000">
            <a:off x="7691056" y="1486676"/>
            <a:ext cx="4259703" cy="4421768"/>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custDataLst>
              <p:tags r:id="rId19"/>
            </p:custDataLst>
          </p:nvPr>
        </p:nvSpPr>
        <p:spPr>
          <a:xfrm>
            <a:off x="7441475" y="6196693"/>
            <a:ext cx="1879041" cy="276999"/>
          </a:xfrm>
          <a:prstGeom prst="rect">
            <a:avLst/>
          </a:prstGeom>
          <a:noFill/>
        </p:spPr>
        <p:txBody>
          <a:bodyPr wrap="none" rtlCol="0">
            <a:spAutoFit/>
          </a:bodyPr>
          <a:lstStyle/>
          <a:p>
            <a:r>
              <a:rPr lang="en-US" sz="1200" b="1" dirty="0">
                <a:solidFill>
                  <a:schemeClr val="tx1">
                    <a:lumMod val="75000"/>
                    <a:lumOff val="25000"/>
                  </a:schemeClr>
                </a:solidFill>
                <a:hlinkClick r:id="rId28"/>
              </a:rPr>
              <a:t>www.stevewyborney.com</a:t>
            </a:r>
            <a:r>
              <a:rPr lang="en-US" sz="1200" b="1" dirty="0">
                <a:solidFill>
                  <a:schemeClr val="tx1">
                    <a:lumMod val="75000"/>
                    <a:lumOff val="25000"/>
                  </a:schemeClr>
                </a:solidFill>
              </a:rPr>
              <a:t> </a:t>
            </a:r>
          </a:p>
        </p:txBody>
      </p:sp>
      <p:sp>
        <p:nvSpPr>
          <p:cNvPr id="19" name="TextBox 35"/>
          <p:cNvSpPr txBox="1"/>
          <p:nvPr>
            <p:custDataLst>
              <p:tags r:id="rId20"/>
            </p:custDataLst>
          </p:nvPr>
        </p:nvSpPr>
        <p:spPr>
          <a:xfrm>
            <a:off x="395183" y="6251058"/>
            <a:ext cx="6647269" cy="461665"/>
          </a:xfrm>
          <a:prstGeom prst="rect">
            <a:avLst/>
          </a:prstGeom>
          <a:noFill/>
        </p:spPr>
        <p:txBody>
          <a:bodyPr wrap="none" rtlCol="0">
            <a:spAutoFit/>
          </a:bodyPr>
          <a:lstStyle/>
          <a:p>
            <a:r>
              <a:rPr lang="en-US" sz="1200" b="1" dirty="0" err="1">
                <a:solidFill>
                  <a:schemeClr val="tx1">
                    <a:lumMod val="75000"/>
                    <a:lumOff val="25000"/>
                  </a:schemeClr>
                </a:solidFill>
              </a:rPr>
              <a:t>Traduction</a:t>
            </a:r>
            <a:r>
              <a:rPr lang="en-US" sz="1200" b="1" dirty="0">
                <a:solidFill>
                  <a:schemeClr val="tx1">
                    <a:lumMod val="75000"/>
                    <a:lumOff val="25000"/>
                  </a:schemeClr>
                </a:solidFill>
              </a:rPr>
              <a:t> </a:t>
            </a:r>
            <a:r>
              <a:rPr lang="en-US" sz="1200" b="1" dirty="0" err="1">
                <a:solidFill>
                  <a:schemeClr val="tx1">
                    <a:lumMod val="75000"/>
                    <a:lumOff val="25000"/>
                  </a:schemeClr>
                </a:solidFill>
              </a:rPr>
              <a:t>libre</a:t>
            </a:r>
            <a:r>
              <a:rPr lang="en-US" sz="1200" b="1" dirty="0">
                <a:solidFill>
                  <a:schemeClr val="tx1">
                    <a:lumMod val="75000"/>
                    <a:lumOff val="25000"/>
                  </a:schemeClr>
                </a:solidFill>
              </a:rPr>
              <a:t> de SPLAT – 1,1 Instant-multiple-splats (</a:t>
            </a:r>
            <a:r>
              <a:rPr lang="en-US" sz="1200" b="1" dirty="0">
                <a:solidFill>
                  <a:schemeClr val="tx1">
                    <a:lumMod val="75000"/>
                    <a:lumOff val="25000"/>
                  </a:schemeClr>
                </a:solidFill>
                <a:hlinkClick r:id="rId29"/>
              </a:rPr>
              <a:t>https://stevewyborney.com/2017/02/splat/</a:t>
            </a:r>
            <a:r>
              <a:rPr lang="en-US" sz="1200" b="1" dirty="0">
                <a:solidFill>
                  <a:schemeClr val="tx1">
                    <a:lumMod val="75000"/>
                    <a:lumOff val="25000"/>
                  </a:schemeClr>
                </a:solidFill>
              </a:rPr>
              <a:t>) </a:t>
            </a:r>
          </a:p>
          <a:p>
            <a:r>
              <a:rPr lang="en-US" sz="1200" b="1" dirty="0">
                <a:solidFill>
                  <a:schemeClr val="tx1">
                    <a:lumMod val="75000"/>
                    <a:lumOff val="25000"/>
                  </a:schemeClr>
                </a:solidFill>
              </a:rPr>
              <a:t> </a:t>
            </a:r>
          </a:p>
        </p:txBody>
      </p:sp>
      <p:sp>
        <p:nvSpPr>
          <p:cNvPr id="20" name="TextBox 1">
            <a:extLst>
              <a:ext uri="{FF2B5EF4-FFF2-40B4-BE49-F238E27FC236}">
                <a16:creationId xmlns:a16="http://schemas.microsoft.com/office/drawing/2014/main" id="{E8E67F57-F596-4495-A572-1C996A7CF638}"/>
              </a:ext>
            </a:extLst>
          </p:cNvPr>
          <p:cNvSpPr txBox="1"/>
          <p:nvPr>
            <p:custDataLst>
              <p:tags r:id="rId21"/>
            </p:custDataLst>
          </p:nvPr>
        </p:nvSpPr>
        <p:spPr>
          <a:xfrm>
            <a:off x="1114177" y="383229"/>
            <a:ext cx="385088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Splat!</a:t>
            </a:r>
            <a:endParaRPr lang="fr-CA" sz="2400" dirty="0">
              <a:solidFill>
                <a:schemeClr val="bg1"/>
              </a:solidFill>
              <a:ea typeface="+mn-ea"/>
            </a:endParaRPr>
          </a:p>
        </p:txBody>
      </p:sp>
      <p:sp>
        <p:nvSpPr>
          <p:cNvPr id="22" name="Round Diagonal Corner Rectangle 2">
            <a:extLst>
              <a:ext uri="{FF2B5EF4-FFF2-40B4-BE49-F238E27FC236}">
                <a16:creationId xmlns:a16="http://schemas.microsoft.com/office/drawing/2014/main" id="{BFA02294-7002-6347-BD03-F6D435E893BC}"/>
              </a:ext>
            </a:extLst>
          </p:cNvPr>
          <p:cNvSpPr/>
          <p:nvPr>
            <p:custDataLst>
              <p:tags r:id="rId22"/>
            </p:custDataLst>
          </p:nvPr>
        </p:nvSpPr>
        <p:spPr>
          <a:xfrm>
            <a:off x="97043" y="106700"/>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Image 25"/>
          <p:cNvPicPr>
            <a:picLocks noChangeAspect="1"/>
          </p:cNvPicPr>
          <p:nvPr>
            <p:custDataLst>
              <p:tags r:id="rId23"/>
            </p:custDataLst>
          </p:nvPr>
        </p:nvPicPr>
        <p:blipFill>
          <a:blip r:embed="rId27"/>
          <a:stretch>
            <a:fillRect/>
          </a:stretch>
        </p:blipFill>
        <p:spPr>
          <a:xfrm>
            <a:off x="7245826" y="417120"/>
            <a:ext cx="774259" cy="774259"/>
          </a:xfrm>
          <a:prstGeom prst="rect">
            <a:avLst/>
          </a:prstGeom>
        </p:spPr>
      </p:pic>
      <p:sp>
        <p:nvSpPr>
          <p:cNvPr id="21" name="Rectangle 26">
            <a:extLst>
              <a:ext uri="{FF2B5EF4-FFF2-40B4-BE49-F238E27FC236}">
                <a16:creationId xmlns:a16="http://schemas.microsoft.com/office/drawing/2014/main" id="{B5C2A3D5-2D90-4025-99CC-1A62D83D9346}"/>
              </a:ext>
            </a:extLst>
          </p:cNvPr>
          <p:cNvSpPr/>
          <p:nvPr>
            <p:custDataLst>
              <p:tags r:id="rId24"/>
            </p:custDataLst>
          </p:nvPr>
        </p:nvSpPr>
        <p:spPr>
          <a:xfrm>
            <a:off x="279356" y="15113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27"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2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49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9" presetClass="emph" presetSubtype="0" grpId="1" nodeType="clickEffect">
                                  <p:stCondLst>
                                    <p:cond delay="0"/>
                                  </p:stCondLst>
                                  <p:childTnLst>
                                    <p:set>
                                      <p:cBhvr rctx="PPT">
                                        <p:cTn id="44" dur="indefinite"/>
                                        <p:tgtEl>
                                          <p:spTgt spid="2"/>
                                        </p:tgtEl>
                                        <p:attrNameLst>
                                          <p:attrName>style.opacity</p:attrName>
                                        </p:attrNameLst>
                                      </p:cBhvr>
                                      <p:to>
                                        <p:strVal val="0.5"/>
                                      </p:to>
                                    </p:set>
                                    <p:animEffect filter="image" prLst="opacity: 0.5">
                                      <p:cBhvr rctx="IE">
                                        <p:cTn id="45" dur="indefinite"/>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5" grpId="0" animBg="1"/>
      <p:bldP spid="6" grpId="0" animBg="1"/>
      <p:bldP spid="7" grpId="0" animBg="1"/>
      <p:bldP spid="9" grpId="0" animBg="1"/>
      <p:bldP spid="11" grpId="0" animBg="1"/>
      <p:bldP spid="13" grpId="0" animBg="1"/>
      <p:bldP spid="14" grpId="0" animBg="1"/>
      <p:bldP spid="15" grpId="0" animBg="1"/>
      <p:bldP spid="16" grpId="0" animBg="1"/>
      <p:bldP spid="17" grpId="0" animBg="1"/>
      <p:bldP spid="2" grpId="0" animBg="1"/>
      <p:bldP spid="2"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oneTexte 8">
            <a:extLst>
              <a:ext uri="{FF2B5EF4-FFF2-40B4-BE49-F238E27FC236}">
                <a16:creationId xmlns:a16="http://schemas.microsoft.com/office/drawing/2014/main" id="{31E26A47-ABCB-48B1-9796-04B6F19083D1}"/>
              </a:ext>
            </a:extLst>
          </p:cNvPr>
          <p:cNvSpPr txBox="1"/>
          <p:nvPr>
            <p:custDataLst>
              <p:tags r:id="rId2"/>
            </p:custDataLst>
          </p:nvPr>
        </p:nvSpPr>
        <p:spPr>
          <a:xfrm>
            <a:off x="520900" y="1560982"/>
            <a:ext cx="1133146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CA" b="0" i="0" u="none" strike="noStrike" kern="1200" cap="none" spc="0" normalizeH="0" baseline="0" noProof="0" dirty="0">
                <a:ln>
                  <a:noFill/>
                </a:ln>
                <a:solidFill>
                  <a:srgbClr val="444444"/>
                </a:solidFill>
                <a:effectLst/>
                <a:uLnTx/>
                <a:uFillTx/>
                <a:latin typeface="Calibri"/>
                <a:cs typeface="Segoe UI"/>
              </a:rPr>
              <a:t>​</a:t>
            </a:r>
            <a:r>
              <a:rPr kumimoji="0" lang="fr-FR" b="0" i="0" u="none" strike="noStrike" kern="1200" cap="none" spc="0" normalizeH="0" baseline="0" noProof="0" dirty="0">
                <a:ln>
                  <a:noFill/>
                </a:ln>
                <a:solidFill>
                  <a:prstClr val="black"/>
                </a:solidFill>
                <a:effectLst/>
                <a:uLnTx/>
                <a:uFillTx/>
                <a:latin typeface="Calibri"/>
                <a:cs typeface="Segoe UI"/>
              </a:rPr>
              <a:t>​</a:t>
            </a:r>
          </a:p>
          <a:p>
            <a:r>
              <a:rPr kumimoji="0" lang="fr-FR" b="0" i="0" u="none" strike="noStrike" kern="1200" cap="none" spc="0" normalizeH="0" baseline="0" noProof="0" dirty="0">
                <a:ln>
                  <a:noFill/>
                </a:ln>
                <a:solidFill>
                  <a:prstClr val="black"/>
                </a:solidFill>
                <a:effectLst/>
                <a:uLnTx/>
                <a:uFillTx/>
                <a:latin typeface="Calibri"/>
                <a:cs typeface="Segoe UI"/>
              </a:rPr>
              <a:t>Présenter la diapositive </a:t>
            </a:r>
            <a:r>
              <a:rPr kumimoji="0" lang="fr-FR" b="0" i="0" u="none" strike="noStrike" kern="1200" cap="none" spc="0" normalizeH="0" baseline="0" noProof="0" dirty="0" smtClean="0">
                <a:ln>
                  <a:noFill/>
                </a:ln>
                <a:solidFill>
                  <a:prstClr val="black"/>
                </a:solidFill>
                <a:effectLst/>
                <a:uLnTx/>
                <a:uFillTx/>
                <a:latin typeface="Calibri"/>
                <a:cs typeface="Segoe UI"/>
              </a:rPr>
              <a:t>25 </a:t>
            </a:r>
            <a:r>
              <a:rPr kumimoji="0" lang="fr-FR" b="0" i="0" u="none" strike="noStrike" kern="1200" cap="none" spc="0" normalizeH="0" baseline="0" noProof="0" dirty="0">
                <a:ln>
                  <a:noFill/>
                </a:ln>
                <a:solidFill>
                  <a:prstClr val="black"/>
                </a:solidFill>
                <a:effectLst/>
                <a:uLnTx/>
                <a:uFillTx/>
                <a:latin typeface="Calibri"/>
                <a:cs typeface="Segoe UI"/>
              </a:rPr>
              <a:t>aux élèves et leur poser les </a:t>
            </a:r>
            <a:r>
              <a:rPr kumimoji="0" lang="fr-FR" b="0" i="0" u="none" strike="noStrike" kern="1200" cap="none" spc="0" normalizeH="0" baseline="0" noProof="0" dirty="0" smtClean="0">
                <a:ln>
                  <a:noFill/>
                </a:ln>
                <a:solidFill>
                  <a:prstClr val="black"/>
                </a:solidFill>
                <a:effectLst/>
                <a:uLnTx/>
                <a:uFillTx/>
                <a:latin typeface="Calibri"/>
                <a:cs typeface="Segoe UI"/>
              </a:rPr>
              <a:t>questions suivantes </a:t>
            </a:r>
            <a:r>
              <a:rPr kumimoji="0" lang="fr-FR" b="0" i="0" u="none" strike="noStrike" kern="1200" cap="none" spc="0" normalizeH="0" baseline="0" noProof="0" dirty="0">
                <a:ln>
                  <a:noFill/>
                </a:ln>
                <a:solidFill>
                  <a:prstClr val="black"/>
                </a:solidFill>
                <a:effectLst/>
                <a:uLnTx/>
                <a:uFillTx/>
                <a:latin typeface="Calibri"/>
                <a:cs typeface="Segoe UI"/>
              </a:rPr>
              <a:t>:</a:t>
            </a:r>
          </a:p>
          <a:p>
            <a:pPr marL="285750" indent="-285750">
              <a:buFont typeface="Arial" panose="020B0604020202020204" pitchFamily="34" charset="0"/>
              <a:buChar char="•"/>
            </a:pPr>
            <a:r>
              <a:rPr lang="fr-FR" dirty="0">
                <a:solidFill>
                  <a:prstClr val="black"/>
                </a:solidFill>
                <a:cs typeface="Segoe UI"/>
              </a:rPr>
              <a:t>Qu’est-ce que tu remarques?</a:t>
            </a:r>
          </a:p>
          <a:p>
            <a:pPr marL="285750" indent="-285750">
              <a:buFont typeface="Arial" panose="020B0604020202020204" pitchFamily="34" charset="0"/>
              <a:buChar char="•"/>
            </a:pPr>
            <a:r>
              <a:rPr lang="fr-FR" dirty="0">
                <a:solidFill>
                  <a:prstClr val="black"/>
                </a:solidFill>
                <a:cs typeface="Segoe UI"/>
              </a:rPr>
              <a:t>Qu’est-ce que tu penses?</a:t>
            </a:r>
          </a:p>
          <a:p>
            <a:endParaRPr lang="en-CA" dirty="0"/>
          </a:p>
          <a:p>
            <a:r>
              <a:rPr lang="fr-CA" dirty="0"/>
              <a:t>Ce genre d’expérience d’apprentissage permet de développer une communauté d’apprenants en sollicitant une participation de tous les élèves et en appréciant leurs réponses. Les élèves fourniront une variété de réponses tout en parlant mathématiques.</a:t>
            </a:r>
          </a:p>
          <a:p>
            <a:endParaRPr lang="fr-CA" dirty="0"/>
          </a:p>
          <a:p>
            <a:r>
              <a:rPr lang="fr-CA" dirty="0"/>
              <a:t>Ensuite, présenter la diapositive </a:t>
            </a:r>
            <a:r>
              <a:rPr lang="fr-CA" dirty="0" smtClean="0"/>
              <a:t>26 </a:t>
            </a:r>
            <a:r>
              <a:rPr lang="fr-CA" dirty="0"/>
              <a:t>aux élèves </a:t>
            </a:r>
            <a:r>
              <a:rPr lang="fr-CA" dirty="0">
                <a:solidFill>
                  <a:prstClr val="black"/>
                </a:solidFill>
                <a:cs typeface="Segoe UI"/>
              </a:rPr>
              <a:t>et leur poser les </a:t>
            </a:r>
            <a:r>
              <a:rPr lang="fr-CA" dirty="0" smtClean="0">
                <a:solidFill>
                  <a:prstClr val="black"/>
                </a:solidFill>
                <a:cs typeface="Segoe UI"/>
              </a:rPr>
              <a:t>questions suivantes </a:t>
            </a:r>
            <a:r>
              <a:rPr lang="fr-CA" dirty="0">
                <a:solidFill>
                  <a:prstClr val="black"/>
                </a:solidFill>
                <a:cs typeface="Segoe UI"/>
              </a:rPr>
              <a:t>:</a:t>
            </a:r>
          </a:p>
          <a:p>
            <a:pPr marL="285750" indent="-285750">
              <a:buFont typeface="Arial" panose="020B0604020202020204" pitchFamily="34" charset="0"/>
              <a:buChar char="•"/>
            </a:pPr>
            <a:r>
              <a:rPr lang="fr-CA" dirty="0"/>
              <a:t>Quelles sont des ressemblances mathématiques entre ces deux images?</a:t>
            </a:r>
          </a:p>
          <a:p>
            <a:pPr marL="285750" indent="-285750">
              <a:buFont typeface="Arial" panose="020B0604020202020204" pitchFamily="34" charset="0"/>
              <a:buChar char="•"/>
            </a:pPr>
            <a:r>
              <a:rPr lang="fr-CA" dirty="0"/>
              <a:t>Quelles sont des différences mathématiques entre ces deux images?</a:t>
            </a:r>
          </a:p>
          <a:p>
            <a:endParaRPr lang="fr-CA" dirty="0"/>
          </a:p>
          <a:p>
            <a:r>
              <a:rPr lang="fr-CA" dirty="0"/>
              <a:t>Il est possible lors des questions à la diapositive </a:t>
            </a:r>
            <a:r>
              <a:rPr lang="fr-CA" dirty="0" smtClean="0"/>
              <a:t>25 </a:t>
            </a:r>
            <a:r>
              <a:rPr lang="fr-CA" dirty="0"/>
              <a:t>que certains élèves abordent des aspects mathématiques et d’autres non. Dans ce cas, la diapositive </a:t>
            </a:r>
            <a:r>
              <a:rPr lang="fr-CA" dirty="0" smtClean="0"/>
              <a:t>26 </a:t>
            </a:r>
            <a:r>
              <a:rPr lang="fr-CA" dirty="0"/>
              <a:t>permet d’aller plus loin en mettant l’accent sur le raisonnement mathématique. </a:t>
            </a:r>
            <a:br>
              <a:rPr lang="fr-CA" dirty="0"/>
            </a:br>
            <a:r>
              <a:rPr lang="fr-CA" dirty="0"/>
              <a:t>Par exemple, certains élèves diront que c’est plus facile de compter les billes quand on voit 5 billes rouges et 5 billes bleues plutôt que </a:t>
            </a:r>
            <a:r>
              <a:rPr lang="fr-CA" dirty="0" smtClean="0"/>
              <a:t>lorsqu’elles sont </a:t>
            </a:r>
            <a:r>
              <a:rPr lang="fr-CA" dirty="0"/>
              <a:t>de la même couleur.</a:t>
            </a:r>
            <a:r>
              <a:rPr kumimoji="0" lang="fr-CA" sz="1800" b="0" i="0" u="none" strike="noStrike" kern="1200" cap="none" spc="0" normalizeH="0" baseline="0" noProof="0" dirty="0">
                <a:ln>
                  <a:noFill/>
                </a:ln>
                <a:solidFill>
                  <a:srgbClr val="444444"/>
                </a:solidFill>
                <a:effectLst/>
                <a:uLnTx/>
                <a:uFillTx/>
                <a:latin typeface="Calibri"/>
                <a:cs typeface="Segoe UI"/>
              </a:rPr>
              <a:t>​</a:t>
            </a:r>
            <a:r>
              <a:rPr kumimoji="0" lang="fr-CA" sz="1800" b="0" i="0" u="none" strike="noStrike" kern="1200" cap="none" spc="0" normalizeH="0" baseline="0" noProof="0" dirty="0">
                <a:ln>
                  <a:noFill/>
                </a:ln>
                <a:solidFill>
                  <a:prstClr val="black"/>
                </a:solidFill>
                <a:effectLst/>
                <a:uLnTx/>
                <a:uFillTx/>
                <a:latin typeface="Calibri"/>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a:ea typeface="+mn-ea"/>
                <a:cs typeface="Segoe UI"/>
              </a:rPr>
              <a:t>​</a:t>
            </a:r>
          </a:p>
        </p:txBody>
      </p:sp>
      <p:sp>
        <p:nvSpPr>
          <p:cNvPr id="10" name="Rectangle 9"/>
          <p:cNvSpPr/>
          <p:nvPr>
            <p:custDataLst>
              <p:tags r:id="rId3"/>
            </p:custDataLst>
          </p:nvPr>
        </p:nvSpPr>
        <p:spPr>
          <a:xfrm>
            <a:off x="520900" y="1299372"/>
            <a:ext cx="34343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Segoe UI"/>
              </a:rPr>
              <a:t>Démarche et conseils </a:t>
            </a:r>
            <a:endParaRPr kumimoji="0" lang="fr-CA" sz="2800" b="0" i="0" u="none" strike="noStrike" kern="1200" cap="none" spc="0" normalizeH="0" baseline="0" noProof="0" dirty="0">
              <a:ln>
                <a:noFill/>
              </a:ln>
              <a:solidFill>
                <a:srgbClr val="70AD47"/>
              </a:solidFill>
              <a:effectLst/>
              <a:uLnTx/>
              <a:uFillTx/>
              <a:latin typeface="Calibri"/>
              <a:ea typeface="+mn-ea"/>
              <a:cs typeface="+mn-cs"/>
            </a:endParaRPr>
          </a:p>
        </p:txBody>
      </p:sp>
      <p:sp>
        <p:nvSpPr>
          <p:cNvPr id="11" name="TextBox 43">
            <a:extLst>
              <a:ext uri="{FF2B5EF4-FFF2-40B4-BE49-F238E27FC236}">
                <a16:creationId xmlns:a16="http://schemas.microsoft.com/office/drawing/2014/main" id="{02B2117A-55FE-42B7-8D2C-5EBD4DFCE92A}"/>
              </a:ext>
            </a:extLst>
          </p:cNvPr>
          <p:cNvSpPr txBox="1"/>
          <p:nvPr>
            <p:custDataLst>
              <p:tags r:id="rId4"/>
            </p:custDataLst>
          </p:nvPr>
        </p:nvSpPr>
        <p:spPr>
          <a:xfrm>
            <a:off x="886407" y="365779"/>
            <a:ext cx="4556449"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ea typeface="+mn-lt"/>
                <a:cs typeface="Calibri"/>
              </a:rPr>
              <a:t>Mise en situation – Les bracelets</a:t>
            </a:r>
          </a:p>
        </p:txBody>
      </p:sp>
      <p:sp>
        <p:nvSpPr>
          <p:cNvPr id="12" name="Rectangle 42">
            <a:extLst>
              <a:ext uri="{FF2B5EF4-FFF2-40B4-BE49-F238E27FC236}">
                <a16:creationId xmlns:a16="http://schemas.microsoft.com/office/drawing/2014/main" id="{C33399A6-C4F2-4335-8AF8-3B62FC7FDEBF}"/>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1</a:t>
            </a:r>
            <a:endParaRPr kumimoji="0" lang="en-US" sz="4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82975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BFA02294-7002-6347-BD03-F6D435E893BC}"/>
              </a:ext>
            </a:extLst>
          </p:cNvPr>
          <p:cNvSpPr/>
          <p:nvPr>
            <p:custDataLst>
              <p:tags r:id="rId1"/>
            </p:custDataLst>
          </p:nvPr>
        </p:nvSpPr>
        <p:spPr>
          <a:xfrm>
            <a:off x="97043" y="128297"/>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p:cNvSpPr txBox="1">
            <a:spLocks/>
          </p:cNvSpPr>
          <p:nvPr>
            <p:custDataLst>
              <p:tags r:id="rId2"/>
            </p:custDataLst>
          </p:nvPr>
        </p:nvSpPr>
        <p:spPr>
          <a:xfrm>
            <a:off x="2761930" y="1357432"/>
            <a:ext cx="5728143" cy="9220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solidFill>
                  <a:prstClr val="black"/>
                </a:solidFill>
                <a:latin typeface="Calibri"/>
                <a:cs typeface="Segoe UI"/>
              </a:rPr>
              <a:t>Qu’est-ce que tu remarques?</a:t>
            </a:r>
          </a:p>
          <a:p>
            <a:pPr algn="ctr"/>
            <a:r>
              <a:rPr lang="fr-FR" sz="2400" dirty="0">
                <a:solidFill>
                  <a:prstClr val="black"/>
                </a:solidFill>
                <a:latin typeface="Calibri"/>
                <a:cs typeface="Segoe UI"/>
              </a:rPr>
              <a:t>Qu’est-ce que tu penses?</a:t>
            </a:r>
          </a:p>
        </p:txBody>
      </p:sp>
      <p:sp>
        <p:nvSpPr>
          <p:cNvPr id="3" name="TextBox 2">
            <a:extLst>
              <a:ext uri="{FF2B5EF4-FFF2-40B4-BE49-F238E27FC236}">
                <a16:creationId xmlns:a16="http://schemas.microsoft.com/office/drawing/2014/main" id="{A6740119-C07F-49C6-B05C-E0F2F1F44F9F}"/>
              </a:ext>
            </a:extLst>
          </p:cNvPr>
          <p:cNvSpPr txBox="1"/>
          <p:nvPr>
            <p:custDataLst>
              <p:tags r:id="rId3"/>
            </p:custDataLst>
          </p:nvPr>
        </p:nvSpPr>
        <p:spPr>
          <a:xfrm>
            <a:off x="1036959" y="437422"/>
            <a:ext cx="428978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Les bracelets</a:t>
            </a:r>
            <a:endParaRPr lang="fr-CA" sz="2400" dirty="0">
              <a:solidFill>
                <a:schemeClr val="bg1"/>
              </a:solidFill>
              <a:ea typeface="+mn-ea"/>
            </a:endParaRPr>
          </a:p>
        </p:txBody>
      </p:sp>
      <p:sp>
        <p:nvSpPr>
          <p:cNvPr id="4" name="Rectangle 3">
            <a:extLst>
              <a:ext uri="{FF2B5EF4-FFF2-40B4-BE49-F238E27FC236}">
                <a16:creationId xmlns:a16="http://schemas.microsoft.com/office/drawing/2014/main" id="{E3589F3C-5DAD-4DC4-8FAC-8F786B3B5ED2}"/>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1</a:t>
            </a:r>
            <a:endParaRPr kumimoji="0" lang="en-US" sz="4800" b="0" i="0" u="none" strike="noStrike" kern="1200" cap="none" spc="0" normalizeH="0" baseline="0" noProof="0" dirty="0">
              <a:ln>
                <a:noFill/>
              </a:ln>
              <a:solidFill>
                <a:prstClr val="black"/>
              </a:solidFill>
              <a:effectLst/>
              <a:uLnTx/>
              <a:uFillTx/>
            </a:endParaRPr>
          </a:p>
        </p:txBody>
      </p:sp>
      <p:sp>
        <p:nvSpPr>
          <p:cNvPr id="8"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Image 1"/>
          <p:cNvPicPr>
            <a:picLocks noChangeAspect="1"/>
          </p:cNvPicPr>
          <p:nvPr>
            <p:custDataLst>
              <p:tags r:id="rId6"/>
            </p:custDataLst>
          </p:nvPr>
        </p:nvPicPr>
        <p:blipFill>
          <a:blip r:embed="rId10"/>
          <a:stretch>
            <a:fillRect/>
          </a:stretch>
        </p:blipFill>
        <p:spPr>
          <a:xfrm>
            <a:off x="1563448" y="2142380"/>
            <a:ext cx="3967161" cy="4067048"/>
          </a:xfrm>
          <a:prstGeom prst="rect">
            <a:avLst/>
          </a:prstGeom>
        </p:spPr>
      </p:pic>
      <p:pic>
        <p:nvPicPr>
          <p:cNvPr id="12" name="Image 11"/>
          <p:cNvPicPr>
            <a:picLocks noChangeAspect="1"/>
          </p:cNvPicPr>
          <p:nvPr>
            <p:custDataLst>
              <p:tags r:id="rId7"/>
            </p:custDataLst>
          </p:nvPr>
        </p:nvPicPr>
        <p:blipFill>
          <a:blip r:embed="rId11">
            <a:clrChange>
              <a:clrFrom>
                <a:srgbClr val="FFFFFF"/>
              </a:clrFrom>
              <a:clrTo>
                <a:srgbClr val="FFFFFF">
                  <a:alpha val="0"/>
                </a:srgbClr>
              </a:clrTo>
            </a:clrChange>
          </a:blip>
          <a:stretch>
            <a:fillRect/>
          </a:stretch>
        </p:blipFill>
        <p:spPr>
          <a:xfrm>
            <a:off x="6095998" y="2191110"/>
            <a:ext cx="3700732" cy="4033307"/>
          </a:xfrm>
          <a:prstGeom prst="rect">
            <a:avLst/>
          </a:prstGeom>
        </p:spPr>
      </p:pic>
    </p:spTree>
    <p:extLst>
      <p:ext uri="{BB962C8B-B14F-4D97-AF65-F5344CB8AC3E}">
        <p14:creationId xmlns:p14="http://schemas.microsoft.com/office/powerpoint/2010/main" val="4198292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BFA02294-7002-6347-BD03-F6D435E893BC}"/>
              </a:ext>
            </a:extLst>
          </p:cNvPr>
          <p:cNvSpPr/>
          <p:nvPr>
            <p:custDataLst>
              <p:tags r:id="rId1"/>
            </p:custDataLst>
          </p:nvPr>
        </p:nvSpPr>
        <p:spPr>
          <a:xfrm>
            <a:off x="97043" y="1156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p:cNvSpPr txBox="1">
            <a:spLocks/>
          </p:cNvSpPr>
          <p:nvPr>
            <p:custDataLst>
              <p:tags r:id="rId2"/>
            </p:custDataLst>
          </p:nvPr>
        </p:nvSpPr>
        <p:spPr>
          <a:xfrm>
            <a:off x="1456938" y="1322330"/>
            <a:ext cx="9498610" cy="739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400" dirty="0"/>
              <a:t>Quelles sont des ressemblances mathématiques entre ces deux images?</a:t>
            </a:r>
          </a:p>
          <a:p>
            <a:r>
              <a:rPr lang="fr-CA" sz="2400" dirty="0"/>
              <a:t>Quelles sont des différences mathématiques entre ces deux images?</a:t>
            </a:r>
          </a:p>
        </p:txBody>
      </p:sp>
      <p:sp>
        <p:nvSpPr>
          <p:cNvPr id="2" name="TextBox 1">
            <a:extLst>
              <a:ext uri="{FF2B5EF4-FFF2-40B4-BE49-F238E27FC236}">
                <a16:creationId xmlns:a16="http://schemas.microsoft.com/office/drawing/2014/main" id="{9E0AFF6B-F623-4B05-BE0C-1767F5173900}"/>
              </a:ext>
            </a:extLst>
          </p:cNvPr>
          <p:cNvSpPr txBox="1"/>
          <p:nvPr>
            <p:custDataLst>
              <p:tags r:id="rId3"/>
            </p:custDataLst>
          </p:nvPr>
        </p:nvSpPr>
        <p:spPr>
          <a:xfrm>
            <a:off x="1036958" y="437422"/>
            <a:ext cx="4289785"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Mise en situation – Les bracelets</a:t>
            </a:r>
          </a:p>
        </p:txBody>
      </p:sp>
      <p:sp>
        <p:nvSpPr>
          <p:cNvPr id="3" name="Rectangle 2">
            <a:extLst>
              <a:ext uri="{FF2B5EF4-FFF2-40B4-BE49-F238E27FC236}">
                <a16:creationId xmlns:a16="http://schemas.microsoft.com/office/drawing/2014/main" id="{174F444E-017C-4A56-92D7-2A951A056093}"/>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dirty="0">
                <a:solidFill>
                  <a:prstClr val="black"/>
                </a:solidFill>
              </a:rPr>
              <a:t>1</a:t>
            </a:r>
            <a:endParaRPr kumimoji="0" lang="en-US" sz="4800" b="0" i="0" u="none" strike="noStrike" kern="1200" cap="none" spc="0" normalizeH="0" baseline="0" noProof="0" dirty="0">
              <a:ln>
                <a:noFill/>
              </a:ln>
              <a:solidFill>
                <a:prstClr val="black"/>
              </a:solidFill>
              <a:effectLst/>
              <a:uLnTx/>
              <a:uFillTx/>
            </a:endParaRPr>
          </a:p>
        </p:txBody>
      </p:sp>
      <p:sp>
        <p:nvSpPr>
          <p:cNvPr id="9"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5"/>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Image 9"/>
          <p:cNvPicPr>
            <a:picLocks noChangeAspect="1"/>
          </p:cNvPicPr>
          <p:nvPr>
            <p:custDataLst>
              <p:tags r:id="rId6"/>
            </p:custDataLst>
          </p:nvPr>
        </p:nvPicPr>
        <p:blipFill>
          <a:blip r:embed="rId10"/>
          <a:stretch>
            <a:fillRect/>
          </a:stretch>
        </p:blipFill>
        <p:spPr>
          <a:xfrm>
            <a:off x="1994769" y="2142380"/>
            <a:ext cx="3967161" cy="4067048"/>
          </a:xfrm>
          <a:prstGeom prst="rect">
            <a:avLst/>
          </a:prstGeom>
        </p:spPr>
      </p:pic>
      <p:pic>
        <p:nvPicPr>
          <p:cNvPr id="4" name="Image 3"/>
          <p:cNvPicPr>
            <a:picLocks noChangeAspect="1"/>
          </p:cNvPicPr>
          <p:nvPr>
            <p:custDataLst>
              <p:tags r:id="rId7"/>
            </p:custDataLst>
          </p:nvPr>
        </p:nvPicPr>
        <p:blipFill>
          <a:blip r:embed="rId11">
            <a:clrChange>
              <a:clrFrom>
                <a:srgbClr val="FFFFFF"/>
              </a:clrFrom>
              <a:clrTo>
                <a:srgbClr val="FFFFFF">
                  <a:alpha val="0"/>
                </a:srgbClr>
              </a:clrTo>
            </a:clrChange>
          </a:blip>
          <a:stretch>
            <a:fillRect/>
          </a:stretch>
        </p:blipFill>
        <p:spPr>
          <a:xfrm>
            <a:off x="6527319" y="2191110"/>
            <a:ext cx="3700732" cy="4033307"/>
          </a:xfrm>
          <a:prstGeom prst="rect">
            <a:avLst/>
          </a:prstGeom>
        </p:spPr>
      </p:pic>
    </p:spTree>
    <p:extLst>
      <p:ext uri="{BB962C8B-B14F-4D97-AF65-F5344CB8AC3E}">
        <p14:creationId xmlns:p14="http://schemas.microsoft.com/office/powerpoint/2010/main" val="31640519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642059"/>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Segoe UI"/>
              </a:rPr>
              <a:t>​</a:t>
            </a:r>
          </a:p>
        </p:txBody>
      </p:sp>
      <p:sp>
        <p:nvSpPr>
          <p:cNvPr id="6" name="TextBox 12">
            <a:extLst>
              <a:ext uri="{FF2B5EF4-FFF2-40B4-BE49-F238E27FC236}">
                <a16:creationId xmlns:a16="http://schemas.microsoft.com/office/drawing/2014/main" id="{5426E6A3-570D-9245-B1C4-C4CA4683A894}"/>
              </a:ext>
            </a:extLst>
          </p:cNvPr>
          <p:cNvSpPr txBox="1"/>
          <p:nvPr>
            <p:custDataLst>
              <p:tags r:id="rId3"/>
            </p:custDataLst>
          </p:nvPr>
        </p:nvSpPr>
        <p:spPr>
          <a:xfrm>
            <a:off x="1044895" y="437422"/>
            <a:ext cx="7257276"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Dix petits amis déménagent </a:t>
            </a:r>
          </a:p>
        </p:txBody>
      </p:sp>
      <p:sp>
        <p:nvSpPr>
          <p:cNvPr id="7" name="Rectangle 26">
            <a:extLst>
              <a:ext uri="{FF2B5EF4-FFF2-40B4-BE49-F238E27FC236}">
                <a16:creationId xmlns:a16="http://schemas.microsoft.com/office/drawing/2014/main" id="{2FFE1002-E844-3642-A0B9-10BEEFD39A80}"/>
              </a:ext>
            </a:extLst>
          </p:cNvPr>
          <p:cNvSpPr/>
          <p:nvPr>
            <p:custDataLst>
              <p:tags r:id="rId4"/>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p>
        </p:txBody>
      </p:sp>
      <p:sp>
        <p:nvSpPr>
          <p:cNvPr id="8" name="ZoneTexte 7">
            <a:extLst>
              <a:ext uri="{FF2B5EF4-FFF2-40B4-BE49-F238E27FC236}">
                <a16:creationId xmlns:a16="http://schemas.microsoft.com/office/drawing/2014/main" id="{92ADF21D-5F84-42A5-A3CB-AAA884582755}"/>
              </a:ext>
            </a:extLst>
          </p:cNvPr>
          <p:cNvSpPr txBox="1"/>
          <p:nvPr>
            <p:custDataLst>
              <p:tags r:id="rId5"/>
            </p:custDataLst>
          </p:nvPr>
        </p:nvSpPr>
        <p:spPr>
          <a:xfrm>
            <a:off x="509830" y="1050936"/>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9" name="Rectangle 8">
            <a:extLst>
              <a:ext uri="{FF2B5EF4-FFF2-40B4-BE49-F238E27FC236}">
                <a16:creationId xmlns:a16="http://schemas.microsoft.com/office/drawing/2014/main" id="{6F724026-2B5A-A843-9F3E-B41F4EB90726}"/>
              </a:ext>
            </a:extLst>
          </p:cNvPr>
          <p:cNvSpPr/>
          <p:nvPr>
            <p:custDataLst>
              <p:tags r:id="rId6"/>
            </p:custDataLst>
          </p:nvPr>
        </p:nvSpPr>
        <p:spPr>
          <a:xfrm>
            <a:off x="509830" y="1595111"/>
            <a:ext cx="9286453" cy="3416320"/>
          </a:xfrm>
          <a:prstGeom prst="rect">
            <a:avLst/>
          </a:prstGeom>
        </p:spPr>
        <p:txBody>
          <a:bodyPr wrap="square" lIns="91440" tIns="45720" rIns="91440" bIns="45720" anchor="t">
            <a:spAutoFit/>
          </a:bodyPr>
          <a:lstStyle/>
          <a:p>
            <a:pPr>
              <a:defRPr/>
            </a:pPr>
            <a:r>
              <a:rPr lang="fr-CA" dirty="0">
                <a:solidFill>
                  <a:prstClr val="black"/>
                </a:solidFill>
                <a:ea typeface="+mn-lt"/>
                <a:cs typeface="Calibri"/>
              </a:rPr>
              <a:t>Choisir l’une ou l’autre des vidéos suivantes qui comprennent une narration de l’album </a:t>
            </a:r>
            <a:r>
              <a:rPr lang="fr-CA" i="1" dirty="0">
                <a:solidFill>
                  <a:prstClr val="black"/>
                </a:solidFill>
                <a:ea typeface="+mn-lt"/>
                <a:cs typeface="Calibri"/>
              </a:rPr>
              <a:t>Dix petits amis déménagent </a:t>
            </a:r>
            <a:r>
              <a:rPr lang="fr-CA" dirty="0">
                <a:solidFill>
                  <a:prstClr val="black"/>
                </a:solidFill>
                <a:ea typeface="+mn-lt"/>
                <a:cs typeface="Calibri"/>
              </a:rPr>
              <a:t>et la présenter aux élèves. Chacune des vidéos </a:t>
            </a:r>
            <a:r>
              <a:rPr lang="fr-CA" dirty="0" smtClean="0">
                <a:solidFill>
                  <a:prstClr val="black"/>
                </a:solidFill>
                <a:ea typeface="+mn-lt"/>
                <a:cs typeface="Calibri"/>
              </a:rPr>
              <a:t>porte </a:t>
            </a:r>
            <a:r>
              <a:rPr lang="fr-CA" dirty="0">
                <a:solidFill>
                  <a:prstClr val="black"/>
                </a:solidFill>
                <a:ea typeface="+mn-lt"/>
                <a:cs typeface="Calibri"/>
              </a:rPr>
              <a:t>sur le même album et </a:t>
            </a:r>
            <a:r>
              <a:rPr lang="fr-CA" dirty="0" smtClean="0">
                <a:solidFill>
                  <a:prstClr val="black"/>
                </a:solidFill>
                <a:ea typeface="+mn-lt"/>
                <a:cs typeface="Calibri"/>
              </a:rPr>
              <a:t>est animée </a:t>
            </a:r>
            <a:r>
              <a:rPr lang="fr-CA" dirty="0">
                <a:solidFill>
                  <a:prstClr val="black"/>
                </a:solidFill>
                <a:ea typeface="+mn-lt"/>
                <a:cs typeface="Calibri"/>
              </a:rPr>
              <a:t>de façon différente. </a:t>
            </a:r>
          </a:p>
          <a:p>
            <a:pPr>
              <a:defRPr/>
            </a:pPr>
            <a:endParaRPr lang="fr-CA" sz="1200" dirty="0">
              <a:solidFill>
                <a:prstClr val="black"/>
              </a:solidFill>
              <a:ea typeface="+mn-lt"/>
              <a:cs typeface="Calibri"/>
            </a:endParaRPr>
          </a:p>
          <a:p>
            <a:pPr>
              <a:defRPr/>
            </a:pPr>
            <a:r>
              <a:rPr lang="fr-CA" dirty="0">
                <a:solidFill>
                  <a:prstClr val="black"/>
                </a:solidFill>
                <a:ea typeface="+mn-lt"/>
                <a:cs typeface="Calibri"/>
              </a:rPr>
              <a:t>La diapositive </a:t>
            </a:r>
            <a:r>
              <a:rPr lang="fr-CA" dirty="0" smtClean="0">
                <a:solidFill>
                  <a:prstClr val="black"/>
                </a:solidFill>
                <a:ea typeface="+mn-lt"/>
                <a:cs typeface="Calibri"/>
              </a:rPr>
              <a:t>29 </a:t>
            </a:r>
            <a:r>
              <a:rPr lang="fr-CA" dirty="0">
                <a:solidFill>
                  <a:prstClr val="black"/>
                </a:solidFill>
                <a:ea typeface="+mn-lt"/>
                <a:cs typeface="Calibri"/>
              </a:rPr>
              <a:t>présente la vidéo </a:t>
            </a:r>
            <a:r>
              <a:rPr lang="fr-CA" dirty="0"/>
              <a:t>#1 qui se prête à l’apprentissage synchrone. La narratrice modélise différentes stratégies de </a:t>
            </a:r>
            <a:r>
              <a:rPr lang="fr-CA" dirty="0" smtClean="0"/>
              <a:t>comptage, dont </a:t>
            </a:r>
            <a:r>
              <a:rPr lang="fr-CA" dirty="0"/>
              <a:t>le </a:t>
            </a:r>
            <a:r>
              <a:rPr lang="fr-CA" dirty="0" smtClean="0"/>
              <a:t>comptage avec </a:t>
            </a:r>
            <a:r>
              <a:rPr lang="fr-CA" dirty="0"/>
              <a:t>les doigts de </a:t>
            </a:r>
            <a:r>
              <a:rPr kumimoji="0" lang="fr-CA" sz="1800" b="0" i="0" u="none" strike="noStrike" kern="0" cap="none" spc="0" normalizeH="0" baseline="0" noProof="0" dirty="0">
                <a:ln>
                  <a:noFill/>
                </a:ln>
                <a:solidFill>
                  <a:prstClr val="black"/>
                </a:solidFill>
                <a:effectLst/>
                <a:uLnTx/>
                <a:uFillTx/>
              </a:rPr>
              <a:t>4:36 à 16:23</a:t>
            </a:r>
            <a:r>
              <a:rPr lang="fr-CA" dirty="0"/>
              <a:t>.</a:t>
            </a:r>
          </a:p>
          <a:p>
            <a:pPr>
              <a:defRPr/>
            </a:pPr>
            <a:endParaRPr lang="fr-CA" sz="1200" dirty="0">
              <a:solidFill>
                <a:prstClr val="black"/>
              </a:solidFill>
              <a:ea typeface="+mn-lt"/>
              <a:cs typeface="Calibri"/>
            </a:endParaRPr>
          </a:p>
          <a:p>
            <a:pPr>
              <a:defRPr/>
            </a:pPr>
            <a:r>
              <a:rPr lang="fr-CA" dirty="0">
                <a:solidFill>
                  <a:prstClr val="black"/>
                </a:solidFill>
                <a:ea typeface="+mn-lt"/>
                <a:cs typeface="Calibri"/>
              </a:rPr>
              <a:t>La diapositive </a:t>
            </a:r>
            <a:r>
              <a:rPr lang="fr-CA" dirty="0" smtClean="0">
                <a:solidFill>
                  <a:prstClr val="black"/>
                </a:solidFill>
                <a:ea typeface="+mn-lt"/>
                <a:cs typeface="Calibri"/>
              </a:rPr>
              <a:t>30 </a:t>
            </a:r>
            <a:r>
              <a:rPr lang="fr-CA" dirty="0">
                <a:solidFill>
                  <a:prstClr val="black"/>
                </a:solidFill>
                <a:ea typeface="+mn-lt"/>
                <a:cs typeface="Calibri"/>
              </a:rPr>
              <a:t>présente la </a:t>
            </a:r>
            <a:r>
              <a:rPr lang="fr-CA" dirty="0"/>
              <a:t>vidéo #2 qui se prête à l’apprentissage synchrone ou asynchrone. La narratrice modélise différentes stratégies de comptage dont le comptage par un, le comptage à partir d’un nombre ou en formulant des énoncés de faits de 10.</a:t>
            </a:r>
          </a:p>
          <a:p>
            <a:pPr>
              <a:defRPr/>
            </a:pPr>
            <a:endParaRPr lang="fr-CA" sz="1200" dirty="0"/>
          </a:p>
          <a:p>
            <a:pPr>
              <a:defRPr/>
            </a:pPr>
            <a:r>
              <a:rPr lang="fr-CA" dirty="0">
                <a:solidFill>
                  <a:prstClr val="black"/>
                </a:solidFill>
                <a:ea typeface="+mn-lt"/>
                <a:cs typeface="Calibri"/>
              </a:rPr>
              <a:t>La diapositive </a:t>
            </a:r>
            <a:r>
              <a:rPr lang="fr-CA" dirty="0" smtClean="0">
                <a:solidFill>
                  <a:prstClr val="black"/>
                </a:solidFill>
                <a:ea typeface="+mn-lt"/>
                <a:cs typeface="Calibri"/>
              </a:rPr>
              <a:t>31 </a:t>
            </a:r>
            <a:r>
              <a:rPr lang="fr-CA" dirty="0">
                <a:solidFill>
                  <a:prstClr val="black"/>
                </a:solidFill>
                <a:ea typeface="+mn-lt"/>
                <a:cs typeface="Calibri"/>
              </a:rPr>
              <a:t>présente la </a:t>
            </a:r>
            <a:r>
              <a:rPr lang="fr-CA" dirty="0"/>
              <a:t>vidéo #3 qui se prête à l’apprentissage synchrone ou asynchrone. La narratrice utilise des cailloux et des napperons pour représenter l’histoire.</a:t>
            </a:r>
            <a:endParaRPr kumimoji="0" lang="fr-CA" sz="1800" b="0" i="0" u="none" strike="noStrike" kern="1200" cap="none" spc="0" normalizeH="0" baseline="0" noProof="0" dirty="0">
              <a:ln>
                <a:noFill/>
              </a:ln>
              <a:solidFill>
                <a:prstClr val="black"/>
              </a:solidFill>
              <a:effectLst/>
              <a:uLnTx/>
              <a:uFillTx/>
              <a:latin typeface="Calibri"/>
              <a:ea typeface="+mn-lt"/>
              <a:cs typeface="Calibri"/>
            </a:endParaRPr>
          </a:p>
        </p:txBody>
      </p:sp>
      <p:grpSp>
        <p:nvGrpSpPr>
          <p:cNvPr id="17" name="Groupe 16"/>
          <p:cNvGrpSpPr/>
          <p:nvPr>
            <p:custDataLst>
              <p:tags r:id="rId7"/>
            </p:custDataLst>
          </p:nvPr>
        </p:nvGrpSpPr>
        <p:grpSpPr>
          <a:xfrm>
            <a:off x="2136414" y="4959788"/>
            <a:ext cx="7994806" cy="1466931"/>
            <a:chOff x="1116589" y="1133968"/>
            <a:chExt cx="7994806" cy="1466931"/>
          </a:xfrm>
        </p:grpSpPr>
        <p:grpSp>
          <p:nvGrpSpPr>
            <p:cNvPr id="18" name="Groupe 17"/>
            <p:cNvGrpSpPr/>
            <p:nvPr/>
          </p:nvGrpSpPr>
          <p:grpSpPr>
            <a:xfrm>
              <a:off x="1116589" y="1133968"/>
              <a:ext cx="1803424" cy="1466931"/>
              <a:chOff x="1108890" y="701585"/>
              <a:chExt cx="1803424" cy="1466931"/>
            </a:xfrm>
          </p:grpSpPr>
          <p:pic>
            <p:nvPicPr>
              <p:cNvPr id="25" name="Image 24">
                <a:hlinkClick r:id="rId14"/>
              </p:cNvPr>
              <p:cNvPicPr>
                <a:picLocks noChangeAspect="1"/>
              </p:cNvPicPr>
              <p:nvPr/>
            </p:nvPicPr>
            <p:blipFill>
              <a:blip r:embed="rId15">
                <a:clrChange>
                  <a:clrFrom>
                    <a:srgbClr val="FFFFFF"/>
                  </a:clrFrom>
                  <a:clrTo>
                    <a:srgbClr val="FFFFFF">
                      <a:alpha val="0"/>
                    </a:srgbClr>
                  </a:clrTo>
                </a:clrChange>
              </a:blip>
              <a:stretch>
                <a:fillRect/>
              </a:stretch>
            </p:blipFill>
            <p:spPr>
              <a:xfrm>
                <a:off x="1108890" y="701585"/>
                <a:ext cx="830219" cy="799645"/>
              </a:xfrm>
              <a:prstGeom prst="rect">
                <a:avLst/>
              </a:prstGeom>
            </p:spPr>
          </p:pic>
          <p:sp>
            <p:nvSpPr>
              <p:cNvPr id="26" name="ZoneTexte 25"/>
              <p:cNvSpPr txBox="1"/>
              <p:nvPr/>
            </p:nvSpPr>
            <p:spPr>
              <a:xfrm>
                <a:off x="1160700" y="1522185"/>
                <a:ext cx="175161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Vidéo  1 </a:t>
                </a:r>
              </a:p>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de 4:36 à 16:23</a:t>
                </a:r>
                <a:endParaRPr kumimoji="0" lang="en-CA" sz="1800" b="0" i="0" u="none" strike="noStrike" kern="0" cap="none" spc="0" normalizeH="0" baseline="0" noProof="0" dirty="0">
                  <a:ln>
                    <a:noFill/>
                  </a:ln>
                  <a:solidFill>
                    <a:prstClr val="black"/>
                  </a:solidFill>
                  <a:effectLst/>
                  <a:uLnTx/>
                  <a:uFillTx/>
                </a:endParaRPr>
              </a:p>
            </p:txBody>
          </p:sp>
        </p:grpSp>
        <p:grpSp>
          <p:nvGrpSpPr>
            <p:cNvPr id="19" name="Groupe 18"/>
            <p:cNvGrpSpPr/>
            <p:nvPr/>
          </p:nvGrpSpPr>
          <p:grpSpPr>
            <a:xfrm>
              <a:off x="4530466" y="1133968"/>
              <a:ext cx="1164398" cy="1168977"/>
              <a:chOff x="4386888" y="722540"/>
              <a:chExt cx="1164398" cy="1168977"/>
            </a:xfrm>
          </p:grpSpPr>
          <p:pic>
            <p:nvPicPr>
              <p:cNvPr id="23" name="Image 22">
                <a:hlinkClick r:id="rId16"/>
              </p:cNvPr>
              <p:cNvPicPr>
                <a:picLocks noChangeAspect="1"/>
              </p:cNvPicPr>
              <p:nvPr/>
            </p:nvPicPr>
            <p:blipFill>
              <a:blip r:embed="rId15">
                <a:clrChange>
                  <a:clrFrom>
                    <a:srgbClr val="FFFFFF"/>
                  </a:clrFrom>
                  <a:clrTo>
                    <a:srgbClr val="FFFFFF">
                      <a:alpha val="0"/>
                    </a:srgbClr>
                  </a:clrTo>
                </a:clrChange>
              </a:blip>
              <a:stretch>
                <a:fillRect/>
              </a:stretch>
            </p:blipFill>
            <p:spPr>
              <a:xfrm>
                <a:off x="4386888" y="722540"/>
                <a:ext cx="830219" cy="799645"/>
              </a:xfrm>
              <a:prstGeom prst="rect">
                <a:avLst/>
              </a:prstGeom>
            </p:spPr>
          </p:pic>
          <p:sp>
            <p:nvSpPr>
              <p:cNvPr id="24" name="ZoneTexte 23"/>
              <p:cNvSpPr txBox="1"/>
              <p:nvPr/>
            </p:nvSpPr>
            <p:spPr>
              <a:xfrm>
                <a:off x="4553469" y="1522185"/>
                <a:ext cx="9978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Vidéo 2</a:t>
                </a:r>
                <a:endParaRPr kumimoji="0" lang="en-CA" sz="1800" b="0" i="0" u="none" strike="noStrike" kern="0" cap="none" spc="0" normalizeH="0" baseline="0" noProof="0" dirty="0">
                  <a:ln>
                    <a:noFill/>
                  </a:ln>
                  <a:solidFill>
                    <a:prstClr val="black"/>
                  </a:solidFill>
                  <a:effectLst/>
                  <a:uLnTx/>
                  <a:uFillTx/>
                </a:endParaRPr>
              </a:p>
            </p:txBody>
          </p:sp>
        </p:grpSp>
        <p:grpSp>
          <p:nvGrpSpPr>
            <p:cNvPr id="20" name="Groupe 19"/>
            <p:cNvGrpSpPr/>
            <p:nvPr/>
          </p:nvGrpSpPr>
          <p:grpSpPr>
            <a:xfrm>
              <a:off x="7946239" y="1157246"/>
              <a:ext cx="1165156" cy="1168977"/>
              <a:chOff x="7946239" y="747623"/>
              <a:chExt cx="1165156" cy="1168977"/>
            </a:xfrm>
          </p:grpSpPr>
          <p:pic>
            <p:nvPicPr>
              <p:cNvPr id="21" name="Image 20">
                <a:hlinkClick r:id="rId17"/>
              </p:cNvPr>
              <p:cNvPicPr>
                <a:picLocks noChangeAspect="1"/>
              </p:cNvPicPr>
              <p:nvPr/>
            </p:nvPicPr>
            <p:blipFill>
              <a:blip r:embed="rId15">
                <a:clrChange>
                  <a:clrFrom>
                    <a:srgbClr val="FFFFFF"/>
                  </a:clrFrom>
                  <a:clrTo>
                    <a:srgbClr val="FFFFFF">
                      <a:alpha val="0"/>
                    </a:srgbClr>
                  </a:clrTo>
                </a:clrChange>
              </a:blip>
              <a:stretch>
                <a:fillRect/>
              </a:stretch>
            </p:blipFill>
            <p:spPr>
              <a:xfrm>
                <a:off x="7946239" y="747623"/>
                <a:ext cx="830219" cy="799645"/>
              </a:xfrm>
              <a:prstGeom prst="rect">
                <a:avLst/>
              </a:prstGeom>
            </p:spPr>
          </p:pic>
          <p:sp>
            <p:nvSpPr>
              <p:cNvPr id="22" name="ZoneTexte 21"/>
              <p:cNvSpPr txBox="1"/>
              <p:nvPr/>
            </p:nvSpPr>
            <p:spPr>
              <a:xfrm>
                <a:off x="8112820" y="1547268"/>
                <a:ext cx="99857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Vidéo 3 </a:t>
                </a:r>
                <a:endParaRPr kumimoji="0" lang="en-CA" sz="1800" b="0" i="0" u="none" strike="noStrike" kern="0" cap="none" spc="0" normalizeH="0" baseline="0" noProof="0" dirty="0">
                  <a:ln>
                    <a:noFill/>
                  </a:ln>
                  <a:solidFill>
                    <a:prstClr val="black"/>
                  </a:solidFill>
                  <a:effectLst/>
                  <a:uLnTx/>
                  <a:uFillTx/>
                </a:endParaRPr>
              </a:p>
            </p:txBody>
          </p:sp>
        </p:grpSp>
      </p:grpSp>
      <p:sp>
        <p:nvSpPr>
          <p:cNvPr id="28" name="TextBox 3">
            <a:extLst>
              <a:ext uri="{FF2B5EF4-FFF2-40B4-BE49-F238E27FC236}">
                <a16:creationId xmlns:a16="http://schemas.microsoft.com/office/drawing/2014/main" id="{99FD80E1-7FB4-4604-9409-DF6456FDB8A4}"/>
              </a:ext>
            </a:extLst>
          </p:cNvPr>
          <p:cNvSpPr txBox="1"/>
          <p:nvPr>
            <p:custDataLst>
              <p:tags r:id="rId8"/>
            </p:custDataLst>
          </p:nvPr>
        </p:nvSpPr>
        <p:spPr>
          <a:xfrm>
            <a:off x="8065078" y="6249840"/>
            <a:ext cx="346240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rPr>
              <a:t>Images </a:t>
            </a:r>
            <a:r>
              <a:rPr kumimoji="0" lang="en-US" sz="800" b="0" i="0" u="none" strike="noStrike" kern="1200" cap="none" spc="0" normalizeH="0" baseline="0" noProof="0" dirty="0">
                <a:ln>
                  <a:noFill/>
                </a:ln>
                <a:solidFill>
                  <a:srgbClr val="0070C0"/>
                </a:solidFill>
                <a:effectLst/>
                <a:uLnTx/>
                <a:uFillTx/>
                <a:latin typeface="Calibri"/>
                <a:ea typeface="+mn-ea"/>
              </a:rPr>
              <a:t>: </a:t>
            </a:r>
            <a:r>
              <a:rPr kumimoji="0" lang="fr-CA" sz="800" b="0" i="0" u="sng" strike="noStrike" kern="1200" cap="none" spc="0" normalizeH="0" baseline="0" noProof="0" dirty="0">
                <a:ln>
                  <a:noFill/>
                </a:ln>
                <a:solidFill>
                  <a:srgbClr val="0070C0"/>
                </a:solidFill>
                <a:effectLst/>
                <a:uLnTx/>
                <a:uFillTx/>
                <a:latin typeface="Segoe UI" panose="020B0502040204020203" pitchFamily="34" charset="0"/>
                <a:ea typeface="+mn-ea"/>
              </a:rPr>
              <a:t>https://www.ecoledesloisirs.fr/livre/dix-petits-amis-demenagent</a:t>
            </a:r>
            <a:endParaRPr kumimoji="0" lang="en-US" sz="800" b="0" i="0" u="none" strike="noStrike" kern="1200" cap="none" spc="0" normalizeH="0" baseline="0" noProof="0" dirty="0">
              <a:ln>
                <a:noFill/>
              </a:ln>
              <a:solidFill>
                <a:srgbClr val="0070C0"/>
              </a:solidFill>
              <a:effectLst/>
              <a:uLnTx/>
              <a:uFillTx/>
              <a:latin typeface="Calibri"/>
              <a:ea typeface="+mn-ea"/>
              <a:cs typeface="Calibri"/>
            </a:endParaRPr>
          </a:p>
        </p:txBody>
      </p:sp>
      <p:pic>
        <p:nvPicPr>
          <p:cNvPr id="29" name="Image 28">
            <a:extLst>
              <a:ext uri="{FF2B5EF4-FFF2-40B4-BE49-F238E27FC236}">
                <a16:creationId xmlns:a16="http://schemas.microsoft.com/office/drawing/2014/main" id="{2EE83803-D79E-4AEA-A979-83A07969AE22}"/>
              </a:ext>
            </a:extLst>
          </p:cNvPr>
          <p:cNvPicPr>
            <a:picLocks noChangeAspect="1"/>
          </p:cNvPicPr>
          <p:nvPr>
            <p:custDataLst>
              <p:tags r:id="rId9"/>
            </p:custDataLst>
          </p:nvPr>
        </p:nvPicPr>
        <p:blipFill>
          <a:blip r:embed="rId18"/>
          <a:stretch>
            <a:fillRect/>
          </a:stretch>
        </p:blipFill>
        <p:spPr>
          <a:xfrm>
            <a:off x="9657718" y="1387314"/>
            <a:ext cx="2099051" cy="2555903"/>
          </a:xfrm>
          <a:prstGeom prst="rect">
            <a:avLst/>
          </a:prstGeom>
        </p:spPr>
      </p:pic>
      <p:sp>
        <p:nvSpPr>
          <p:cNvPr id="30" name="ZoneTexte 29">
            <a:extLst>
              <a:ext uri="{FF2B5EF4-FFF2-40B4-BE49-F238E27FC236}">
                <a16:creationId xmlns:a16="http://schemas.microsoft.com/office/drawing/2014/main" id="{F9B7BDD7-DC95-4034-9BDC-A5B83BCA7786}"/>
              </a:ext>
            </a:extLst>
          </p:cNvPr>
          <p:cNvSpPr txBox="1"/>
          <p:nvPr>
            <p:custDataLst>
              <p:tags r:id="rId10"/>
            </p:custDataLst>
          </p:nvPr>
        </p:nvSpPr>
        <p:spPr>
          <a:xfrm>
            <a:off x="9796283" y="3871290"/>
            <a:ext cx="1885887" cy="769441"/>
          </a:xfrm>
          <a:prstGeom prst="rect">
            <a:avLst/>
          </a:prstGeom>
          <a:noFill/>
        </p:spPr>
        <p:txBody>
          <a:bodyPr wrap="square" rtlCol="0">
            <a:spAutoFit/>
          </a:bodyPr>
          <a:lstStyle/>
          <a:p>
            <a:r>
              <a:rPr lang="en-CA" sz="1100" i="1" dirty="0"/>
              <a:t>Dix petits </a:t>
            </a:r>
            <a:r>
              <a:rPr lang="en-CA" sz="1100" i="1" dirty="0" err="1"/>
              <a:t>amis</a:t>
            </a:r>
            <a:r>
              <a:rPr lang="en-CA" sz="1100" i="1" dirty="0"/>
              <a:t> </a:t>
            </a:r>
            <a:r>
              <a:rPr lang="en-CA" sz="1100" i="1" dirty="0" err="1"/>
              <a:t>déménagent</a:t>
            </a:r>
            <a:r>
              <a:rPr lang="en-CA" sz="1100" i="1" dirty="0"/>
              <a:t> </a:t>
            </a:r>
            <a:r>
              <a:rPr lang="en-CA" sz="1100" dirty="0" err="1"/>
              <a:t>d’Anno</a:t>
            </a:r>
            <a:r>
              <a:rPr lang="en-CA" sz="1100" dirty="0"/>
              <a:t> </a:t>
            </a:r>
            <a:r>
              <a:rPr lang="en-CA" sz="1100" dirty="0" err="1"/>
              <a:t>Mitsumasa</a:t>
            </a:r>
            <a:r>
              <a:rPr lang="en-CA" sz="1100" dirty="0"/>
              <a:t>, </a:t>
            </a:r>
            <a:r>
              <a:rPr lang="en-CA" sz="1100" dirty="0" err="1"/>
              <a:t>L’école</a:t>
            </a:r>
            <a:r>
              <a:rPr lang="en-CA" sz="1100" dirty="0"/>
              <a:t> des </a:t>
            </a:r>
            <a:r>
              <a:rPr lang="en-CA" sz="1100" dirty="0" err="1"/>
              <a:t>loisirs</a:t>
            </a:r>
            <a:r>
              <a:rPr lang="en-CA" sz="1100" dirty="0"/>
              <a:t>, 2012. ISBN : 9782211090162</a:t>
            </a:r>
            <a:endParaRPr lang="fr-CA" sz="1100" dirty="0"/>
          </a:p>
        </p:txBody>
      </p:sp>
      <p:sp>
        <p:nvSpPr>
          <p:cNvPr id="27" name="TextBox 10">
            <a:extLst>
              <a:ext uri="{FF2B5EF4-FFF2-40B4-BE49-F238E27FC236}">
                <a16:creationId xmlns:a16="http://schemas.microsoft.com/office/drawing/2014/main" id="{D60FDCA8-047C-4FFE-8705-AE020C708626}"/>
              </a:ext>
            </a:extLst>
          </p:cNvPr>
          <p:cNvSpPr txBox="1"/>
          <p:nvPr>
            <p:custDataLst>
              <p:tags r:id="rId11"/>
            </p:custDataLst>
          </p:nvPr>
        </p:nvSpPr>
        <p:spPr>
          <a:xfrm>
            <a:off x="302583" y="6327893"/>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13887458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509830" y="1580504"/>
            <a:ext cx="10492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Segoe UI"/>
              </a:rPr>
              <a:t>​</a:t>
            </a: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7286305"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Dix petits amis déménagent </a:t>
            </a:r>
          </a:p>
        </p:txBody>
      </p:sp>
      <p:sp>
        <p:nvSpPr>
          <p:cNvPr id="8" name="ZoneTexte 7">
            <a:extLst>
              <a:ext uri="{FF2B5EF4-FFF2-40B4-BE49-F238E27FC236}">
                <a16:creationId xmlns:a16="http://schemas.microsoft.com/office/drawing/2014/main" id="{92ADF21D-5F84-42A5-A3CB-AAA884582755}"/>
              </a:ext>
            </a:extLst>
          </p:cNvPr>
          <p:cNvSpPr txBox="1"/>
          <p:nvPr>
            <p:custDataLst>
              <p:tags r:id="rId5"/>
            </p:custDataLst>
          </p:nvPr>
        </p:nvSpPr>
        <p:spPr>
          <a:xfrm>
            <a:off x="618742" y="1008601"/>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
        <p:nvSpPr>
          <p:cNvPr id="9" name="Rectangle 8">
            <a:extLst>
              <a:ext uri="{FF2B5EF4-FFF2-40B4-BE49-F238E27FC236}">
                <a16:creationId xmlns:a16="http://schemas.microsoft.com/office/drawing/2014/main" id="{6F724026-2B5A-A843-9F3E-B41F4EB90726}"/>
              </a:ext>
            </a:extLst>
          </p:cNvPr>
          <p:cNvSpPr/>
          <p:nvPr>
            <p:custDataLst>
              <p:tags r:id="rId6"/>
            </p:custDataLst>
          </p:nvPr>
        </p:nvSpPr>
        <p:spPr>
          <a:xfrm>
            <a:off x="591128" y="1420054"/>
            <a:ext cx="10873295" cy="5078313"/>
          </a:xfrm>
          <a:prstGeom prst="rect">
            <a:avLst/>
          </a:prstGeom>
        </p:spPr>
        <p:txBody>
          <a:bodyPr wrap="square" lIns="91440" tIns="45720" rIns="91440" bIns="45720" anchor="t">
            <a:spAutoFit/>
          </a:bodyPr>
          <a:lstStyle/>
          <a:p>
            <a:pPr lvl="0">
              <a:defRPr/>
            </a:pPr>
            <a:r>
              <a:rPr lang="fr-CA" sz="1600" dirty="0">
                <a:solidFill>
                  <a:prstClr val="black"/>
                </a:solidFill>
                <a:latin typeface="Calibri"/>
                <a:ea typeface="+mn-lt"/>
                <a:cs typeface="Calibri"/>
              </a:rPr>
              <a:t>Le document suivant fournit des illustrations des maisons pour exploiter l’album </a:t>
            </a:r>
            <a:r>
              <a:rPr lang="fr-CA" sz="1600" dirty="0"/>
              <a:t> </a:t>
            </a:r>
            <a:r>
              <a:rPr lang="fr-CA" sz="1600" dirty="0">
                <a:hlinkClick r:id="rId10" tooltip="http://maternelle-bambou.fr/wp-content/uploads/2018/01/dix-petits-amis-demenagent-materiel-a-manipuler.pdf"/>
              </a:rPr>
              <a:t>http://maternelle-bambou.fr/wp-content/uploads/2018/01/dix-petits-amis-demenagent-materiel-a-manipuler.pdf</a:t>
            </a:r>
            <a:r>
              <a:rPr lang="fr-CA" sz="1600" dirty="0">
                <a:solidFill>
                  <a:prstClr val="black"/>
                </a:solidFill>
                <a:latin typeface="Calibri"/>
                <a:ea typeface="+mn-lt"/>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solidFill>
                <a:prstClr val="black"/>
              </a:solidFill>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solidFill>
                  <a:prstClr val="black"/>
                </a:solidFill>
                <a:latin typeface="Calibri"/>
                <a:ea typeface="+mn-lt"/>
                <a:cs typeface="Calibri"/>
              </a:rPr>
              <a:t>Dans le cas où l’expérience d’apprentissage se fait de façon synchrone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Cliquer sur l’icône pour accéder </a:t>
            </a:r>
            <a:r>
              <a:rPr lang="fr-CA" sz="1600" dirty="0">
                <a:solidFill>
                  <a:prstClr val="black"/>
                </a:solidFill>
                <a:latin typeface="Calibri"/>
                <a:ea typeface="+mn-lt"/>
                <a:cs typeface="Calibri"/>
              </a:rPr>
              <a:t>à la vidéo.</a:t>
            </a:r>
            <a:endParaRPr kumimoji="0" lang="fr-CA" sz="1600" b="0" i="0" u="none" strike="noStrike" kern="1200" cap="none" spc="0" normalizeH="0" baseline="0" noProof="0" dirty="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Faire des arrêts pendant la vidéo et inciter les élèves à :</a:t>
            </a:r>
          </a:p>
          <a:p>
            <a:pPr marL="800100" lvl="1" indent="-342900">
              <a:buFont typeface="Courier New" panose="02070309020205020404" pitchFamily="49" charset="0"/>
              <a:buChar char="o"/>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réagir aux questions de la narratrice, par exemple</a:t>
            </a:r>
            <a:r>
              <a:rPr kumimoji="0" lang="fr-CA" sz="1600" b="0" i="0" u="none" strike="noStrike" kern="1200" cap="none" spc="0" normalizeH="0" noProof="0" dirty="0">
                <a:ln>
                  <a:noFill/>
                </a:ln>
                <a:solidFill>
                  <a:prstClr val="black"/>
                </a:solidFill>
                <a:effectLst/>
                <a:uLnTx/>
                <a:uFillTx/>
                <a:latin typeface="Calibri"/>
                <a:ea typeface="+mn-lt"/>
                <a:cs typeface="Calibri"/>
              </a:rPr>
              <a:t> :</a:t>
            </a:r>
          </a:p>
          <a:p>
            <a:pPr marL="1371600" lvl="2" indent="-457200">
              <a:buFont typeface="Wingdings" panose="05000000000000000000" pitchFamily="2" charset="2"/>
              <a:buChar char="§"/>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Combien d’amis sont encore dans la maison? </a:t>
            </a:r>
          </a:p>
          <a:p>
            <a:pPr marL="1371600" lvl="2" indent="-457200">
              <a:buFont typeface="Wingdings" panose="05000000000000000000" pitchFamily="2" charset="2"/>
              <a:buChar char="§"/>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Combien d’amis</a:t>
            </a:r>
            <a:r>
              <a:rPr kumimoji="0" lang="fr-CA" sz="1600" b="0" i="0" u="none" strike="noStrike" kern="1200" cap="none" spc="0" normalizeH="0" noProof="0" dirty="0">
                <a:ln>
                  <a:noFill/>
                </a:ln>
                <a:solidFill>
                  <a:prstClr val="black"/>
                </a:solidFill>
                <a:effectLst/>
                <a:uLnTx/>
                <a:uFillTx/>
                <a:latin typeface="Calibri"/>
                <a:ea typeface="+mn-lt"/>
                <a:cs typeface="Calibri"/>
              </a:rPr>
              <a:t> ont</a:t>
            </a:r>
            <a:r>
              <a:rPr lang="fr-CA" sz="1600" dirty="0">
                <a:solidFill>
                  <a:prstClr val="black"/>
                </a:solidFill>
                <a:latin typeface="Calibri"/>
                <a:ea typeface="+mn-lt"/>
                <a:cs typeface="Calibri"/>
              </a:rPr>
              <a:t>-ils déménagé dans l’autre m</a:t>
            </a:r>
            <a:r>
              <a:rPr kumimoji="0" lang="fr-CA" sz="1600" b="0" i="0" u="none" strike="noStrike" kern="1200" cap="none" spc="0" normalizeH="0" baseline="0" noProof="0" dirty="0" err="1">
                <a:ln>
                  <a:noFill/>
                </a:ln>
                <a:solidFill>
                  <a:prstClr val="black"/>
                </a:solidFill>
                <a:effectLst/>
                <a:uLnTx/>
                <a:uFillTx/>
                <a:latin typeface="Calibri"/>
                <a:ea typeface="+mn-lt"/>
                <a:cs typeface="Calibri"/>
              </a:rPr>
              <a:t>aison</a:t>
            </a:r>
            <a:r>
              <a:rPr kumimoji="0" lang="fr-CA" sz="1600" b="0" i="0" u="none" strike="noStrike" kern="1200" cap="none" spc="0" normalizeH="0" baseline="0" noProof="0" dirty="0">
                <a:ln>
                  <a:noFill/>
                </a:ln>
                <a:solidFill>
                  <a:prstClr val="black"/>
                </a:solidFill>
                <a:effectLst/>
                <a:uLnTx/>
                <a:uFillTx/>
                <a:latin typeface="Calibri"/>
                <a:ea typeface="+mn-lt"/>
                <a:cs typeface="Calibri"/>
              </a:rPr>
              <a:t>?</a:t>
            </a:r>
          </a:p>
          <a:p>
            <a:pPr marL="800100" lvl="1" indent="-342900">
              <a:buFont typeface="Courier New" panose="02070309020205020404" pitchFamily="49" charset="0"/>
              <a:buChar char="o"/>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observer les illustrations et à discuter des maisons en posant des questions telles que:</a:t>
            </a:r>
          </a:p>
          <a:p>
            <a:pPr marL="1257300" lvl="2" indent="-342900">
              <a:buFont typeface="Wingdings" panose="05000000000000000000" pitchFamily="2" charset="2"/>
              <a:buChar char="§"/>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Qu’est-ce qui est semblable dans les deux maisons?</a:t>
            </a:r>
          </a:p>
          <a:p>
            <a:pPr marL="1257300" lvl="2" indent="-342900">
              <a:buFont typeface="Wingdings" panose="05000000000000000000" pitchFamily="2" charset="2"/>
              <a:buChar char="§"/>
              <a:defRPr/>
            </a:pPr>
            <a:r>
              <a:rPr lang="fr-CA" sz="1600" dirty="0">
                <a:solidFill>
                  <a:prstClr val="black"/>
                </a:solidFill>
                <a:ea typeface="+mn-lt"/>
                <a:cs typeface="Calibri"/>
              </a:rPr>
              <a:t>Qu’est-ce qui est différent dans les deux maisons?</a:t>
            </a:r>
          </a:p>
          <a:p>
            <a:pPr marL="1257300" lvl="2" indent="-342900">
              <a:buFont typeface="Wingdings" panose="05000000000000000000" pitchFamily="2" charset="2"/>
              <a:buChar char="§"/>
              <a:defRPr/>
            </a:pPr>
            <a:r>
              <a:rPr kumimoji="0" lang="fr-CA" sz="1600" b="0" i="0" u="none" strike="noStrike" kern="1200" cap="none" spc="0" normalizeH="0" baseline="0" noProof="0" dirty="0">
                <a:ln>
                  <a:noFill/>
                </a:ln>
                <a:solidFill>
                  <a:prstClr val="black"/>
                </a:solidFill>
                <a:effectLst/>
                <a:uLnTx/>
                <a:uFillTx/>
                <a:latin typeface="Calibri"/>
                <a:ea typeface="+mn-lt"/>
                <a:cs typeface="Calibri"/>
              </a:rPr>
              <a:t>Dans laquelle des maisons aimerais-tu habiter?</a:t>
            </a:r>
          </a:p>
          <a:p>
            <a:pPr marL="285750" indent="-285750">
              <a:buFont typeface="Arial" panose="020B0604020202020204" pitchFamily="34" charset="0"/>
              <a:buChar char="•"/>
              <a:defRPr/>
            </a:pPr>
            <a:r>
              <a:rPr lang="fr-CA" sz="1600" dirty="0">
                <a:solidFill>
                  <a:prstClr val="black"/>
                </a:solidFill>
                <a:ea typeface="+mn-lt"/>
                <a:cs typeface="Calibri"/>
              </a:rPr>
              <a:t>Inviter les élèves à utiliser des jetons ou deux cartes à 10 points pour représenter les amis qui déménagent d’une maison à l’autre et ceux qui restent.</a:t>
            </a:r>
          </a:p>
          <a:p>
            <a:pPr>
              <a:defRPr/>
            </a:pPr>
            <a:endParaRPr lang="fr-CA" sz="1000" dirty="0">
              <a:solidFill>
                <a:prstClr val="black"/>
              </a:solidFill>
              <a:ea typeface="+mn-lt"/>
              <a:cs typeface="Calibri"/>
            </a:endParaRPr>
          </a:p>
          <a:p>
            <a:pPr>
              <a:defRPr/>
            </a:pPr>
            <a:r>
              <a:rPr lang="fr-CA" sz="1600" dirty="0">
                <a:solidFill>
                  <a:prstClr val="black"/>
                </a:solidFill>
                <a:ea typeface="+mn-lt"/>
                <a:cs typeface="Calibri"/>
              </a:rPr>
              <a:t>Dans le cas où l’expérience d’apprentissage se fait de façon asynchrone :</a:t>
            </a:r>
          </a:p>
          <a:p>
            <a:pPr marL="742950" lvl="1" indent="-285750">
              <a:buFont typeface="Courier New" panose="02070309020205020404" pitchFamily="49" charset="0"/>
              <a:buChar char="o"/>
              <a:defRPr/>
            </a:pPr>
            <a:r>
              <a:rPr lang="fr-CA" sz="1600" dirty="0">
                <a:solidFill>
                  <a:prstClr val="black"/>
                </a:solidFill>
                <a:ea typeface="+mn-lt"/>
                <a:cs typeface="Calibri"/>
              </a:rPr>
              <a:t>Inviter l’élève à cliquer sur l’icône pour accéder à la vidéo et à visionner l’histoire autant de fois qu’il le veut afin de pouvoir participer aux expériences d’apprentissage qui suivront de façon synchrone.</a:t>
            </a:r>
          </a:p>
          <a:p>
            <a:pPr marL="742950" lvl="1" indent="-285750">
              <a:buFont typeface="Courier New" panose="02070309020205020404" pitchFamily="49" charset="0"/>
              <a:buChar char="o"/>
              <a:defRPr/>
            </a:pPr>
            <a:r>
              <a:rPr lang="fr-CA" sz="1600" dirty="0">
                <a:solidFill>
                  <a:prstClr val="black"/>
                </a:solidFill>
                <a:ea typeface="+mn-lt"/>
                <a:cs typeface="Calibri"/>
              </a:rPr>
              <a:t>Inviter l’élève à dessiner une partie de l’histoire afin de partager avec la classe. Lors de ce partage, les élèves pourront écrire des phrases </a:t>
            </a:r>
            <a:r>
              <a:rPr lang="fr-CA" sz="1600" dirty="0" smtClean="0">
                <a:solidFill>
                  <a:prstClr val="black"/>
                </a:solidFill>
                <a:ea typeface="+mn-lt"/>
                <a:cs typeface="Calibri"/>
              </a:rPr>
              <a:t>numériques </a:t>
            </a:r>
            <a:r>
              <a:rPr lang="fr-CA" sz="1600" dirty="0">
                <a:solidFill>
                  <a:prstClr val="black"/>
                </a:solidFill>
                <a:ea typeface="+mn-lt"/>
                <a:cs typeface="Calibri"/>
              </a:rPr>
              <a:t>pour représenter les nombres complémentaires à 10.</a:t>
            </a:r>
          </a:p>
        </p:txBody>
      </p:sp>
      <p:sp>
        <p:nvSpPr>
          <p:cNvPr id="10" name="Rectangle 26">
            <a:extLst>
              <a:ext uri="{FF2B5EF4-FFF2-40B4-BE49-F238E27FC236}">
                <a16:creationId xmlns:a16="http://schemas.microsoft.com/office/drawing/2014/main" id="{2FFE1002-E844-3642-A0B9-10BEEFD39A80}"/>
              </a:ext>
            </a:extLst>
          </p:cNvPr>
          <p:cNvSpPr/>
          <p:nvPr>
            <p:custDataLst>
              <p:tags r:id="rId7"/>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p>
        </p:txBody>
      </p:sp>
    </p:spTree>
    <p:extLst>
      <p:ext uri="{BB962C8B-B14F-4D97-AF65-F5344CB8AC3E}">
        <p14:creationId xmlns:p14="http://schemas.microsoft.com/office/powerpoint/2010/main" val="4128731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custDataLst>
              <p:tags r:id="rId2"/>
            </p:custDataLst>
          </p:nvPr>
        </p:nvSpPr>
        <p:spPr>
          <a:xfrm>
            <a:off x="781674" y="930687"/>
            <a:ext cx="7694670" cy="3693319"/>
          </a:xfrm>
          <a:prstGeom prst="rect">
            <a:avLst/>
          </a:prstGeom>
          <a:noFill/>
        </p:spPr>
        <p:txBody>
          <a:bodyPr wrap="square" rtlCol="0">
            <a:spAutoFit/>
          </a:bodyPr>
          <a:lstStyle/>
          <a:p>
            <a:endParaRPr lang="en-CA" i="1" dirty="0"/>
          </a:p>
          <a:p>
            <a:r>
              <a:rPr lang="fr-CA" dirty="0"/>
              <a:t>Écoutons une histoire à propos d’une maison pleine d’enfants. Dix en tout! </a:t>
            </a:r>
          </a:p>
          <a:p>
            <a:r>
              <a:rPr lang="fr-CA" dirty="0"/>
              <a:t>Sois attentif au nombre d’enfants qui déménagent et au nombre d’enfants qui restent. </a:t>
            </a:r>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p:txBody>
      </p:sp>
      <p:sp>
        <p:nvSpPr>
          <p:cNvPr id="4" name="TextBox 20">
            <a:extLst>
              <a:ext uri="{FF2B5EF4-FFF2-40B4-BE49-F238E27FC236}">
                <a16:creationId xmlns:a16="http://schemas.microsoft.com/office/drawing/2014/main" id="{525B46EB-1BD5-4159-8CF1-14B465298FE9}"/>
              </a:ext>
            </a:extLst>
          </p:cNvPr>
          <p:cNvSpPr txBox="1"/>
          <p:nvPr>
            <p:custDataLst>
              <p:tags r:id="rId3"/>
            </p:custDataLst>
          </p:nvPr>
        </p:nvSpPr>
        <p:spPr>
          <a:xfrm>
            <a:off x="1043816" y="444169"/>
            <a:ext cx="7432527"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Dix </a:t>
            </a:r>
            <a:r>
              <a:rPr lang="fr-CA" sz="2400" dirty="0" smtClean="0">
                <a:solidFill>
                  <a:schemeClr val="bg1"/>
                </a:solidFill>
                <a:ea typeface="+mn-lt"/>
                <a:cs typeface="+mn-lt"/>
              </a:rPr>
              <a:t>petits </a:t>
            </a:r>
            <a:r>
              <a:rPr lang="fr-CA" sz="2400" dirty="0">
                <a:solidFill>
                  <a:schemeClr val="bg1"/>
                </a:solidFill>
                <a:ea typeface="+mn-lt"/>
                <a:cs typeface="+mn-lt"/>
              </a:rPr>
              <a:t>amis déménagent  </a:t>
            </a:r>
            <a:endParaRPr lang="en-US" sz="2400" dirty="0">
              <a:solidFill>
                <a:schemeClr val="bg1"/>
              </a:solidFill>
              <a:ea typeface="+mn-lt"/>
              <a:cs typeface="+mn-lt"/>
            </a:endParaRPr>
          </a:p>
        </p:txBody>
      </p:sp>
      <p:sp>
        <p:nvSpPr>
          <p:cNvPr id="9" name="TextBox 3">
            <a:extLst>
              <a:ext uri="{FF2B5EF4-FFF2-40B4-BE49-F238E27FC236}">
                <a16:creationId xmlns:a16="http://schemas.microsoft.com/office/drawing/2014/main" id="{0FBAF223-B619-4446-AEE8-2CFA6713CCD2}"/>
              </a:ext>
            </a:extLst>
          </p:cNvPr>
          <p:cNvSpPr txBox="1"/>
          <p:nvPr>
            <p:custDataLst>
              <p:tags r:id="rId4"/>
            </p:custDataLst>
          </p:nvPr>
        </p:nvSpPr>
        <p:spPr>
          <a:xfrm>
            <a:off x="7815072" y="6306200"/>
            <a:ext cx="357589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rPr>
              <a:t>Images </a:t>
            </a:r>
            <a:r>
              <a:rPr kumimoji="0" lang="en-US" sz="800" b="0" i="0" u="none" strike="noStrike" kern="1200" cap="none" spc="0" normalizeH="0" baseline="0" noProof="0" dirty="0">
                <a:ln>
                  <a:noFill/>
                </a:ln>
                <a:solidFill>
                  <a:srgbClr val="0070C0"/>
                </a:solidFill>
                <a:effectLst/>
                <a:uLnTx/>
                <a:uFillTx/>
                <a:latin typeface="Calibri"/>
                <a:ea typeface="+mn-ea"/>
              </a:rPr>
              <a:t>: </a:t>
            </a:r>
            <a:r>
              <a:rPr kumimoji="0" lang="fr-CA" sz="800" b="0" i="0" u="sng" strike="noStrike" kern="1200" cap="none" spc="0" normalizeH="0" baseline="0" noProof="0" dirty="0">
                <a:ln>
                  <a:noFill/>
                </a:ln>
                <a:solidFill>
                  <a:srgbClr val="0070C0"/>
                </a:solidFill>
                <a:effectLst/>
                <a:uLnTx/>
                <a:uFillTx/>
                <a:latin typeface="Segoe UI" panose="020B0502040204020203" pitchFamily="34" charset="0"/>
                <a:ea typeface="+mn-ea"/>
              </a:rPr>
              <a:t>https://www.ecoledesloisirs.fr/livre/dix-petits-amis-demenagent</a:t>
            </a:r>
            <a:endParaRPr kumimoji="0" lang="en-US" sz="800" b="0" i="0" u="none" strike="noStrike" kern="1200" cap="none" spc="0" normalizeH="0" baseline="0" noProof="0" dirty="0">
              <a:ln>
                <a:noFill/>
              </a:ln>
              <a:solidFill>
                <a:srgbClr val="0070C0"/>
              </a:solidFill>
              <a:effectLst/>
              <a:uLnTx/>
              <a:uFillTx/>
              <a:latin typeface="Calibri"/>
              <a:ea typeface="+mn-ea"/>
              <a:cs typeface="Calibri"/>
            </a:endParaRPr>
          </a:p>
        </p:txBody>
      </p:sp>
      <p:pic>
        <p:nvPicPr>
          <p:cNvPr id="11" name="Image 10">
            <a:hlinkClick r:id="rId14"/>
          </p:cNvPr>
          <p:cNvPicPr>
            <a:picLocks noChangeAspect="1"/>
          </p:cNvPicPr>
          <p:nvPr>
            <p:custDataLst>
              <p:tags r:id="rId5"/>
            </p:custDataLst>
          </p:nvPr>
        </p:nvPicPr>
        <p:blipFill>
          <a:blip r:embed="rId15">
            <a:clrChange>
              <a:clrFrom>
                <a:srgbClr val="FFFFFF"/>
              </a:clrFrom>
              <a:clrTo>
                <a:srgbClr val="FFFFFF">
                  <a:alpha val="0"/>
                </a:srgbClr>
              </a:clrTo>
            </a:clrChange>
          </a:blip>
          <a:stretch>
            <a:fillRect/>
          </a:stretch>
        </p:blipFill>
        <p:spPr>
          <a:xfrm>
            <a:off x="2709873" y="2349000"/>
            <a:ext cx="1121290" cy="1080000"/>
          </a:xfrm>
          <a:prstGeom prst="rect">
            <a:avLst/>
          </a:prstGeom>
        </p:spPr>
      </p:pic>
      <p:sp>
        <p:nvSpPr>
          <p:cNvPr id="6" name="ZoneTexte 5"/>
          <p:cNvSpPr txBox="1"/>
          <p:nvPr>
            <p:custDataLst>
              <p:tags r:id="rId6"/>
            </p:custDataLst>
          </p:nvPr>
        </p:nvSpPr>
        <p:spPr>
          <a:xfrm>
            <a:off x="2856392" y="3557831"/>
            <a:ext cx="1163782" cy="369332"/>
          </a:xfrm>
          <a:prstGeom prst="rect">
            <a:avLst/>
          </a:prstGeom>
          <a:noFill/>
        </p:spPr>
        <p:txBody>
          <a:bodyPr wrap="square" rtlCol="0">
            <a:spAutoFit/>
          </a:bodyPr>
          <a:lstStyle/>
          <a:p>
            <a:r>
              <a:rPr lang="fr-CA" dirty="0"/>
              <a:t>Vidéo 1</a:t>
            </a:r>
          </a:p>
        </p:txBody>
      </p:sp>
      <p:sp>
        <p:nvSpPr>
          <p:cNvPr id="2" name="Rectangle 1">
            <a:extLst>
              <a:ext uri="{FF2B5EF4-FFF2-40B4-BE49-F238E27FC236}">
                <a16:creationId xmlns:a16="http://schemas.microsoft.com/office/drawing/2014/main" id="{A7B7B37A-CF88-477E-929E-A2FF88FEC3B3}"/>
              </a:ext>
            </a:extLst>
          </p:cNvPr>
          <p:cNvSpPr/>
          <p:nvPr>
            <p:custDataLst>
              <p:tags r:id="rId7"/>
            </p:custDataLst>
          </p:nvPr>
        </p:nvSpPr>
        <p:spPr>
          <a:xfrm>
            <a:off x="207384" y="242008"/>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0"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8"/>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96476363-9A76-4766-86C2-A954FADB0C38}"/>
              </a:ext>
            </a:extLst>
          </p:cNvPr>
          <p:cNvPicPr>
            <a:picLocks noChangeAspect="1"/>
          </p:cNvPicPr>
          <p:nvPr>
            <p:custDataLst>
              <p:tags r:id="rId9"/>
            </p:custDataLst>
          </p:nvPr>
        </p:nvPicPr>
        <p:blipFill>
          <a:blip r:embed="rId16"/>
          <a:stretch>
            <a:fillRect/>
          </a:stretch>
        </p:blipFill>
        <p:spPr>
          <a:xfrm>
            <a:off x="8171827" y="1547040"/>
            <a:ext cx="3238500" cy="3943350"/>
          </a:xfrm>
          <a:prstGeom prst="rect">
            <a:avLst/>
          </a:prstGeom>
        </p:spPr>
      </p:pic>
      <p:sp>
        <p:nvSpPr>
          <p:cNvPr id="13" name="ZoneTexte 12">
            <a:extLst>
              <a:ext uri="{FF2B5EF4-FFF2-40B4-BE49-F238E27FC236}">
                <a16:creationId xmlns:a16="http://schemas.microsoft.com/office/drawing/2014/main" id="{827EF8A1-532E-4AF3-A837-1B6E0E452E7D}"/>
              </a:ext>
            </a:extLst>
          </p:cNvPr>
          <p:cNvSpPr txBox="1"/>
          <p:nvPr>
            <p:custDataLst>
              <p:tags r:id="rId10"/>
            </p:custDataLst>
          </p:nvPr>
        </p:nvSpPr>
        <p:spPr>
          <a:xfrm>
            <a:off x="8331200" y="5378076"/>
            <a:ext cx="3209759" cy="830997"/>
          </a:xfrm>
          <a:prstGeom prst="rect">
            <a:avLst/>
          </a:prstGeom>
          <a:noFill/>
        </p:spPr>
        <p:txBody>
          <a:bodyPr wrap="square" rtlCol="0">
            <a:spAutoFit/>
          </a:bodyPr>
          <a:lstStyle/>
          <a:p>
            <a:r>
              <a:rPr lang="en-CA" sz="1600" i="1" dirty="0"/>
              <a:t>Dix petits </a:t>
            </a:r>
            <a:r>
              <a:rPr lang="en-CA" sz="1600" i="1" dirty="0" err="1"/>
              <a:t>amis</a:t>
            </a:r>
            <a:r>
              <a:rPr lang="en-CA" sz="1600" i="1" dirty="0"/>
              <a:t> </a:t>
            </a:r>
            <a:r>
              <a:rPr lang="en-CA" sz="1600" i="1" dirty="0" err="1"/>
              <a:t>déménagent</a:t>
            </a:r>
            <a:r>
              <a:rPr lang="en-CA" sz="1600" i="1" dirty="0"/>
              <a:t> </a:t>
            </a:r>
            <a:r>
              <a:rPr lang="en-CA" sz="1600" dirty="0" err="1"/>
              <a:t>d’Anno</a:t>
            </a:r>
            <a:r>
              <a:rPr lang="en-CA" sz="1600" dirty="0"/>
              <a:t> </a:t>
            </a:r>
            <a:r>
              <a:rPr lang="en-CA" sz="1600" dirty="0" err="1"/>
              <a:t>Mitsumasa</a:t>
            </a:r>
            <a:r>
              <a:rPr lang="en-CA" sz="1600" dirty="0"/>
              <a:t>, </a:t>
            </a:r>
            <a:r>
              <a:rPr lang="en-CA" sz="1600" dirty="0" err="1"/>
              <a:t>L’école</a:t>
            </a:r>
            <a:r>
              <a:rPr lang="en-CA" sz="1600" dirty="0"/>
              <a:t> des </a:t>
            </a:r>
            <a:r>
              <a:rPr lang="en-CA" sz="1600" dirty="0" err="1"/>
              <a:t>loisirs</a:t>
            </a:r>
            <a:r>
              <a:rPr lang="en-CA" sz="1600" dirty="0"/>
              <a:t>, 2012. ISBN : 9782211090162</a:t>
            </a:r>
            <a:endParaRPr lang="fr-CA" dirty="0"/>
          </a:p>
        </p:txBody>
      </p:sp>
      <p:sp>
        <p:nvSpPr>
          <p:cNvPr id="14" name="TextBox 10">
            <a:extLst>
              <a:ext uri="{FF2B5EF4-FFF2-40B4-BE49-F238E27FC236}">
                <a16:creationId xmlns:a16="http://schemas.microsoft.com/office/drawing/2014/main" id="{D60FDCA8-047C-4FFE-8705-AE020C708626}"/>
              </a:ext>
            </a:extLst>
          </p:cNvPr>
          <p:cNvSpPr txBox="1"/>
          <p:nvPr>
            <p:custDataLst>
              <p:tags r:id="rId11"/>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4075844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custDataLst>
              <p:tags r:id="rId2"/>
            </p:custDataLst>
          </p:nvPr>
        </p:nvSpPr>
        <p:spPr>
          <a:xfrm>
            <a:off x="781673" y="930687"/>
            <a:ext cx="7549527" cy="5355312"/>
          </a:xfrm>
          <a:prstGeom prst="rect">
            <a:avLst/>
          </a:prstGeom>
          <a:noFill/>
        </p:spPr>
        <p:txBody>
          <a:bodyPr wrap="square" rtlCol="0">
            <a:spAutoFit/>
          </a:bodyPr>
          <a:lstStyle/>
          <a:p>
            <a:endParaRPr lang="en-CA" i="1" dirty="0"/>
          </a:p>
          <a:p>
            <a:endParaRPr lang="en-CA" i="1" dirty="0"/>
          </a:p>
          <a:p>
            <a:r>
              <a:rPr lang="fr-CA" dirty="0"/>
              <a:t>Écoute l’histoire </a:t>
            </a:r>
            <a:r>
              <a:rPr lang="fr-CA" i="1" dirty="0" smtClean="0"/>
              <a:t>Dix petits amis déménagent</a:t>
            </a:r>
            <a:r>
              <a:rPr lang="fr-CA" dirty="0" smtClean="0"/>
              <a:t>. C’est une histoire à </a:t>
            </a:r>
            <a:r>
              <a:rPr lang="fr-CA" dirty="0"/>
              <a:t>propos d’une maison pleine d’enfants. Dix en tout! </a:t>
            </a:r>
          </a:p>
          <a:p>
            <a:r>
              <a:rPr lang="fr-CA" dirty="0"/>
              <a:t>Sois attentif au nombre d’enfants qui déménagent et au nombre d’enfants qui </a:t>
            </a:r>
            <a:r>
              <a:rPr lang="fr-CA" dirty="0" smtClean="0"/>
              <a:t>restent dans la maison. </a:t>
            </a:r>
          </a:p>
          <a:p>
            <a:endParaRPr lang="fr-CA" dirty="0" smtClean="0"/>
          </a:p>
          <a:p>
            <a:endParaRPr lang="fr-CA" dirty="0"/>
          </a:p>
          <a:p>
            <a:endParaRPr lang="fr-CA" dirty="0"/>
          </a:p>
          <a:p>
            <a:r>
              <a:rPr lang="fr-CA" dirty="0" smtClean="0">
                <a:solidFill>
                  <a:prstClr val="black"/>
                </a:solidFill>
                <a:ea typeface="+mn-lt"/>
                <a:cs typeface="Calibri"/>
              </a:rPr>
              <a:t>Fais un dessin pour raconter une </a:t>
            </a:r>
            <a:r>
              <a:rPr lang="fr-CA" dirty="0">
                <a:solidFill>
                  <a:prstClr val="black"/>
                </a:solidFill>
                <a:ea typeface="+mn-lt"/>
                <a:cs typeface="Calibri"/>
              </a:rPr>
              <a:t>partie de </a:t>
            </a:r>
            <a:r>
              <a:rPr lang="fr-CA" dirty="0" smtClean="0">
                <a:solidFill>
                  <a:prstClr val="black"/>
                </a:solidFill>
                <a:ea typeface="+mn-lt"/>
                <a:cs typeface="Calibri"/>
              </a:rPr>
              <a:t>l’histoire. Tu pourras le présenter à  </a:t>
            </a:r>
            <a:r>
              <a:rPr lang="fr-CA" dirty="0">
                <a:solidFill>
                  <a:prstClr val="black"/>
                </a:solidFill>
                <a:ea typeface="+mn-lt"/>
                <a:cs typeface="Calibri"/>
              </a:rPr>
              <a:t>la classe. </a:t>
            </a:r>
            <a:endParaRPr lang="en-CA" i="1" dirty="0"/>
          </a:p>
          <a:p>
            <a:endParaRPr lang="en-CA" i="1" dirty="0"/>
          </a:p>
          <a:p>
            <a:endParaRPr lang="en-CA" i="1" dirty="0"/>
          </a:p>
          <a:p>
            <a:r>
              <a:rPr lang="en-CA" i="1" dirty="0"/>
              <a:t>             </a:t>
            </a:r>
          </a:p>
          <a:p>
            <a:endParaRPr lang="en-CA" i="1" dirty="0"/>
          </a:p>
          <a:p>
            <a:endParaRPr lang="en-CA" i="1" dirty="0"/>
          </a:p>
          <a:p>
            <a:endParaRPr lang="en-CA" i="1" dirty="0"/>
          </a:p>
          <a:p>
            <a:endParaRPr lang="en-CA" i="1" dirty="0"/>
          </a:p>
          <a:p>
            <a:endParaRPr lang="en-CA" dirty="0"/>
          </a:p>
        </p:txBody>
      </p:sp>
      <p:sp>
        <p:nvSpPr>
          <p:cNvPr id="2" name="Rectangle 1">
            <a:extLst>
              <a:ext uri="{FF2B5EF4-FFF2-40B4-BE49-F238E27FC236}">
                <a16:creationId xmlns:a16="http://schemas.microsoft.com/office/drawing/2014/main" id="{A7B7B37A-CF88-477E-929E-A2FF88FEC3B3}"/>
              </a:ext>
            </a:extLst>
          </p:cNvPr>
          <p:cNvSpPr/>
          <p:nvPr>
            <p:custDataLst>
              <p:tags r:id="rId3"/>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4" name="TextBox 20">
            <a:extLst>
              <a:ext uri="{FF2B5EF4-FFF2-40B4-BE49-F238E27FC236}">
                <a16:creationId xmlns:a16="http://schemas.microsoft.com/office/drawing/2014/main" id="{525B46EB-1BD5-4159-8CF1-14B465298FE9}"/>
              </a:ext>
            </a:extLst>
          </p:cNvPr>
          <p:cNvSpPr txBox="1"/>
          <p:nvPr>
            <p:custDataLst>
              <p:tags r:id="rId4"/>
            </p:custDataLst>
          </p:nvPr>
        </p:nvSpPr>
        <p:spPr>
          <a:xfrm>
            <a:off x="1043816" y="444169"/>
            <a:ext cx="7287384"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Dix </a:t>
            </a:r>
            <a:r>
              <a:rPr lang="fr-CA" sz="2400" dirty="0" smtClean="0">
                <a:solidFill>
                  <a:schemeClr val="bg1"/>
                </a:solidFill>
                <a:ea typeface="+mn-lt"/>
                <a:cs typeface="+mn-lt"/>
              </a:rPr>
              <a:t>petits </a:t>
            </a:r>
            <a:r>
              <a:rPr lang="fr-CA" sz="2400" dirty="0">
                <a:solidFill>
                  <a:schemeClr val="bg1"/>
                </a:solidFill>
                <a:ea typeface="+mn-lt"/>
                <a:cs typeface="+mn-lt"/>
              </a:rPr>
              <a:t>amis déménagent  </a:t>
            </a:r>
            <a:endParaRPr lang="en-US" sz="2400" dirty="0">
              <a:solidFill>
                <a:schemeClr val="bg1"/>
              </a:solidFill>
              <a:ea typeface="+mn-lt"/>
              <a:cs typeface="+mn-lt"/>
            </a:endParaRPr>
          </a:p>
        </p:txBody>
      </p:sp>
      <p:pic>
        <p:nvPicPr>
          <p:cNvPr id="10" name="Image 9">
            <a:hlinkClick r:id="rId20"/>
          </p:cNvPr>
          <p:cNvPicPr>
            <a:picLocks noChangeAspect="1"/>
          </p:cNvPicPr>
          <p:nvPr>
            <p:custDataLst>
              <p:tags r:id="rId5"/>
            </p:custDataLst>
          </p:nvPr>
        </p:nvPicPr>
        <p:blipFill>
          <a:blip r:embed="rId21">
            <a:clrChange>
              <a:clrFrom>
                <a:srgbClr val="FFFFFF"/>
              </a:clrFrom>
              <a:clrTo>
                <a:srgbClr val="FFFFFF">
                  <a:alpha val="0"/>
                </a:srgbClr>
              </a:clrTo>
            </a:clrChange>
          </a:blip>
          <a:stretch>
            <a:fillRect/>
          </a:stretch>
        </p:blipFill>
        <p:spPr>
          <a:xfrm>
            <a:off x="3584514" y="4410390"/>
            <a:ext cx="1121290" cy="1080000"/>
          </a:xfrm>
          <a:prstGeom prst="rect">
            <a:avLst/>
          </a:prstGeom>
        </p:spPr>
      </p:pic>
      <p:sp>
        <p:nvSpPr>
          <p:cNvPr id="11" name="ZoneTexte 10"/>
          <p:cNvSpPr txBox="1"/>
          <p:nvPr>
            <p:custDataLst>
              <p:tags r:id="rId6"/>
            </p:custDataLst>
          </p:nvPr>
        </p:nvSpPr>
        <p:spPr>
          <a:xfrm>
            <a:off x="3777549" y="5483642"/>
            <a:ext cx="909959" cy="369332"/>
          </a:xfrm>
          <a:prstGeom prst="rect">
            <a:avLst/>
          </a:prstGeom>
          <a:noFill/>
        </p:spPr>
        <p:txBody>
          <a:bodyPr wrap="square" rtlCol="0">
            <a:spAutoFit/>
          </a:bodyPr>
          <a:lstStyle/>
          <a:p>
            <a:r>
              <a:rPr lang="fr-CA" dirty="0"/>
              <a:t>Vidéo 2</a:t>
            </a:r>
          </a:p>
        </p:txBody>
      </p:sp>
      <p:sp>
        <p:nvSpPr>
          <p:cNvPr id="1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6" name="Image 15">
            <a:extLst>
              <a:ext uri="{FF2B5EF4-FFF2-40B4-BE49-F238E27FC236}">
                <a16:creationId xmlns:a16="http://schemas.microsoft.com/office/drawing/2014/main" id="{A36148CE-8907-44D5-AC43-35C9ED89EB25}"/>
              </a:ext>
            </a:extLst>
          </p:cNvPr>
          <p:cNvPicPr>
            <a:picLocks noChangeAspect="1"/>
          </p:cNvPicPr>
          <p:nvPr>
            <p:custDataLst>
              <p:tags r:id="rId8"/>
            </p:custDataLst>
          </p:nvPr>
        </p:nvPicPr>
        <p:blipFill>
          <a:blip r:embed="rId22"/>
          <a:stretch>
            <a:fillRect/>
          </a:stretch>
        </p:blipFill>
        <p:spPr>
          <a:xfrm>
            <a:off x="8171827" y="1547040"/>
            <a:ext cx="3238500" cy="3943350"/>
          </a:xfrm>
          <a:prstGeom prst="rect">
            <a:avLst/>
          </a:prstGeom>
        </p:spPr>
      </p:pic>
      <p:sp>
        <p:nvSpPr>
          <p:cNvPr id="17" name="ZoneTexte 16">
            <a:extLst>
              <a:ext uri="{FF2B5EF4-FFF2-40B4-BE49-F238E27FC236}">
                <a16:creationId xmlns:a16="http://schemas.microsoft.com/office/drawing/2014/main" id="{CD13CBE2-85B3-4398-A21D-ECD34B09D1CF}"/>
              </a:ext>
            </a:extLst>
          </p:cNvPr>
          <p:cNvSpPr txBox="1"/>
          <p:nvPr>
            <p:custDataLst>
              <p:tags r:id="rId9"/>
            </p:custDataLst>
          </p:nvPr>
        </p:nvSpPr>
        <p:spPr>
          <a:xfrm>
            <a:off x="8331200" y="5378076"/>
            <a:ext cx="3209759" cy="1107996"/>
          </a:xfrm>
          <a:prstGeom prst="rect">
            <a:avLst/>
          </a:prstGeom>
          <a:noFill/>
        </p:spPr>
        <p:txBody>
          <a:bodyPr wrap="square" rtlCol="0">
            <a:spAutoFit/>
          </a:bodyPr>
          <a:lstStyle/>
          <a:p>
            <a:r>
              <a:rPr lang="en-CA" sz="1600" i="1" dirty="0"/>
              <a:t>Dix petits </a:t>
            </a:r>
            <a:r>
              <a:rPr lang="en-CA" sz="1600" i="1" dirty="0" err="1"/>
              <a:t>amis</a:t>
            </a:r>
            <a:r>
              <a:rPr lang="en-CA" sz="1600" i="1" dirty="0"/>
              <a:t> </a:t>
            </a:r>
            <a:r>
              <a:rPr lang="en-CA" sz="1600" i="1" dirty="0" err="1"/>
              <a:t>déménagent</a:t>
            </a:r>
            <a:r>
              <a:rPr lang="en-CA" sz="1600" i="1" dirty="0"/>
              <a:t> </a:t>
            </a:r>
            <a:r>
              <a:rPr lang="en-CA" sz="1600" dirty="0" err="1"/>
              <a:t>d’Anno</a:t>
            </a:r>
            <a:r>
              <a:rPr lang="en-CA" sz="1600" dirty="0"/>
              <a:t> </a:t>
            </a:r>
            <a:r>
              <a:rPr lang="en-CA" sz="1600" dirty="0" err="1"/>
              <a:t>Mitsumasa</a:t>
            </a:r>
            <a:r>
              <a:rPr lang="en-CA" sz="1600" dirty="0"/>
              <a:t>, </a:t>
            </a:r>
            <a:r>
              <a:rPr lang="en-CA" sz="1600" dirty="0" err="1"/>
              <a:t>L’école</a:t>
            </a:r>
            <a:r>
              <a:rPr lang="en-CA" sz="1600" dirty="0"/>
              <a:t> des </a:t>
            </a:r>
            <a:r>
              <a:rPr lang="en-CA" sz="1600" dirty="0" err="1"/>
              <a:t>loisirs</a:t>
            </a:r>
            <a:r>
              <a:rPr lang="en-CA" sz="1600" dirty="0"/>
              <a:t>, 2012. ISBN : 9782211090162</a:t>
            </a:r>
          </a:p>
          <a:p>
            <a:endParaRPr lang="fr-CA" dirty="0"/>
          </a:p>
        </p:txBody>
      </p:sp>
      <p:sp>
        <p:nvSpPr>
          <p:cNvPr id="18" name="TextBox 3">
            <a:extLst>
              <a:ext uri="{FF2B5EF4-FFF2-40B4-BE49-F238E27FC236}">
                <a16:creationId xmlns:a16="http://schemas.microsoft.com/office/drawing/2014/main" id="{25390856-9DF2-4494-A267-DEB5BDDD859E}"/>
              </a:ext>
            </a:extLst>
          </p:cNvPr>
          <p:cNvSpPr txBox="1"/>
          <p:nvPr>
            <p:custDataLst>
              <p:tags r:id="rId10"/>
            </p:custDataLst>
          </p:nvPr>
        </p:nvSpPr>
        <p:spPr>
          <a:xfrm>
            <a:off x="8083296" y="6371604"/>
            <a:ext cx="38410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rPr>
              <a:t>Images </a:t>
            </a:r>
            <a:r>
              <a:rPr kumimoji="0" lang="en-US" sz="800" b="0" i="0" u="none" strike="noStrike" kern="1200" cap="none" spc="0" normalizeH="0" baseline="0" noProof="0" dirty="0">
                <a:ln>
                  <a:noFill/>
                </a:ln>
                <a:solidFill>
                  <a:srgbClr val="0070C0"/>
                </a:solidFill>
                <a:effectLst/>
                <a:uLnTx/>
                <a:uFillTx/>
                <a:latin typeface="Calibri"/>
                <a:ea typeface="+mn-ea"/>
              </a:rPr>
              <a:t>: </a:t>
            </a:r>
            <a:r>
              <a:rPr kumimoji="0" lang="fr-CA" sz="800" b="0" i="0" u="sng" strike="noStrike" kern="1200" cap="none" spc="0" normalizeH="0" baseline="0" noProof="0" dirty="0">
                <a:ln>
                  <a:noFill/>
                </a:ln>
                <a:solidFill>
                  <a:srgbClr val="0070C0"/>
                </a:solidFill>
                <a:effectLst/>
                <a:uLnTx/>
                <a:uFillTx/>
                <a:latin typeface="Segoe UI" panose="020B0502040204020203" pitchFamily="34" charset="0"/>
                <a:ea typeface="+mn-ea"/>
              </a:rPr>
              <a:t>https://www.ecoledesloisirs.fr/livre/dix-petits-amis-demenagent</a:t>
            </a:r>
            <a:endParaRPr kumimoji="0" lang="en-US" sz="800" b="0" i="0" u="none" strike="noStrike" kern="1200" cap="none" spc="0" normalizeH="0" baseline="0" noProof="0" dirty="0">
              <a:ln>
                <a:noFill/>
              </a:ln>
              <a:solidFill>
                <a:srgbClr val="0070C0"/>
              </a:solidFill>
              <a:effectLst/>
              <a:uLnTx/>
              <a:uFillTx/>
              <a:latin typeface="Calibri"/>
              <a:ea typeface="+mn-ea"/>
              <a:cs typeface="Calibri"/>
            </a:endParaRPr>
          </a:p>
        </p:txBody>
      </p:sp>
      <p:pic>
        <p:nvPicPr>
          <p:cNvPr id="19" name="Son enregistré">
            <a:hlinkClick r:id="" action="ppaction://media"/>
            <a:extLst>
              <a:ext uri="{FF2B5EF4-FFF2-40B4-BE49-F238E27FC236}">
                <a16:creationId xmlns:a16="http://schemas.microsoft.com/office/drawing/2014/main" id="{C149CEAC-0F4C-45BB-8112-9663ECDC6ACF}"/>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23"/>
          <a:stretch>
            <a:fillRect/>
          </a:stretch>
        </p:blipFill>
        <p:spPr>
          <a:xfrm>
            <a:off x="6669024" y="2404872"/>
            <a:ext cx="609600" cy="609600"/>
          </a:xfrm>
          <a:prstGeom prst="rect">
            <a:avLst/>
          </a:prstGeom>
        </p:spPr>
      </p:pic>
      <p:sp>
        <p:nvSpPr>
          <p:cNvPr id="13" name="TextBox 10">
            <a:extLst>
              <a:ext uri="{FF2B5EF4-FFF2-40B4-BE49-F238E27FC236}">
                <a16:creationId xmlns:a16="http://schemas.microsoft.com/office/drawing/2014/main" id="{D60FDCA8-047C-4FFE-8705-AE020C708626}"/>
              </a:ext>
            </a:extLst>
          </p:cNvPr>
          <p:cNvSpPr txBox="1"/>
          <p:nvPr>
            <p:custDataLst>
              <p:tags r:id="rId14"/>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pic>
        <p:nvPicPr>
          <p:cNvPr id="5" name="Son enregistré">
            <a:hlinkClick r:id="" action="ppaction://media"/>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3"/>
          <a:stretch>
            <a:fillRect/>
          </a:stretch>
        </p:blipFill>
        <p:spPr>
          <a:xfrm>
            <a:off x="5940567" y="3800790"/>
            <a:ext cx="609600" cy="609600"/>
          </a:xfrm>
          <a:prstGeom prst="rect">
            <a:avLst/>
          </a:prstGeom>
        </p:spPr>
      </p:pic>
    </p:spTree>
    <p:extLst>
      <p:ext uri="{BB962C8B-B14F-4D97-AF65-F5344CB8AC3E}">
        <p14:creationId xmlns:p14="http://schemas.microsoft.com/office/powerpoint/2010/main" val="5338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custDataLst>
              <p:tags r:id="rId1"/>
            </p:custDataLst>
          </p:nvPr>
        </p:nvSpPr>
        <p:spPr>
          <a:xfrm>
            <a:off x="97044" y="128565"/>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custDataLst>
              <p:tags r:id="rId2"/>
            </p:custDataLst>
          </p:nvPr>
        </p:nvSpPr>
        <p:spPr>
          <a:xfrm>
            <a:off x="781673" y="930687"/>
            <a:ext cx="6686902" cy="5078313"/>
          </a:xfrm>
          <a:prstGeom prst="rect">
            <a:avLst/>
          </a:prstGeom>
          <a:noFill/>
        </p:spPr>
        <p:txBody>
          <a:bodyPr wrap="square" rtlCol="0">
            <a:spAutoFit/>
          </a:bodyPr>
          <a:lstStyle/>
          <a:p>
            <a:endParaRPr lang="en-CA" i="1" dirty="0"/>
          </a:p>
          <a:p>
            <a:r>
              <a:rPr lang="fr-CA" dirty="0"/>
              <a:t>Écoute l’histoire à propos d’une maison pleine d’enfants. Dix en tout! </a:t>
            </a:r>
          </a:p>
          <a:p>
            <a:r>
              <a:rPr lang="fr-CA" dirty="0"/>
              <a:t>Sois attentif au nombre d’enfants qui déménagent et au nombre d’enfants qui restent. </a:t>
            </a:r>
          </a:p>
          <a:p>
            <a:r>
              <a:rPr lang="fr-CA" dirty="0"/>
              <a:t>Utilise 10 objets pour représenter l’histoire comme dans la vidéo.</a:t>
            </a:r>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a:p>
            <a:endParaRPr lang="en-CA" i="1" dirty="0"/>
          </a:p>
        </p:txBody>
      </p:sp>
      <p:sp>
        <p:nvSpPr>
          <p:cNvPr id="4" name="TextBox 20">
            <a:extLst>
              <a:ext uri="{FF2B5EF4-FFF2-40B4-BE49-F238E27FC236}">
                <a16:creationId xmlns:a16="http://schemas.microsoft.com/office/drawing/2014/main" id="{525B46EB-1BD5-4159-8CF1-14B465298FE9}"/>
              </a:ext>
            </a:extLst>
          </p:cNvPr>
          <p:cNvSpPr txBox="1"/>
          <p:nvPr>
            <p:custDataLst>
              <p:tags r:id="rId3"/>
            </p:custDataLst>
          </p:nvPr>
        </p:nvSpPr>
        <p:spPr>
          <a:xfrm>
            <a:off x="1043816" y="444169"/>
            <a:ext cx="7359956" cy="461665"/>
          </a:xfrm>
          <a:prstGeom prst="rect">
            <a:avLst/>
          </a:prstGeom>
          <a:solidFill>
            <a:srgbClr val="C00000"/>
          </a:solidFill>
          <a:ln w="28575">
            <a:solidFill>
              <a:srgbClr val="920305"/>
            </a:solidFill>
          </a:ln>
        </p:spPr>
        <p:txBody>
          <a:bodyPr wrap="square" lIns="91440" tIns="45720" rIns="91440" bIns="45720" rtlCol="0" anchor="t">
            <a:spAutoFit/>
          </a:bodyPr>
          <a:lstStyle/>
          <a:p>
            <a:pPr algn="ctr">
              <a:defRPr/>
            </a:pPr>
            <a:r>
              <a:rPr lang="fr-CA" sz="2400" dirty="0">
                <a:solidFill>
                  <a:schemeClr val="bg1"/>
                </a:solidFill>
                <a:ea typeface="+mn-lt"/>
                <a:cs typeface="+mn-lt"/>
              </a:rPr>
              <a:t>Réalisation et exploration – Dix </a:t>
            </a:r>
            <a:r>
              <a:rPr lang="fr-CA" sz="2400" dirty="0" smtClean="0">
                <a:solidFill>
                  <a:schemeClr val="bg1"/>
                </a:solidFill>
                <a:ea typeface="+mn-lt"/>
                <a:cs typeface="+mn-lt"/>
              </a:rPr>
              <a:t>petits </a:t>
            </a:r>
            <a:r>
              <a:rPr lang="fr-CA" sz="2400" dirty="0">
                <a:solidFill>
                  <a:schemeClr val="bg1"/>
                </a:solidFill>
                <a:ea typeface="+mn-lt"/>
                <a:cs typeface="+mn-lt"/>
              </a:rPr>
              <a:t>amis déménagent  </a:t>
            </a:r>
            <a:endParaRPr lang="en-US" sz="2400" dirty="0">
              <a:solidFill>
                <a:schemeClr val="bg1"/>
              </a:solidFill>
              <a:ea typeface="+mn-lt"/>
              <a:cs typeface="+mn-lt"/>
            </a:endParaRPr>
          </a:p>
        </p:txBody>
      </p:sp>
      <p:pic>
        <p:nvPicPr>
          <p:cNvPr id="10" name="Image 9">
            <a:hlinkClick r:id="rId17"/>
          </p:cNvPr>
          <p:cNvPicPr>
            <a:picLocks noChangeAspect="1"/>
          </p:cNvPicPr>
          <p:nvPr>
            <p:custDataLst>
              <p:tags r:id="rId4"/>
            </p:custDataLst>
          </p:nvPr>
        </p:nvPicPr>
        <p:blipFill>
          <a:blip r:embed="rId18">
            <a:clrChange>
              <a:clrFrom>
                <a:srgbClr val="FFFFFF"/>
              </a:clrFrom>
              <a:clrTo>
                <a:srgbClr val="FFFFFF">
                  <a:alpha val="0"/>
                </a:srgbClr>
              </a:clrTo>
            </a:clrChange>
          </a:blip>
          <a:stretch>
            <a:fillRect/>
          </a:stretch>
        </p:blipFill>
        <p:spPr>
          <a:xfrm>
            <a:off x="3036731" y="2632813"/>
            <a:ext cx="1121290" cy="1080000"/>
          </a:xfrm>
          <a:prstGeom prst="rect">
            <a:avLst/>
          </a:prstGeom>
        </p:spPr>
      </p:pic>
      <p:sp>
        <p:nvSpPr>
          <p:cNvPr id="11" name="ZoneTexte 10"/>
          <p:cNvSpPr txBox="1"/>
          <p:nvPr>
            <p:custDataLst>
              <p:tags r:id="rId5"/>
            </p:custDataLst>
          </p:nvPr>
        </p:nvSpPr>
        <p:spPr>
          <a:xfrm>
            <a:off x="3036731" y="3737666"/>
            <a:ext cx="1163782" cy="369332"/>
          </a:xfrm>
          <a:prstGeom prst="rect">
            <a:avLst/>
          </a:prstGeom>
          <a:noFill/>
        </p:spPr>
        <p:txBody>
          <a:bodyPr wrap="square" rtlCol="0">
            <a:spAutoFit/>
          </a:bodyPr>
          <a:lstStyle/>
          <a:p>
            <a:r>
              <a:rPr lang="fr-CA" dirty="0"/>
              <a:t>Vidéo 3</a:t>
            </a:r>
          </a:p>
        </p:txBody>
      </p:sp>
      <p:sp>
        <p:nvSpPr>
          <p:cNvPr id="12" name="Rectangle 1">
            <a:extLst>
              <a:ext uri="{FF2B5EF4-FFF2-40B4-BE49-F238E27FC236}">
                <a16:creationId xmlns:a16="http://schemas.microsoft.com/office/drawing/2014/main" id="{A7B7B37A-CF88-477E-929E-A2FF88FEC3B3}"/>
              </a:ext>
            </a:extLst>
          </p:cNvPr>
          <p:cNvSpPr/>
          <p:nvPr>
            <p:custDataLst>
              <p:tags r:id="rId6"/>
            </p:custDataLst>
          </p:nvPr>
        </p:nvSpPr>
        <p:spPr>
          <a:xfrm>
            <a:off x="207384" y="242008"/>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endParaRPr kumimoji="0" lang="en-US" sz="4800" b="0" i="0" u="none" strike="noStrike" kern="1200" cap="none" spc="0" normalizeH="0" baseline="0" noProof="0" dirty="0">
              <a:ln>
                <a:noFill/>
              </a:ln>
              <a:solidFill>
                <a:prstClr val="black"/>
              </a:solidFill>
              <a:effectLst/>
              <a:uLnTx/>
              <a:uFillTx/>
              <a:ea typeface="+mn-ea"/>
              <a:cs typeface="+mn-cs"/>
            </a:endParaRPr>
          </a:p>
        </p:txBody>
      </p:sp>
      <p:sp>
        <p:nvSpPr>
          <p:cNvPr id="13"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7"/>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607E9CA3-260D-48A4-88EB-DF2D846B46F9}"/>
              </a:ext>
            </a:extLst>
          </p:cNvPr>
          <p:cNvPicPr>
            <a:picLocks noChangeAspect="1"/>
          </p:cNvPicPr>
          <p:nvPr>
            <p:custDataLst>
              <p:tags r:id="rId8"/>
            </p:custDataLst>
          </p:nvPr>
        </p:nvPicPr>
        <p:blipFill>
          <a:blip r:embed="rId19"/>
          <a:stretch>
            <a:fillRect/>
          </a:stretch>
        </p:blipFill>
        <p:spPr>
          <a:xfrm>
            <a:off x="7635499" y="1355313"/>
            <a:ext cx="3238500" cy="3943350"/>
          </a:xfrm>
          <a:prstGeom prst="rect">
            <a:avLst/>
          </a:prstGeom>
        </p:spPr>
      </p:pic>
      <p:sp>
        <p:nvSpPr>
          <p:cNvPr id="2" name="ZoneTexte 1">
            <a:extLst>
              <a:ext uri="{FF2B5EF4-FFF2-40B4-BE49-F238E27FC236}">
                <a16:creationId xmlns:a16="http://schemas.microsoft.com/office/drawing/2014/main" id="{A444DBC4-7A69-4E0B-8E82-C3DAEDCDF8D3}"/>
              </a:ext>
            </a:extLst>
          </p:cNvPr>
          <p:cNvSpPr txBox="1"/>
          <p:nvPr>
            <p:custDataLst>
              <p:tags r:id="rId9"/>
            </p:custDataLst>
          </p:nvPr>
        </p:nvSpPr>
        <p:spPr>
          <a:xfrm>
            <a:off x="7468575" y="5369110"/>
            <a:ext cx="4221258" cy="861774"/>
          </a:xfrm>
          <a:prstGeom prst="rect">
            <a:avLst/>
          </a:prstGeom>
          <a:noFill/>
        </p:spPr>
        <p:txBody>
          <a:bodyPr wrap="square" rtlCol="0">
            <a:spAutoFit/>
          </a:bodyPr>
          <a:lstStyle/>
          <a:p>
            <a:r>
              <a:rPr lang="en-CA" sz="1600" i="1" dirty="0"/>
              <a:t>Dix petits </a:t>
            </a:r>
            <a:r>
              <a:rPr lang="en-CA" sz="1600" i="1" dirty="0" err="1"/>
              <a:t>amis</a:t>
            </a:r>
            <a:r>
              <a:rPr lang="en-CA" sz="1600" i="1" dirty="0"/>
              <a:t> </a:t>
            </a:r>
            <a:r>
              <a:rPr lang="en-CA" sz="1600" i="1" dirty="0" err="1"/>
              <a:t>déménagent</a:t>
            </a:r>
            <a:r>
              <a:rPr lang="en-CA" sz="1600" i="1" dirty="0"/>
              <a:t> </a:t>
            </a:r>
            <a:r>
              <a:rPr lang="en-CA" sz="1600" dirty="0" err="1"/>
              <a:t>d’Anno</a:t>
            </a:r>
            <a:r>
              <a:rPr lang="en-CA" sz="1600" dirty="0"/>
              <a:t> </a:t>
            </a:r>
            <a:r>
              <a:rPr lang="en-CA" sz="1600" dirty="0" err="1"/>
              <a:t>Mitsumasa</a:t>
            </a:r>
            <a:r>
              <a:rPr lang="en-CA" sz="1600" dirty="0"/>
              <a:t>, </a:t>
            </a:r>
            <a:r>
              <a:rPr lang="en-CA" sz="1600" dirty="0" err="1"/>
              <a:t>L’école</a:t>
            </a:r>
            <a:r>
              <a:rPr lang="en-CA" sz="1600" dirty="0"/>
              <a:t> des </a:t>
            </a:r>
            <a:r>
              <a:rPr lang="en-CA" sz="1600" dirty="0" err="1"/>
              <a:t>loisirs</a:t>
            </a:r>
            <a:r>
              <a:rPr lang="en-CA" sz="1600" dirty="0"/>
              <a:t>, 2012. ISBN : 9782211090162</a:t>
            </a:r>
          </a:p>
          <a:p>
            <a:endParaRPr lang="fr-CA" dirty="0"/>
          </a:p>
        </p:txBody>
      </p:sp>
      <p:sp>
        <p:nvSpPr>
          <p:cNvPr id="16" name="TextBox 3">
            <a:extLst>
              <a:ext uri="{FF2B5EF4-FFF2-40B4-BE49-F238E27FC236}">
                <a16:creationId xmlns:a16="http://schemas.microsoft.com/office/drawing/2014/main" id="{FE36201C-4A3A-4241-8518-3C7263CBA838}"/>
              </a:ext>
            </a:extLst>
          </p:cNvPr>
          <p:cNvSpPr txBox="1"/>
          <p:nvPr>
            <p:custDataLst>
              <p:tags r:id="rId10"/>
            </p:custDataLst>
          </p:nvPr>
        </p:nvSpPr>
        <p:spPr>
          <a:xfrm>
            <a:off x="7741920" y="6270242"/>
            <a:ext cx="41824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rPr>
              <a:t>Images </a:t>
            </a:r>
            <a:r>
              <a:rPr kumimoji="0" lang="en-US" sz="800" b="0" i="0" u="none" strike="noStrike" kern="1200" cap="none" spc="0" normalizeH="0" baseline="0" noProof="0" dirty="0">
                <a:ln>
                  <a:noFill/>
                </a:ln>
                <a:solidFill>
                  <a:srgbClr val="0070C0"/>
                </a:solidFill>
                <a:effectLst/>
                <a:uLnTx/>
                <a:uFillTx/>
                <a:latin typeface="Calibri"/>
                <a:ea typeface="+mn-ea"/>
              </a:rPr>
              <a:t>: </a:t>
            </a:r>
            <a:r>
              <a:rPr kumimoji="0" lang="fr-CA" sz="800" b="0" i="0" u="sng" strike="noStrike" kern="1200" cap="none" spc="0" normalizeH="0" baseline="0" noProof="0" dirty="0">
                <a:ln>
                  <a:noFill/>
                </a:ln>
                <a:solidFill>
                  <a:srgbClr val="0070C0"/>
                </a:solidFill>
                <a:effectLst/>
                <a:uLnTx/>
                <a:uFillTx/>
                <a:latin typeface="Segoe UI" panose="020B0502040204020203" pitchFamily="34" charset="0"/>
                <a:ea typeface="+mn-ea"/>
              </a:rPr>
              <a:t>https://www.ecoledesloisirs.fr/livre/dix-petits-amis-demenagent</a:t>
            </a:r>
            <a:endParaRPr kumimoji="0" lang="en-US" sz="800" b="0" i="0" u="none" strike="noStrike" kern="1200" cap="none" spc="0" normalizeH="0" baseline="0" noProof="0" dirty="0">
              <a:ln>
                <a:noFill/>
              </a:ln>
              <a:solidFill>
                <a:srgbClr val="0070C0"/>
              </a:solidFill>
              <a:effectLst/>
              <a:uLnTx/>
              <a:uFillTx/>
              <a:latin typeface="Calibri"/>
              <a:ea typeface="+mn-ea"/>
              <a:cs typeface="Calibri"/>
            </a:endParaRPr>
          </a:p>
        </p:txBody>
      </p:sp>
      <p:pic>
        <p:nvPicPr>
          <p:cNvPr id="5" name="Son enregistré">
            <a:hlinkClick r:id="" action="ppaction://media"/>
            <a:extLst>
              <a:ext uri="{FF2B5EF4-FFF2-40B4-BE49-F238E27FC236}">
                <a16:creationId xmlns:a16="http://schemas.microsoft.com/office/drawing/2014/main" id="{734CF069-A721-45C4-840D-467A1EEFC3BB}"/>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20"/>
          <a:stretch>
            <a:fillRect/>
          </a:stretch>
        </p:blipFill>
        <p:spPr>
          <a:xfrm>
            <a:off x="5486399" y="3103213"/>
            <a:ext cx="609600" cy="609600"/>
          </a:xfrm>
          <a:prstGeom prst="rect">
            <a:avLst/>
          </a:prstGeom>
        </p:spPr>
      </p:pic>
      <p:sp>
        <p:nvSpPr>
          <p:cNvPr id="14" name="TextBox 10">
            <a:extLst>
              <a:ext uri="{FF2B5EF4-FFF2-40B4-BE49-F238E27FC236}">
                <a16:creationId xmlns:a16="http://schemas.microsoft.com/office/drawing/2014/main" id="{D60FDCA8-047C-4FFE-8705-AE020C708626}"/>
              </a:ext>
            </a:extLst>
          </p:cNvPr>
          <p:cNvSpPr txBox="1"/>
          <p:nvPr>
            <p:custDataLst>
              <p:tags r:id="rId14"/>
            </p:custDataLst>
          </p:nvPr>
        </p:nvSpPr>
        <p:spPr>
          <a:xfrm>
            <a:off x="83127" y="6521644"/>
            <a:ext cx="1034474" cy="223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Images : Clipart.com</a:t>
            </a:r>
            <a:endParaRPr lang="en-US" sz="800" dirty="0">
              <a:cs typeface="Calibri"/>
            </a:endParaRPr>
          </a:p>
        </p:txBody>
      </p:sp>
    </p:spTree>
    <p:extLst>
      <p:ext uri="{BB962C8B-B14F-4D97-AF65-F5344CB8AC3E}">
        <p14:creationId xmlns:p14="http://schemas.microsoft.com/office/powerpoint/2010/main" val="24973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custDataLst>
              <p:tags r:id="rId1"/>
            </p:custDataLst>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54C01597-852E-4717-BF96-2180D4755E7D}"/>
              </a:ext>
            </a:extLst>
          </p:cNvPr>
          <p:cNvSpPr txBox="1"/>
          <p:nvPr>
            <p:custDataLst>
              <p:tags r:id="rId2"/>
            </p:custDataLst>
          </p:nvPr>
        </p:nvSpPr>
        <p:spPr>
          <a:xfrm>
            <a:off x="694210" y="1899360"/>
            <a:ext cx="1049259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fr-CA" sz="2000" dirty="0">
                <a:solidFill>
                  <a:prstClr val="black"/>
                </a:solidFill>
                <a:ea typeface="+mn-lt"/>
                <a:cs typeface="Calibri"/>
              </a:rPr>
              <a:t>Présenter la diapositive </a:t>
            </a:r>
            <a:r>
              <a:rPr lang="fr-CA" sz="2000" dirty="0" smtClean="0">
                <a:solidFill>
                  <a:prstClr val="black"/>
                </a:solidFill>
                <a:ea typeface="+mn-lt"/>
                <a:cs typeface="Calibri"/>
              </a:rPr>
              <a:t>33 </a:t>
            </a:r>
            <a:r>
              <a:rPr lang="fr-CA" sz="2000" dirty="0">
                <a:solidFill>
                  <a:prstClr val="black"/>
                </a:solidFill>
                <a:ea typeface="+mn-lt"/>
                <a:cs typeface="Calibri"/>
              </a:rPr>
              <a:t>aux élèves de façon synchrone et les inviter à :</a:t>
            </a:r>
          </a:p>
          <a:p>
            <a:pPr marL="342900" indent="-342900">
              <a:buFont typeface="Arial" panose="020B0604020202020204" pitchFamily="34" charset="0"/>
              <a:buChar char="•"/>
              <a:defRPr/>
            </a:pPr>
            <a:r>
              <a:rPr lang="fr-CA" sz="2000" dirty="0">
                <a:solidFill>
                  <a:prstClr val="black"/>
                </a:solidFill>
                <a:ea typeface="+mn-lt"/>
                <a:cs typeface="Calibri"/>
              </a:rPr>
              <a:t>raconter une histoire au sujet des dix personnages (enfants) qui déménagent d’une maison à l’autre en déplaçant les personnages, par exemple, </a:t>
            </a:r>
            <a:r>
              <a:rPr lang="fr-CA" sz="2000" dirty="0"/>
              <a:t> « Il y avait dix enfants dans la maison rouge. Quatre enfants ont déménagé de la maison rouge à la maison verte et six enfants sont restés dans la maison rouge. »</a:t>
            </a:r>
          </a:p>
          <a:p>
            <a:pPr marL="342900" indent="-342900">
              <a:buFont typeface="Arial" panose="020B0604020202020204" pitchFamily="34" charset="0"/>
              <a:buChar char="•"/>
            </a:pPr>
            <a:r>
              <a:rPr lang="fr-CA" sz="2000" dirty="0"/>
              <a:t>représenter leurs histoires, à l’aide de phrases </a:t>
            </a:r>
            <a:r>
              <a:rPr lang="fr-CA" sz="2000" dirty="0" smtClean="0"/>
              <a:t>numériques, </a:t>
            </a:r>
            <a:r>
              <a:rPr lang="fr-CA" sz="2000" dirty="0"/>
              <a:t>par exemple : </a:t>
            </a:r>
          </a:p>
          <a:p>
            <a:pPr lvl="2" indent="7343775"/>
            <a:r>
              <a:rPr lang="fr-CA" sz="2000" dirty="0"/>
              <a:t>6 + 4 = 10</a:t>
            </a:r>
          </a:p>
          <a:p>
            <a:pPr lvl="2" indent="7343775"/>
            <a:r>
              <a:rPr lang="fr-CA" sz="2000" dirty="0"/>
              <a:t>10 – 4 = 6</a:t>
            </a:r>
            <a:endParaRPr lang="fr-CA" sz="2000" dirty="0">
              <a:solidFill>
                <a:prstClr val="black"/>
              </a:solidFill>
              <a:ea typeface="+mn-lt"/>
              <a:cs typeface="Calibri"/>
            </a:endParaRPr>
          </a:p>
          <a:p>
            <a:pPr marL="342900" indent="-342900">
              <a:buFont typeface="Arial" panose="020B0604020202020204" pitchFamily="34" charset="0"/>
              <a:buChar char="•"/>
              <a:defRPr/>
            </a:pPr>
            <a:endParaRPr lang="fr-CA" sz="2000" dirty="0">
              <a:solidFill>
                <a:prstClr val="black"/>
              </a:solidFill>
              <a:ea typeface="+mn-lt"/>
              <a:cs typeface="Calibri"/>
            </a:endParaRPr>
          </a:p>
          <a:p>
            <a:pPr lvl="0">
              <a:defRPr/>
            </a:pPr>
            <a:r>
              <a:rPr lang="fr-CA" sz="2000" dirty="0">
                <a:solidFill>
                  <a:prstClr val="black"/>
                </a:solidFill>
                <a:ea typeface="+mn-lt"/>
                <a:cs typeface="Calibri"/>
              </a:rPr>
              <a:t>En groupe classe, poser des questions telles que :</a:t>
            </a:r>
          </a:p>
          <a:p>
            <a:pPr marL="285750" lvl="0" indent="-285750">
              <a:buFont typeface="Arial" panose="020B0604020202020204" pitchFamily="34" charset="0"/>
              <a:buChar char="•"/>
              <a:defRPr/>
            </a:pPr>
            <a:r>
              <a:rPr lang="fr-CA" sz="2000" dirty="0">
                <a:solidFill>
                  <a:prstClr val="black"/>
                </a:solidFill>
                <a:ea typeface="+mn-lt"/>
                <a:cs typeface="Calibri"/>
              </a:rPr>
              <a:t>Qu’y a-t-il de semblable entre vos histoires?</a:t>
            </a:r>
          </a:p>
          <a:p>
            <a:pPr marL="285750" lvl="0" indent="-285750">
              <a:buFont typeface="Arial" panose="020B0604020202020204" pitchFamily="34" charset="0"/>
              <a:buChar char="•"/>
              <a:defRPr/>
            </a:pPr>
            <a:r>
              <a:rPr lang="fr-CA" sz="2000" dirty="0">
                <a:solidFill>
                  <a:prstClr val="black"/>
                </a:solidFill>
                <a:ea typeface="+mn-lt"/>
                <a:cs typeface="Calibri"/>
              </a:rPr>
              <a:t>Qu’avez-vous remarqué?</a:t>
            </a:r>
          </a:p>
        </p:txBody>
      </p:sp>
      <p:sp>
        <p:nvSpPr>
          <p:cNvPr id="5" name="ZoneTexte 4"/>
          <p:cNvSpPr txBox="1"/>
          <p:nvPr>
            <p:custDataLst>
              <p:tags r:id="rId3"/>
            </p:custDataLst>
          </p:nvPr>
        </p:nvSpPr>
        <p:spPr>
          <a:xfrm>
            <a:off x="591128" y="1070156"/>
            <a:ext cx="11259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a:ea typeface="+mn-ea"/>
                <a:cs typeface="Calibri"/>
              </a:rPr>
              <a:t>  </a:t>
            </a:r>
            <a:r>
              <a:rPr kumimoji="0" lang="en-CA" sz="2400" b="0" i="0" u="none" strike="noStrike" kern="1200" cap="none" spc="0" normalizeH="0" baseline="0" noProof="0">
                <a:ln>
                  <a:noFill/>
                </a:ln>
                <a:solidFill>
                  <a:prstClr val="black"/>
                </a:solidFill>
                <a:effectLst/>
                <a:uLnTx/>
                <a:uFillTx/>
                <a:latin typeface="Calibri"/>
                <a:ea typeface="+mn-ea"/>
                <a:cs typeface="Calibri"/>
              </a:rPr>
              <a:t> </a:t>
            </a:r>
            <a:endParaRPr kumimoji="0" lang="en-US" sz="2400" b="0" i="0" u="none" strike="noStrike" kern="1200" cap="none" spc="0" normalizeH="0" baseline="0" noProof="0">
              <a:ln>
                <a:noFill/>
              </a:ln>
              <a:solidFill>
                <a:prstClr val="black"/>
              </a:solidFill>
              <a:effectLst/>
              <a:uLnTx/>
              <a:uFillTx/>
              <a:latin typeface="Calibri"/>
              <a:ea typeface="+mn-lt"/>
              <a:cs typeface="Calibri"/>
            </a:endParaRPr>
          </a:p>
        </p:txBody>
      </p:sp>
      <p:sp>
        <p:nvSpPr>
          <p:cNvPr id="6" name="TextBox 12">
            <a:extLst>
              <a:ext uri="{FF2B5EF4-FFF2-40B4-BE49-F238E27FC236}">
                <a16:creationId xmlns:a16="http://schemas.microsoft.com/office/drawing/2014/main" id="{5426E6A3-570D-9245-B1C4-C4CA4683A894}"/>
              </a:ext>
            </a:extLst>
          </p:cNvPr>
          <p:cNvSpPr txBox="1"/>
          <p:nvPr>
            <p:custDataLst>
              <p:tags r:id="rId4"/>
            </p:custDataLst>
          </p:nvPr>
        </p:nvSpPr>
        <p:spPr>
          <a:xfrm>
            <a:off x="1044895" y="437422"/>
            <a:ext cx="6386420" cy="461665"/>
          </a:xfrm>
          <a:prstGeom prst="rect">
            <a:avLst/>
          </a:prstGeom>
          <a:solidFill>
            <a:schemeClr val="accent6"/>
          </a:solidFill>
          <a:ln w="28575">
            <a:solidFill>
              <a:schemeClr val="accent6"/>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schemeClr val="bg1"/>
                </a:solidFill>
                <a:ea typeface="+mn-lt"/>
                <a:cs typeface="+mn-lt"/>
              </a:rPr>
              <a:t>Réalisation et exploration – Raconte une histoire </a:t>
            </a:r>
          </a:p>
        </p:txBody>
      </p:sp>
      <p:sp>
        <p:nvSpPr>
          <p:cNvPr id="7" name="Rectangle 26">
            <a:extLst>
              <a:ext uri="{FF2B5EF4-FFF2-40B4-BE49-F238E27FC236}">
                <a16:creationId xmlns:a16="http://schemas.microsoft.com/office/drawing/2014/main" id="{2FFE1002-E844-3642-A0B9-10BEEFD39A80}"/>
              </a:ext>
            </a:extLst>
          </p:cNvPr>
          <p:cNvSpPr/>
          <p:nvPr>
            <p:custDataLst>
              <p:tags r:id="rId5"/>
            </p:custDataLst>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prstClr val="black"/>
                </a:solidFill>
                <a:effectLst/>
                <a:uLnTx/>
                <a:uFillTx/>
                <a:ea typeface="+mn-ea"/>
                <a:cs typeface="+mn-cs"/>
              </a:rPr>
              <a:t>2</a:t>
            </a:r>
          </a:p>
        </p:txBody>
      </p:sp>
      <p:sp>
        <p:nvSpPr>
          <p:cNvPr id="8" name="ZoneTexte 7">
            <a:extLst>
              <a:ext uri="{FF2B5EF4-FFF2-40B4-BE49-F238E27FC236}">
                <a16:creationId xmlns:a16="http://schemas.microsoft.com/office/drawing/2014/main" id="{92ADF21D-5F84-42A5-A3CB-AAA884582755}"/>
              </a:ext>
            </a:extLst>
          </p:cNvPr>
          <p:cNvSpPr txBox="1"/>
          <p:nvPr>
            <p:custDataLst>
              <p:tags r:id="rId6"/>
            </p:custDataLst>
          </p:nvPr>
        </p:nvSpPr>
        <p:spPr>
          <a:xfrm>
            <a:off x="694210" y="1179670"/>
            <a:ext cx="70749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70AD47"/>
                </a:solidFill>
                <a:effectLst/>
                <a:uLnTx/>
                <a:uFillTx/>
                <a:latin typeface="Calibri"/>
                <a:ea typeface="+mn-ea"/>
                <a:cs typeface="Arial"/>
              </a:rPr>
              <a:t>Démarche et conseils </a:t>
            </a:r>
            <a:r>
              <a:rPr kumimoji="0" lang="fr-FR" sz="2800" b="0" i="0" u="none" strike="noStrike" kern="1200" cap="none" spc="0" normalizeH="0" baseline="0" noProof="0" dirty="0">
                <a:ln>
                  <a:noFill/>
                </a:ln>
                <a:solidFill>
                  <a:prstClr val="black"/>
                </a:solidFill>
                <a:effectLst/>
                <a:uLnTx/>
                <a:uFillTx/>
                <a:latin typeface="Calibri"/>
                <a:ea typeface="+mn-ea"/>
                <a:cs typeface="Arial"/>
              </a:rPr>
              <a:t>​</a:t>
            </a:r>
          </a:p>
        </p:txBody>
      </p:sp>
    </p:spTree>
    <p:extLst>
      <p:ext uri="{BB962C8B-B14F-4D97-AF65-F5344CB8AC3E}">
        <p14:creationId xmlns:p14="http://schemas.microsoft.com/office/powerpoint/2010/main" val="3517941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9"/>
</p:tagLst>
</file>

<file path=ppt/tags/tag1000.xml><?xml version="1.0" encoding="utf-8"?>
<p:tagLst xmlns:a="http://schemas.openxmlformats.org/drawingml/2006/main" xmlns:r="http://schemas.openxmlformats.org/officeDocument/2006/relationships" xmlns:p="http://schemas.openxmlformats.org/presentationml/2006/main">
  <p:tag name="NUM" val="4"/>
</p:tagLst>
</file>

<file path=ppt/tags/tag1001.xml><?xml version="1.0" encoding="utf-8"?>
<p:tagLst xmlns:a="http://schemas.openxmlformats.org/drawingml/2006/main" xmlns:r="http://schemas.openxmlformats.org/officeDocument/2006/relationships" xmlns:p="http://schemas.openxmlformats.org/presentationml/2006/main">
  <p:tag name="NUM" val="5"/>
</p:tagLst>
</file>

<file path=ppt/tags/tag1002.xml><?xml version="1.0" encoding="utf-8"?>
<p:tagLst xmlns:a="http://schemas.openxmlformats.org/drawingml/2006/main" xmlns:r="http://schemas.openxmlformats.org/officeDocument/2006/relationships" xmlns:p="http://schemas.openxmlformats.org/presentationml/2006/main">
  <p:tag name="NUM" val="6"/>
</p:tagLst>
</file>

<file path=ppt/tags/tag1003.xml><?xml version="1.0" encoding="utf-8"?>
<p:tagLst xmlns:a="http://schemas.openxmlformats.org/drawingml/2006/main" xmlns:r="http://schemas.openxmlformats.org/officeDocument/2006/relationships" xmlns:p="http://schemas.openxmlformats.org/presentationml/2006/main">
  <p:tag name="NUM" val="7"/>
</p:tagLst>
</file>

<file path=ppt/tags/tag1004.xml><?xml version="1.0" encoding="utf-8"?>
<p:tagLst xmlns:a="http://schemas.openxmlformats.org/drawingml/2006/main" xmlns:r="http://schemas.openxmlformats.org/officeDocument/2006/relationships" xmlns:p="http://schemas.openxmlformats.org/presentationml/2006/main">
  <p:tag name="NUM" val="8"/>
</p:tagLst>
</file>

<file path=ppt/tags/tag1005.xml><?xml version="1.0" encoding="utf-8"?>
<p:tagLst xmlns:a="http://schemas.openxmlformats.org/drawingml/2006/main" xmlns:r="http://schemas.openxmlformats.org/officeDocument/2006/relationships" xmlns:p="http://schemas.openxmlformats.org/presentationml/2006/main">
  <p:tag name="NUM" val="9"/>
</p:tagLst>
</file>

<file path=ppt/tags/tag1006.xml><?xml version="1.0" encoding="utf-8"?>
<p:tagLst xmlns:a="http://schemas.openxmlformats.org/drawingml/2006/main" xmlns:r="http://schemas.openxmlformats.org/officeDocument/2006/relationships" xmlns:p="http://schemas.openxmlformats.org/presentationml/2006/main">
  <p:tag name="NUM" val="10"/>
</p:tagLst>
</file>

<file path=ppt/tags/tag1007.xml><?xml version="1.0" encoding="utf-8"?>
<p:tagLst xmlns:a="http://schemas.openxmlformats.org/drawingml/2006/main" xmlns:r="http://schemas.openxmlformats.org/officeDocument/2006/relationships" xmlns:p="http://schemas.openxmlformats.org/presentationml/2006/main">
  <p:tag name="NUM" val="11"/>
</p:tagLst>
</file>

<file path=ppt/tags/tag1008.xml><?xml version="1.0" encoding="utf-8"?>
<p:tagLst xmlns:a="http://schemas.openxmlformats.org/drawingml/2006/main" xmlns:r="http://schemas.openxmlformats.org/officeDocument/2006/relationships" xmlns:p="http://schemas.openxmlformats.org/presentationml/2006/main">
  <p:tag name="NUM" val="12"/>
</p:tagLst>
</file>

<file path=ppt/tags/tag1009.xml><?xml version="1.0" encoding="utf-8"?>
<p:tagLst xmlns:a="http://schemas.openxmlformats.org/drawingml/2006/main" xmlns:r="http://schemas.openxmlformats.org/officeDocument/2006/relationships" xmlns:p="http://schemas.openxmlformats.org/presentationml/2006/main">
  <p:tag name="NUM" val="13"/>
</p:tagLst>
</file>

<file path=ppt/tags/tag101.xml><?xml version="1.0" encoding="utf-8"?>
<p:tagLst xmlns:a="http://schemas.openxmlformats.org/drawingml/2006/main" xmlns:r="http://schemas.openxmlformats.org/officeDocument/2006/relationships" xmlns:p="http://schemas.openxmlformats.org/presentationml/2006/main">
  <p:tag name="NUM" val="10"/>
</p:tagLst>
</file>

<file path=ppt/tags/tag1010.xml><?xml version="1.0" encoding="utf-8"?>
<p:tagLst xmlns:a="http://schemas.openxmlformats.org/drawingml/2006/main" xmlns:r="http://schemas.openxmlformats.org/officeDocument/2006/relationships" xmlns:p="http://schemas.openxmlformats.org/presentationml/2006/main">
  <p:tag name="NUM" val="14"/>
</p:tagLst>
</file>

<file path=ppt/tags/tag1011.xml><?xml version="1.0" encoding="utf-8"?>
<p:tagLst xmlns:a="http://schemas.openxmlformats.org/drawingml/2006/main" xmlns:r="http://schemas.openxmlformats.org/officeDocument/2006/relationships" xmlns:p="http://schemas.openxmlformats.org/presentationml/2006/main">
  <p:tag name="NUM" val="15"/>
</p:tagLst>
</file>

<file path=ppt/tags/tag1012.xml><?xml version="1.0" encoding="utf-8"?>
<p:tagLst xmlns:a="http://schemas.openxmlformats.org/drawingml/2006/main" xmlns:r="http://schemas.openxmlformats.org/officeDocument/2006/relationships" xmlns:p="http://schemas.openxmlformats.org/presentationml/2006/main">
  <p:tag name="NUM" val="16"/>
</p:tagLst>
</file>

<file path=ppt/tags/tag1013.xml><?xml version="1.0" encoding="utf-8"?>
<p:tagLst xmlns:a="http://schemas.openxmlformats.org/drawingml/2006/main" xmlns:r="http://schemas.openxmlformats.org/officeDocument/2006/relationships" xmlns:p="http://schemas.openxmlformats.org/presentationml/2006/main">
  <p:tag name="NUM" val="17"/>
</p:tagLst>
</file>

<file path=ppt/tags/tag1014.xml><?xml version="1.0" encoding="utf-8"?>
<p:tagLst xmlns:a="http://schemas.openxmlformats.org/drawingml/2006/main" xmlns:r="http://schemas.openxmlformats.org/officeDocument/2006/relationships" xmlns:p="http://schemas.openxmlformats.org/presentationml/2006/main">
  <p:tag name="NUM" val="18"/>
</p:tagLst>
</file>

<file path=ppt/tags/tag1015.xml><?xml version="1.0" encoding="utf-8"?>
<p:tagLst xmlns:a="http://schemas.openxmlformats.org/drawingml/2006/main" xmlns:r="http://schemas.openxmlformats.org/officeDocument/2006/relationships" xmlns:p="http://schemas.openxmlformats.org/presentationml/2006/main">
  <p:tag name="NUM" val="19"/>
</p:tagLst>
</file>

<file path=ppt/tags/tag1016.xml><?xml version="1.0" encoding="utf-8"?>
<p:tagLst xmlns:a="http://schemas.openxmlformats.org/drawingml/2006/main" xmlns:r="http://schemas.openxmlformats.org/officeDocument/2006/relationships" xmlns:p="http://schemas.openxmlformats.org/presentationml/2006/main">
  <p:tag name="NUM" val="1"/>
</p:tagLst>
</file>

<file path=ppt/tags/tag1017.xml><?xml version="1.0" encoding="utf-8"?>
<p:tagLst xmlns:a="http://schemas.openxmlformats.org/drawingml/2006/main" xmlns:r="http://schemas.openxmlformats.org/officeDocument/2006/relationships" xmlns:p="http://schemas.openxmlformats.org/presentationml/2006/main">
  <p:tag name="NUM" val="2"/>
</p:tagLst>
</file>

<file path=ppt/tags/tag1018.xml><?xml version="1.0" encoding="utf-8"?>
<p:tagLst xmlns:a="http://schemas.openxmlformats.org/drawingml/2006/main" xmlns:r="http://schemas.openxmlformats.org/officeDocument/2006/relationships" xmlns:p="http://schemas.openxmlformats.org/presentationml/2006/main">
  <p:tag name="NUM" val="3"/>
</p:tagLst>
</file>

<file path=ppt/tags/tag1019.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1"/>
</p:tagLst>
</file>

<file path=ppt/tags/tag1020.xml><?xml version="1.0" encoding="utf-8"?>
<p:tagLst xmlns:a="http://schemas.openxmlformats.org/drawingml/2006/main" xmlns:r="http://schemas.openxmlformats.org/officeDocument/2006/relationships" xmlns:p="http://schemas.openxmlformats.org/presentationml/2006/main">
  <p:tag name="NUM" val="5"/>
</p:tagLst>
</file>

<file path=ppt/tags/tag1021.xml><?xml version="1.0" encoding="utf-8"?>
<p:tagLst xmlns:a="http://schemas.openxmlformats.org/drawingml/2006/main" xmlns:r="http://schemas.openxmlformats.org/officeDocument/2006/relationships" xmlns:p="http://schemas.openxmlformats.org/presentationml/2006/main">
  <p:tag name="NUM" val="6"/>
</p:tagLst>
</file>

<file path=ppt/tags/tag1022.xml><?xml version="1.0" encoding="utf-8"?>
<p:tagLst xmlns:a="http://schemas.openxmlformats.org/drawingml/2006/main" xmlns:r="http://schemas.openxmlformats.org/officeDocument/2006/relationships" xmlns:p="http://schemas.openxmlformats.org/presentationml/2006/main">
  <p:tag name="NUM" val="7"/>
</p:tagLst>
</file>

<file path=ppt/tags/tag1023.xml><?xml version="1.0" encoding="utf-8"?>
<p:tagLst xmlns:a="http://schemas.openxmlformats.org/drawingml/2006/main" xmlns:r="http://schemas.openxmlformats.org/officeDocument/2006/relationships" xmlns:p="http://schemas.openxmlformats.org/presentationml/2006/main">
  <p:tag name="NUM" val="1"/>
</p:tagLst>
</file>

<file path=ppt/tags/tag1024.xml><?xml version="1.0" encoding="utf-8"?>
<p:tagLst xmlns:a="http://schemas.openxmlformats.org/drawingml/2006/main" xmlns:r="http://schemas.openxmlformats.org/officeDocument/2006/relationships" xmlns:p="http://schemas.openxmlformats.org/presentationml/2006/main">
  <p:tag name="NUM" val="2"/>
</p:tagLst>
</file>

<file path=ppt/tags/tag1025.xml><?xml version="1.0" encoding="utf-8"?>
<p:tagLst xmlns:a="http://schemas.openxmlformats.org/drawingml/2006/main" xmlns:r="http://schemas.openxmlformats.org/officeDocument/2006/relationships" xmlns:p="http://schemas.openxmlformats.org/presentationml/2006/main">
  <p:tag name="NUM" val="3"/>
</p:tagLst>
</file>

<file path=ppt/tags/tag1026.xml><?xml version="1.0" encoding="utf-8"?>
<p:tagLst xmlns:a="http://schemas.openxmlformats.org/drawingml/2006/main" xmlns:r="http://schemas.openxmlformats.org/officeDocument/2006/relationships" xmlns:p="http://schemas.openxmlformats.org/presentationml/2006/main">
  <p:tag name="NUM" val="4"/>
</p:tagLst>
</file>

<file path=ppt/tags/tag1027.xml><?xml version="1.0" encoding="utf-8"?>
<p:tagLst xmlns:a="http://schemas.openxmlformats.org/drawingml/2006/main" xmlns:r="http://schemas.openxmlformats.org/officeDocument/2006/relationships" xmlns:p="http://schemas.openxmlformats.org/presentationml/2006/main">
  <p:tag name="NUM" val="5"/>
</p:tagLst>
</file>

<file path=ppt/tags/tag1028.xml><?xml version="1.0" encoding="utf-8"?>
<p:tagLst xmlns:a="http://schemas.openxmlformats.org/drawingml/2006/main" xmlns:r="http://schemas.openxmlformats.org/officeDocument/2006/relationships" xmlns:p="http://schemas.openxmlformats.org/presentationml/2006/main">
  <p:tag name="NUM" val="6"/>
</p:tagLst>
</file>

<file path=ppt/tags/tag1029.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12"/>
</p:tagLst>
</file>

<file path=ppt/tags/tag1030.xml><?xml version="1.0" encoding="utf-8"?>
<p:tagLst xmlns:a="http://schemas.openxmlformats.org/drawingml/2006/main" xmlns:r="http://schemas.openxmlformats.org/officeDocument/2006/relationships" xmlns:p="http://schemas.openxmlformats.org/presentationml/2006/main">
  <p:tag name="NUM" val="8"/>
</p:tagLst>
</file>

<file path=ppt/tags/tag1031.xml><?xml version="1.0" encoding="utf-8"?>
<p:tagLst xmlns:a="http://schemas.openxmlformats.org/drawingml/2006/main" xmlns:r="http://schemas.openxmlformats.org/officeDocument/2006/relationships" xmlns:p="http://schemas.openxmlformats.org/presentationml/2006/main">
  <p:tag name="NUM" val="9"/>
</p:tagLst>
</file>

<file path=ppt/tags/tag1032.xml><?xml version="1.0" encoding="utf-8"?>
<p:tagLst xmlns:a="http://schemas.openxmlformats.org/drawingml/2006/main" xmlns:r="http://schemas.openxmlformats.org/officeDocument/2006/relationships" xmlns:p="http://schemas.openxmlformats.org/presentationml/2006/main">
  <p:tag name="NUM" val="10"/>
</p:tagLst>
</file>

<file path=ppt/tags/tag1033.xml><?xml version="1.0" encoding="utf-8"?>
<p:tagLst xmlns:a="http://schemas.openxmlformats.org/drawingml/2006/main" xmlns:r="http://schemas.openxmlformats.org/officeDocument/2006/relationships" xmlns:p="http://schemas.openxmlformats.org/presentationml/2006/main">
  <p:tag name="NUM" val="11"/>
</p:tagLst>
</file>

<file path=ppt/tags/tag1034.xml><?xml version="1.0" encoding="utf-8"?>
<p:tagLst xmlns:a="http://schemas.openxmlformats.org/drawingml/2006/main" xmlns:r="http://schemas.openxmlformats.org/officeDocument/2006/relationships" xmlns:p="http://schemas.openxmlformats.org/presentationml/2006/main">
  <p:tag name="NUM" val="12"/>
</p:tagLst>
</file>

<file path=ppt/tags/tag1035.xml><?xml version="1.0" encoding="utf-8"?>
<p:tagLst xmlns:a="http://schemas.openxmlformats.org/drawingml/2006/main" xmlns:r="http://schemas.openxmlformats.org/officeDocument/2006/relationships" xmlns:p="http://schemas.openxmlformats.org/presentationml/2006/main">
  <p:tag name="NUM" val="13"/>
</p:tagLst>
</file>

<file path=ppt/tags/tag1036.xml><?xml version="1.0" encoding="utf-8"?>
<p:tagLst xmlns:a="http://schemas.openxmlformats.org/drawingml/2006/main" xmlns:r="http://schemas.openxmlformats.org/officeDocument/2006/relationships" xmlns:p="http://schemas.openxmlformats.org/presentationml/2006/main">
  <p:tag name="NUM" val="14"/>
</p:tagLst>
</file>

<file path=ppt/tags/tag1037.xml><?xml version="1.0" encoding="utf-8"?>
<p:tagLst xmlns:a="http://schemas.openxmlformats.org/drawingml/2006/main" xmlns:r="http://schemas.openxmlformats.org/officeDocument/2006/relationships" xmlns:p="http://schemas.openxmlformats.org/presentationml/2006/main">
  <p:tag name="NUM" val="15"/>
</p:tagLst>
</file>

<file path=ppt/tags/tag1038.xml><?xml version="1.0" encoding="utf-8"?>
<p:tagLst xmlns:a="http://schemas.openxmlformats.org/drawingml/2006/main" xmlns:r="http://schemas.openxmlformats.org/officeDocument/2006/relationships" xmlns:p="http://schemas.openxmlformats.org/presentationml/2006/main">
  <p:tag name="NUM" val="16"/>
</p:tagLst>
</file>

<file path=ppt/tags/tag1039.xml><?xml version="1.0" encoding="utf-8"?>
<p:tagLst xmlns:a="http://schemas.openxmlformats.org/drawingml/2006/main" xmlns:r="http://schemas.openxmlformats.org/officeDocument/2006/relationships" xmlns:p="http://schemas.openxmlformats.org/presentationml/2006/main">
  <p:tag name="NUM" val="17"/>
</p:tagLst>
</file>

<file path=ppt/tags/tag104.xml><?xml version="1.0" encoding="utf-8"?>
<p:tagLst xmlns:a="http://schemas.openxmlformats.org/drawingml/2006/main" xmlns:r="http://schemas.openxmlformats.org/officeDocument/2006/relationships" xmlns:p="http://schemas.openxmlformats.org/presentationml/2006/main">
  <p:tag name="NUM" val="13"/>
</p:tagLst>
</file>

<file path=ppt/tags/tag1040.xml><?xml version="1.0" encoding="utf-8"?>
<p:tagLst xmlns:a="http://schemas.openxmlformats.org/drawingml/2006/main" xmlns:r="http://schemas.openxmlformats.org/officeDocument/2006/relationships" xmlns:p="http://schemas.openxmlformats.org/presentationml/2006/main">
  <p:tag name="NUM" val="18"/>
</p:tagLst>
</file>

<file path=ppt/tags/tag1041.xml><?xml version="1.0" encoding="utf-8"?>
<p:tagLst xmlns:a="http://schemas.openxmlformats.org/drawingml/2006/main" xmlns:r="http://schemas.openxmlformats.org/officeDocument/2006/relationships" xmlns:p="http://schemas.openxmlformats.org/presentationml/2006/main">
  <p:tag name="NUM" val="19"/>
</p:tagLst>
</file>

<file path=ppt/tags/tag1042.xml><?xml version="1.0" encoding="utf-8"?>
<p:tagLst xmlns:a="http://schemas.openxmlformats.org/drawingml/2006/main" xmlns:r="http://schemas.openxmlformats.org/officeDocument/2006/relationships" xmlns:p="http://schemas.openxmlformats.org/presentationml/2006/main">
  <p:tag name="NUM" val="20"/>
</p:tagLst>
</file>

<file path=ppt/tags/tag1043.xml><?xml version="1.0" encoding="utf-8"?>
<p:tagLst xmlns:a="http://schemas.openxmlformats.org/drawingml/2006/main" xmlns:r="http://schemas.openxmlformats.org/officeDocument/2006/relationships" xmlns:p="http://schemas.openxmlformats.org/presentationml/2006/main">
  <p:tag name="NUM" val="21"/>
</p:tagLst>
</file>

<file path=ppt/tags/tag1044.xml><?xml version="1.0" encoding="utf-8"?>
<p:tagLst xmlns:a="http://schemas.openxmlformats.org/drawingml/2006/main" xmlns:r="http://schemas.openxmlformats.org/officeDocument/2006/relationships" xmlns:p="http://schemas.openxmlformats.org/presentationml/2006/main">
  <p:tag name="NUM" val="22"/>
</p:tagLst>
</file>

<file path=ppt/tags/tag1045.xml><?xml version="1.0" encoding="utf-8"?>
<p:tagLst xmlns:a="http://schemas.openxmlformats.org/drawingml/2006/main" xmlns:r="http://schemas.openxmlformats.org/officeDocument/2006/relationships" xmlns:p="http://schemas.openxmlformats.org/presentationml/2006/main">
  <p:tag name="NUM" val="23"/>
</p:tagLst>
</file>

<file path=ppt/tags/tag1046.xml><?xml version="1.0" encoding="utf-8"?>
<p:tagLst xmlns:a="http://schemas.openxmlformats.org/drawingml/2006/main" xmlns:r="http://schemas.openxmlformats.org/officeDocument/2006/relationships" xmlns:p="http://schemas.openxmlformats.org/presentationml/2006/main">
  <p:tag name="NUM" val="1"/>
</p:tagLst>
</file>

<file path=ppt/tags/tag1047.xml><?xml version="1.0" encoding="utf-8"?>
<p:tagLst xmlns:a="http://schemas.openxmlformats.org/drawingml/2006/main" xmlns:r="http://schemas.openxmlformats.org/officeDocument/2006/relationships" xmlns:p="http://schemas.openxmlformats.org/presentationml/2006/main">
  <p:tag name="NUM" val="2"/>
</p:tagLst>
</file>

<file path=ppt/tags/tag1048.xml><?xml version="1.0" encoding="utf-8"?>
<p:tagLst xmlns:a="http://schemas.openxmlformats.org/drawingml/2006/main" xmlns:r="http://schemas.openxmlformats.org/officeDocument/2006/relationships" xmlns:p="http://schemas.openxmlformats.org/presentationml/2006/main">
  <p:tag name="NUM" val="3"/>
</p:tagLst>
</file>

<file path=ppt/tags/tag1049.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14"/>
</p:tagLst>
</file>

<file path=ppt/tags/tag1050.xml><?xml version="1.0" encoding="utf-8"?>
<p:tagLst xmlns:a="http://schemas.openxmlformats.org/drawingml/2006/main" xmlns:r="http://schemas.openxmlformats.org/officeDocument/2006/relationships" xmlns:p="http://schemas.openxmlformats.org/presentationml/2006/main">
  <p:tag name="NUM" val="5"/>
</p:tagLst>
</file>

<file path=ppt/tags/tag1051.xml><?xml version="1.0" encoding="utf-8"?>
<p:tagLst xmlns:a="http://schemas.openxmlformats.org/drawingml/2006/main" xmlns:r="http://schemas.openxmlformats.org/officeDocument/2006/relationships" xmlns:p="http://schemas.openxmlformats.org/presentationml/2006/main">
  <p:tag name="NUM" val="6"/>
</p:tagLst>
</file>

<file path=ppt/tags/tag1052.xml><?xml version="1.0" encoding="utf-8"?>
<p:tagLst xmlns:a="http://schemas.openxmlformats.org/drawingml/2006/main" xmlns:r="http://schemas.openxmlformats.org/officeDocument/2006/relationships" xmlns:p="http://schemas.openxmlformats.org/presentationml/2006/main">
  <p:tag name="NUM" val="7"/>
</p:tagLst>
</file>

<file path=ppt/tags/tag1053.xml><?xml version="1.0" encoding="utf-8"?>
<p:tagLst xmlns:a="http://schemas.openxmlformats.org/drawingml/2006/main" xmlns:r="http://schemas.openxmlformats.org/officeDocument/2006/relationships" xmlns:p="http://schemas.openxmlformats.org/presentationml/2006/main">
  <p:tag name="NUM" val="8"/>
</p:tagLst>
</file>

<file path=ppt/tags/tag1054.xml><?xml version="1.0" encoding="utf-8"?>
<p:tagLst xmlns:a="http://schemas.openxmlformats.org/drawingml/2006/main" xmlns:r="http://schemas.openxmlformats.org/officeDocument/2006/relationships" xmlns:p="http://schemas.openxmlformats.org/presentationml/2006/main">
  <p:tag name="NUM" val="1"/>
</p:tagLst>
</file>

<file path=ppt/tags/tag1055.xml><?xml version="1.0" encoding="utf-8"?>
<p:tagLst xmlns:a="http://schemas.openxmlformats.org/drawingml/2006/main" xmlns:r="http://schemas.openxmlformats.org/officeDocument/2006/relationships" xmlns:p="http://schemas.openxmlformats.org/presentationml/2006/main">
  <p:tag name="NUM" val="2"/>
</p:tagLst>
</file>

<file path=ppt/tags/tag1056.xml><?xml version="1.0" encoding="utf-8"?>
<p:tagLst xmlns:a="http://schemas.openxmlformats.org/drawingml/2006/main" xmlns:r="http://schemas.openxmlformats.org/officeDocument/2006/relationships" xmlns:p="http://schemas.openxmlformats.org/presentationml/2006/main">
  <p:tag name="NUM" val="3"/>
</p:tagLst>
</file>

<file path=ppt/tags/tag1057.xml><?xml version="1.0" encoding="utf-8"?>
<p:tagLst xmlns:a="http://schemas.openxmlformats.org/drawingml/2006/main" xmlns:r="http://schemas.openxmlformats.org/officeDocument/2006/relationships" xmlns:p="http://schemas.openxmlformats.org/presentationml/2006/main">
  <p:tag name="NUM" val="4"/>
</p:tagLst>
</file>

<file path=ppt/tags/tag1058.xml><?xml version="1.0" encoding="utf-8"?>
<p:tagLst xmlns:a="http://schemas.openxmlformats.org/drawingml/2006/main" xmlns:r="http://schemas.openxmlformats.org/officeDocument/2006/relationships" xmlns:p="http://schemas.openxmlformats.org/presentationml/2006/main">
  <p:tag name="NUM" val="5"/>
</p:tagLst>
</file>

<file path=ppt/tags/tag1059.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15"/>
</p:tagLst>
</file>

<file path=ppt/tags/tag1060.xml><?xml version="1.0" encoding="utf-8"?>
<p:tagLst xmlns:a="http://schemas.openxmlformats.org/drawingml/2006/main" xmlns:r="http://schemas.openxmlformats.org/officeDocument/2006/relationships" xmlns:p="http://schemas.openxmlformats.org/presentationml/2006/main">
  <p:tag name="NUM" val="7"/>
</p:tagLst>
</file>

<file path=ppt/tags/tag1061.xml><?xml version="1.0" encoding="utf-8"?>
<p:tagLst xmlns:a="http://schemas.openxmlformats.org/drawingml/2006/main" xmlns:r="http://schemas.openxmlformats.org/officeDocument/2006/relationships" xmlns:p="http://schemas.openxmlformats.org/presentationml/2006/main">
  <p:tag name="NUM" val="8"/>
</p:tagLst>
</file>

<file path=ppt/tags/tag1062.xml><?xml version="1.0" encoding="utf-8"?>
<p:tagLst xmlns:a="http://schemas.openxmlformats.org/drawingml/2006/main" xmlns:r="http://schemas.openxmlformats.org/officeDocument/2006/relationships" xmlns:p="http://schemas.openxmlformats.org/presentationml/2006/main">
  <p:tag name="NUM" val="1"/>
</p:tagLst>
</file>

<file path=ppt/tags/tag1063.xml><?xml version="1.0" encoding="utf-8"?>
<p:tagLst xmlns:a="http://schemas.openxmlformats.org/drawingml/2006/main" xmlns:r="http://schemas.openxmlformats.org/officeDocument/2006/relationships" xmlns:p="http://schemas.openxmlformats.org/presentationml/2006/main">
  <p:tag name="NUM" val="2"/>
</p:tagLst>
</file>

<file path=ppt/tags/tag1064.xml><?xml version="1.0" encoding="utf-8"?>
<p:tagLst xmlns:a="http://schemas.openxmlformats.org/drawingml/2006/main" xmlns:r="http://schemas.openxmlformats.org/officeDocument/2006/relationships" xmlns:p="http://schemas.openxmlformats.org/presentationml/2006/main">
  <p:tag name="NUM" val="3"/>
</p:tagLst>
</file>

<file path=ppt/tags/tag1065.xml><?xml version="1.0" encoding="utf-8"?>
<p:tagLst xmlns:a="http://schemas.openxmlformats.org/drawingml/2006/main" xmlns:r="http://schemas.openxmlformats.org/officeDocument/2006/relationships" xmlns:p="http://schemas.openxmlformats.org/presentationml/2006/main">
  <p:tag name="NUM" val="4"/>
</p:tagLst>
</file>

<file path=ppt/tags/tag1066.xml><?xml version="1.0" encoding="utf-8"?>
<p:tagLst xmlns:a="http://schemas.openxmlformats.org/drawingml/2006/main" xmlns:r="http://schemas.openxmlformats.org/officeDocument/2006/relationships" xmlns:p="http://schemas.openxmlformats.org/presentationml/2006/main">
  <p:tag name="NUM" val="5"/>
</p:tagLst>
</file>

<file path=ppt/tags/tag1067.xml><?xml version="1.0" encoding="utf-8"?>
<p:tagLst xmlns:a="http://schemas.openxmlformats.org/drawingml/2006/main" xmlns:r="http://schemas.openxmlformats.org/officeDocument/2006/relationships" xmlns:p="http://schemas.openxmlformats.org/presentationml/2006/main">
  <p:tag name="NUM" val="6"/>
</p:tagLst>
</file>

<file path=ppt/tags/tag1068.xml><?xml version="1.0" encoding="utf-8"?>
<p:tagLst xmlns:a="http://schemas.openxmlformats.org/drawingml/2006/main" xmlns:r="http://schemas.openxmlformats.org/officeDocument/2006/relationships" xmlns:p="http://schemas.openxmlformats.org/presentationml/2006/main">
  <p:tag name="NUM" val="1"/>
</p:tagLst>
</file>

<file path=ppt/tags/tag1069.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16"/>
</p:tagLst>
</file>

<file path=ppt/tags/tag1070.xml><?xml version="1.0" encoding="utf-8"?>
<p:tagLst xmlns:a="http://schemas.openxmlformats.org/drawingml/2006/main" xmlns:r="http://schemas.openxmlformats.org/officeDocument/2006/relationships" xmlns:p="http://schemas.openxmlformats.org/presentationml/2006/main">
  <p:tag name="NUM" val="3"/>
</p:tagLst>
</file>

<file path=ppt/tags/tag1071.xml><?xml version="1.0" encoding="utf-8"?>
<p:tagLst xmlns:a="http://schemas.openxmlformats.org/drawingml/2006/main" xmlns:r="http://schemas.openxmlformats.org/officeDocument/2006/relationships" xmlns:p="http://schemas.openxmlformats.org/presentationml/2006/main">
  <p:tag name="NUM" val="4"/>
</p:tagLst>
</file>

<file path=ppt/tags/tag1072.xml><?xml version="1.0" encoding="utf-8"?>
<p:tagLst xmlns:a="http://schemas.openxmlformats.org/drawingml/2006/main" xmlns:r="http://schemas.openxmlformats.org/officeDocument/2006/relationships" xmlns:p="http://schemas.openxmlformats.org/presentationml/2006/main">
  <p:tag name="NUM" val="5"/>
</p:tagLst>
</file>

<file path=ppt/tags/tag1073.xml><?xml version="1.0" encoding="utf-8"?>
<p:tagLst xmlns:a="http://schemas.openxmlformats.org/drawingml/2006/main" xmlns:r="http://schemas.openxmlformats.org/officeDocument/2006/relationships" xmlns:p="http://schemas.openxmlformats.org/presentationml/2006/main">
  <p:tag name="NUM" val="6"/>
</p:tagLst>
</file>

<file path=ppt/tags/tag1074.xml><?xml version="1.0" encoding="utf-8"?>
<p:tagLst xmlns:a="http://schemas.openxmlformats.org/drawingml/2006/main" xmlns:r="http://schemas.openxmlformats.org/officeDocument/2006/relationships" xmlns:p="http://schemas.openxmlformats.org/presentationml/2006/main">
  <p:tag name="NUM" val="7"/>
</p:tagLst>
</file>

<file path=ppt/tags/tag1075.xml><?xml version="1.0" encoding="utf-8"?>
<p:tagLst xmlns:a="http://schemas.openxmlformats.org/drawingml/2006/main" xmlns:r="http://schemas.openxmlformats.org/officeDocument/2006/relationships" xmlns:p="http://schemas.openxmlformats.org/presentationml/2006/main">
  <p:tag name="NUM" val="1"/>
</p:tagLst>
</file>

<file path=ppt/tags/tag1076.xml><?xml version="1.0" encoding="utf-8"?>
<p:tagLst xmlns:a="http://schemas.openxmlformats.org/drawingml/2006/main" xmlns:r="http://schemas.openxmlformats.org/officeDocument/2006/relationships" xmlns:p="http://schemas.openxmlformats.org/presentationml/2006/main">
  <p:tag name="NUM" val="2"/>
</p:tagLst>
</file>

<file path=ppt/tags/tag1077.xml><?xml version="1.0" encoding="utf-8"?>
<p:tagLst xmlns:a="http://schemas.openxmlformats.org/drawingml/2006/main" xmlns:r="http://schemas.openxmlformats.org/officeDocument/2006/relationships" xmlns:p="http://schemas.openxmlformats.org/presentationml/2006/main">
  <p:tag name="NUM" val="3"/>
</p:tagLst>
</file>

<file path=ppt/tags/tag1078.xml><?xml version="1.0" encoding="utf-8"?>
<p:tagLst xmlns:a="http://schemas.openxmlformats.org/drawingml/2006/main" xmlns:r="http://schemas.openxmlformats.org/officeDocument/2006/relationships" xmlns:p="http://schemas.openxmlformats.org/presentationml/2006/main">
  <p:tag name="NUM" val="4"/>
</p:tagLst>
</file>

<file path=ppt/tags/tag1079.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17"/>
</p:tagLst>
</file>

<file path=ppt/tags/tag1080.xml><?xml version="1.0" encoding="utf-8"?>
<p:tagLst xmlns:a="http://schemas.openxmlformats.org/drawingml/2006/main" xmlns:r="http://schemas.openxmlformats.org/officeDocument/2006/relationships" xmlns:p="http://schemas.openxmlformats.org/presentationml/2006/main">
  <p:tag name="NUM" val="6"/>
</p:tagLst>
</file>

<file path=ppt/tags/tag1081.xml><?xml version="1.0" encoding="utf-8"?>
<p:tagLst xmlns:a="http://schemas.openxmlformats.org/drawingml/2006/main" xmlns:r="http://schemas.openxmlformats.org/officeDocument/2006/relationships" xmlns:p="http://schemas.openxmlformats.org/presentationml/2006/main">
  <p:tag name="NUM" val="7"/>
</p:tagLst>
</file>

<file path=ppt/tags/tag1082.xml><?xml version="1.0" encoding="utf-8"?>
<p:tagLst xmlns:a="http://schemas.openxmlformats.org/drawingml/2006/main" xmlns:r="http://schemas.openxmlformats.org/officeDocument/2006/relationships" xmlns:p="http://schemas.openxmlformats.org/presentationml/2006/main">
  <p:tag name="NUM" val="8"/>
</p:tagLst>
</file>

<file path=ppt/tags/tag1083.xml><?xml version="1.0" encoding="utf-8"?>
<p:tagLst xmlns:a="http://schemas.openxmlformats.org/drawingml/2006/main" xmlns:r="http://schemas.openxmlformats.org/officeDocument/2006/relationships" xmlns:p="http://schemas.openxmlformats.org/presentationml/2006/main">
  <p:tag name="NUM" val="9"/>
</p:tagLst>
</file>

<file path=ppt/tags/tag1084.xml><?xml version="1.0" encoding="utf-8"?>
<p:tagLst xmlns:a="http://schemas.openxmlformats.org/drawingml/2006/main" xmlns:r="http://schemas.openxmlformats.org/officeDocument/2006/relationships" xmlns:p="http://schemas.openxmlformats.org/presentationml/2006/main">
  <p:tag name="NUM" val="10"/>
</p:tagLst>
</file>

<file path=ppt/tags/tag1085.xml><?xml version="1.0" encoding="utf-8"?>
<p:tagLst xmlns:a="http://schemas.openxmlformats.org/drawingml/2006/main" xmlns:r="http://schemas.openxmlformats.org/officeDocument/2006/relationships" xmlns:p="http://schemas.openxmlformats.org/presentationml/2006/main">
  <p:tag name="NUM" val="11"/>
</p:tagLst>
</file>

<file path=ppt/tags/tag1086.xml><?xml version="1.0" encoding="utf-8"?>
<p:tagLst xmlns:a="http://schemas.openxmlformats.org/drawingml/2006/main" xmlns:r="http://schemas.openxmlformats.org/officeDocument/2006/relationships" xmlns:p="http://schemas.openxmlformats.org/presentationml/2006/main">
  <p:tag name="NUM" val="12"/>
</p:tagLst>
</file>

<file path=ppt/tags/tag1087.xml><?xml version="1.0" encoding="utf-8"?>
<p:tagLst xmlns:a="http://schemas.openxmlformats.org/drawingml/2006/main" xmlns:r="http://schemas.openxmlformats.org/officeDocument/2006/relationships" xmlns:p="http://schemas.openxmlformats.org/presentationml/2006/main">
  <p:tag name="NUM" val="13"/>
</p:tagLst>
</file>

<file path=ppt/tags/tag1088.xml><?xml version="1.0" encoding="utf-8"?>
<p:tagLst xmlns:a="http://schemas.openxmlformats.org/drawingml/2006/main" xmlns:r="http://schemas.openxmlformats.org/officeDocument/2006/relationships" xmlns:p="http://schemas.openxmlformats.org/presentationml/2006/main">
  <p:tag name="NUM" val="14"/>
</p:tagLst>
</file>

<file path=ppt/tags/tag1089.xml><?xml version="1.0" encoding="utf-8"?>
<p:tagLst xmlns:a="http://schemas.openxmlformats.org/drawingml/2006/main" xmlns:r="http://schemas.openxmlformats.org/officeDocument/2006/relationships" xmlns:p="http://schemas.openxmlformats.org/presentationml/2006/main">
  <p:tag name="NUM" val="15"/>
</p:tagLst>
</file>

<file path=ppt/tags/tag109.xml><?xml version="1.0" encoding="utf-8"?>
<p:tagLst xmlns:a="http://schemas.openxmlformats.org/drawingml/2006/main" xmlns:r="http://schemas.openxmlformats.org/officeDocument/2006/relationships" xmlns:p="http://schemas.openxmlformats.org/presentationml/2006/main">
  <p:tag name="NUM" val="18"/>
</p:tagLst>
</file>

<file path=ppt/tags/tag1090.xml><?xml version="1.0" encoding="utf-8"?>
<p:tagLst xmlns:a="http://schemas.openxmlformats.org/drawingml/2006/main" xmlns:r="http://schemas.openxmlformats.org/officeDocument/2006/relationships" xmlns:p="http://schemas.openxmlformats.org/presentationml/2006/main">
  <p:tag name="NUM" val="16"/>
</p:tagLst>
</file>

<file path=ppt/tags/tag1091.xml><?xml version="1.0" encoding="utf-8"?>
<p:tagLst xmlns:a="http://schemas.openxmlformats.org/drawingml/2006/main" xmlns:r="http://schemas.openxmlformats.org/officeDocument/2006/relationships" xmlns:p="http://schemas.openxmlformats.org/presentationml/2006/main">
  <p:tag name="NUM" val="17"/>
</p:tagLst>
</file>

<file path=ppt/tags/tag1092.xml><?xml version="1.0" encoding="utf-8"?>
<p:tagLst xmlns:a="http://schemas.openxmlformats.org/drawingml/2006/main" xmlns:r="http://schemas.openxmlformats.org/officeDocument/2006/relationships" xmlns:p="http://schemas.openxmlformats.org/presentationml/2006/main">
  <p:tag name="NUM" val="18"/>
</p:tagLst>
</file>

<file path=ppt/tags/tag1093.xml><?xml version="1.0" encoding="utf-8"?>
<p:tagLst xmlns:a="http://schemas.openxmlformats.org/drawingml/2006/main" xmlns:r="http://schemas.openxmlformats.org/officeDocument/2006/relationships" xmlns:p="http://schemas.openxmlformats.org/presentationml/2006/main">
  <p:tag name="NUM" val="19"/>
</p:tagLst>
</file>

<file path=ppt/tags/tag1094.xml><?xml version="1.0" encoding="utf-8"?>
<p:tagLst xmlns:a="http://schemas.openxmlformats.org/drawingml/2006/main" xmlns:r="http://schemas.openxmlformats.org/officeDocument/2006/relationships" xmlns:p="http://schemas.openxmlformats.org/presentationml/2006/main">
  <p:tag name="NUM" val="20"/>
</p:tagLst>
</file>

<file path=ppt/tags/tag1095.xml><?xml version="1.0" encoding="utf-8"?>
<p:tagLst xmlns:a="http://schemas.openxmlformats.org/drawingml/2006/main" xmlns:r="http://schemas.openxmlformats.org/officeDocument/2006/relationships" xmlns:p="http://schemas.openxmlformats.org/presentationml/2006/main">
  <p:tag name="NUM" val="21"/>
</p:tagLst>
</file>

<file path=ppt/tags/tag1096.xml><?xml version="1.0" encoding="utf-8"?>
<p:tagLst xmlns:a="http://schemas.openxmlformats.org/drawingml/2006/main" xmlns:r="http://schemas.openxmlformats.org/officeDocument/2006/relationships" xmlns:p="http://schemas.openxmlformats.org/presentationml/2006/main">
  <p:tag name="NUM" val="22"/>
</p:tagLst>
</file>

<file path=ppt/tags/tag1097.xml><?xml version="1.0" encoding="utf-8"?>
<p:tagLst xmlns:a="http://schemas.openxmlformats.org/drawingml/2006/main" xmlns:r="http://schemas.openxmlformats.org/officeDocument/2006/relationships" xmlns:p="http://schemas.openxmlformats.org/presentationml/2006/main">
  <p:tag name="NUM" val="23"/>
</p:tagLst>
</file>

<file path=ppt/tags/tag1098.xml><?xml version="1.0" encoding="utf-8"?>
<p:tagLst xmlns:a="http://schemas.openxmlformats.org/drawingml/2006/main" xmlns:r="http://schemas.openxmlformats.org/officeDocument/2006/relationships" xmlns:p="http://schemas.openxmlformats.org/presentationml/2006/main">
  <p:tag name="NUM" val="24"/>
</p:tagLst>
</file>

<file path=ppt/tags/tag1099.xml><?xml version="1.0" encoding="utf-8"?>
<p:tagLst xmlns:a="http://schemas.openxmlformats.org/drawingml/2006/main" xmlns:r="http://schemas.openxmlformats.org/officeDocument/2006/relationships" xmlns:p="http://schemas.openxmlformats.org/presentationml/2006/main">
  <p:tag name="NUM" val="25"/>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9"/>
</p:tagLst>
</file>

<file path=ppt/tags/tag1100.xml><?xml version="1.0" encoding="utf-8"?>
<p:tagLst xmlns:a="http://schemas.openxmlformats.org/drawingml/2006/main" xmlns:r="http://schemas.openxmlformats.org/officeDocument/2006/relationships" xmlns:p="http://schemas.openxmlformats.org/presentationml/2006/main">
  <p:tag name="NUM" val="26"/>
</p:tagLst>
</file>

<file path=ppt/tags/tag1101.xml><?xml version="1.0" encoding="utf-8"?>
<p:tagLst xmlns:a="http://schemas.openxmlformats.org/drawingml/2006/main" xmlns:r="http://schemas.openxmlformats.org/officeDocument/2006/relationships" xmlns:p="http://schemas.openxmlformats.org/presentationml/2006/main">
  <p:tag name="NUM" val="27"/>
</p:tagLst>
</file>

<file path=ppt/tags/tag1102.xml><?xml version="1.0" encoding="utf-8"?>
<p:tagLst xmlns:a="http://schemas.openxmlformats.org/drawingml/2006/main" xmlns:r="http://schemas.openxmlformats.org/officeDocument/2006/relationships" xmlns:p="http://schemas.openxmlformats.org/presentationml/2006/main">
  <p:tag name="NUM" val="28"/>
</p:tagLst>
</file>

<file path=ppt/tags/tag1103.xml><?xml version="1.0" encoding="utf-8"?>
<p:tagLst xmlns:a="http://schemas.openxmlformats.org/drawingml/2006/main" xmlns:r="http://schemas.openxmlformats.org/officeDocument/2006/relationships" xmlns:p="http://schemas.openxmlformats.org/presentationml/2006/main">
  <p:tag name="NUM" val="29"/>
</p:tagLst>
</file>

<file path=ppt/tags/tag1104.xml><?xml version="1.0" encoding="utf-8"?>
<p:tagLst xmlns:a="http://schemas.openxmlformats.org/drawingml/2006/main" xmlns:r="http://schemas.openxmlformats.org/officeDocument/2006/relationships" xmlns:p="http://schemas.openxmlformats.org/presentationml/2006/main">
  <p:tag name="NUM" val="30"/>
</p:tagLst>
</file>

<file path=ppt/tags/tag1105.xml><?xml version="1.0" encoding="utf-8"?>
<p:tagLst xmlns:a="http://schemas.openxmlformats.org/drawingml/2006/main" xmlns:r="http://schemas.openxmlformats.org/officeDocument/2006/relationships" xmlns:p="http://schemas.openxmlformats.org/presentationml/2006/main">
  <p:tag name="NUM" val="31"/>
</p:tagLst>
</file>

<file path=ppt/tags/tag1106.xml><?xml version="1.0" encoding="utf-8"?>
<p:tagLst xmlns:a="http://schemas.openxmlformats.org/drawingml/2006/main" xmlns:r="http://schemas.openxmlformats.org/officeDocument/2006/relationships" xmlns:p="http://schemas.openxmlformats.org/presentationml/2006/main">
  <p:tag name="NUM" val="32"/>
</p:tagLst>
</file>

<file path=ppt/tags/tag1107.xml><?xml version="1.0" encoding="utf-8"?>
<p:tagLst xmlns:a="http://schemas.openxmlformats.org/drawingml/2006/main" xmlns:r="http://schemas.openxmlformats.org/officeDocument/2006/relationships" xmlns:p="http://schemas.openxmlformats.org/presentationml/2006/main">
  <p:tag name="NUM" val="33"/>
</p:tagLst>
</file>

<file path=ppt/tags/tag1108.xml><?xml version="1.0" encoding="utf-8"?>
<p:tagLst xmlns:a="http://schemas.openxmlformats.org/drawingml/2006/main" xmlns:r="http://schemas.openxmlformats.org/officeDocument/2006/relationships" xmlns:p="http://schemas.openxmlformats.org/presentationml/2006/main">
  <p:tag name="NUM" val="34"/>
</p:tagLst>
</file>

<file path=ppt/tags/tag1109.xml><?xml version="1.0" encoding="utf-8"?>
<p:tagLst xmlns:a="http://schemas.openxmlformats.org/drawingml/2006/main" xmlns:r="http://schemas.openxmlformats.org/officeDocument/2006/relationships" xmlns:p="http://schemas.openxmlformats.org/presentationml/2006/main">
  <p:tag name="NUM" val="35"/>
</p:tagLst>
</file>

<file path=ppt/tags/tag111.xml><?xml version="1.0" encoding="utf-8"?>
<p:tagLst xmlns:a="http://schemas.openxmlformats.org/drawingml/2006/main" xmlns:r="http://schemas.openxmlformats.org/officeDocument/2006/relationships" xmlns:p="http://schemas.openxmlformats.org/presentationml/2006/main">
  <p:tag name="NUM" val="20"/>
</p:tagLst>
</file>

<file path=ppt/tags/tag1110.xml><?xml version="1.0" encoding="utf-8"?>
<p:tagLst xmlns:a="http://schemas.openxmlformats.org/drawingml/2006/main" xmlns:r="http://schemas.openxmlformats.org/officeDocument/2006/relationships" xmlns:p="http://schemas.openxmlformats.org/presentationml/2006/main">
  <p:tag name="NUM" val="36"/>
</p:tagLst>
</file>

<file path=ppt/tags/tag1111.xml><?xml version="1.0" encoding="utf-8"?>
<p:tagLst xmlns:a="http://schemas.openxmlformats.org/drawingml/2006/main" xmlns:r="http://schemas.openxmlformats.org/officeDocument/2006/relationships" xmlns:p="http://schemas.openxmlformats.org/presentationml/2006/main">
  <p:tag name="NUM" val="37"/>
</p:tagLst>
</file>

<file path=ppt/tags/tag1112.xml><?xml version="1.0" encoding="utf-8"?>
<p:tagLst xmlns:a="http://schemas.openxmlformats.org/drawingml/2006/main" xmlns:r="http://schemas.openxmlformats.org/officeDocument/2006/relationships" xmlns:p="http://schemas.openxmlformats.org/presentationml/2006/main">
  <p:tag name="NUM" val="38"/>
</p:tagLst>
</file>

<file path=ppt/tags/tag1113.xml><?xml version="1.0" encoding="utf-8"?>
<p:tagLst xmlns:a="http://schemas.openxmlformats.org/drawingml/2006/main" xmlns:r="http://schemas.openxmlformats.org/officeDocument/2006/relationships" xmlns:p="http://schemas.openxmlformats.org/presentationml/2006/main">
  <p:tag name="NUM" val="39"/>
</p:tagLst>
</file>

<file path=ppt/tags/tag1114.xml><?xml version="1.0" encoding="utf-8"?>
<p:tagLst xmlns:a="http://schemas.openxmlformats.org/drawingml/2006/main" xmlns:r="http://schemas.openxmlformats.org/officeDocument/2006/relationships" xmlns:p="http://schemas.openxmlformats.org/presentationml/2006/main">
  <p:tag name="NUM" val="40"/>
</p:tagLst>
</file>

<file path=ppt/tags/tag1115.xml><?xml version="1.0" encoding="utf-8"?>
<p:tagLst xmlns:a="http://schemas.openxmlformats.org/drawingml/2006/main" xmlns:r="http://schemas.openxmlformats.org/officeDocument/2006/relationships" xmlns:p="http://schemas.openxmlformats.org/presentationml/2006/main">
  <p:tag name="NUM" val="41"/>
</p:tagLst>
</file>

<file path=ppt/tags/tag1116.xml><?xml version="1.0" encoding="utf-8"?>
<p:tagLst xmlns:a="http://schemas.openxmlformats.org/drawingml/2006/main" xmlns:r="http://schemas.openxmlformats.org/officeDocument/2006/relationships" xmlns:p="http://schemas.openxmlformats.org/presentationml/2006/main">
  <p:tag name="NUM" val="42"/>
</p:tagLst>
</file>

<file path=ppt/tags/tag1117.xml><?xml version="1.0" encoding="utf-8"?>
<p:tagLst xmlns:a="http://schemas.openxmlformats.org/drawingml/2006/main" xmlns:r="http://schemas.openxmlformats.org/officeDocument/2006/relationships" xmlns:p="http://schemas.openxmlformats.org/presentationml/2006/main">
  <p:tag name="NUM" val="43"/>
</p:tagLst>
</file>

<file path=ppt/tags/tag1118.xml><?xml version="1.0" encoding="utf-8"?>
<p:tagLst xmlns:a="http://schemas.openxmlformats.org/drawingml/2006/main" xmlns:r="http://schemas.openxmlformats.org/officeDocument/2006/relationships" xmlns:p="http://schemas.openxmlformats.org/presentationml/2006/main">
  <p:tag name="NUM" val="44"/>
</p:tagLst>
</file>

<file path=ppt/tags/tag1119.xml><?xml version="1.0" encoding="utf-8"?>
<p:tagLst xmlns:a="http://schemas.openxmlformats.org/drawingml/2006/main" xmlns:r="http://schemas.openxmlformats.org/officeDocument/2006/relationships" xmlns:p="http://schemas.openxmlformats.org/presentationml/2006/main">
  <p:tag name="NUM" val="45"/>
</p:tagLst>
</file>

<file path=ppt/tags/tag112.xml><?xml version="1.0" encoding="utf-8"?>
<p:tagLst xmlns:a="http://schemas.openxmlformats.org/drawingml/2006/main" xmlns:r="http://schemas.openxmlformats.org/officeDocument/2006/relationships" xmlns:p="http://schemas.openxmlformats.org/presentationml/2006/main">
  <p:tag name="NUM" val="21"/>
</p:tagLst>
</file>

<file path=ppt/tags/tag1120.xml><?xml version="1.0" encoding="utf-8"?>
<p:tagLst xmlns:a="http://schemas.openxmlformats.org/drawingml/2006/main" xmlns:r="http://schemas.openxmlformats.org/officeDocument/2006/relationships" xmlns:p="http://schemas.openxmlformats.org/presentationml/2006/main">
  <p:tag name="NUM" val="46"/>
</p:tagLst>
</file>

<file path=ppt/tags/tag1121.xml><?xml version="1.0" encoding="utf-8"?>
<p:tagLst xmlns:a="http://schemas.openxmlformats.org/drawingml/2006/main" xmlns:r="http://schemas.openxmlformats.org/officeDocument/2006/relationships" xmlns:p="http://schemas.openxmlformats.org/presentationml/2006/main">
  <p:tag name="NUM" val="47"/>
</p:tagLst>
</file>

<file path=ppt/tags/tag1122.xml><?xml version="1.0" encoding="utf-8"?>
<p:tagLst xmlns:a="http://schemas.openxmlformats.org/drawingml/2006/main" xmlns:r="http://schemas.openxmlformats.org/officeDocument/2006/relationships" xmlns:p="http://schemas.openxmlformats.org/presentationml/2006/main">
  <p:tag name="NUM" val="48"/>
</p:tagLst>
</file>

<file path=ppt/tags/tag1123.xml><?xml version="1.0" encoding="utf-8"?>
<p:tagLst xmlns:a="http://schemas.openxmlformats.org/drawingml/2006/main" xmlns:r="http://schemas.openxmlformats.org/officeDocument/2006/relationships" xmlns:p="http://schemas.openxmlformats.org/presentationml/2006/main">
  <p:tag name="NUM" val="49"/>
</p:tagLst>
</file>

<file path=ppt/tags/tag1124.xml><?xml version="1.0" encoding="utf-8"?>
<p:tagLst xmlns:a="http://schemas.openxmlformats.org/drawingml/2006/main" xmlns:r="http://schemas.openxmlformats.org/officeDocument/2006/relationships" xmlns:p="http://schemas.openxmlformats.org/presentationml/2006/main">
  <p:tag name="NUM" val="50"/>
</p:tagLst>
</file>

<file path=ppt/tags/tag1125.xml><?xml version="1.0" encoding="utf-8"?>
<p:tagLst xmlns:a="http://schemas.openxmlformats.org/drawingml/2006/main" xmlns:r="http://schemas.openxmlformats.org/officeDocument/2006/relationships" xmlns:p="http://schemas.openxmlformats.org/presentationml/2006/main">
  <p:tag name="NUM" val="51"/>
</p:tagLst>
</file>

<file path=ppt/tags/tag1126.xml><?xml version="1.0" encoding="utf-8"?>
<p:tagLst xmlns:a="http://schemas.openxmlformats.org/drawingml/2006/main" xmlns:r="http://schemas.openxmlformats.org/officeDocument/2006/relationships" xmlns:p="http://schemas.openxmlformats.org/presentationml/2006/main">
  <p:tag name="NUM" val="52"/>
</p:tagLst>
</file>

<file path=ppt/tags/tag1127.xml><?xml version="1.0" encoding="utf-8"?>
<p:tagLst xmlns:a="http://schemas.openxmlformats.org/drawingml/2006/main" xmlns:r="http://schemas.openxmlformats.org/officeDocument/2006/relationships" xmlns:p="http://schemas.openxmlformats.org/presentationml/2006/main">
  <p:tag name="NUM" val="53"/>
</p:tagLst>
</file>

<file path=ppt/tags/tag1128.xml><?xml version="1.0" encoding="utf-8"?>
<p:tagLst xmlns:a="http://schemas.openxmlformats.org/drawingml/2006/main" xmlns:r="http://schemas.openxmlformats.org/officeDocument/2006/relationships" xmlns:p="http://schemas.openxmlformats.org/presentationml/2006/main">
  <p:tag name="NUM" val="54"/>
</p:tagLst>
</file>

<file path=ppt/tags/tag1129.xml><?xml version="1.0" encoding="utf-8"?>
<p:tagLst xmlns:a="http://schemas.openxmlformats.org/drawingml/2006/main" xmlns:r="http://schemas.openxmlformats.org/officeDocument/2006/relationships" xmlns:p="http://schemas.openxmlformats.org/presentationml/2006/main">
  <p:tag name="NUM" val="55"/>
</p:tagLst>
</file>

<file path=ppt/tags/tag113.xml><?xml version="1.0" encoding="utf-8"?>
<p:tagLst xmlns:a="http://schemas.openxmlformats.org/drawingml/2006/main" xmlns:r="http://schemas.openxmlformats.org/officeDocument/2006/relationships" xmlns:p="http://schemas.openxmlformats.org/presentationml/2006/main">
  <p:tag name="NUM" val="22"/>
</p:tagLst>
</file>

<file path=ppt/tags/tag1130.xml><?xml version="1.0" encoding="utf-8"?>
<p:tagLst xmlns:a="http://schemas.openxmlformats.org/drawingml/2006/main" xmlns:r="http://schemas.openxmlformats.org/officeDocument/2006/relationships" xmlns:p="http://schemas.openxmlformats.org/presentationml/2006/main">
  <p:tag name="NUM" val="56"/>
</p:tagLst>
</file>

<file path=ppt/tags/tag1131.xml><?xml version="1.0" encoding="utf-8"?>
<p:tagLst xmlns:a="http://schemas.openxmlformats.org/drawingml/2006/main" xmlns:r="http://schemas.openxmlformats.org/officeDocument/2006/relationships" xmlns:p="http://schemas.openxmlformats.org/presentationml/2006/main">
  <p:tag name="NUM" val="57"/>
</p:tagLst>
</file>

<file path=ppt/tags/tag1132.xml><?xml version="1.0" encoding="utf-8"?>
<p:tagLst xmlns:a="http://schemas.openxmlformats.org/drawingml/2006/main" xmlns:r="http://schemas.openxmlformats.org/officeDocument/2006/relationships" xmlns:p="http://schemas.openxmlformats.org/presentationml/2006/main">
  <p:tag name="NUM" val="58"/>
</p:tagLst>
</file>

<file path=ppt/tags/tag1133.xml><?xml version="1.0" encoding="utf-8"?>
<p:tagLst xmlns:a="http://schemas.openxmlformats.org/drawingml/2006/main" xmlns:r="http://schemas.openxmlformats.org/officeDocument/2006/relationships" xmlns:p="http://schemas.openxmlformats.org/presentationml/2006/main">
  <p:tag name="NUM" val="59"/>
</p:tagLst>
</file>

<file path=ppt/tags/tag1134.xml><?xml version="1.0" encoding="utf-8"?>
<p:tagLst xmlns:a="http://schemas.openxmlformats.org/drawingml/2006/main" xmlns:r="http://schemas.openxmlformats.org/officeDocument/2006/relationships" xmlns:p="http://schemas.openxmlformats.org/presentationml/2006/main">
  <p:tag name="NUM" val="60"/>
</p:tagLst>
</file>

<file path=ppt/tags/tag1135.xml><?xml version="1.0" encoding="utf-8"?>
<p:tagLst xmlns:a="http://schemas.openxmlformats.org/drawingml/2006/main" xmlns:r="http://schemas.openxmlformats.org/officeDocument/2006/relationships" xmlns:p="http://schemas.openxmlformats.org/presentationml/2006/main">
  <p:tag name="NUM" val="61"/>
</p:tagLst>
</file>

<file path=ppt/tags/tag1136.xml><?xml version="1.0" encoding="utf-8"?>
<p:tagLst xmlns:a="http://schemas.openxmlformats.org/drawingml/2006/main" xmlns:r="http://schemas.openxmlformats.org/officeDocument/2006/relationships" xmlns:p="http://schemas.openxmlformats.org/presentationml/2006/main">
  <p:tag name="NUM" val="62"/>
</p:tagLst>
</file>

<file path=ppt/tags/tag1137.xml><?xml version="1.0" encoding="utf-8"?>
<p:tagLst xmlns:a="http://schemas.openxmlformats.org/drawingml/2006/main" xmlns:r="http://schemas.openxmlformats.org/officeDocument/2006/relationships" xmlns:p="http://schemas.openxmlformats.org/presentationml/2006/main">
  <p:tag name="NUM" val="63"/>
</p:tagLst>
</file>

<file path=ppt/tags/tag1138.xml><?xml version="1.0" encoding="utf-8"?>
<p:tagLst xmlns:a="http://schemas.openxmlformats.org/drawingml/2006/main" xmlns:r="http://schemas.openxmlformats.org/officeDocument/2006/relationships" xmlns:p="http://schemas.openxmlformats.org/presentationml/2006/main">
  <p:tag name="NUM" val="64"/>
</p:tagLst>
</file>

<file path=ppt/tags/tag1139.xml><?xml version="1.0" encoding="utf-8"?>
<p:tagLst xmlns:a="http://schemas.openxmlformats.org/drawingml/2006/main" xmlns:r="http://schemas.openxmlformats.org/officeDocument/2006/relationships" xmlns:p="http://schemas.openxmlformats.org/presentationml/2006/main">
  <p:tag name="NUM" val="65"/>
</p:tagLst>
</file>

<file path=ppt/tags/tag114.xml><?xml version="1.0" encoding="utf-8"?>
<p:tagLst xmlns:a="http://schemas.openxmlformats.org/drawingml/2006/main" xmlns:r="http://schemas.openxmlformats.org/officeDocument/2006/relationships" xmlns:p="http://schemas.openxmlformats.org/presentationml/2006/main">
  <p:tag name="NUM" val="23"/>
</p:tagLst>
</file>

<file path=ppt/tags/tag1140.xml><?xml version="1.0" encoding="utf-8"?>
<p:tagLst xmlns:a="http://schemas.openxmlformats.org/drawingml/2006/main" xmlns:r="http://schemas.openxmlformats.org/officeDocument/2006/relationships" xmlns:p="http://schemas.openxmlformats.org/presentationml/2006/main">
  <p:tag name="NUM" val="66"/>
</p:tagLst>
</file>

<file path=ppt/tags/tag1141.xml><?xml version="1.0" encoding="utf-8"?>
<p:tagLst xmlns:a="http://schemas.openxmlformats.org/drawingml/2006/main" xmlns:r="http://schemas.openxmlformats.org/officeDocument/2006/relationships" xmlns:p="http://schemas.openxmlformats.org/presentationml/2006/main">
  <p:tag name="NUM" val="67"/>
</p:tagLst>
</file>

<file path=ppt/tags/tag1142.xml><?xml version="1.0" encoding="utf-8"?>
<p:tagLst xmlns:a="http://schemas.openxmlformats.org/drawingml/2006/main" xmlns:r="http://schemas.openxmlformats.org/officeDocument/2006/relationships" xmlns:p="http://schemas.openxmlformats.org/presentationml/2006/main">
  <p:tag name="NUM" val="68"/>
</p:tagLst>
</file>

<file path=ppt/tags/tag1143.xml><?xml version="1.0" encoding="utf-8"?>
<p:tagLst xmlns:a="http://schemas.openxmlformats.org/drawingml/2006/main" xmlns:r="http://schemas.openxmlformats.org/officeDocument/2006/relationships" xmlns:p="http://schemas.openxmlformats.org/presentationml/2006/main">
  <p:tag name="NUM" val="1"/>
</p:tagLst>
</file>

<file path=ppt/tags/tag1144.xml><?xml version="1.0" encoding="utf-8"?>
<p:tagLst xmlns:a="http://schemas.openxmlformats.org/drawingml/2006/main" xmlns:r="http://schemas.openxmlformats.org/officeDocument/2006/relationships" xmlns:p="http://schemas.openxmlformats.org/presentationml/2006/main">
  <p:tag name="NUM" val="2"/>
</p:tagLst>
</file>

<file path=ppt/tags/tag1145.xml><?xml version="1.0" encoding="utf-8"?>
<p:tagLst xmlns:a="http://schemas.openxmlformats.org/drawingml/2006/main" xmlns:r="http://schemas.openxmlformats.org/officeDocument/2006/relationships" xmlns:p="http://schemas.openxmlformats.org/presentationml/2006/main">
  <p:tag name="NUM" val="3"/>
</p:tagLst>
</file>

<file path=ppt/tags/tag1146.xml><?xml version="1.0" encoding="utf-8"?>
<p:tagLst xmlns:a="http://schemas.openxmlformats.org/drawingml/2006/main" xmlns:r="http://schemas.openxmlformats.org/officeDocument/2006/relationships" xmlns:p="http://schemas.openxmlformats.org/presentationml/2006/main">
  <p:tag name="NUM" val="4"/>
</p:tagLst>
</file>

<file path=ppt/tags/tag1147.xml><?xml version="1.0" encoding="utf-8"?>
<p:tagLst xmlns:a="http://schemas.openxmlformats.org/drawingml/2006/main" xmlns:r="http://schemas.openxmlformats.org/officeDocument/2006/relationships" xmlns:p="http://schemas.openxmlformats.org/presentationml/2006/main">
  <p:tag name="NUM" val="5"/>
</p:tagLst>
</file>

<file path=ppt/tags/tag1148.xml><?xml version="1.0" encoding="utf-8"?>
<p:tagLst xmlns:a="http://schemas.openxmlformats.org/drawingml/2006/main" xmlns:r="http://schemas.openxmlformats.org/officeDocument/2006/relationships" xmlns:p="http://schemas.openxmlformats.org/presentationml/2006/main">
  <p:tag name="NUM" val="6"/>
</p:tagLst>
</file>

<file path=ppt/tags/tag1149.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4"/>
</p:tagLst>
</file>

<file path=ppt/tags/tag1150.xml><?xml version="1.0" encoding="utf-8"?>
<p:tagLst xmlns:a="http://schemas.openxmlformats.org/drawingml/2006/main" xmlns:r="http://schemas.openxmlformats.org/officeDocument/2006/relationships" xmlns:p="http://schemas.openxmlformats.org/presentationml/2006/main">
  <p:tag name="NUM" val="2"/>
</p:tagLst>
</file>

<file path=ppt/tags/tag1151.xml><?xml version="1.0" encoding="utf-8"?>
<p:tagLst xmlns:a="http://schemas.openxmlformats.org/drawingml/2006/main" xmlns:r="http://schemas.openxmlformats.org/officeDocument/2006/relationships" xmlns:p="http://schemas.openxmlformats.org/presentationml/2006/main">
  <p:tag name="NUM" val="3"/>
</p:tagLst>
</file>

<file path=ppt/tags/tag1152.xml><?xml version="1.0" encoding="utf-8"?>
<p:tagLst xmlns:a="http://schemas.openxmlformats.org/drawingml/2006/main" xmlns:r="http://schemas.openxmlformats.org/officeDocument/2006/relationships" xmlns:p="http://schemas.openxmlformats.org/presentationml/2006/main">
  <p:tag name="NUM" val="4"/>
</p:tagLst>
</file>

<file path=ppt/tags/tag1153.xml><?xml version="1.0" encoding="utf-8"?>
<p:tagLst xmlns:a="http://schemas.openxmlformats.org/drawingml/2006/main" xmlns:r="http://schemas.openxmlformats.org/officeDocument/2006/relationships" xmlns:p="http://schemas.openxmlformats.org/presentationml/2006/main">
  <p:tag name="NUM" val="5"/>
</p:tagLst>
</file>

<file path=ppt/tags/tag1154.xml><?xml version="1.0" encoding="utf-8"?>
<p:tagLst xmlns:a="http://schemas.openxmlformats.org/drawingml/2006/main" xmlns:r="http://schemas.openxmlformats.org/officeDocument/2006/relationships" xmlns:p="http://schemas.openxmlformats.org/presentationml/2006/main">
  <p:tag name="NUM" val="6"/>
</p:tagLst>
</file>

<file path=ppt/tags/tag1155.xml><?xml version="1.0" encoding="utf-8"?>
<p:tagLst xmlns:a="http://schemas.openxmlformats.org/drawingml/2006/main" xmlns:r="http://schemas.openxmlformats.org/officeDocument/2006/relationships" xmlns:p="http://schemas.openxmlformats.org/presentationml/2006/main">
  <p:tag name="NUM" val="7"/>
</p:tagLst>
</file>

<file path=ppt/tags/tag1156.xml><?xml version="1.0" encoding="utf-8"?>
<p:tagLst xmlns:a="http://schemas.openxmlformats.org/drawingml/2006/main" xmlns:r="http://schemas.openxmlformats.org/officeDocument/2006/relationships" xmlns:p="http://schemas.openxmlformats.org/presentationml/2006/main">
  <p:tag name="NUM" val="8"/>
</p:tagLst>
</file>

<file path=ppt/tags/tag1157.xml><?xml version="1.0" encoding="utf-8"?>
<p:tagLst xmlns:a="http://schemas.openxmlformats.org/drawingml/2006/main" xmlns:r="http://schemas.openxmlformats.org/officeDocument/2006/relationships" xmlns:p="http://schemas.openxmlformats.org/presentationml/2006/main">
  <p:tag name="NUM" val="9"/>
</p:tagLst>
</file>

<file path=ppt/tags/tag1158.xml><?xml version="1.0" encoding="utf-8"?>
<p:tagLst xmlns:a="http://schemas.openxmlformats.org/drawingml/2006/main" xmlns:r="http://schemas.openxmlformats.org/officeDocument/2006/relationships" xmlns:p="http://schemas.openxmlformats.org/presentationml/2006/main">
  <p:tag name="NUM" val="10"/>
</p:tagLst>
</file>

<file path=ppt/tags/tag1159.xml><?xml version="1.0" encoding="utf-8"?>
<p:tagLst xmlns:a="http://schemas.openxmlformats.org/drawingml/2006/main" xmlns:r="http://schemas.openxmlformats.org/officeDocument/2006/relationships" xmlns:p="http://schemas.openxmlformats.org/presentationml/2006/main">
  <p:tag name="NUM" val="11"/>
</p:tagLst>
</file>

<file path=ppt/tags/tag116.xml><?xml version="1.0" encoding="utf-8"?>
<p:tagLst xmlns:a="http://schemas.openxmlformats.org/drawingml/2006/main" xmlns:r="http://schemas.openxmlformats.org/officeDocument/2006/relationships" xmlns:p="http://schemas.openxmlformats.org/presentationml/2006/main">
  <p:tag name="NUM" val="25"/>
</p:tagLst>
</file>

<file path=ppt/tags/tag1160.xml><?xml version="1.0" encoding="utf-8"?>
<p:tagLst xmlns:a="http://schemas.openxmlformats.org/drawingml/2006/main" xmlns:r="http://schemas.openxmlformats.org/officeDocument/2006/relationships" xmlns:p="http://schemas.openxmlformats.org/presentationml/2006/main">
  <p:tag name="NUM" val="12"/>
</p:tagLst>
</file>

<file path=ppt/tags/tag1161.xml><?xml version="1.0" encoding="utf-8"?>
<p:tagLst xmlns:a="http://schemas.openxmlformats.org/drawingml/2006/main" xmlns:r="http://schemas.openxmlformats.org/officeDocument/2006/relationships" xmlns:p="http://schemas.openxmlformats.org/presentationml/2006/main">
  <p:tag name="NUM" val="13"/>
</p:tagLst>
</file>

<file path=ppt/tags/tag1162.xml><?xml version="1.0" encoding="utf-8"?>
<p:tagLst xmlns:a="http://schemas.openxmlformats.org/drawingml/2006/main" xmlns:r="http://schemas.openxmlformats.org/officeDocument/2006/relationships" xmlns:p="http://schemas.openxmlformats.org/presentationml/2006/main">
  <p:tag name="NUM" val="14"/>
</p:tagLst>
</file>

<file path=ppt/tags/tag1163.xml><?xml version="1.0" encoding="utf-8"?>
<p:tagLst xmlns:a="http://schemas.openxmlformats.org/drawingml/2006/main" xmlns:r="http://schemas.openxmlformats.org/officeDocument/2006/relationships" xmlns:p="http://schemas.openxmlformats.org/presentationml/2006/main">
  <p:tag name="NUM" val="15"/>
</p:tagLst>
</file>

<file path=ppt/tags/tag1164.xml><?xml version="1.0" encoding="utf-8"?>
<p:tagLst xmlns:a="http://schemas.openxmlformats.org/drawingml/2006/main" xmlns:r="http://schemas.openxmlformats.org/officeDocument/2006/relationships" xmlns:p="http://schemas.openxmlformats.org/presentationml/2006/main">
  <p:tag name="NUM" val="16"/>
</p:tagLst>
</file>

<file path=ppt/tags/tag1165.xml><?xml version="1.0" encoding="utf-8"?>
<p:tagLst xmlns:a="http://schemas.openxmlformats.org/drawingml/2006/main" xmlns:r="http://schemas.openxmlformats.org/officeDocument/2006/relationships" xmlns:p="http://schemas.openxmlformats.org/presentationml/2006/main">
  <p:tag name="NUM" val="17"/>
</p:tagLst>
</file>

<file path=ppt/tags/tag1166.xml><?xml version="1.0" encoding="utf-8"?>
<p:tagLst xmlns:a="http://schemas.openxmlformats.org/drawingml/2006/main" xmlns:r="http://schemas.openxmlformats.org/officeDocument/2006/relationships" xmlns:p="http://schemas.openxmlformats.org/presentationml/2006/main">
  <p:tag name="NUM" val="18"/>
</p:tagLst>
</file>

<file path=ppt/tags/tag1167.xml><?xml version="1.0" encoding="utf-8"?>
<p:tagLst xmlns:a="http://schemas.openxmlformats.org/drawingml/2006/main" xmlns:r="http://schemas.openxmlformats.org/officeDocument/2006/relationships" xmlns:p="http://schemas.openxmlformats.org/presentationml/2006/main">
  <p:tag name="NUM" val="19"/>
</p:tagLst>
</file>

<file path=ppt/tags/tag1168.xml><?xml version="1.0" encoding="utf-8"?>
<p:tagLst xmlns:a="http://schemas.openxmlformats.org/drawingml/2006/main" xmlns:r="http://schemas.openxmlformats.org/officeDocument/2006/relationships" xmlns:p="http://schemas.openxmlformats.org/presentationml/2006/main">
  <p:tag name="NUM" val="1"/>
</p:tagLst>
</file>

<file path=ppt/tags/tag1169.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26"/>
</p:tagLst>
</file>

<file path=ppt/tags/tag1170.xml><?xml version="1.0" encoding="utf-8"?>
<p:tagLst xmlns:a="http://schemas.openxmlformats.org/drawingml/2006/main" xmlns:r="http://schemas.openxmlformats.org/officeDocument/2006/relationships" xmlns:p="http://schemas.openxmlformats.org/presentationml/2006/main">
  <p:tag name="NUM" val="3"/>
</p:tagLst>
</file>

<file path=ppt/tags/tag1171.xml><?xml version="1.0" encoding="utf-8"?>
<p:tagLst xmlns:a="http://schemas.openxmlformats.org/drawingml/2006/main" xmlns:r="http://schemas.openxmlformats.org/officeDocument/2006/relationships" xmlns:p="http://schemas.openxmlformats.org/presentationml/2006/main">
  <p:tag name="NUM" val="4"/>
</p:tagLst>
</file>

<file path=ppt/tags/tag1172.xml><?xml version="1.0" encoding="utf-8"?>
<p:tagLst xmlns:a="http://schemas.openxmlformats.org/drawingml/2006/main" xmlns:r="http://schemas.openxmlformats.org/officeDocument/2006/relationships" xmlns:p="http://schemas.openxmlformats.org/presentationml/2006/main">
  <p:tag name="NUM" val="5"/>
</p:tagLst>
</file>

<file path=ppt/tags/tag1173.xml><?xml version="1.0" encoding="utf-8"?>
<p:tagLst xmlns:a="http://schemas.openxmlformats.org/drawingml/2006/main" xmlns:r="http://schemas.openxmlformats.org/officeDocument/2006/relationships" xmlns:p="http://schemas.openxmlformats.org/presentationml/2006/main">
  <p:tag name="NUM" val="1"/>
</p:tagLst>
</file>

<file path=ppt/tags/tag1174.xml><?xml version="1.0" encoding="utf-8"?>
<p:tagLst xmlns:a="http://schemas.openxmlformats.org/drawingml/2006/main" xmlns:r="http://schemas.openxmlformats.org/officeDocument/2006/relationships" xmlns:p="http://schemas.openxmlformats.org/presentationml/2006/main">
  <p:tag name="NUM" val="2"/>
</p:tagLst>
</file>

<file path=ppt/tags/tag1175.xml><?xml version="1.0" encoding="utf-8"?>
<p:tagLst xmlns:a="http://schemas.openxmlformats.org/drawingml/2006/main" xmlns:r="http://schemas.openxmlformats.org/officeDocument/2006/relationships" xmlns:p="http://schemas.openxmlformats.org/presentationml/2006/main">
  <p:tag name="NUM" val="3"/>
</p:tagLst>
</file>

<file path=ppt/tags/tag1176.xml><?xml version="1.0" encoding="utf-8"?>
<p:tagLst xmlns:a="http://schemas.openxmlformats.org/drawingml/2006/main" xmlns:r="http://schemas.openxmlformats.org/officeDocument/2006/relationships" xmlns:p="http://schemas.openxmlformats.org/presentationml/2006/main">
  <p:tag name="NUM" val="4"/>
</p:tagLst>
</file>

<file path=ppt/tags/tag1177.xml><?xml version="1.0" encoding="utf-8"?>
<p:tagLst xmlns:a="http://schemas.openxmlformats.org/drawingml/2006/main" xmlns:r="http://schemas.openxmlformats.org/officeDocument/2006/relationships" xmlns:p="http://schemas.openxmlformats.org/presentationml/2006/main">
  <p:tag name="NUM" val="5"/>
</p:tagLst>
</file>

<file path=ppt/tags/tag1178.xml><?xml version="1.0" encoding="utf-8"?>
<p:tagLst xmlns:a="http://schemas.openxmlformats.org/drawingml/2006/main" xmlns:r="http://schemas.openxmlformats.org/officeDocument/2006/relationships" xmlns:p="http://schemas.openxmlformats.org/presentationml/2006/main">
  <p:tag name="NUM" val="6"/>
</p:tagLst>
</file>

<file path=ppt/tags/tag1179.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27"/>
</p:tagLst>
</file>

<file path=ppt/tags/tag1180.xml><?xml version="1.0" encoding="utf-8"?>
<p:tagLst xmlns:a="http://schemas.openxmlformats.org/drawingml/2006/main" xmlns:r="http://schemas.openxmlformats.org/officeDocument/2006/relationships" xmlns:p="http://schemas.openxmlformats.org/presentationml/2006/main">
  <p:tag name="NUM" val="8"/>
</p:tagLst>
</file>

<file path=ppt/tags/tag1181.xml><?xml version="1.0" encoding="utf-8"?>
<p:tagLst xmlns:a="http://schemas.openxmlformats.org/drawingml/2006/main" xmlns:r="http://schemas.openxmlformats.org/officeDocument/2006/relationships" xmlns:p="http://schemas.openxmlformats.org/presentationml/2006/main">
  <p:tag name="NUM" val="9"/>
</p:tagLst>
</file>

<file path=ppt/tags/tag1182.xml><?xml version="1.0" encoding="utf-8"?>
<p:tagLst xmlns:a="http://schemas.openxmlformats.org/drawingml/2006/main" xmlns:r="http://schemas.openxmlformats.org/officeDocument/2006/relationships" xmlns:p="http://schemas.openxmlformats.org/presentationml/2006/main">
  <p:tag name="NUM" val="10"/>
</p:tagLst>
</file>

<file path=ppt/tags/tag1183.xml><?xml version="1.0" encoding="utf-8"?>
<p:tagLst xmlns:a="http://schemas.openxmlformats.org/drawingml/2006/main" xmlns:r="http://schemas.openxmlformats.org/officeDocument/2006/relationships" xmlns:p="http://schemas.openxmlformats.org/presentationml/2006/main">
  <p:tag name="NUM" val="11"/>
</p:tagLst>
</file>

<file path=ppt/tags/tag1184.xml><?xml version="1.0" encoding="utf-8"?>
<p:tagLst xmlns:a="http://schemas.openxmlformats.org/drawingml/2006/main" xmlns:r="http://schemas.openxmlformats.org/officeDocument/2006/relationships" xmlns:p="http://schemas.openxmlformats.org/presentationml/2006/main">
  <p:tag name="NUM" val="12"/>
</p:tagLst>
</file>

<file path=ppt/tags/tag1185.xml><?xml version="1.0" encoding="utf-8"?>
<p:tagLst xmlns:a="http://schemas.openxmlformats.org/drawingml/2006/main" xmlns:r="http://schemas.openxmlformats.org/officeDocument/2006/relationships" xmlns:p="http://schemas.openxmlformats.org/presentationml/2006/main">
  <p:tag name="NUM" val="13"/>
</p:tagLst>
</file>

<file path=ppt/tags/tag1186.xml><?xml version="1.0" encoding="utf-8"?>
<p:tagLst xmlns:a="http://schemas.openxmlformats.org/drawingml/2006/main" xmlns:r="http://schemas.openxmlformats.org/officeDocument/2006/relationships" xmlns:p="http://schemas.openxmlformats.org/presentationml/2006/main">
  <p:tag name="NUM" val="14"/>
</p:tagLst>
</file>

<file path=ppt/tags/tag1187.xml><?xml version="1.0" encoding="utf-8"?>
<p:tagLst xmlns:a="http://schemas.openxmlformats.org/drawingml/2006/main" xmlns:r="http://schemas.openxmlformats.org/officeDocument/2006/relationships" xmlns:p="http://schemas.openxmlformats.org/presentationml/2006/main">
  <p:tag name="NUM" val="15"/>
</p:tagLst>
</file>

<file path=ppt/tags/tag1188.xml><?xml version="1.0" encoding="utf-8"?>
<p:tagLst xmlns:a="http://schemas.openxmlformats.org/drawingml/2006/main" xmlns:r="http://schemas.openxmlformats.org/officeDocument/2006/relationships" xmlns:p="http://schemas.openxmlformats.org/presentationml/2006/main">
  <p:tag name="NUM" val="16"/>
</p:tagLst>
</file>

<file path=ppt/tags/tag1189.xml><?xml version="1.0" encoding="utf-8"?>
<p:tagLst xmlns:a="http://schemas.openxmlformats.org/drawingml/2006/main" xmlns:r="http://schemas.openxmlformats.org/officeDocument/2006/relationships" xmlns:p="http://schemas.openxmlformats.org/presentationml/2006/main">
  <p:tag name="NUM" val="17"/>
</p:tagLst>
</file>

<file path=ppt/tags/tag119.xml><?xml version="1.0" encoding="utf-8"?>
<p:tagLst xmlns:a="http://schemas.openxmlformats.org/drawingml/2006/main" xmlns:r="http://schemas.openxmlformats.org/officeDocument/2006/relationships" xmlns:p="http://schemas.openxmlformats.org/presentationml/2006/main">
  <p:tag name="NUM" val="28"/>
</p:tagLst>
</file>

<file path=ppt/tags/tag1190.xml><?xml version="1.0" encoding="utf-8"?>
<p:tagLst xmlns:a="http://schemas.openxmlformats.org/drawingml/2006/main" xmlns:r="http://schemas.openxmlformats.org/officeDocument/2006/relationships" xmlns:p="http://schemas.openxmlformats.org/presentationml/2006/main">
  <p:tag name="NUM" val="18"/>
</p:tagLst>
</file>

<file path=ppt/tags/tag1191.xml><?xml version="1.0" encoding="utf-8"?>
<p:tagLst xmlns:a="http://schemas.openxmlformats.org/drawingml/2006/main" xmlns:r="http://schemas.openxmlformats.org/officeDocument/2006/relationships" xmlns:p="http://schemas.openxmlformats.org/presentationml/2006/main">
  <p:tag name="NUM" val="19"/>
</p:tagLst>
</file>

<file path=ppt/tags/tag1192.xml><?xml version="1.0" encoding="utf-8"?>
<p:tagLst xmlns:a="http://schemas.openxmlformats.org/drawingml/2006/main" xmlns:r="http://schemas.openxmlformats.org/officeDocument/2006/relationships" xmlns:p="http://schemas.openxmlformats.org/presentationml/2006/main">
  <p:tag name="NUM" val="1"/>
</p:tagLst>
</file>

<file path=ppt/tags/tag1193.xml><?xml version="1.0" encoding="utf-8"?>
<p:tagLst xmlns:a="http://schemas.openxmlformats.org/drawingml/2006/main" xmlns:r="http://schemas.openxmlformats.org/officeDocument/2006/relationships" xmlns:p="http://schemas.openxmlformats.org/presentationml/2006/main">
  <p:tag name="NUM" val="2"/>
</p:tagLst>
</file>

<file path=ppt/tags/tag1194.xml><?xml version="1.0" encoding="utf-8"?>
<p:tagLst xmlns:a="http://schemas.openxmlformats.org/drawingml/2006/main" xmlns:r="http://schemas.openxmlformats.org/officeDocument/2006/relationships" xmlns:p="http://schemas.openxmlformats.org/presentationml/2006/main">
  <p:tag name="NUM" val="3"/>
</p:tagLst>
</file>

<file path=ppt/tags/tag1195.xml><?xml version="1.0" encoding="utf-8"?>
<p:tagLst xmlns:a="http://schemas.openxmlformats.org/drawingml/2006/main" xmlns:r="http://schemas.openxmlformats.org/officeDocument/2006/relationships" xmlns:p="http://schemas.openxmlformats.org/presentationml/2006/main">
  <p:tag name="NUM" val="4"/>
</p:tagLst>
</file>

<file path=ppt/tags/tag1196.xml><?xml version="1.0" encoding="utf-8"?>
<p:tagLst xmlns:a="http://schemas.openxmlformats.org/drawingml/2006/main" xmlns:r="http://schemas.openxmlformats.org/officeDocument/2006/relationships" xmlns:p="http://schemas.openxmlformats.org/presentationml/2006/main">
  <p:tag name="NUM" val="5"/>
</p:tagLst>
</file>

<file path=ppt/tags/tag1197.xml><?xml version="1.0" encoding="utf-8"?>
<p:tagLst xmlns:a="http://schemas.openxmlformats.org/drawingml/2006/main" xmlns:r="http://schemas.openxmlformats.org/officeDocument/2006/relationships" xmlns:p="http://schemas.openxmlformats.org/presentationml/2006/main">
  <p:tag name="NUM" val="6"/>
</p:tagLst>
</file>

<file path=ppt/tags/tag1198.xml><?xml version="1.0" encoding="utf-8"?>
<p:tagLst xmlns:a="http://schemas.openxmlformats.org/drawingml/2006/main" xmlns:r="http://schemas.openxmlformats.org/officeDocument/2006/relationships" xmlns:p="http://schemas.openxmlformats.org/presentationml/2006/main">
  <p:tag name="NUM" val="7"/>
</p:tagLst>
</file>

<file path=ppt/tags/tag119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29"/>
</p:tagLst>
</file>

<file path=ppt/tags/tag1200.xml><?xml version="1.0" encoding="utf-8"?>
<p:tagLst xmlns:a="http://schemas.openxmlformats.org/drawingml/2006/main" xmlns:r="http://schemas.openxmlformats.org/officeDocument/2006/relationships" xmlns:p="http://schemas.openxmlformats.org/presentationml/2006/main">
  <p:tag name="NUM" val="2"/>
</p:tagLst>
</file>

<file path=ppt/tags/tag1201.xml><?xml version="1.0" encoding="utf-8"?>
<p:tagLst xmlns:a="http://schemas.openxmlformats.org/drawingml/2006/main" xmlns:r="http://schemas.openxmlformats.org/officeDocument/2006/relationships" xmlns:p="http://schemas.openxmlformats.org/presentationml/2006/main">
  <p:tag name="NUM" val="3"/>
</p:tagLst>
</file>

<file path=ppt/tags/tag1202.xml><?xml version="1.0" encoding="utf-8"?>
<p:tagLst xmlns:a="http://schemas.openxmlformats.org/drawingml/2006/main" xmlns:r="http://schemas.openxmlformats.org/officeDocument/2006/relationships" xmlns:p="http://schemas.openxmlformats.org/presentationml/2006/main">
  <p:tag name="NUM" val="4"/>
</p:tagLst>
</file>

<file path=ppt/tags/tag1203.xml><?xml version="1.0" encoding="utf-8"?>
<p:tagLst xmlns:a="http://schemas.openxmlformats.org/drawingml/2006/main" xmlns:r="http://schemas.openxmlformats.org/officeDocument/2006/relationships" xmlns:p="http://schemas.openxmlformats.org/presentationml/2006/main">
  <p:tag name="NUM" val="5"/>
</p:tagLst>
</file>

<file path=ppt/tags/tag1204.xml><?xml version="1.0" encoding="utf-8"?>
<p:tagLst xmlns:a="http://schemas.openxmlformats.org/drawingml/2006/main" xmlns:r="http://schemas.openxmlformats.org/officeDocument/2006/relationships" xmlns:p="http://schemas.openxmlformats.org/presentationml/2006/main">
  <p:tag name="NUM" val="6"/>
</p:tagLst>
</file>

<file path=ppt/tags/tag1205.xml><?xml version="1.0" encoding="utf-8"?>
<p:tagLst xmlns:a="http://schemas.openxmlformats.org/drawingml/2006/main" xmlns:r="http://schemas.openxmlformats.org/officeDocument/2006/relationships" xmlns:p="http://schemas.openxmlformats.org/presentationml/2006/main">
  <p:tag name="NUM" val="7"/>
</p:tagLst>
</file>

<file path=ppt/tags/tag1206.xml><?xml version="1.0" encoding="utf-8"?>
<p:tagLst xmlns:a="http://schemas.openxmlformats.org/drawingml/2006/main" xmlns:r="http://schemas.openxmlformats.org/officeDocument/2006/relationships" xmlns:p="http://schemas.openxmlformats.org/presentationml/2006/main">
  <p:tag name="NUM" val="8"/>
</p:tagLst>
</file>

<file path=ppt/tags/tag1207.xml><?xml version="1.0" encoding="utf-8"?>
<p:tagLst xmlns:a="http://schemas.openxmlformats.org/drawingml/2006/main" xmlns:r="http://schemas.openxmlformats.org/officeDocument/2006/relationships" xmlns:p="http://schemas.openxmlformats.org/presentationml/2006/main">
  <p:tag name="NUM" val="9"/>
</p:tagLst>
</file>

<file path=ppt/tags/tag1208.xml><?xml version="1.0" encoding="utf-8"?>
<p:tagLst xmlns:a="http://schemas.openxmlformats.org/drawingml/2006/main" xmlns:r="http://schemas.openxmlformats.org/officeDocument/2006/relationships" xmlns:p="http://schemas.openxmlformats.org/presentationml/2006/main">
  <p:tag name="NUM" val="10"/>
</p:tagLst>
</file>

<file path=ppt/tags/tag1209.xml><?xml version="1.0" encoding="utf-8"?>
<p:tagLst xmlns:a="http://schemas.openxmlformats.org/drawingml/2006/main" xmlns:r="http://schemas.openxmlformats.org/officeDocument/2006/relationships" xmlns:p="http://schemas.openxmlformats.org/presentationml/2006/main">
  <p:tag name="NUM" val="11"/>
</p:tagLst>
</file>

<file path=ppt/tags/tag121.xml><?xml version="1.0" encoding="utf-8"?>
<p:tagLst xmlns:a="http://schemas.openxmlformats.org/drawingml/2006/main" xmlns:r="http://schemas.openxmlformats.org/officeDocument/2006/relationships" xmlns:p="http://schemas.openxmlformats.org/presentationml/2006/main">
  <p:tag name="NUM" val="30"/>
</p:tagLst>
</file>

<file path=ppt/tags/tag1210.xml><?xml version="1.0" encoding="utf-8"?>
<p:tagLst xmlns:a="http://schemas.openxmlformats.org/drawingml/2006/main" xmlns:r="http://schemas.openxmlformats.org/officeDocument/2006/relationships" xmlns:p="http://schemas.openxmlformats.org/presentationml/2006/main">
  <p:tag name="NUM" val="12"/>
</p:tagLst>
</file>

<file path=ppt/tags/tag1211.xml><?xml version="1.0" encoding="utf-8"?>
<p:tagLst xmlns:a="http://schemas.openxmlformats.org/drawingml/2006/main" xmlns:r="http://schemas.openxmlformats.org/officeDocument/2006/relationships" xmlns:p="http://schemas.openxmlformats.org/presentationml/2006/main">
  <p:tag name="NUM" val="13"/>
</p:tagLst>
</file>

<file path=ppt/tags/tag1212.xml><?xml version="1.0" encoding="utf-8"?>
<p:tagLst xmlns:a="http://schemas.openxmlformats.org/drawingml/2006/main" xmlns:r="http://schemas.openxmlformats.org/officeDocument/2006/relationships" xmlns:p="http://schemas.openxmlformats.org/presentationml/2006/main">
  <p:tag name="NUM" val="14"/>
</p:tagLst>
</file>

<file path=ppt/tags/tag1213.xml><?xml version="1.0" encoding="utf-8"?>
<p:tagLst xmlns:a="http://schemas.openxmlformats.org/drawingml/2006/main" xmlns:r="http://schemas.openxmlformats.org/officeDocument/2006/relationships" xmlns:p="http://schemas.openxmlformats.org/presentationml/2006/main">
  <p:tag name="NUM" val="15"/>
</p:tagLst>
</file>

<file path=ppt/tags/tag1214.xml><?xml version="1.0" encoding="utf-8"?>
<p:tagLst xmlns:a="http://schemas.openxmlformats.org/drawingml/2006/main" xmlns:r="http://schemas.openxmlformats.org/officeDocument/2006/relationships" xmlns:p="http://schemas.openxmlformats.org/presentationml/2006/main">
  <p:tag name="NUM" val="16"/>
</p:tagLst>
</file>

<file path=ppt/tags/tag1215.xml><?xml version="1.0" encoding="utf-8"?>
<p:tagLst xmlns:a="http://schemas.openxmlformats.org/drawingml/2006/main" xmlns:r="http://schemas.openxmlformats.org/officeDocument/2006/relationships" xmlns:p="http://schemas.openxmlformats.org/presentationml/2006/main">
  <p:tag name="NUM" val="17"/>
</p:tagLst>
</file>

<file path=ppt/tags/tag1216.xml><?xml version="1.0" encoding="utf-8"?>
<p:tagLst xmlns:a="http://schemas.openxmlformats.org/drawingml/2006/main" xmlns:r="http://schemas.openxmlformats.org/officeDocument/2006/relationships" xmlns:p="http://schemas.openxmlformats.org/presentationml/2006/main">
  <p:tag name="NUM" val="18"/>
</p:tagLst>
</file>

<file path=ppt/tags/tag1217.xml><?xml version="1.0" encoding="utf-8"?>
<p:tagLst xmlns:a="http://schemas.openxmlformats.org/drawingml/2006/main" xmlns:r="http://schemas.openxmlformats.org/officeDocument/2006/relationships" xmlns:p="http://schemas.openxmlformats.org/presentationml/2006/main">
  <p:tag name="NUM" val="19"/>
</p:tagLst>
</file>

<file path=ppt/tags/tag1218.xml><?xml version="1.0" encoding="utf-8"?>
<p:tagLst xmlns:a="http://schemas.openxmlformats.org/drawingml/2006/main" xmlns:r="http://schemas.openxmlformats.org/officeDocument/2006/relationships" xmlns:p="http://schemas.openxmlformats.org/presentationml/2006/main">
  <p:tag name="NUM" val="20"/>
</p:tagLst>
</file>

<file path=ppt/tags/tag1219.xml><?xml version="1.0" encoding="utf-8"?>
<p:tagLst xmlns:a="http://schemas.openxmlformats.org/drawingml/2006/main" xmlns:r="http://schemas.openxmlformats.org/officeDocument/2006/relationships" xmlns:p="http://schemas.openxmlformats.org/presentationml/2006/main">
  <p:tag name="NUM" val="21"/>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20.xml><?xml version="1.0" encoding="utf-8"?>
<p:tagLst xmlns:a="http://schemas.openxmlformats.org/drawingml/2006/main" xmlns:r="http://schemas.openxmlformats.org/officeDocument/2006/relationships" xmlns:p="http://schemas.openxmlformats.org/presentationml/2006/main">
  <p:tag name="NUM" val="22"/>
</p:tagLst>
</file>

<file path=ppt/tags/tag1221.xml><?xml version="1.0" encoding="utf-8"?>
<p:tagLst xmlns:a="http://schemas.openxmlformats.org/drawingml/2006/main" xmlns:r="http://schemas.openxmlformats.org/officeDocument/2006/relationships" xmlns:p="http://schemas.openxmlformats.org/presentationml/2006/main">
  <p:tag name="NUM" val="23"/>
</p:tagLst>
</file>

<file path=ppt/tags/tag1222.xml><?xml version="1.0" encoding="utf-8"?>
<p:tagLst xmlns:a="http://schemas.openxmlformats.org/drawingml/2006/main" xmlns:r="http://schemas.openxmlformats.org/officeDocument/2006/relationships" xmlns:p="http://schemas.openxmlformats.org/presentationml/2006/main">
  <p:tag name="NUM" val="24"/>
</p:tagLst>
</file>

<file path=ppt/tags/tag1223.xml><?xml version="1.0" encoding="utf-8"?>
<p:tagLst xmlns:a="http://schemas.openxmlformats.org/drawingml/2006/main" xmlns:r="http://schemas.openxmlformats.org/officeDocument/2006/relationships" xmlns:p="http://schemas.openxmlformats.org/presentationml/2006/main">
  <p:tag name="NUM" val="25"/>
</p:tagLst>
</file>

<file path=ppt/tags/tag1224.xml><?xml version="1.0" encoding="utf-8"?>
<p:tagLst xmlns:a="http://schemas.openxmlformats.org/drawingml/2006/main" xmlns:r="http://schemas.openxmlformats.org/officeDocument/2006/relationships" xmlns:p="http://schemas.openxmlformats.org/presentationml/2006/main">
  <p:tag name="NUM" val="26"/>
</p:tagLst>
</file>

<file path=ppt/tags/tag1225.xml><?xml version="1.0" encoding="utf-8"?>
<p:tagLst xmlns:a="http://schemas.openxmlformats.org/drawingml/2006/main" xmlns:r="http://schemas.openxmlformats.org/officeDocument/2006/relationships" xmlns:p="http://schemas.openxmlformats.org/presentationml/2006/main">
  <p:tag name="NUM" val="27"/>
</p:tagLst>
</file>

<file path=ppt/tags/tag1226.xml><?xml version="1.0" encoding="utf-8"?>
<p:tagLst xmlns:a="http://schemas.openxmlformats.org/drawingml/2006/main" xmlns:r="http://schemas.openxmlformats.org/officeDocument/2006/relationships" xmlns:p="http://schemas.openxmlformats.org/presentationml/2006/main">
  <p:tag name="NUM" val="28"/>
</p:tagLst>
</file>

<file path=ppt/tags/tag1227.xml><?xml version="1.0" encoding="utf-8"?>
<p:tagLst xmlns:a="http://schemas.openxmlformats.org/drawingml/2006/main" xmlns:r="http://schemas.openxmlformats.org/officeDocument/2006/relationships" xmlns:p="http://schemas.openxmlformats.org/presentationml/2006/main">
  <p:tag name="NUM" val="29"/>
</p:tagLst>
</file>

<file path=ppt/tags/tag1228.xml><?xml version="1.0" encoding="utf-8"?>
<p:tagLst xmlns:a="http://schemas.openxmlformats.org/drawingml/2006/main" xmlns:r="http://schemas.openxmlformats.org/officeDocument/2006/relationships" xmlns:p="http://schemas.openxmlformats.org/presentationml/2006/main">
  <p:tag name="NUM" val="30"/>
</p:tagLst>
</file>

<file path=ppt/tags/tag1229.xml><?xml version="1.0" encoding="utf-8"?>
<p:tagLst xmlns:a="http://schemas.openxmlformats.org/drawingml/2006/main" xmlns:r="http://schemas.openxmlformats.org/officeDocument/2006/relationships" xmlns:p="http://schemas.openxmlformats.org/presentationml/2006/main">
  <p:tag name="NUM" val="3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30.xml><?xml version="1.0" encoding="utf-8"?>
<p:tagLst xmlns:a="http://schemas.openxmlformats.org/drawingml/2006/main" xmlns:r="http://schemas.openxmlformats.org/officeDocument/2006/relationships" xmlns:p="http://schemas.openxmlformats.org/presentationml/2006/main">
  <p:tag name="NUM" val="32"/>
</p:tagLst>
</file>

<file path=ppt/tags/tag1231.xml><?xml version="1.0" encoding="utf-8"?>
<p:tagLst xmlns:a="http://schemas.openxmlformats.org/drawingml/2006/main" xmlns:r="http://schemas.openxmlformats.org/officeDocument/2006/relationships" xmlns:p="http://schemas.openxmlformats.org/presentationml/2006/main">
  <p:tag name="NUM" val="33"/>
</p:tagLst>
</file>

<file path=ppt/tags/tag1232.xml><?xml version="1.0" encoding="utf-8"?>
<p:tagLst xmlns:a="http://schemas.openxmlformats.org/drawingml/2006/main" xmlns:r="http://schemas.openxmlformats.org/officeDocument/2006/relationships" xmlns:p="http://schemas.openxmlformats.org/presentationml/2006/main">
  <p:tag name="NUM" val="34"/>
</p:tagLst>
</file>

<file path=ppt/tags/tag1233.xml><?xml version="1.0" encoding="utf-8"?>
<p:tagLst xmlns:a="http://schemas.openxmlformats.org/drawingml/2006/main" xmlns:r="http://schemas.openxmlformats.org/officeDocument/2006/relationships" xmlns:p="http://schemas.openxmlformats.org/presentationml/2006/main">
  <p:tag name="NUM" val="35"/>
</p:tagLst>
</file>

<file path=ppt/tags/tag1234.xml><?xml version="1.0" encoding="utf-8"?>
<p:tagLst xmlns:a="http://schemas.openxmlformats.org/drawingml/2006/main" xmlns:r="http://schemas.openxmlformats.org/officeDocument/2006/relationships" xmlns:p="http://schemas.openxmlformats.org/presentationml/2006/main">
  <p:tag name="NUM" val="36"/>
</p:tagLst>
</file>

<file path=ppt/tags/tag1235.xml><?xml version="1.0" encoding="utf-8"?>
<p:tagLst xmlns:a="http://schemas.openxmlformats.org/drawingml/2006/main" xmlns:r="http://schemas.openxmlformats.org/officeDocument/2006/relationships" xmlns:p="http://schemas.openxmlformats.org/presentationml/2006/main">
  <p:tag name="NUM" val="37"/>
</p:tagLst>
</file>

<file path=ppt/tags/tag1236.xml><?xml version="1.0" encoding="utf-8"?>
<p:tagLst xmlns:a="http://schemas.openxmlformats.org/drawingml/2006/main" xmlns:r="http://schemas.openxmlformats.org/officeDocument/2006/relationships" xmlns:p="http://schemas.openxmlformats.org/presentationml/2006/main">
  <p:tag name="NUM" val="38"/>
</p:tagLst>
</file>

<file path=ppt/tags/tag1237.xml><?xml version="1.0" encoding="utf-8"?>
<p:tagLst xmlns:a="http://schemas.openxmlformats.org/drawingml/2006/main" xmlns:r="http://schemas.openxmlformats.org/officeDocument/2006/relationships" xmlns:p="http://schemas.openxmlformats.org/presentationml/2006/main">
  <p:tag name="NUM" val="39"/>
</p:tagLst>
</file>

<file path=ppt/tags/tag1238.xml><?xml version="1.0" encoding="utf-8"?>
<p:tagLst xmlns:a="http://schemas.openxmlformats.org/drawingml/2006/main" xmlns:r="http://schemas.openxmlformats.org/officeDocument/2006/relationships" xmlns:p="http://schemas.openxmlformats.org/presentationml/2006/main">
  <p:tag name="NUM" val="40"/>
</p:tagLst>
</file>

<file path=ppt/tags/tag1239.xml><?xml version="1.0" encoding="utf-8"?>
<p:tagLst xmlns:a="http://schemas.openxmlformats.org/drawingml/2006/main" xmlns:r="http://schemas.openxmlformats.org/officeDocument/2006/relationships" xmlns:p="http://schemas.openxmlformats.org/presentationml/2006/main">
  <p:tag name="NUM" val="41"/>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40.xml><?xml version="1.0" encoding="utf-8"?>
<p:tagLst xmlns:a="http://schemas.openxmlformats.org/drawingml/2006/main" xmlns:r="http://schemas.openxmlformats.org/officeDocument/2006/relationships" xmlns:p="http://schemas.openxmlformats.org/presentationml/2006/main">
  <p:tag name="NUM" val="42"/>
</p:tagLst>
</file>

<file path=ppt/tags/tag1241.xml><?xml version="1.0" encoding="utf-8"?>
<p:tagLst xmlns:a="http://schemas.openxmlformats.org/drawingml/2006/main" xmlns:r="http://schemas.openxmlformats.org/officeDocument/2006/relationships" xmlns:p="http://schemas.openxmlformats.org/presentationml/2006/main">
  <p:tag name="NUM" val="43"/>
</p:tagLst>
</file>

<file path=ppt/tags/tag1242.xml><?xml version="1.0" encoding="utf-8"?>
<p:tagLst xmlns:a="http://schemas.openxmlformats.org/drawingml/2006/main" xmlns:r="http://schemas.openxmlformats.org/officeDocument/2006/relationships" xmlns:p="http://schemas.openxmlformats.org/presentationml/2006/main">
  <p:tag name="NUM" val="44"/>
</p:tagLst>
</file>

<file path=ppt/tags/tag1243.xml><?xml version="1.0" encoding="utf-8"?>
<p:tagLst xmlns:a="http://schemas.openxmlformats.org/drawingml/2006/main" xmlns:r="http://schemas.openxmlformats.org/officeDocument/2006/relationships" xmlns:p="http://schemas.openxmlformats.org/presentationml/2006/main">
  <p:tag name="NUM" val="45"/>
</p:tagLst>
</file>

<file path=ppt/tags/tag1244.xml><?xml version="1.0" encoding="utf-8"?>
<p:tagLst xmlns:a="http://schemas.openxmlformats.org/drawingml/2006/main" xmlns:r="http://schemas.openxmlformats.org/officeDocument/2006/relationships" xmlns:p="http://schemas.openxmlformats.org/presentationml/2006/main">
  <p:tag name="NUM" val="46"/>
</p:tagLst>
</file>

<file path=ppt/tags/tag1245.xml><?xml version="1.0" encoding="utf-8"?>
<p:tagLst xmlns:a="http://schemas.openxmlformats.org/drawingml/2006/main" xmlns:r="http://schemas.openxmlformats.org/officeDocument/2006/relationships" xmlns:p="http://schemas.openxmlformats.org/presentationml/2006/main">
  <p:tag name="NUM" val="47"/>
</p:tagLst>
</file>

<file path=ppt/tags/tag1246.xml><?xml version="1.0" encoding="utf-8"?>
<p:tagLst xmlns:a="http://schemas.openxmlformats.org/drawingml/2006/main" xmlns:r="http://schemas.openxmlformats.org/officeDocument/2006/relationships" xmlns:p="http://schemas.openxmlformats.org/presentationml/2006/main">
  <p:tag name="NUM" val="1"/>
</p:tagLst>
</file>

<file path=ppt/tags/tag1247.xml><?xml version="1.0" encoding="utf-8"?>
<p:tagLst xmlns:a="http://schemas.openxmlformats.org/drawingml/2006/main" xmlns:r="http://schemas.openxmlformats.org/officeDocument/2006/relationships" xmlns:p="http://schemas.openxmlformats.org/presentationml/2006/main">
  <p:tag name="NUM" val="2"/>
</p:tagLst>
</file>

<file path=ppt/tags/tag1248.xml><?xml version="1.0" encoding="utf-8"?>
<p:tagLst xmlns:a="http://schemas.openxmlformats.org/drawingml/2006/main" xmlns:r="http://schemas.openxmlformats.org/officeDocument/2006/relationships" xmlns:p="http://schemas.openxmlformats.org/presentationml/2006/main">
  <p:tag name="NUM" val="3"/>
</p:tagLst>
</file>

<file path=ppt/tags/tag1249.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50.xml><?xml version="1.0" encoding="utf-8"?>
<p:tagLst xmlns:a="http://schemas.openxmlformats.org/drawingml/2006/main" xmlns:r="http://schemas.openxmlformats.org/officeDocument/2006/relationships" xmlns:p="http://schemas.openxmlformats.org/presentationml/2006/main">
  <p:tag name="NUM" val="5"/>
</p:tagLst>
</file>

<file path=ppt/tags/tag1251.xml><?xml version="1.0" encoding="utf-8"?>
<p:tagLst xmlns:a="http://schemas.openxmlformats.org/drawingml/2006/main" xmlns:r="http://schemas.openxmlformats.org/officeDocument/2006/relationships" xmlns:p="http://schemas.openxmlformats.org/presentationml/2006/main">
  <p:tag name="NUM" val="6"/>
</p:tagLst>
</file>

<file path=ppt/tags/tag1252.xml><?xml version="1.0" encoding="utf-8"?>
<p:tagLst xmlns:a="http://schemas.openxmlformats.org/drawingml/2006/main" xmlns:r="http://schemas.openxmlformats.org/officeDocument/2006/relationships" xmlns:p="http://schemas.openxmlformats.org/presentationml/2006/main">
  <p:tag name="NUM" val="1"/>
</p:tagLst>
</file>

<file path=ppt/tags/tag1253.xml><?xml version="1.0" encoding="utf-8"?>
<p:tagLst xmlns:a="http://schemas.openxmlformats.org/drawingml/2006/main" xmlns:r="http://schemas.openxmlformats.org/officeDocument/2006/relationships" xmlns:p="http://schemas.openxmlformats.org/presentationml/2006/main">
  <p:tag name="NUM" val="2"/>
</p:tagLst>
</file>

<file path=ppt/tags/tag1254.xml><?xml version="1.0" encoding="utf-8"?>
<p:tagLst xmlns:a="http://schemas.openxmlformats.org/drawingml/2006/main" xmlns:r="http://schemas.openxmlformats.org/officeDocument/2006/relationships" xmlns:p="http://schemas.openxmlformats.org/presentationml/2006/main">
  <p:tag name="NUM" val="3"/>
</p:tagLst>
</file>

<file path=ppt/tags/tag1255.xml><?xml version="1.0" encoding="utf-8"?>
<p:tagLst xmlns:a="http://schemas.openxmlformats.org/drawingml/2006/main" xmlns:r="http://schemas.openxmlformats.org/officeDocument/2006/relationships" xmlns:p="http://schemas.openxmlformats.org/presentationml/2006/main">
  <p:tag name="NUM" val="4"/>
</p:tagLst>
</file>

<file path=ppt/tags/tag1256.xml><?xml version="1.0" encoding="utf-8"?>
<p:tagLst xmlns:a="http://schemas.openxmlformats.org/drawingml/2006/main" xmlns:r="http://schemas.openxmlformats.org/officeDocument/2006/relationships" xmlns:p="http://schemas.openxmlformats.org/presentationml/2006/main">
  <p:tag name="NUM" val="5"/>
</p:tagLst>
</file>

<file path=ppt/tags/tag1257.xml><?xml version="1.0" encoding="utf-8"?>
<p:tagLst xmlns:a="http://schemas.openxmlformats.org/drawingml/2006/main" xmlns:r="http://schemas.openxmlformats.org/officeDocument/2006/relationships" xmlns:p="http://schemas.openxmlformats.org/presentationml/2006/main">
  <p:tag name="NUM" val="6"/>
</p:tagLst>
</file>

<file path=ppt/tags/tag1258.xml><?xml version="1.0" encoding="utf-8"?>
<p:tagLst xmlns:a="http://schemas.openxmlformats.org/drawingml/2006/main" xmlns:r="http://schemas.openxmlformats.org/officeDocument/2006/relationships" xmlns:p="http://schemas.openxmlformats.org/presentationml/2006/main">
  <p:tag name="NUM" val="7"/>
</p:tagLst>
</file>

<file path=ppt/tags/tag1259.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60.xml><?xml version="1.0" encoding="utf-8"?>
<p:tagLst xmlns:a="http://schemas.openxmlformats.org/drawingml/2006/main" xmlns:r="http://schemas.openxmlformats.org/officeDocument/2006/relationships" xmlns:p="http://schemas.openxmlformats.org/presentationml/2006/main">
  <p:tag name="NUM" val="9"/>
</p:tagLst>
</file>

<file path=ppt/tags/tag1261.xml><?xml version="1.0" encoding="utf-8"?>
<p:tagLst xmlns:a="http://schemas.openxmlformats.org/drawingml/2006/main" xmlns:r="http://schemas.openxmlformats.org/officeDocument/2006/relationships" xmlns:p="http://schemas.openxmlformats.org/presentationml/2006/main">
  <p:tag name="NUM" val="10"/>
</p:tagLst>
</file>

<file path=ppt/tags/tag1262.xml><?xml version="1.0" encoding="utf-8"?>
<p:tagLst xmlns:a="http://schemas.openxmlformats.org/drawingml/2006/main" xmlns:r="http://schemas.openxmlformats.org/officeDocument/2006/relationships" xmlns:p="http://schemas.openxmlformats.org/presentationml/2006/main">
  <p:tag name="NUM" val="11"/>
</p:tagLst>
</file>

<file path=ppt/tags/tag1263.xml><?xml version="1.0" encoding="utf-8"?>
<p:tagLst xmlns:a="http://schemas.openxmlformats.org/drawingml/2006/main" xmlns:r="http://schemas.openxmlformats.org/officeDocument/2006/relationships" xmlns:p="http://schemas.openxmlformats.org/presentationml/2006/main">
  <p:tag name="NUM" val="12"/>
</p:tagLst>
</file>

<file path=ppt/tags/tag1264.xml><?xml version="1.0" encoding="utf-8"?>
<p:tagLst xmlns:a="http://schemas.openxmlformats.org/drawingml/2006/main" xmlns:r="http://schemas.openxmlformats.org/officeDocument/2006/relationships" xmlns:p="http://schemas.openxmlformats.org/presentationml/2006/main">
  <p:tag name="NUM" val="13"/>
</p:tagLst>
</file>

<file path=ppt/tags/tag1265.xml><?xml version="1.0" encoding="utf-8"?>
<p:tagLst xmlns:a="http://schemas.openxmlformats.org/drawingml/2006/main" xmlns:r="http://schemas.openxmlformats.org/officeDocument/2006/relationships" xmlns:p="http://schemas.openxmlformats.org/presentationml/2006/main">
  <p:tag name="NUM" val="14"/>
</p:tagLst>
</file>

<file path=ppt/tags/tag1266.xml><?xml version="1.0" encoding="utf-8"?>
<p:tagLst xmlns:a="http://schemas.openxmlformats.org/drawingml/2006/main" xmlns:r="http://schemas.openxmlformats.org/officeDocument/2006/relationships" xmlns:p="http://schemas.openxmlformats.org/presentationml/2006/main">
  <p:tag name="NUM" val="15"/>
</p:tagLst>
</file>

<file path=ppt/tags/tag1267.xml><?xml version="1.0" encoding="utf-8"?>
<p:tagLst xmlns:a="http://schemas.openxmlformats.org/drawingml/2006/main" xmlns:r="http://schemas.openxmlformats.org/officeDocument/2006/relationships" xmlns:p="http://schemas.openxmlformats.org/presentationml/2006/main">
  <p:tag name="NUM" val="16"/>
</p:tagLst>
</file>

<file path=ppt/tags/tag1268.xml><?xml version="1.0" encoding="utf-8"?>
<p:tagLst xmlns:a="http://schemas.openxmlformats.org/drawingml/2006/main" xmlns:r="http://schemas.openxmlformats.org/officeDocument/2006/relationships" xmlns:p="http://schemas.openxmlformats.org/presentationml/2006/main">
  <p:tag name="NUM" val="17"/>
</p:tagLst>
</file>

<file path=ppt/tags/tag1269.xml><?xml version="1.0" encoding="utf-8"?>
<p:tagLst xmlns:a="http://schemas.openxmlformats.org/drawingml/2006/main" xmlns:r="http://schemas.openxmlformats.org/officeDocument/2006/relationships" xmlns:p="http://schemas.openxmlformats.org/presentationml/2006/main">
  <p:tag name="NUM" val="18"/>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70.xml><?xml version="1.0" encoding="utf-8"?>
<p:tagLst xmlns:a="http://schemas.openxmlformats.org/drawingml/2006/main" xmlns:r="http://schemas.openxmlformats.org/officeDocument/2006/relationships" xmlns:p="http://schemas.openxmlformats.org/presentationml/2006/main">
  <p:tag name="NUM" val="19"/>
</p:tagLst>
</file>

<file path=ppt/tags/tag1271.xml><?xml version="1.0" encoding="utf-8"?>
<p:tagLst xmlns:a="http://schemas.openxmlformats.org/drawingml/2006/main" xmlns:r="http://schemas.openxmlformats.org/officeDocument/2006/relationships" xmlns:p="http://schemas.openxmlformats.org/presentationml/2006/main">
  <p:tag name="NUM" val="20"/>
</p:tagLst>
</file>

<file path=ppt/tags/tag1272.xml><?xml version="1.0" encoding="utf-8"?>
<p:tagLst xmlns:a="http://schemas.openxmlformats.org/drawingml/2006/main" xmlns:r="http://schemas.openxmlformats.org/officeDocument/2006/relationships" xmlns:p="http://schemas.openxmlformats.org/presentationml/2006/main">
  <p:tag name="NUM" val="21"/>
</p:tagLst>
</file>

<file path=ppt/tags/tag1273.xml><?xml version="1.0" encoding="utf-8"?>
<p:tagLst xmlns:a="http://schemas.openxmlformats.org/drawingml/2006/main" xmlns:r="http://schemas.openxmlformats.org/officeDocument/2006/relationships" xmlns:p="http://schemas.openxmlformats.org/presentationml/2006/main">
  <p:tag name="NUM" val="22"/>
</p:tagLst>
</file>

<file path=ppt/tags/tag1274.xml><?xml version="1.0" encoding="utf-8"?>
<p:tagLst xmlns:a="http://schemas.openxmlformats.org/drawingml/2006/main" xmlns:r="http://schemas.openxmlformats.org/officeDocument/2006/relationships" xmlns:p="http://schemas.openxmlformats.org/presentationml/2006/main">
  <p:tag name="NUM" val="23"/>
</p:tagLst>
</file>

<file path=ppt/tags/tag1275.xml><?xml version="1.0" encoding="utf-8"?>
<p:tagLst xmlns:a="http://schemas.openxmlformats.org/drawingml/2006/main" xmlns:r="http://schemas.openxmlformats.org/officeDocument/2006/relationships" xmlns:p="http://schemas.openxmlformats.org/presentationml/2006/main">
  <p:tag name="NUM" val="24"/>
</p:tagLst>
</file>

<file path=ppt/tags/tag1276.xml><?xml version="1.0" encoding="utf-8"?>
<p:tagLst xmlns:a="http://schemas.openxmlformats.org/drawingml/2006/main" xmlns:r="http://schemas.openxmlformats.org/officeDocument/2006/relationships" xmlns:p="http://schemas.openxmlformats.org/presentationml/2006/main">
  <p:tag name="NUM" val="25"/>
</p:tagLst>
</file>

<file path=ppt/tags/tag1277.xml><?xml version="1.0" encoding="utf-8"?>
<p:tagLst xmlns:a="http://schemas.openxmlformats.org/drawingml/2006/main" xmlns:r="http://schemas.openxmlformats.org/officeDocument/2006/relationships" xmlns:p="http://schemas.openxmlformats.org/presentationml/2006/main">
  <p:tag name="NUM" val="26"/>
</p:tagLst>
</file>

<file path=ppt/tags/tag1278.xml><?xml version="1.0" encoding="utf-8"?>
<p:tagLst xmlns:a="http://schemas.openxmlformats.org/drawingml/2006/main" xmlns:r="http://schemas.openxmlformats.org/officeDocument/2006/relationships" xmlns:p="http://schemas.openxmlformats.org/presentationml/2006/main">
  <p:tag name="NUM" val="27"/>
</p:tagLst>
</file>

<file path=ppt/tags/tag1279.xml><?xml version="1.0" encoding="utf-8"?>
<p:tagLst xmlns:a="http://schemas.openxmlformats.org/drawingml/2006/main" xmlns:r="http://schemas.openxmlformats.org/officeDocument/2006/relationships" xmlns:p="http://schemas.openxmlformats.org/presentationml/2006/main">
  <p:tag name="NUM" val="28"/>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80.xml><?xml version="1.0" encoding="utf-8"?>
<p:tagLst xmlns:a="http://schemas.openxmlformats.org/drawingml/2006/main" xmlns:r="http://schemas.openxmlformats.org/officeDocument/2006/relationships" xmlns:p="http://schemas.openxmlformats.org/presentationml/2006/main">
  <p:tag name="NUM" val="29"/>
</p:tagLst>
</file>

<file path=ppt/tags/tag1281.xml><?xml version="1.0" encoding="utf-8"?>
<p:tagLst xmlns:a="http://schemas.openxmlformats.org/drawingml/2006/main" xmlns:r="http://schemas.openxmlformats.org/officeDocument/2006/relationships" xmlns:p="http://schemas.openxmlformats.org/presentationml/2006/main">
  <p:tag name="NUM" val="30"/>
</p:tagLst>
</file>

<file path=ppt/tags/tag1282.xml><?xml version="1.0" encoding="utf-8"?>
<p:tagLst xmlns:a="http://schemas.openxmlformats.org/drawingml/2006/main" xmlns:r="http://schemas.openxmlformats.org/officeDocument/2006/relationships" xmlns:p="http://schemas.openxmlformats.org/presentationml/2006/main">
  <p:tag name="NUM" val="31"/>
</p:tagLst>
</file>

<file path=ppt/tags/tag1283.xml><?xml version="1.0" encoding="utf-8"?>
<p:tagLst xmlns:a="http://schemas.openxmlformats.org/drawingml/2006/main" xmlns:r="http://schemas.openxmlformats.org/officeDocument/2006/relationships" xmlns:p="http://schemas.openxmlformats.org/presentationml/2006/main">
  <p:tag name="NUM" val="32"/>
</p:tagLst>
</file>

<file path=ppt/tags/tag1284.xml><?xml version="1.0" encoding="utf-8"?>
<p:tagLst xmlns:a="http://schemas.openxmlformats.org/drawingml/2006/main" xmlns:r="http://schemas.openxmlformats.org/officeDocument/2006/relationships" xmlns:p="http://schemas.openxmlformats.org/presentationml/2006/main">
  <p:tag name="NUM" val="33"/>
</p:tagLst>
</file>

<file path=ppt/tags/tag1285.xml><?xml version="1.0" encoding="utf-8"?>
<p:tagLst xmlns:a="http://schemas.openxmlformats.org/drawingml/2006/main" xmlns:r="http://schemas.openxmlformats.org/officeDocument/2006/relationships" xmlns:p="http://schemas.openxmlformats.org/presentationml/2006/main">
  <p:tag name="NUM" val="34"/>
</p:tagLst>
</file>

<file path=ppt/tags/tag1286.xml><?xml version="1.0" encoding="utf-8"?>
<p:tagLst xmlns:a="http://schemas.openxmlformats.org/drawingml/2006/main" xmlns:r="http://schemas.openxmlformats.org/officeDocument/2006/relationships" xmlns:p="http://schemas.openxmlformats.org/presentationml/2006/main">
  <p:tag name="NUM" val="35"/>
</p:tagLst>
</file>

<file path=ppt/tags/tag1287.xml><?xml version="1.0" encoding="utf-8"?>
<p:tagLst xmlns:a="http://schemas.openxmlformats.org/drawingml/2006/main" xmlns:r="http://schemas.openxmlformats.org/officeDocument/2006/relationships" xmlns:p="http://schemas.openxmlformats.org/presentationml/2006/main">
  <p:tag name="NUM" val="36"/>
</p:tagLst>
</file>

<file path=ppt/tags/tag1288.xml><?xml version="1.0" encoding="utf-8"?>
<p:tagLst xmlns:a="http://schemas.openxmlformats.org/drawingml/2006/main" xmlns:r="http://schemas.openxmlformats.org/officeDocument/2006/relationships" xmlns:p="http://schemas.openxmlformats.org/presentationml/2006/main">
  <p:tag name="NUM" val="37"/>
</p:tagLst>
</file>

<file path=ppt/tags/tag1289.xml><?xml version="1.0" encoding="utf-8"?>
<p:tagLst xmlns:a="http://schemas.openxmlformats.org/drawingml/2006/main" xmlns:r="http://schemas.openxmlformats.org/officeDocument/2006/relationships" xmlns:p="http://schemas.openxmlformats.org/presentationml/2006/main">
  <p:tag name="NUM" val="38"/>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290.xml><?xml version="1.0" encoding="utf-8"?>
<p:tagLst xmlns:a="http://schemas.openxmlformats.org/drawingml/2006/main" xmlns:r="http://schemas.openxmlformats.org/officeDocument/2006/relationships" xmlns:p="http://schemas.openxmlformats.org/presentationml/2006/main">
  <p:tag name="NUM" val="39"/>
</p:tagLst>
</file>

<file path=ppt/tags/tag1291.xml><?xml version="1.0" encoding="utf-8"?>
<p:tagLst xmlns:a="http://schemas.openxmlformats.org/drawingml/2006/main" xmlns:r="http://schemas.openxmlformats.org/officeDocument/2006/relationships" xmlns:p="http://schemas.openxmlformats.org/presentationml/2006/main">
  <p:tag name="NUM" val="40"/>
</p:tagLst>
</file>

<file path=ppt/tags/tag1292.xml><?xml version="1.0" encoding="utf-8"?>
<p:tagLst xmlns:a="http://schemas.openxmlformats.org/drawingml/2006/main" xmlns:r="http://schemas.openxmlformats.org/officeDocument/2006/relationships" xmlns:p="http://schemas.openxmlformats.org/presentationml/2006/main">
  <p:tag name="NUM" val="41"/>
</p:tagLst>
</file>

<file path=ppt/tags/tag1293.xml><?xml version="1.0" encoding="utf-8"?>
<p:tagLst xmlns:a="http://schemas.openxmlformats.org/drawingml/2006/main" xmlns:r="http://schemas.openxmlformats.org/officeDocument/2006/relationships" xmlns:p="http://schemas.openxmlformats.org/presentationml/2006/main">
  <p:tag name="NUM" val="42"/>
</p:tagLst>
</file>

<file path=ppt/tags/tag1294.xml><?xml version="1.0" encoding="utf-8"?>
<p:tagLst xmlns:a="http://schemas.openxmlformats.org/drawingml/2006/main" xmlns:r="http://schemas.openxmlformats.org/officeDocument/2006/relationships" xmlns:p="http://schemas.openxmlformats.org/presentationml/2006/main">
  <p:tag name="NUM" val="43"/>
</p:tagLst>
</file>

<file path=ppt/tags/tag1295.xml><?xml version="1.0" encoding="utf-8"?>
<p:tagLst xmlns:a="http://schemas.openxmlformats.org/drawingml/2006/main" xmlns:r="http://schemas.openxmlformats.org/officeDocument/2006/relationships" xmlns:p="http://schemas.openxmlformats.org/presentationml/2006/main">
  <p:tag name="NUM" val="44"/>
</p:tagLst>
</file>

<file path=ppt/tags/tag1296.xml><?xml version="1.0" encoding="utf-8"?>
<p:tagLst xmlns:a="http://schemas.openxmlformats.org/drawingml/2006/main" xmlns:r="http://schemas.openxmlformats.org/officeDocument/2006/relationships" xmlns:p="http://schemas.openxmlformats.org/presentationml/2006/main">
  <p:tag name="NUM" val="45"/>
</p:tagLst>
</file>

<file path=ppt/tags/tag1297.xml><?xml version="1.0" encoding="utf-8"?>
<p:tagLst xmlns:a="http://schemas.openxmlformats.org/drawingml/2006/main" xmlns:r="http://schemas.openxmlformats.org/officeDocument/2006/relationships" xmlns:p="http://schemas.openxmlformats.org/presentationml/2006/main">
  <p:tag name="NUM" val="46"/>
</p:tagLst>
</file>

<file path=ppt/tags/tag1298.xml><?xml version="1.0" encoding="utf-8"?>
<p:tagLst xmlns:a="http://schemas.openxmlformats.org/drawingml/2006/main" xmlns:r="http://schemas.openxmlformats.org/officeDocument/2006/relationships" xmlns:p="http://schemas.openxmlformats.org/presentationml/2006/main">
  <p:tag name="NUM" val="47"/>
</p:tagLst>
</file>

<file path=ppt/tags/tag1299.xml><?xml version="1.0" encoding="utf-8"?>
<p:tagLst xmlns:a="http://schemas.openxmlformats.org/drawingml/2006/main" xmlns:r="http://schemas.openxmlformats.org/officeDocument/2006/relationships" xmlns:p="http://schemas.openxmlformats.org/presentationml/2006/main">
  <p:tag name="NUM" val="48"/>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00.xml><?xml version="1.0" encoding="utf-8"?>
<p:tagLst xmlns:a="http://schemas.openxmlformats.org/drawingml/2006/main" xmlns:r="http://schemas.openxmlformats.org/officeDocument/2006/relationships" xmlns:p="http://schemas.openxmlformats.org/presentationml/2006/main">
  <p:tag name="NUM" val="49"/>
</p:tagLst>
</file>

<file path=ppt/tags/tag1301.xml><?xml version="1.0" encoding="utf-8"?>
<p:tagLst xmlns:a="http://schemas.openxmlformats.org/drawingml/2006/main" xmlns:r="http://schemas.openxmlformats.org/officeDocument/2006/relationships" xmlns:p="http://schemas.openxmlformats.org/presentationml/2006/main">
  <p:tag name="NUM" val="50"/>
</p:tagLst>
</file>

<file path=ppt/tags/tag1302.xml><?xml version="1.0" encoding="utf-8"?>
<p:tagLst xmlns:a="http://schemas.openxmlformats.org/drawingml/2006/main" xmlns:r="http://schemas.openxmlformats.org/officeDocument/2006/relationships" xmlns:p="http://schemas.openxmlformats.org/presentationml/2006/main">
  <p:tag name="NUM" val="51"/>
</p:tagLst>
</file>

<file path=ppt/tags/tag1303.xml><?xml version="1.0" encoding="utf-8"?>
<p:tagLst xmlns:a="http://schemas.openxmlformats.org/drawingml/2006/main" xmlns:r="http://schemas.openxmlformats.org/officeDocument/2006/relationships" xmlns:p="http://schemas.openxmlformats.org/presentationml/2006/main">
  <p:tag name="NUM" val="52"/>
</p:tagLst>
</file>

<file path=ppt/tags/tag1304.xml><?xml version="1.0" encoding="utf-8"?>
<p:tagLst xmlns:a="http://schemas.openxmlformats.org/drawingml/2006/main" xmlns:r="http://schemas.openxmlformats.org/officeDocument/2006/relationships" xmlns:p="http://schemas.openxmlformats.org/presentationml/2006/main">
  <p:tag name="NUM" val="53"/>
</p:tagLst>
</file>

<file path=ppt/tags/tag1305.xml><?xml version="1.0" encoding="utf-8"?>
<p:tagLst xmlns:a="http://schemas.openxmlformats.org/drawingml/2006/main" xmlns:r="http://schemas.openxmlformats.org/officeDocument/2006/relationships" xmlns:p="http://schemas.openxmlformats.org/presentationml/2006/main">
  <p:tag name="NUM" val="54"/>
</p:tagLst>
</file>

<file path=ppt/tags/tag1306.xml><?xml version="1.0" encoding="utf-8"?>
<p:tagLst xmlns:a="http://schemas.openxmlformats.org/drawingml/2006/main" xmlns:r="http://schemas.openxmlformats.org/officeDocument/2006/relationships" xmlns:p="http://schemas.openxmlformats.org/presentationml/2006/main">
  <p:tag name="NUM" val="55"/>
</p:tagLst>
</file>

<file path=ppt/tags/tag1307.xml><?xml version="1.0" encoding="utf-8"?>
<p:tagLst xmlns:a="http://schemas.openxmlformats.org/drawingml/2006/main" xmlns:r="http://schemas.openxmlformats.org/officeDocument/2006/relationships" xmlns:p="http://schemas.openxmlformats.org/presentationml/2006/main">
  <p:tag name="NUM" val="56"/>
</p:tagLst>
</file>

<file path=ppt/tags/tag1308.xml><?xml version="1.0" encoding="utf-8"?>
<p:tagLst xmlns:a="http://schemas.openxmlformats.org/drawingml/2006/main" xmlns:r="http://schemas.openxmlformats.org/officeDocument/2006/relationships" xmlns:p="http://schemas.openxmlformats.org/presentationml/2006/main">
  <p:tag name="NUM" val="57"/>
</p:tagLst>
</file>

<file path=ppt/tags/tag1309.xml><?xml version="1.0" encoding="utf-8"?>
<p:tagLst xmlns:a="http://schemas.openxmlformats.org/drawingml/2006/main" xmlns:r="http://schemas.openxmlformats.org/officeDocument/2006/relationships" xmlns:p="http://schemas.openxmlformats.org/presentationml/2006/main">
  <p:tag name="NUM" val="58"/>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10.xml><?xml version="1.0" encoding="utf-8"?>
<p:tagLst xmlns:a="http://schemas.openxmlformats.org/drawingml/2006/main" xmlns:r="http://schemas.openxmlformats.org/officeDocument/2006/relationships" xmlns:p="http://schemas.openxmlformats.org/presentationml/2006/main">
  <p:tag name="NUM" val="59"/>
</p:tagLst>
</file>

<file path=ppt/tags/tag1311.xml><?xml version="1.0" encoding="utf-8"?>
<p:tagLst xmlns:a="http://schemas.openxmlformats.org/drawingml/2006/main" xmlns:r="http://schemas.openxmlformats.org/officeDocument/2006/relationships" xmlns:p="http://schemas.openxmlformats.org/presentationml/2006/main">
  <p:tag name="NUM" val="60"/>
</p:tagLst>
</file>

<file path=ppt/tags/tag1312.xml><?xml version="1.0" encoding="utf-8"?>
<p:tagLst xmlns:a="http://schemas.openxmlformats.org/drawingml/2006/main" xmlns:r="http://schemas.openxmlformats.org/officeDocument/2006/relationships" xmlns:p="http://schemas.openxmlformats.org/presentationml/2006/main">
  <p:tag name="NUM" val="61"/>
</p:tagLst>
</file>

<file path=ppt/tags/tag1313.xml><?xml version="1.0" encoding="utf-8"?>
<p:tagLst xmlns:a="http://schemas.openxmlformats.org/drawingml/2006/main" xmlns:r="http://schemas.openxmlformats.org/officeDocument/2006/relationships" xmlns:p="http://schemas.openxmlformats.org/presentationml/2006/main">
  <p:tag name="NUM" val="62"/>
</p:tagLst>
</file>

<file path=ppt/tags/tag1314.xml><?xml version="1.0" encoding="utf-8"?>
<p:tagLst xmlns:a="http://schemas.openxmlformats.org/drawingml/2006/main" xmlns:r="http://schemas.openxmlformats.org/officeDocument/2006/relationships" xmlns:p="http://schemas.openxmlformats.org/presentationml/2006/main">
  <p:tag name="NUM" val="63"/>
</p:tagLst>
</file>

<file path=ppt/tags/tag1315.xml><?xml version="1.0" encoding="utf-8"?>
<p:tagLst xmlns:a="http://schemas.openxmlformats.org/drawingml/2006/main" xmlns:r="http://schemas.openxmlformats.org/officeDocument/2006/relationships" xmlns:p="http://schemas.openxmlformats.org/presentationml/2006/main">
  <p:tag name="NUM" val="64"/>
</p:tagLst>
</file>

<file path=ppt/tags/tag1316.xml><?xml version="1.0" encoding="utf-8"?>
<p:tagLst xmlns:a="http://schemas.openxmlformats.org/drawingml/2006/main" xmlns:r="http://schemas.openxmlformats.org/officeDocument/2006/relationships" xmlns:p="http://schemas.openxmlformats.org/presentationml/2006/main">
  <p:tag name="NUM" val="65"/>
</p:tagLst>
</file>

<file path=ppt/tags/tag1317.xml><?xml version="1.0" encoding="utf-8"?>
<p:tagLst xmlns:a="http://schemas.openxmlformats.org/drawingml/2006/main" xmlns:r="http://schemas.openxmlformats.org/officeDocument/2006/relationships" xmlns:p="http://schemas.openxmlformats.org/presentationml/2006/main">
  <p:tag name="NUM" val="66"/>
</p:tagLst>
</file>

<file path=ppt/tags/tag1318.xml><?xml version="1.0" encoding="utf-8"?>
<p:tagLst xmlns:a="http://schemas.openxmlformats.org/drawingml/2006/main" xmlns:r="http://schemas.openxmlformats.org/officeDocument/2006/relationships" xmlns:p="http://schemas.openxmlformats.org/presentationml/2006/main">
  <p:tag name="NUM" val="67"/>
</p:tagLst>
</file>

<file path=ppt/tags/tag1319.xml><?xml version="1.0" encoding="utf-8"?>
<p:tagLst xmlns:a="http://schemas.openxmlformats.org/drawingml/2006/main" xmlns:r="http://schemas.openxmlformats.org/officeDocument/2006/relationships" xmlns:p="http://schemas.openxmlformats.org/presentationml/2006/main">
  <p:tag name="NUM" val="68"/>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20.xml><?xml version="1.0" encoding="utf-8"?>
<p:tagLst xmlns:a="http://schemas.openxmlformats.org/drawingml/2006/main" xmlns:r="http://schemas.openxmlformats.org/officeDocument/2006/relationships" xmlns:p="http://schemas.openxmlformats.org/presentationml/2006/main">
  <p:tag name="NUM" val="69"/>
</p:tagLst>
</file>

<file path=ppt/tags/tag1321.xml><?xml version="1.0" encoding="utf-8"?>
<p:tagLst xmlns:a="http://schemas.openxmlformats.org/drawingml/2006/main" xmlns:r="http://schemas.openxmlformats.org/officeDocument/2006/relationships" xmlns:p="http://schemas.openxmlformats.org/presentationml/2006/main">
  <p:tag name="NUM" val="70"/>
</p:tagLst>
</file>

<file path=ppt/tags/tag1322.xml><?xml version="1.0" encoding="utf-8"?>
<p:tagLst xmlns:a="http://schemas.openxmlformats.org/drawingml/2006/main" xmlns:r="http://schemas.openxmlformats.org/officeDocument/2006/relationships" xmlns:p="http://schemas.openxmlformats.org/presentationml/2006/main">
  <p:tag name="NUM" val="71"/>
</p:tagLst>
</file>

<file path=ppt/tags/tag1323.xml><?xml version="1.0" encoding="utf-8"?>
<p:tagLst xmlns:a="http://schemas.openxmlformats.org/drawingml/2006/main" xmlns:r="http://schemas.openxmlformats.org/officeDocument/2006/relationships" xmlns:p="http://schemas.openxmlformats.org/presentationml/2006/main">
  <p:tag name="NUM" val="72"/>
</p:tagLst>
</file>

<file path=ppt/tags/tag1324.xml><?xml version="1.0" encoding="utf-8"?>
<p:tagLst xmlns:a="http://schemas.openxmlformats.org/drawingml/2006/main" xmlns:r="http://schemas.openxmlformats.org/officeDocument/2006/relationships" xmlns:p="http://schemas.openxmlformats.org/presentationml/2006/main">
  <p:tag name="NUM" val="73"/>
</p:tagLst>
</file>

<file path=ppt/tags/tag1325.xml><?xml version="1.0" encoding="utf-8"?>
<p:tagLst xmlns:a="http://schemas.openxmlformats.org/drawingml/2006/main" xmlns:r="http://schemas.openxmlformats.org/officeDocument/2006/relationships" xmlns:p="http://schemas.openxmlformats.org/presentationml/2006/main">
  <p:tag name="NUM" val="74"/>
</p:tagLst>
</file>

<file path=ppt/tags/tag1326.xml><?xml version="1.0" encoding="utf-8"?>
<p:tagLst xmlns:a="http://schemas.openxmlformats.org/drawingml/2006/main" xmlns:r="http://schemas.openxmlformats.org/officeDocument/2006/relationships" xmlns:p="http://schemas.openxmlformats.org/presentationml/2006/main">
  <p:tag name="NUM" val="75"/>
</p:tagLst>
</file>

<file path=ppt/tags/tag1327.xml><?xml version="1.0" encoding="utf-8"?>
<p:tagLst xmlns:a="http://schemas.openxmlformats.org/drawingml/2006/main" xmlns:r="http://schemas.openxmlformats.org/officeDocument/2006/relationships" xmlns:p="http://schemas.openxmlformats.org/presentationml/2006/main">
  <p:tag name="NUM" val="76"/>
</p:tagLst>
</file>

<file path=ppt/tags/tag1328.xml><?xml version="1.0" encoding="utf-8"?>
<p:tagLst xmlns:a="http://schemas.openxmlformats.org/drawingml/2006/main" xmlns:r="http://schemas.openxmlformats.org/officeDocument/2006/relationships" xmlns:p="http://schemas.openxmlformats.org/presentationml/2006/main">
  <p:tag name="NUM" val="77"/>
</p:tagLst>
</file>

<file path=ppt/tags/tag1329.xml><?xml version="1.0" encoding="utf-8"?>
<p:tagLst xmlns:a="http://schemas.openxmlformats.org/drawingml/2006/main" xmlns:r="http://schemas.openxmlformats.org/officeDocument/2006/relationships" xmlns:p="http://schemas.openxmlformats.org/presentationml/2006/main">
  <p:tag name="NUM" val="78"/>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30.xml><?xml version="1.0" encoding="utf-8"?>
<p:tagLst xmlns:a="http://schemas.openxmlformats.org/drawingml/2006/main" xmlns:r="http://schemas.openxmlformats.org/officeDocument/2006/relationships" xmlns:p="http://schemas.openxmlformats.org/presentationml/2006/main">
  <p:tag name="NUM" val="79"/>
</p:tagLst>
</file>

<file path=ppt/tags/tag1331.xml><?xml version="1.0" encoding="utf-8"?>
<p:tagLst xmlns:a="http://schemas.openxmlformats.org/drawingml/2006/main" xmlns:r="http://schemas.openxmlformats.org/officeDocument/2006/relationships" xmlns:p="http://schemas.openxmlformats.org/presentationml/2006/main">
  <p:tag name="NUM" val="80"/>
</p:tagLst>
</file>

<file path=ppt/tags/tag1332.xml><?xml version="1.0" encoding="utf-8"?>
<p:tagLst xmlns:a="http://schemas.openxmlformats.org/drawingml/2006/main" xmlns:r="http://schemas.openxmlformats.org/officeDocument/2006/relationships" xmlns:p="http://schemas.openxmlformats.org/presentationml/2006/main">
  <p:tag name="NUM" val="81"/>
</p:tagLst>
</file>

<file path=ppt/tags/tag1333.xml><?xml version="1.0" encoding="utf-8"?>
<p:tagLst xmlns:a="http://schemas.openxmlformats.org/drawingml/2006/main" xmlns:r="http://schemas.openxmlformats.org/officeDocument/2006/relationships" xmlns:p="http://schemas.openxmlformats.org/presentationml/2006/main">
  <p:tag name="NUM" val="82"/>
</p:tagLst>
</file>

<file path=ppt/tags/tag1334.xml><?xml version="1.0" encoding="utf-8"?>
<p:tagLst xmlns:a="http://schemas.openxmlformats.org/drawingml/2006/main" xmlns:r="http://schemas.openxmlformats.org/officeDocument/2006/relationships" xmlns:p="http://schemas.openxmlformats.org/presentationml/2006/main">
  <p:tag name="NUM" val="83"/>
</p:tagLst>
</file>

<file path=ppt/tags/tag1335.xml><?xml version="1.0" encoding="utf-8"?>
<p:tagLst xmlns:a="http://schemas.openxmlformats.org/drawingml/2006/main" xmlns:r="http://schemas.openxmlformats.org/officeDocument/2006/relationships" xmlns:p="http://schemas.openxmlformats.org/presentationml/2006/main">
  <p:tag name="NUM" val="84"/>
</p:tagLst>
</file>

<file path=ppt/tags/tag1336.xml><?xml version="1.0" encoding="utf-8"?>
<p:tagLst xmlns:a="http://schemas.openxmlformats.org/drawingml/2006/main" xmlns:r="http://schemas.openxmlformats.org/officeDocument/2006/relationships" xmlns:p="http://schemas.openxmlformats.org/presentationml/2006/main">
  <p:tag name="NUM" val="85"/>
</p:tagLst>
</file>

<file path=ppt/tags/tag1337.xml><?xml version="1.0" encoding="utf-8"?>
<p:tagLst xmlns:a="http://schemas.openxmlformats.org/drawingml/2006/main" xmlns:r="http://schemas.openxmlformats.org/officeDocument/2006/relationships" xmlns:p="http://schemas.openxmlformats.org/presentationml/2006/main">
  <p:tag name="NUM" val="1"/>
</p:tagLst>
</file>

<file path=ppt/tags/tag1338.xml><?xml version="1.0" encoding="utf-8"?>
<p:tagLst xmlns:a="http://schemas.openxmlformats.org/drawingml/2006/main" xmlns:r="http://schemas.openxmlformats.org/officeDocument/2006/relationships" xmlns:p="http://schemas.openxmlformats.org/presentationml/2006/main">
  <p:tag name="NUM" val="2"/>
</p:tagLst>
</file>

<file path=ppt/tags/tag1339.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40.xml><?xml version="1.0" encoding="utf-8"?>
<p:tagLst xmlns:a="http://schemas.openxmlformats.org/drawingml/2006/main" xmlns:r="http://schemas.openxmlformats.org/officeDocument/2006/relationships" xmlns:p="http://schemas.openxmlformats.org/presentationml/2006/main">
  <p:tag name="NUM" val="4"/>
</p:tagLst>
</file>

<file path=ppt/tags/tag1341.xml><?xml version="1.0" encoding="utf-8"?>
<p:tagLst xmlns:a="http://schemas.openxmlformats.org/drawingml/2006/main" xmlns:r="http://schemas.openxmlformats.org/officeDocument/2006/relationships" xmlns:p="http://schemas.openxmlformats.org/presentationml/2006/main">
  <p:tag name="NUM" val="5"/>
</p:tagLst>
</file>

<file path=ppt/tags/tag1342.xml><?xml version="1.0" encoding="utf-8"?>
<p:tagLst xmlns:a="http://schemas.openxmlformats.org/drawingml/2006/main" xmlns:r="http://schemas.openxmlformats.org/officeDocument/2006/relationships" xmlns:p="http://schemas.openxmlformats.org/presentationml/2006/main">
  <p:tag name="NUM" val="6"/>
</p:tagLst>
</file>

<file path=ppt/tags/tag1343.xml><?xml version="1.0" encoding="utf-8"?>
<p:tagLst xmlns:a="http://schemas.openxmlformats.org/drawingml/2006/main" xmlns:r="http://schemas.openxmlformats.org/officeDocument/2006/relationships" xmlns:p="http://schemas.openxmlformats.org/presentationml/2006/main">
  <p:tag name="NUM" val="7"/>
</p:tagLst>
</file>

<file path=ppt/tags/tag1344.xml><?xml version="1.0" encoding="utf-8"?>
<p:tagLst xmlns:a="http://schemas.openxmlformats.org/drawingml/2006/main" xmlns:r="http://schemas.openxmlformats.org/officeDocument/2006/relationships" xmlns:p="http://schemas.openxmlformats.org/presentationml/2006/main">
  <p:tag name="NUM" val="8"/>
</p:tagLst>
</file>

<file path=ppt/tags/tag1345.xml><?xml version="1.0" encoding="utf-8"?>
<p:tagLst xmlns:a="http://schemas.openxmlformats.org/drawingml/2006/main" xmlns:r="http://schemas.openxmlformats.org/officeDocument/2006/relationships" xmlns:p="http://schemas.openxmlformats.org/presentationml/2006/main">
  <p:tag name="NUM" val="9"/>
</p:tagLst>
</file>

<file path=ppt/tags/tag1346.xml><?xml version="1.0" encoding="utf-8"?>
<p:tagLst xmlns:a="http://schemas.openxmlformats.org/drawingml/2006/main" xmlns:r="http://schemas.openxmlformats.org/officeDocument/2006/relationships" xmlns:p="http://schemas.openxmlformats.org/presentationml/2006/main">
  <p:tag name="NUM" val="10"/>
</p:tagLst>
</file>

<file path=ppt/tags/tag1347.xml><?xml version="1.0" encoding="utf-8"?>
<p:tagLst xmlns:a="http://schemas.openxmlformats.org/drawingml/2006/main" xmlns:r="http://schemas.openxmlformats.org/officeDocument/2006/relationships" xmlns:p="http://schemas.openxmlformats.org/presentationml/2006/main">
  <p:tag name="NUM" val="11"/>
</p:tagLst>
</file>

<file path=ppt/tags/tag1348.xml><?xml version="1.0" encoding="utf-8"?>
<p:tagLst xmlns:a="http://schemas.openxmlformats.org/drawingml/2006/main" xmlns:r="http://schemas.openxmlformats.org/officeDocument/2006/relationships" xmlns:p="http://schemas.openxmlformats.org/presentationml/2006/main">
  <p:tag name="NUM" val="12"/>
</p:tagLst>
</file>

<file path=ppt/tags/tag1349.xml><?xml version="1.0" encoding="utf-8"?>
<p:tagLst xmlns:a="http://schemas.openxmlformats.org/drawingml/2006/main" xmlns:r="http://schemas.openxmlformats.org/officeDocument/2006/relationships" xmlns:p="http://schemas.openxmlformats.org/presentationml/2006/main">
  <p:tag name="NUM" val="13"/>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50.xml><?xml version="1.0" encoding="utf-8"?>
<p:tagLst xmlns:a="http://schemas.openxmlformats.org/drawingml/2006/main" xmlns:r="http://schemas.openxmlformats.org/officeDocument/2006/relationships" xmlns:p="http://schemas.openxmlformats.org/presentationml/2006/main">
  <p:tag name="NUM" val="14"/>
</p:tagLst>
</file>

<file path=ppt/tags/tag1351.xml><?xml version="1.0" encoding="utf-8"?>
<p:tagLst xmlns:a="http://schemas.openxmlformats.org/drawingml/2006/main" xmlns:r="http://schemas.openxmlformats.org/officeDocument/2006/relationships" xmlns:p="http://schemas.openxmlformats.org/presentationml/2006/main">
  <p:tag name="NUM" val="15"/>
</p:tagLst>
</file>

<file path=ppt/tags/tag1352.xml><?xml version="1.0" encoding="utf-8"?>
<p:tagLst xmlns:a="http://schemas.openxmlformats.org/drawingml/2006/main" xmlns:r="http://schemas.openxmlformats.org/officeDocument/2006/relationships" xmlns:p="http://schemas.openxmlformats.org/presentationml/2006/main">
  <p:tag name="NUM" val="16"/>
</p:tagLst>
</file>

<file path=ppt/tags/tag1353.xml><?xml version="1.0" encoding="utf-8"?>
<p:tagLst xmlns:a="http://schemas.openxmlformats.org/drawingml/2006/main" xmlns:r="http://schemas.openxmlformats.org/officeDocument/2006/relationships" xmlns:p="http://schemas.openxmlformats.org/presentationml/2006/main">
  <p:tag name="NUM" val="17"/>
</p:tagLst>
</file>

<file path=ppt/tags/tag1354.xml><?xml version="1.0" encoding="utf-8"?>
<p:tagLst xmlns:a="http://schemas.openxmlformats.org/drawingml/2006/main" xmlns:r="http://schemas.openxmlformats.org/officeDocument/2006/relationships" xmlns:p="http://schemas.openxmlformats.org/presentationml/2006/main">
  <p:tag name="NUM" val="18"/>
</p:tagLst>
</file>

<file path=ppt/tags/tag1355.xml><?xml version="1.0" encoding="utf-8"?>
<p:tagLst xmlns:a="http://schemas.openxmlformats.org/drawingml/2006/main" xmlns:r="http://schemas.openxmlformats.org/officeDocument/2006/relationships" xmlns:p="http://schemas.openxmlformats.org/presentationml/2006/main">
  <p:tag name="NUM" val="19"/>
</p:tagLst>
</file>

<file path=ppt/tags/tag1356.xml><?xml version="1.0" encoding="utf-8"?>
<p:tagLst xmlns:a="http://schemas.openxmlformats.org/drawingml/2006/main" xmlns:r="http://schemas.openxmlformats.org/officeDocument/2006/relationships" xmlns:p="http://schemas.openxmlformats.org/presentationml/2006/main">
  <p:tag name="NUM" val="20"/>
</p:tagLst>
</file>

<file path=ppt/tags/tag1357.xml><?xml version="1.0" encoding="utf-8"?>
<p:tagLst xmlns:a="http://schemas.openxmlformats.org/drawingml/2006/main" xmlns:r="http://schemas.openxmlformats.org/officeDocument/2006/relationships" xmlns:p="http://schemas.openxmlformats.org/presentationml/2006/main">
  <p:tag name="NUM" val="21"/>
</p:tagLst>
</file>

<file path=ppt/tags/tag1358.xml><?xml version="1.0" encoding="utf-8"?>
<p:tagLst xmlns:a="http://schemas.openxmlformats.org/drawingml/2006/main" xmlns:r="http://schemas.openxmlformats.org/officeDocument/2006/relationships" xmlns:p="http://schemas.openxmlformats.org/presentationml/2006/main">
  <p:tag name="NUM" val="22"/>
</p:tagLst>
</file>

<file path=ppt/tags/tag1359.xml><?xml version="1.0" encoding="utf-8"?>
<p:tagLst xmlns:a="http://schemas.openxmlformats.org/drawingml/2006/main" xmlns:r="http://schemas.openxmlformats.org/officeDocument/2006/relationships" xmlns:p="http://schemas.openxmlformats.org/presentationml/2006/main">
  <p:tag name="NUM" val="23"/>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60.xml><?xml version="1.0" encoding="utf-8"?>
<p:tagLst xmlns:a="http://schemas.openxmlformats.org/drawingml/2006/main" xmlns:r="http://schemas.openxmlformats.org/officeDocument/2006/relationships" xmlns:p="http://schemas.openxmlformats.org/presentationml/2006/main">
  <p:tag name="NUM" val="24"/>
</p:tagLst>
</file>

<file path=ppt/tags/tag1361.xml><?xml version="1.0" encoding="utf-8"?>
<p:tagLst xmlns:a="http://schemas.openxmlformats.org/drawingml/2006/main" xmlns:r="http://schemas.openxmlformats.org/officeDocument/2006/relationships" xmlns:p="http://schemas.openxmlformats.org/presentationml/2006/main">
  <p:tag name="NUM" val="25"/>
</p:tagLst>
</file>

<file path=ppt/tags/tag1362.xml><?xml version="1.0" encoding="utf-8"?>
<p:tagLst xmlns:a="http://schemas.openxmlformats.org/drawingml/2006/main" xmlns:r="http://schemas.openxmlformats.org/officeDocument/2006/relationships" xmlns:p="http://schemas.openxmlformats.org/presentationml/2006/main">
  <p:tag name="NUM" val="26"/>
</p:tagLst>
</file>

<file path=ppt/tags/tag1363.xml><?xml version="1.0" encoding="utf-8"?>
<p:tagLst xmlns:a="http://schemas.openxmlformats.org/drawingml/2006/main" xmlns:r="http://schemas.openxmlformats.org/officeDocument/2006/relationships" xmlns:p="http://schemas.openxmlformats.org/presentationml/2006/main">
  <p:tag name="NUM" val="27"/>
</p:tagLst>
</file>

<file path=ppt/tags/tag1364.xml><?xml version="1.0" encoding="utf-8"?>
<p:tagLst xmlns:a="http://schemas.openxmlformats.org/drawingml/2006/main" xmlns:r="http://schemas.openxmlformats.org/officeDocument/2006/relationships" xmlns:p="http://schemas.openxmlformats.org/presentationml/2006/main">
  <p:tag name="NUM" val="28"/>
</p:tagLst>
</file>

<file path=ppt/tags/tag1365.xml><?xml version="1.0" encoding="utf-8"?>
<p:tagLst xmlns:a="http://schemas.openxmlformats.org/drawingml/2006/main" xmlns:r="http://schemas.openxmlformats.org/officeDocument/2006/relationships" xmlns:p="http://schemas.openxmlformats.org/presentationml/2006/main">
  <p:tag name="NUM" val="29"/>
</p:tagLst>
</file>

<file path=ppt/tags/tag1366.xml><?xml version="1.0" encoding="utf-8"?>
<p:tagLst xmlns:a="http://schemas.openxmlformats.org/drawingml/2006/main" xmlns:r="http://schemas.openxmlformats.org/officeDocument/2006/relationships" xmlns:p="http://schemas.openxmlformats.org/presentationml/2006/main">
  <p:tag name="NUM" val="30"/>
</p:tagLst>
</file>

<file path=ppt/tags/tag1367.xml><?xml version="1.0" encoding="utf-8"?>
<p:tagLst xmlns:a="http://schemas.openxmlformats.org/drawingml/2006/main" xmlns:r="http://schemas.openxmlformats.org/officeDocument/2006/relationships" xmlns:p="http://schemas.openxmlformats.org/presentationml/2006/main">
  <p:tag name="NUM" val="31"/>
</p:tagLst>
</file>

<file path=ppt/tags/tag1368.xml><?xml version="1.0" encoding="utf-8"?>
<p:tagLst xmlns:a="http://schemas.openxmlformats.org/drawingml/2006/main" xmlns:r="http://schemas.openxmlformats.org/officeDocument/2006/relationships" xmlns:p="http://schemas.openxmlformats.org/presentationml/2006/main">
  <p:tag name="NUM" val="32"/>
</p:tagLst>
</file>

<file path=ppt/tags/tag1369.xml><?xml version="1.0" encoding="utf-8"?>
<p:tagLst xmlns:a="http://schemas.openxmlformats.org/drawingml/2006/main" xmlns:r="http://schemas.openxmlformats.org/officeDocument/2006/relationships" xmlns:p="http://schemas.openxmlformats.org/presentationml/2006/main">
  <p:tag name="NUM" val="33"/>
</p:tagLst>
</file>

<file path=ppt/tags/tag137.xml><?xml version="1.0" encoding="utf-8"?>
<p:tagLst xmlns:a="http://schemas.openxmlformats.org/drawingml/2006/main" xmlns:r="http://schemas.openxmlformats.org/officeDocument/2006/relationships" xmlns:p="http://schemas.openxmlformats.org/presentationml/2006/main">
  <p:tag name="NUM" val="11"/>
</p:tagLst>
</file>

<file path=ppt/tags/tag1370.xml><?xml version="1.0" encoding="utf-8"?>
<p:tagLst xmlns:a="http://schemas.openxmlformats.org/drawingml/2006/main" xmlns:r="http://schemas.openxmlformats.org/officeDocument/2006/relationships" xmlns:p="http://schemas.openxmlformats.org/presentationml/2006/main">
  <p:tag name="NUM" val="34"/>
</p:tagLst>
</file>

<file path=ppt/tags/tag1371.xml><?xml version="1.0" encoding="utf-8"?>
<p:tagLst xmlns:a="http://schemas.openxmlformats.org/drawingml/2006/main" xmlns:r="http://schemas.openxmlformats.org/officeDocument/2006/relationships" xmlns:p="http://schemas.openxmlformats.org/presentationml/2006/main">
  <p:tag name="NUM" val="35"/>
</p:tagLst>
</file>

<file path=ppt/tags/tag1372.xml><?xml version="1.0" encoding="utf-8"?>
<p:tagLst xmlns:a="http://schemas.openxmlformats.org/drawingml/2006/main" xmlns:r="http://schemas.openxmlformats.org/officeDocument/2006/relationships" xmlns:p="http://schemas.openxmlformats.org/presentationml/2006/main">
  <p:tag name="NUM" val="36"/>
</p:tagLst>
</file>

<file path=ppt/tags/tag1373.xml><?xml version="1.0" encoding="utf-8"?>
<p:tagLst xmlns:a="http://schemas.openxmlformats.org/drawingml/2006/main" xmlns:r="http://schemas.openxmlformats.org/officeDocument/2006/relationships" xmlns:p="http://schemas.openxmlformats.org/presentationml/2006/main">
  <p:tag name="NUM" val="37"/>
</p:tagLst>
</file>

<file path=ppt/tags/tag1374.xml><?xml version="1.0" encoding="utf-8"?>
<p:tagLst xmlns:a="http://schemas.openxmlformats.org/drawingml/2006/main" xmlns:r="http://schemas.openxmlformats.org/officeDocument/2006/relationships" xmlns:p="http://schemas.openxmlformats.org/presentationml/2006/main">
  <p:tag name="NUM" val="38"/>
</p:tagLst>
</file>

<file path=ppt/tags/tag1375.xml><?xml version="1.0" encoding="utf-8"?>
<p:tagLst xmlns:a="http://schemas.openxmlformats.org/drawingml/2006/main" xmlns:r="http://schemas.openxmlformats.org/officeDocument/2006/relationships" xmlns:p="http://schemas.openxmlformats.org/presentationml/2006/main">
  <p:tag name="NUM" val="39"/>
</p:tagLst>
</file>

<file path=ppt/tags/tag1376.xml><?xml version="1.0" encoding="utf-8"?>
<p:tagLst xmlns:a="http://schemas.openxmlformats.org/drawingml/2006/main" xmlns:r="http://schemas.openxmlformats.org/officeDocument/2006/relationships" xmlns:p="http://schemas.openxmlformats.org/presentationml/2006/main">
  <p:tag name="NUM" val="40"/>
</p:tagLst>
</file>

<file path=ppt/tags/tag1377.xml><?xml version="1.0" encoding="utf-8"?>
<p:tagLst xmlns:a="http://schemas.openxmlformats.org/drawingml/2006/main" xmlns:r="http://schemas.openxmlformats.org/officeDocument/2006/relationships" xmlns:p="http://schemas.openxmlformats.org/presentationml/2006/main">
  <p:tag name="NUM" val="41"/>
</p:tagLst>
</file>

<file path=ppt/tags/tag1378.xml><?xml version="1.0" encoding="utf-8"?>
<p:tagLst xmlns:a="http://schemas.openxmlformats.org/drawingml/2006/main" xmlns:r="http://schemas.openxmlformats.org/officeDocument/2006/relationships" xmlns:p="http://schemas.openxmlformats.org/presentationml/2006/main">
  <p:tag name="NUM" val="42"/>
</p:tagLst>
</file>

<file path=ppt/tags/tag1379.xml><?xml version="1.0" encoding="utf-8"?>
<p:tagLst xmlns:a="http://schemas.openxmlformats.org/drawingml/2006/main" xmlns:r="http://schemas.openxmlformats.org/officeDocument/2006/relationships" xmlns:p="http://schemas.openxmlformats.org/presentationml/2006/main">
  <p:tag name="NUM" val="43"/>
</p:tagLst>
</file>

<file path=ppt/tags/tag138.xml><?xml version="1.0" encoding="utf-8"?>
<p:tagLst xmlns:a="http://schemas.openxmlformats.org/drawingml/2006/main" xmlns:r="http://schemas.openxmlformats.org/officeDocument/2006/relationships" xmlns:p="http://schemas.openxmlformats.org/presentationml/2006/main">
  <p:tag name="NUM" val="12"/>
</p:tagLst>
</file>

<file path=ppt/tags/tag1380.xml><?xml version="1.0" encoding="utf-8"?>
<p:tagLst xmlns:a="http://schemas.openxmlformats.org/drawingml/2006/main" xmlns:r="http://schemas.openxmlformats.org/officeDocument/2006/relationships" xmlns:p="http://schemas.openxmlformats.org/presentationml/2006/main">
  <p:tag name="NUM" val="44"/>
</p:tagLst>
</file>

<file path=ppt/tags/tag1381.xml><?xml version="1.0" encoding="utf-8"?>
<p:tagLst xmlns:a="http://schemas.openxmlformats.org/drawingml/2006/main" xmlns:r="http://schemas.openxmlformats.org/officeDocument/2006/relationships" xmlns:p="http://schemas.openxmlformats.org/presentationml/2006/main">
  <p:tag name="NUM" val="45"/>
</p:tagLst>
</file>

<file path=ppt/tags/tag1382.xml><?xml version="1.0" encoding="utf-8"?>
<p:tagLst xmlns:a="http://schemas.openxmlformats.org/drawingml/2006/main" xmlns:r="http://schemas.openxmlformats.org/officeDocument/2006/relationships" xmlns:p="http://schemas.openxmlformats.org/presentationml/2006/main">
  <p:tag name="NUM" val="46"/>
</p:tagLst>
</file>

<file path=ppt/tags/tag1383.xml><?xml version="1.0" encoding="utf-8"?>
<p:tagLst xmlns:a="http://schemas.openxmlformats.org/drawingml/2006/main" xmlns:r="http://schemas.openxmlformats.org/officeDocument/2006/relationships" xmlns:p="http://schemas.openxmlformats.org/presentationml/2006/main">
  <p:tag name="NUM" val="47"/>
</p:tagLst>
</file>

<file path=ppt/tags/tag1384.xml><?xml version="1.0" encoding="utf-8"?>
<p:tagLst xmlns:a="http://schemas.openxmlformats.org/drawingml/2006/main" xmlns:r="http://schemas.openxmlformats.org/officeDocument/2006/relationships" xmlns:p="http://schemas.openxmlformats.org/presentationml/2006/main">
  <p:tag name="NUM" val="48"/>
</p:tagLst>
</file>

<file path=ppt/tags/tag1385.xml><?xml version="1.0" encoding="utf-8"?>
<p:tagLst xmlns:a="http://schemas.openxmlformats.org/drawingml/2006/main" xmlns:r="http://schemas.openxmlformats.org/officeDocument/2006/relationships" xmlns:p="http://schemas.openxmlformats.org/presentationml/2006/main">
  <p:tag name="NUM" val="49"/>
</p:tagLst>
</file>

<file path=ppt/tags/tag1386.xml><?xml version="1.0" encoding="utf-8"?>
<p:tagLst xmlns:a="http://schemas.openxmlformats.org/drawingml/2006/main" xmlns:r="http://schemas.openxmlformats.org/officeDocument/2006/relationships" xmlns:p="http://schemas.openxmlformats.org/presentationml/2006/main">
  <p:tag name="NUM" val="50"/>
</p:tagLst>
</file>

<file path=ppt/tags/tag1387.xml><?xml version="1.0" encoding="utf-8"?>
<p:tagLst xmlns:a="http://schemas.openxmlformats.org/drawingml/2006/main" xmlns:r="http://schemas.openxmlformats.org/officeDocument/2006/relationships" xmlns:p="http://schemas.openxmlformats.org/presentationml/2006/main">
  <p:tag name="NUM" val="51"/>
</p:tagLst>
</file>

<file path=ppt/tags/tag1388.xml><?xml version="1.0" encoding="utf-8"?>
<p:tagLst xmlns:a="http://schemas.openxmlformats.org/drawingml/2006/main" xmlns:r="http://schemas.openxmlformats.org/officeDocument/2006/relationships" xmlns:p="http://schemas.openxmlformats.org/presentationml/2006/main">
  <p:tag name="NUM" val="52"/>
</p:tagLst>
</file>

<file path=ppt/tags/tag1389.xml><?xml version="1.0" encoding="utf-8"?>
<p:tagLst xmlns:a="http://schemas.openxmlformats.org/drawingml/2006/main" xmlns:r="http://schemas.openxmlformats.org/officeDocument/2006/relationships" xmlns:p="http://schemas.openxmlformats.org/presentationml/2006/main">
  <p:tag name="NUM" val="53"/>
</p:tagLst>
</file>

<file path=ppt/tags/tag139.xml><?xml version="1.0" encoding="utf-8"?>
<p:tagLst xmlns:a="http://schemas.openxmlformats.org/drawingml/2006/main" xmlns:r="http://schemas.openxmlformats.org/officeDocument/2006/relationships" xmlns:p="http://schemas.openxmlformats.org/presentationml/2006/main">
  <p:tag name="NUM" val="13"/>
</p:tagLst>
</file>

<file path=ppt/tags/tag1390.xml><?xml version="1.0" encoding="utf-8"?>
<p:tagLst xmlns:a="http://schemas.openxmlformats.org/drawingml/2006/main" xmlns:r="http://schemas.openxmlformats.org/officeDocument/2006/relationships" xmlns:p="http://schemas.openxmlformats.org/presentationml/2006/main">
  <p:tag name="NUM" val="54"/>
</p:tagLst>
</file>

<file path=ppt/tags/tag1391.xml><?xml version="1.0" encoding="utf-8"?>
<p:tagLst xmlns:a="http://schemas.openxmlformats.org/drawingml/2006/main" xmlns:r="http://schemas.openxmlformats.org/officeDocument/2006/relationships" xmlns:p="http://schemas.openxmlformats.org/presentationml/2006/main">
  <p:tag name="NUM" val="55"/>
</p:tagLst>
</file>

<file path=ppt/tags/tag1392.xml><?xml version="1.0" encoding="utf-8"?>
<p:tagLst xmlns:a="http://schemas.openxmlformats.org/drawingml/2006/main" xmlns:r="http://schemas.openxmlformats.org/officeDocument/2006/relationships" xmlns:p="http://schemas.openxmlformats.org/presentationml/2006/main">
  <p:tag name="NUM" val="56"/>
</p:tagLst>
</file>

<file path=ppt/tags/tag1393.xml><?xml version="1.0" encoding="utf-8"?>
<p:tagLst xmlns:a="http://schemas.openxmlformats.org/drawingml/2006/main" xmlns:r="http://schemas.openxmlformats.org/officeDocument/2006/relationships" xmlns:p="http://schemas.openxmlformats.org/presentationml/2006/main">
  <p:tag name="NUM" val="57"/>
</p:tagLst>
</file>

<file path=ppt/tags/tag1394.xml><?xml version="1.0" encoding="utf-8"?>
<p:tagLst xmlns:a="http://schemas.openxmlformats.org/drawingml/2006/main" xmlns:r="http://schemas.openxmlformats.org/officeDocument/2006/relationships" xmlns:p="http://schemas.openxmlformats.org/presentationml/2006/main">
  <p:tag name="NUM" val="58"/>
</p:tagLst>
</file>

<file path=ppt/tags/tag1395.xml><?xml version="1.0" encoding="utf-8"?>
<p:tagLst xmlns:a="http://schemas.openxmlformats.org/drawingml/2006/main" xmlns:r="http://schemas.openxmlformats.org/officeDocument/2006/relationships" xmlns:p="http://schemas.openxmlformats.org/presentationml/2006/main">
  <p:tag name="NUM" val="59"/>
</p:tagLst>
</file>

<file path=ppt/tags/tag1396.xml><?xml version="1.0" encoding="utf-8"?>
<p:tagLst xmlns:a="http://schemas.openxmlformats.org/drawingml/2006/main" xmlns:r="http://schemas.openxmlformats.org/officeDocument/2006/relationships" xmlns:p="http://schemas.openxmlformats.org/presentationml/2006/main">
  <p:tag name="NUM" val="60"/>
</p:tagLst>
</file>

<file path=ppt/tags/tag1397.xml><?xml version="1.0" encoding="utf-8"?>
<p:tagLst xmlns:a="http://schemas.openxmlformats.org/drawingml/2006/main" xmlns:r="http://schemas.openxmlformats.org/officeDocument/2006/relationships" xmlns:p="http://schemas.openxmlformats.org/presentationml/2006/main">
  <p:tag name="NUM" val="61"/>
</p:tagLst>
</file>

<file path=ppt/tags/tag1398.xml><?xml version="1.0" encoding="utf-8"?>
<p:tagLst xmlns:a="http://schemas.openxmlformats.org/drawingml/2006/main" xmlns:r="http://schemas.openxmlformats.org/officeDocument/2006/relationships" xmlns:p="http://schemas.openxmlformats.org/presentationml/2006/main">
  <p:tag name="NUM" val="62"/>
</p:tagLst>
</file>

<file path=ppt/tags/tag1399.xml><?xml version="1.0" encoding="utf-8"?>
<p:tagLst xmlns:a="http://schemas.openxmlformats.org/drawingml/2006/main" xmlns:r="http://schemas.openxmlformats.org/officeDocument/2006/relationships" xmlns:p="http://schemas.openxmlformats.org/presentationml/2006/main">
  <p:tag name="NUM" val="6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14"/>
</p:tagLst>
</file>

<file path=ppt/tags/tag1400.xml><?xml version="1.0" encoding="utf-8"?>
<p:tagLst xmlns:a="http://schemas.openxmlformats.org/drawingml/2006/main" xmlns:r="http://schemas.openxmlformats.org/officeDocument/2006/relationships" xmlns:p="http://schemas.openxmlformats.org/presentationml/2006/main">
  <p:tag name="NUM" val="64"/>
</p:tagLst>
</file>

<file path=ppt/tags/tag1401.xml><?xml version="1.0" encoding="utf-8"?>
<p:tagLst xmlns:a="http://schemas.openxmlformats.org/drawingml/2006/main" xmlns:r="http://schemas.openxmlformats.org/officeDocument/2006/relationships" xmlns:p="http://schemas.openxmlformats.org/presentationml/2006/main">
  <p:tag name="NUM" val="65"/>
</p:tagLst>
</file>

<file path=ppt/tags/tag1402.xml><?xml version="1.0" encoding="utf-8"?>
<p:tagLst xmlns:a="http://schemas.openxmlformats.org/drawingml/2006/main" xmlns:r="http://schemas.openxmlformats.org/officeDocument/2006/relationships" xmlns:p="http://schemas.openxmlformats.org/presentationml/2006/main">
  <p:tag name="NUM" val="66"/>
</p:tagLst>
</file>

<file path=ppt/tags/tag1403.xml><?xml version="1.0" encoding="utf-8"?>
<p:tagLst xmlns:a="http://schemas.openxmlformats.org/drawingml/2006/main" xmlns:r="http://schemas.openxmlformats.org/officeDocument/2006/relationships" xmlns:p="http://schemas.openxmlformats.org/presentationml/2006/main">
  <p:tag name="NUM" val="67"/>
</p:tagLst>
</file>

<file path=ppt/tags/tag1404.xml><?xml version="1.0" encoding="utf-8"?>
<p:tagLst xmlns:a="http://schemas.openxmlformats.org/drawingml/2006/main" xmlns:r="http://schemas.openxmlformats.org/officeDocument/2006/relationships" xmlns:p="http://schemas.openxmlformats.org/presentationml/2006/main">
  <p:tag name="NUM" val="68"/>
</p:tagLst>
</file>

<file path=ppt/tags/tag1405.xml><?xml version="1.0" encoding="utf-8"?>
<p:tagLst xmlns:a="http://schemas.openxmlformats.org/drawingml/2006/main" xmlns:r="http://schemas.openxmlformats.org/officeDocument/2006/relationships" xmlns:p="http://schemas.openxmlformats.org/presentationml/2006/main">
  <p:tag name="NUM" val="69"/>
</p:tagLst>
</file>

<file path=ppt/tags/tag1406.xml><?xml version="1.0" encoding="utf-8"?>
<p:tagLst xmlns:a="http://schemas.openxmlformats.org/drawingml/2006/main" xmlns:r="http://schemas.openxmlformats.org/officeDocument/2006/relationships" xmlns:p="http://schemas.openxmlformats.org/presentationml/2006/main">
  <p:tag name="NUM" val="70"/>
</p:tagLst>
</file>

<file path=ppt/tags/tag1407.xml><?xml version="1.0" encoding="utf-8"?>
<p:tagLst xmlns:a="http://schemas.openxmlformats.org/drawingml/2006/main" xmlns:r="http://schemas.openxmlformats.org/officeDocument/2006/relationships" xmlns:p="http://schemas.openxmlformats.org/presentationml/2006/main">
  <p:tag name="NUM" val="71"/>
</p:tagLst>
</file>

<file path=ppt/tags/tag1408.xml><?xml version="1.0" encoding="utf-8"?>
<p:tagLst xmlns:a="http://schemas.openxmlformats.org/drawingml/2006/main" xmlns:r="http://schemas.openxmlformats.org/officeDocument/2006/relationships" xmlns:p="http://schemas.openxmlformats.org/presentationml/2006/main">
  <p:tag name="NUM" val="72"/>
</p:tagLst>
</file>

<file path=ppt/tags/tag1409.xml><?xml version="1.0" encoding="utf-8"?>
<p:tagLst xmlns:a="http://schemas.openxmlformats.org/drawingml/2006/main" xmlns:r="http://schemas.openxmlformats.org/officeDocument/2006/relationships" xmlns:p="http://schemas.openxmlformats.org/presentationml/2006/main">
  <p:tag name="NUM" val="73"/>
</p:tagLst>
</file>

<file path=ppt/tags/tag141.xml><?xml version="1.0" encoding="utf-8"?>
<p:tagLst xmlns:a="http://schemas.openxmlformats.org/drawingml/2006/main" xmlns:r="http://schemas.openxmlformats.org/officeDocument/2006/relationships" xmlns:p="http://schemas.openxmlformats.org/presentationml/2006/main">
  <p:tag name="NUM" val="15"/>
</p:tagLst>
</file>

<file path=ppt/tags/tag1410.xml><?xml version="1.0" encoding="utf-8"?>
<p:tagLst xmlns:a="http://schemas.openxmlformats.org/drawingml/2006/main" xmlns:r="http://schemas.openxmlformats.org/officeDocument/2006/relationships" xmlns:p="http://schemas.openxmlformats.org/presentationml/2006/main">
  <p:tag name="NUM" val="74"/>
</p:tagLst>
</file>

<file path=ppt/tags/tag1411.xml><?xml version="1.0" encoding="utf-8"?>
<p:tagLst xmlns:a="http://schemas.openxmlformats.org/drawingml/2006/main" xmlns:r="http://schemas.openxmlformats.org/officeDocument/2006/relationships" xmlns:p="http://schemas.openxmlformats.org/presentationml/2006/main">
  <p:tag name="NUM" val="75"/>
</p:tagLst>
</file>

<file path=ppt/tags/tag1412.xml><?xml version="1.0" encoding="utf-8"?>
<p:tagLst xmlns:a="http://schemas.openxmlformats.org/drawingml/2006/main" xmlns:r="http://schemas.openxmlformats.org/officeDocument/2006/relationships" xmlns:p="http://schemas.openxmlformats.org/presentationml/2006/main">
  <p:tag name="NUM" val="76"/>
</p:tagLst>
</file>

<file path=ppt/tags/tag1413.xml><?xml version="1.0" encoding="utf-8"?>
<p:tagLst xmlns:a="http://schemas.openxmlformats.org/drawingml/2006/main" xmlns:r="http://schemas.openxmlformats.org/officeDocument/2006/relationships" xmlns:p="http://schemas.openxmlformats.org/presentationml/2006/main">
  <p:tag name="NUM" val="77"/>
</p:tagLst>
</file>

<file path=ppt/tags/tag1414.xml><?xml version="1.0" encoding="utf-8"?>
<p:tagLst xmlns:a="http://schemas.openxmlformats.org/drawingml/2006/main" xmlns:r="http://schemas.openxmlformats.org/officeDocument/2006/relationships" xmlns:p="http://schemas.openxmlformats.org/presentationml/2006/main">
  <p:tag name="NUM" val="78"/>
</p:tagLst>
</file>

<file path=ppt/tags/tag1415.xml><?xml version="1.0" encoding="utf-8"?>
<p:tagLst xmlns:a="http://schemas.openxmlformats.org/drawingml/2006/main" xmlns:r="http://schemas.openxmlformats.org/officeDocument/2006/relationships" xmlns:p="http://schemas.openxmlformats.org/presentationml/2006/main">
  <p:tag name="NUM" val="79"/>
</p:tagLst>
</file>

<file path=ppt/tags/tag1416.xml><?xml version="1.0" encoding="utf-8"?>
<p:tagLst xmlns:a="http://schemas.openxmlformats.org/drawingml/2006/main" xmlns:r="http://schemas.openxmlformats.org/officeDocument/2006/relationships" xmlns:p="http://schemas.openxmlformats.org/presentationml/2006/main">
  <p:tag name="NUM" val="80"/>
</p:tagLst>
</file>

<file path=ppt/tags/tag1417.xml><?xml version="1.0" encoding="utf-8"?>
<p:tagLst xmlns:a="http://schemas.openxmlformats.org/drawingml/2006/main" xmlns:r="http://schemas.openxmlformats.org/officeDocument/2006/relationships" xmlns:p="http://schemas.openxmlformats.org/presentationml/2006/main">
  <p:tag name="NUM" val="81"/>
</p:tagLst>
</file>

<file path=ppt/tags/tag1418.xml><?xml version="1.0" encoding="utf-8"?>
<p:tagLst xmlns:a="http://schemas.openxmlformats.org/drawingml/2006/main" xmlns:r="http://schemas.openxmlformats.org/officeDocument/2006/relationships" xmlns:p="http://schemas.openxmlformats.org/presentationml/2006/main">
  <p:tag name="NUM" val="82"/>
</p:tagLst>
</file>

<file path=ppt/tags/tag1419.xml><?xml version="1.0" encoding="utf-8"?>
<p:tagLst xmlns:a="http://schemas.openxmlformats.org/drawingml/2006/main" xmlns:r="http://schemas.openxmlformats.org/officeDocument/2006/relationships" xmlns:p="http://schemas.openxmlformats.org/presentationml/2006/main">
  <p:tag name="NUM" val="83"/>
</p:tagLst>
</file>

<file path=ppt/tags/tag142.xml><?xml version="1.0" encoding="utf-8"?>
<p:tagLst xmlns:a="http://schemas.openxmlformats.org/drawingml/2006/main" xmlns:r="http://schemas.openxmlformats.org/officeDocument/2006/relationships" xmlns:p="http://schemas.openxmlformats.org/presentationml/2006/main">
  <p:tag name="NUM" val="16"/>
</p:tagLst>
</file>

<file path=ppt/tags/tag1420.xml><?xml version="1.0" encoding="utf-8"?>
<p:tagLst xmlns:a="http://schemas.openxmlformats.org/drawingml/2006/main" xmlns:r="http://schemas.openxmlformats.org/officeDocument/2006/relationships" xmlns:p="http://schemas.openxmlformats.org/presentationml/2006/main">
  <p:tag name="NUM" val="84"/>
</p:tagLst>
</file>

<file path=ppt/tags/tag1421.xml><?xml version="1.0" encoding="utf-8"?>
<p:tagLst xmlns:a="http://schemas.openxmlformats.org/drawingml/2006/main" xmlns:r="http://schemas.openxmlformats.org/officeDocument/2006/relationships" xmlns:p="http://schemas.openxmlformats.org/presentationml/2006/main">
  <p:tag name="NUM" val="85"/>
</p:tagLst>
</file>

<file path=ppt/tags/tag1422.xml><?xml version="1.0" encoding="utf-8"?>
<p:tagLst xmlns:a="http://schemas.openxmlformats.org/drawingml/2006/main" xmlns:r="http://schemas.openxmlformats.org/officeDocument/2006/relationships" xmlns:p="http://schemas.openxmlformats.org/presentationml/2006/main">
  <p:tag name="NUM" val="1"/>
</p:tagLst>
</file>

<file path=ppt/tags/tag1423.xml><?xml version="1.0" encoding="utf-8"?>
<p:tagLst xmlns:a="http://schemas.openxmlformats.org/drawingml/2006/main" xmlns:r="http://schemas.openxmlformats.org/officeDocument/2006/relationships" xmlns:p="http://schemas.openxmlformats.org/presentationml/2006/main">
  <p:tag name="NUM" val="2"/>
</p:tagLst>
</file>

<file path=ppt/tags/tag1424.xml><?xml version="1.0" encoding="utf-8"?>
<p:tagLst xmlns:a="http://schemas.openxmlformats.org/drawingml/2006/main" xmlns:r="http://schemas.openxmlformats.org/officeDocument/2006/relationships" xmlns:p="http://schemas.openxmlformats.org/presentationml/2006/main">
  <p:tag name="NUM" val="3"/>
</p:tagLst>
</file>

<file path=ppt/tags/tag1425.xml><?xml version="1.0" encoding="utf-8"?>
<p:tagLst xmlns:a="http://schemas.openxmlformats.org/drawingml/2006/main" xmlns:r="http://schemas.openxmlformats.org/officeDocument/2006/relationships" xmlns:p="http://schemas.openxmlformats.org/presentationml/2006/main">
  <p:tag name="NUM" val="4"/>
</p:tagLst>
</file>

<file path=ppt/tags/tag1426.xml><?xml version="1.0" encoding="utf-8"?>
<p:tagLst xmlns:a="http://schemas.openxmlformats.org/drawingml/2006/main" xmlns:r="http://schemas.openxmlformats.org/officeDocument/2006/relationships" xmlns:p="http://schemas.openxmlformats.org/presentationml/2006/main">
  <p:tag name="NUM" val="5"/>
</p:tagLst>
</file>

<file path=ppt/tags/tag1427.xml><?xml version="1.0" encoding="utf-8"?>
<p:tagLst xmlns:a="http://schemas.openxmlformats.org/drawingml/2006/main" xmlns:r="http://schemas.openxmlformats.org/officeDocument/2006/relationships" xmlns:p="http://schemas.openxmlformats.org/presentationml/2006/main">
  <p:tag name="NUM" val="1"/>
</p:tagLst>
</file>

<file path=ppt/tags/tag1428.xml><?xml version="1.0" encoding="utf-8"?>
<p:tagLst xmlns:a="http://schemas.openxmlformats.org/drawingml/2006/main" xmlns:r="http://schemas.openxmlformats.org/officeDocument/2006/relationships" xmlns:p="http://schemas.openxmlformats.org/presentationml/2006/main">
  <p:tag name="NUM" val="2"/>
</p:tagLst>
</file>

<file path=ppt/tags/tag1429.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7"/>
</p:tagLst>
</file>

<file path=ppt/tags/tag1430.xml><?xml version="1.0" encoding="utf-8"?>
<p:tagLst xmlns:a="http://schemas.openxmlformats.org/drawingml/2006/main" xmlns:r="http://schemas.openxmlformats.org/officeDocument/2006/relationships" xmlns:p="http://schemas.openxmlformats.org/presentationml/2006/main">
  <p:tag name="NUM" val="4"/>
</p:tagLst>
</file>

<file path=ppt/tags/tag1431.xml><?xml version="1.0" encoding="utf-8"?>
<p:tagLst xmlns:a="http://schemas.openxmlformats.org/drawingml/2006/main" xmlns:r="http://schemas.openxmlformats.org/officeDocument/2006/relationships" xmlns:p="http://schemas.openxmlformats.org/presentationml/2006/main">
  <p:tag name="NUM" val="5"/>
</p:tagLst>
</file>

<file path=ppt/tags/tag1432.xml><?xml version="1.0" encoding="utf-8"?>
<p:tagLst xmlns:a="http://schemas.openxmlformats.org/drawingml/2006/main" xmlns:r="http://schemas.openxmlformats.org/officeDocument/2006/relationships" xmlns:p="http://schemas.openxmlformats.org/presentationml/2006/main">
  <p:tag name="NUM" val="6"/>
</p:tagLst>
</file>

<file path=ppt/tags/tag1433.xml><?xml version="1.0" encoding="utf-8"?>
<p:tagLst xmlns:a="http://schemas.openxmlformats.org/drawingml/2006/main" xmlns:r="http://schemas.openxmlformats.org/officeDocument/2006/relationships" xmlns:p="http://schemas.openxmlformats.org/presentationml/2006/main">
  <p:tag name="NUM" val="7"/>
</p:tagLst>
</file>

<file path=ppt/tags/tag1434.xml><?xml version="1.0" encoding="utf-8"?>
<p:tagLst xmlns:a="http://schemas.openxmlformats.org/drawingml/2006/main" xmlns:r="http://schemas.openxmlformats.org/officeDocument/2006/relationships" xmlns:p="http://schemas.openxmlformats.org/presentationml/2006/main">
  <p:tag name="NUM" val="8"/>
</p:tagLst>
</file>

<file path=ppt/tags/tag1435.xml><?xml version="1.0" encoding="utf-8"?>
<p:tagLst xmlns:a="http://schemas.openxmlformats.org/drawingml/2006/main" xmlns:r="http://schemas.openxmlformats.org/officeDocument/2006/relationships" xmlns:p="http://schemas.openxmlformats.org/presentationml/2006/main">
  <p:tag name="NUM" val="9"/>
</p:tagLst>
</file>

<file path=ppt/tags/tag1436.xml><?xml version="1.0" encoding="utf-8"?>
<p:tagLst xmlns:a="http://schemas.openxmlformats.org/drawingml/2006/main" xmlns:r="http://schemas.openxmlformats.org/officeDocument/2006/relationships" xmlns:p="http://schemas.openxmlformats.org/presentationml/2006/main">
  <p:tag name="NUM" val="10"/>
</p:tagLst>
</file>

<file path=ppt/tags/tag1437.xml><?xml version="1.0" encoding="utf-8"?>
<p:tagLst xmlns:a="http://schemas.openxmlformats.org/drawingml/2006/main" xmlns:r="http://schemas.openxmlformats.org/officeDocument/2006/relationships" xmlns:p="http://schemas.openxmlformats.org/presentationml/2006/main">
  <p:tag name="NUM" val="11"/>
</p:tagLst>
</file>

<file path=ppt/tags/tag1438.xml><?xml version="1.0" encoding="utf-8"?>
<p:tagLst xmlns:a="http://schemas.openxmlformats.org/drawingml/2006/main" xmlns:r="http://schemas.openxmlformats.org/officeDocument/2006/relationships" xmlns:p="http://schemas.openxmlformats.org/presentationml/2006/main">
  <p:tag name="NUM" val="1"/>
</p:tagLst>
</file>

<file path=ppt/tags/tag1439.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8"/>
</p:tagLst>
</file>

<file path=ppt/tags/tag1440.xml><?xml version="1.0" encoding="utf-8"?>
<p:tagLst xmlns:a="http://schemas.openxmlformats.org/drawingml/2006/main" xmlns:r="http://schemas.openxmlformats.org/officeDocument/2006/relationships" xmlns:p="http://schemas.openxmlformats.org/presentationml/2006/main">
  <p:tag name="NUM" val="3"/>
</p:tagLst>
</file>

<file path=ppt/tags/tag1441.xml><?xml version="1.0" encoding="utf-8"?>
<p:tagLst xmlns:a="http://schemas.openxmlformats.org/drawingml/2006/main" xmlns:r="http://schemas.openxmlformats.org/officeDocument/2006/relationships" xmlns:p="http://schemas.openxmlformats.org/presentationml/2006/main">
  <p:tag name="NUM" val="4"/>
</p:tagLst>
</file>

<file path=ppt/tags/tag1442.xml><?xml version="1.0" encoding="utf-8"?>
<p:tagLst xmlns:a="http://schemas.openxmlformats.org/drawingml/2006/main" xmlns:r="http://schemas.openxmlformats.org/officeDocument/2006/relationships" xmlns:p="http://schemas.openxmlformats.org/presentationml/2006/main">
  <p:tag name="NUM" val="5"/>
</p:tagLst>
</file>

<file path=ppt/tags/tag1443.xml><?xml version="1.0" encoding="utf-8"?>
<p:tagLst xmlns:a="http://schemas.openxmlformats.org/drawingml/2006/main" xmlns:r="http://schemas.openxmlformats.org/officeDocument/2006/relationships" xmlns:p="http://schemas.openxmlformats.org/presentationml/2006/main">
  <p:tag name="NUM" val="6"/>
</p:tagLst>
</file>

<file path=ppt/tags/tag1444.xml><?xml version="1.0" encoding="utf-8"?>
<p:tagLst xmlns:a="http://schemas.openxmlformats.org/drawingml/2006/main" xmlns:r="http://schemas.openxmlformats.org/officeDocument/2006/relationships" xmlns:p="http://schemas.openxmlformats.org/presentationml/2006/main">
  <p:tag name="NUM" val="1"/>
</p:tagLst>
</file>

<file path=ppt/tags/tag1445.xml><?xml version="1.0" encoding="utf-8"?>
<p:tagLst xmlns:a="http://schemas.openxmlformats.org/drawingml/2006/main" xmlns:r="http://schemas.openxmlformats.org/officeDocument/2006/relationships" xmlns:p="http://schemas.openxmlformats.org/presentationml/2006/main">
  <p:tag name="NUM" val="2"/>
</p:tagLst>
</file>

<file path=ppt/tags/tag1446.xml><?xml version="1.0" encoding="utf-8"?>
<p:tagLst xmlns:a="http://schemas.openxmlformats.org/drawingml/2006/main" xmlns:r="http://schemas.openxmlformats.org/officeDocument/2006/relationships" xmlns:p="http://schemas.openxmlformats.org/presentationml/2006/main">
  <p:tag name="NUM" val="3"/>
</p:tagLst>
</file>

<file path=ppt/tags/tag1447.xml><?xml version="1.0" encoding="utf-8"?>
<p:tagLst xmlns:a="http://schemas.openxmlformats.org/drawingml/2006/main" xmlns:r="http://schemas.openxmlformats.org/officeDocument/2006/relationships" xmlns:p="http://schemas.openxmlformats.org/presentationml/2006/main">
  <p:tag name="NUM" val="4"/>
</p:tagLst>
</file>

<file path=ppt/tags/tag1448.xml><?xml version="1.0" encoding="utf-8"?>
<p:tagLst xmlns:a="http://schemas.openxmlformats.org/drawingml/2006/main" xmlns:r="http://schemas.openxmlformats.org/officeDocument/2006/relationships" xmlns:p="http://schemas.openxmlformats.org/presentationml/2006/main">
  <p:tag name="NUM" val="5"/>
</p:tagLst>
</file>

<file path=ppt/tags/tag1449.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19"/>
</p:tagLst>
</file>

<file path=ppt/tags/tag1450.xml><?xml version="1.0" encoding="utf-8"?>
<p:tagLst xmlns:a="http://schemas.openxmlformats.org/drawingml/2006/main" xmlns:r="http://schemas.openxmlformats.org/officeDocument/2006/relationships" xmlns:p="http://schemas.openxmlformats.org/presentationml/2006/main">
  <p:tag name="NUM" val="7"/>
</p:tagLst>
</file>

<file path=ppt/tags/tag1451.xml><?xml version="1.0" encoding="utf-8"?>
<p:tagLst xmlns:a="http://schemas.openxmlformats.org/drawingml/2006/main" xmlns:r="http://schemas.openxmlformats.org/officeDocument/2006/relationships" xmlns:p="http://schemas.openxmlformats.org/presentationml/2006/main">
  <p:tag name="NUM" val="8"/>
</p:tagLst>
</file>

<file path=ppt/tags/tag1452.xml><?xml version="1.0" encoding="utf-8"?>
<p:tagLst xmlns:a="http://schemas.openxmlformats.org/drawingml/2006/main" xmlns:r="http://schemas.openxmlformats.org/officeDocument/2006/relationships" xmlns:p="http://schemas.openxmlformats.org/presentationml/2006/main">
  <p:tag name="NUM" val="9"/>
</p:tagLst>
</file>

<file path=ppt/tags/tag1453.xml><?xml version="1.0" encoding="utf-8"?>
<p:tagLst xmlns:a="http://schemas.openxmlformats.org/drawingml/2006/main" xmlns:r="http://schemas.openxmlformats.org/officeDocument/2006/relationships" xmlns:p="http://schemas.openxmlformats.org/presentationml/2006/main">
  <p:tag name="NUM" val="10"/>
</p:tagLst>
</file>

<file path=ppt/tags/tag1454.xml><?xml version="1.0" encoding="utf-8"?>
<p:tagLst xmlns:a="http://schemas.openxmlformats.org/drawingml/2006/main" xmlns:r="http://schemas.openxmlformats.org/officeDocument/2006/relationships" xmlns:p="http://schemas.openxmlformats.org/presentationml/2006/main">
  <p:tag name="NUM" val="11"/>
</p:tagLst>
</file>

<file path=ppt/tags/tag1455.xml><?xml version="1.0" encoding="utf-8"?>
<p:tagLst xmlns:a="http://schemas.openxmlformats.org/drawingml/2006/main" xmlns:r="http://schemas.openxmlformats.org/officeDocument/2006/relationships" xmlns:p="http://schemas.openxmlformats.org/presentationml/2006/main">
  <p:tag name="NUM" val="12"/>
</p:tagLst>
</file>

<file path=ppt/tags/tag1456.xml><?xml version="1.0" encoding="utf-8"?>
<p:tagLst xmlns:a="http://schemas.openxmlformats.org/drawingml/2006/main" xmlns:r="http://schemas.openxmlformats.org/officeDocument/2006/relationships" xmlns:p="http://schemas.openxmlformats.org/presentationml/2006/main">
  <p:tag name="NUM" val="13"/>
</p:tagLst>
</file>

<file path=ppt/tags/tag1457.xml><?xml version="1.0" encoding="utf-8"?>
<p:tagLst xmlns:a="http://schemas.openxmlformats.org/drawingml/2006/main" xmlns:r="http://schemas.openxmlformats.org/officeDocument/2006/relationships" xmlns:p="http://schemas.openxmlformats.org/presentationml/2006/main">
  <p:tag name="NUM" val="14"/>
</p:tagLst>
</file>

<file path=ppt/tags/tag1458.xml><?xml version="1.0" encoding="utf-8"?>
<p:tagLst xmlns:a="http://schemas.openxmlformats.org/drawingml/2006/main" xmlns:r="http://schemas.openxmlformats.org/officeDocument/2006/relationships" xmlns:p="http://schemas.openxmlformats.org/presentationml/2006/main">
  <p:tag name="NUM" val="15"/>
</p:tagLst>
</file>

<file path=ppt/tags/tag1459.xml><?xml version="1.0" encoding="utf-8"?>
<p:tagLst xmlns:a="http://schemas.openxmlformats.org/drawingml/2006/main" xmlns:r="http://schemas.openxmlformats.org/officeDocument/2006/relationships" xmlns:p="http://schemas.openxmlformats.org/presentationml/2006/main">
  <p:tag name="NUM" val="16"/>
</p:tagLst>
</file>

<file path=ppt/tags/tag146.xml><?xml version="1.0" encoding="utf-8"?>
<p:tagLst xmlns:a="http://schemas.openxmlformats.org/drawingml/2006/main" xmlns:r="http://schemas.openxmlformats.org/officeDocument/2006/relationships" xmlns:p="http://schemas.openxmlformats.org/presentationml/2006/main">
  <p:tag name="NUM" val="20"/>
</p:tagLst>
</file>

<file path=ppt/tags/tag1460.xml><?xml version="1.0" encoding="utf-8"?>
<p:tagLst xmlns:a="http://schemas.openxmlformats.org/drawingml/2006/main" xmlns:r="http://schemas.openxmlformats.org/officeDocument/2006/relationships" xmlns:p="http://schemas.openxmlformats.org/presentationml/2006/main">
  <p:tag name="NUM" val="17"/>
</p:tagLst>
</file>

<file path=ppt/tags/tag1461.xml><?xml version="1.0" encoding="utf-8"?>
<p:tagLst xmlns:a="http://schemas.openxmlformats.org/drawingml/2006/main" xmlns:r="http://schemas.openxmlformats.org/officeDocument/2006/relationships" xmlns:p="http://schemas.openxmlformats.org/presentationml/2006/main">
  <p:tag name="NUM" val="18"/>
</p:tagLst>
</file>

<file path=ppt/tags/tag1462.xml><?xml version="1.0" encoding="utf-8"?>
<p:tagLst xmlns:a="http://schemas.openxmlformats.org/drawingml/2006/main" xmlns:r="http://schemas.openxmlformats.org/officeDocument/2006/relationships" xmlns:p="http://schemas.openxmlformats.org/presentationml/2006/main">
  <p:tag name="NUM" val="19"/>
</p:tagLst>
</file>

<file path=ppt/tags/tag1463.xml><?xml version="1.0" encoding="utf-8"?>
<p:tagLst xmlns:a="http://schemas.openxmlformats.org/drawingml/2006/main" xmlns:r="http://schemas.openxmlformats.org/officeDocument/2006/relationships" xmlns:p="http://schemas.openxmlformats.org/presentationml/2006/main">
  <p:tag name="NUM" val="20"/>
</p:tagLst>
</file>

<file path=ppt/tags/tag1464.xml><?xml version="1.0" encoding="utf-8"?>
<p:tagLst xmlns:a="http://schemas.openxmlformats.org/drawingml/2006/main" xmlns:r="http://schemas.openxmlformats.org/officeDocument/2006/relationships" xmlns:p="http://schemas.openxmlformats.org/presentationml/2006/main">
  <p:tag name="NUM" val="21"/>
</p:tagLst>
</file>

<file path=ppt/tags/tag1465.xml><?xml version="1.0" encoding="utf-8"?>
<p:tagLst xmlns:a="http://schemas.openxmlformats.org/drawingml/2006/main" xmlns:r="http://schemas.openxmlformats.org/officeDocument/2006/relationships" xmlns:p="http://schemas.openxmlformats.org/presentationml/2006/main">
  <p:tag name="NUM" val="22"/>
</p:tagLst>
</file>

<file path=ppt/tags/tag1466.xml><?xml version="1.0" encoding="utf-8"?>
<p:tagLst xmlns:a="http://schemas.openxmlformats.org/drawingml/2006/main" xmlns:r="http://schemas.openxmlformats.org/officeDocument/2006/relationships" xmlns:p="http://schemas.openxmlformats.org/presentationml/2006/main">
  <p:tag name="NUM" val="23"/>
</p:tagLst>
</file>

<file path=ppt/tags/tag1467.xml><?xml version="1.0" encoding="utf-8"?>
<p:tagLst xmlns:a="http://schemas.openxmlformats.org/drawingml/2006/main" xmlns:r="http://schemas.openxmlformats.org/officeDocument/2006/relationships" xmlns:p="http://schemas.openxmlformats.org/presentationml/2006/main">
  <p:tag name="NUM" val="24"/>
</p:tagLst>
</file>

<file path=ppt/tags/tag1468.xml><?xml version="1.0" encoding="utf-8"?>
<p:tagLst xmlns:a="http://schemas.openxmlformats.org/drawingml/2006/main" xmlns:r="http://schemas.openxmlformats.org/officeDocument/2006/relationships" xmlns:p="http://schemas.openxmlformats.org/presentationml/2006/main">
  <p:tag name="NUM" val="25"/>
</p:tagLst>
</file>

<file path=ppt/tags/tag1469.xml><?xml version="1.0" encoding="utf-8"?>
<p:tagLst xmlns:a="http://schemas.openxmlformats.org/drawingml/2006/main" xmlns:r="http://schemas.openxmlformats.org/officeDocument/2006/relationships" xmlns:p="http://schemas.openxmlformats.org/presentationml/2006/main">
  <p:tag name="NUM" val="26"/>
</p:tagLst>
</file>

<file path=ppt/tags/tag147.xml><?xml version="1.0" encoding="utf-8"?>
<p:tagLst xmlns:a="http://schemas.openxmlformats.org/drawingml/2006/main" xmlns:r="http://schemas.openxmlformats.org/officeDocument/2006/relationships" xmlns:p="http://schemas.openxmlformats.org/presentationml/2006/main">
  <p:tag name="NUM" val="21"/>
</p:tagLst>
</file>

<file path=ppt/tags/tag1470.xml><?xml version="1.0" encoding="utf-8"?>
<p:tagLst xmlns:a="http://schemas.openxmlformats.org/drawingml/2006/main" xmlns:r="http://schemas.openxmlformats.org/officeDocument/2006/relationships" xmlns:p="http://schemas.openxmlformats.org/presentationml/2006/main">
  <p:tag name="NUM" val="27"/>
</p:tagLst>
</file>

<file path=ppt/tags/tag1471.xml><?xml version="1.0" encoding="utf-8"?>
<p:tagLst xmlns:a="http://schemas.openxmlformats.org/drawingml/2006/main" xmlns:r="http://schemas.openxmlformats.org/officeDocument/2006/relationships" xmlns:p="http://schemas.openxmlformats.org/presentationml/2006/main">
  <p:tag name="NUM" val="28"/>
</p:tagLst>
</file>

<file path=ppt/tags/tag1472.xml><?xml version="1.0" encoding="utf-8"?>
<p:tagLst xmlns:a="http://schemas.openxmlformats.org/drawingml/2006/main" xmlns:r="http://schemas.openxmlformats.org/officeDocument/2006/relationships" xmlns:p="http://schemas.openxmlformats.org/presentationml/2006/main">
  <p:tag name="NUM" val="29"/>
</p:tagLst>
</file>

<file path=ppt/tags/tag1473.xml><?xml version="1.0" encoding="utf-8"?>
<p:tagLst xmlns:a="http://schemas.openxmlformats.org/drawingml/2006/main" xmlns:r="http://schemas.openxmlformats.org/officeDocument/2006/relationships" xmlns:p="http://schemas.openxmlformats.org/presentationml/2006/main">
  <p:tag name="NUM" val="30"/>
</p:tagLst>
</file>

<file path=ppt/tags/tag1474.xml><?xml version="1.0" encoding="utf-8"?>
<p:tagLst xmlns:a="http://schemas.openxmlformats.org/drawingml/2006/main" xmlns:r="http://schemas.openxmlformats.org/officeDocument/2006/relationships" xmlns:p="http://schemas.openxmlformats.org/presentationml/2006/main">
  <p:tag name="NUM" val="31"/>
</p:tagLst>
</file>

<file path=ppt/tags/tag1475.xml><?xml version="1.0" encoding="utf-8"?>
<p:tagLst xmlns:a="http://schemas.openxmlformats.org/drawingml/2006/main" xmlns:r="http://schemas.openxmlformats.org/officeDocument/2006/relationships" xmlns:p="http://schemas.openxmlformats.org/presentationml/2006/main">
  <p:tag name="NUM" val="32"/>
</p:tagLst>
</file>

<file path=ppt/tags/tag1476.xml><?xml version="1.0" encoding="utf-8"?>
<p:tagLst xmlns:a="http://schemas.openxmlformats.org/drawingml/2006/main" xmlns:r="http://schemas.openxmlformats.org/officeDocument/2006/relationships" xmlns:p="http://schemas.openxmlformats.org/presentationml/2006/main">
  <p:tag name="NUM" val="33"/>
</p:tagLst>
</file>

<file path=ppt/tags/tag1477.xml><?xml version="1.0" encoding="utf-8"?>
<p:tagLst xmlns:a="http://schemas.openxmlformats.org/drawingml/2006/main" xmlns:r="http://schemas.openxmlformats.org/officeDocument/2006/relationships" xmlns:p="http://schemas.openxmlformats.org/presentationml/2006/main">
  <p:tag name="NUM" val="34"/>
</p:tagLst>
</file>

<file path=ppt/tags/tag1478.xml><?xml version="1.0" encoding="utf-8"?>
<p:tagLst xmlns:a="http://schemas.openxmlformats.org/drawingml/2006/main" xmlns:r="http://schemas.openxmlformats.org/officeDocument/2006/relationships" xmlns:p="http://schemas.openxmlformats.org/presentationml/2006/main">
  <p:tag name="NUM" val="35"/>
</p:tagLst>
</file>

<file path=ppt/tags/tag1479.xml><?xml version="1.0" encoding="utf-8"?>
<p:tagLst xmlns:a="http://schemas.openxmlformats.org/drawingml/2006/main" xmlns:r="http://schemas.openxmlformats.org/officeDocument/2006/relationships" xmlns:p="http://schemas.openxmlformats.org/presentationml/2006/main">
  <p:tag name="NUM" val="36"/>
</p:tagLst>
</file>

<file path=ppt/tags/tag148.xml><?xml version="1.0" encoding="utf-8"?>
<p:tagLst xmlns:a="http://schemas.openxmlformats.org/drawingml/2006/main" xmlns:r="http://schemas.openxmlformats.org/officeDocument/2006/relationships" xmlns:p="http://schemas.openxmlformats.org/presentationml/2006/main">
  <p:tag name="NUM" val="22"/>
</p:tagLst>
</file>

<file path=ppt/tags/tag1480.xml><?xml version="1.0" encoding="utf-8"?>
<p:tagLst xmlns:a="http://schemas.openxmlformats.org/drawingml/2006/main" xmlns:r="http://schemas.openxmlformats.org/officeDocument/2006/relationships" xmlns:p="http://schemas.openxmlformats.org/presentationml/2006/main">
  <p:tag name="NUM" val="37"/>
</p:tagLst>
</file>

<file path=ppt/tags/tag1481.xml><?xml version="1.0" encoding="utf-8"?>
<p:tagLst xmlns:a="http://schemas.openxmlformats.org/drawingml/2006/main" xmlns:r="http://schemas.openxmlformats.org/officeDocument/2006/relationships" xmlns:p="http://schemas.openxmlformats.org/presentationml/2006/main">
  <p:tag name="NUM" val="38"/>
</p:tagLst>
</file>

<file path=ppt/tags/tag1482.xml><?xml version="1.0" encoding="utf-8"?>
<p:tagLst xmlns:a="http://schemas.openxmlformats.org/drawingml/2006/main" xmlns:r="http://schemas.openxmlformats.org/officeDocument/2006/relationships" xmlns:p="http://schemas.openxmlformats.org/presentationml/2006/main">
  <p:tag name="NUM" val="39"/>
</p:tagLst>
</file>

<file path=ppt/tags/tag1483.xml><?xml version="1.0" encoding="utf-8"?>
<p:tagLst xmlns:a="http://schemas.openxmlformats.org/drawingml/2006/main" xmlns:r="http://schemas.openxmlformats.org/officeDocument/2006/relationships" xmlns:p="http://schemas.openxmlformats.org/presentationml/2006/main">
  <p:tag name="NUM" val="40"/>
</p:tagLst>
</file>

<file path=ppt/tags/tag1484.xml><?xml version="1.0" encoding="utf-8"?>
<p:tagLst xmlns:a="http://schemas.openxmlformats.org/drawingml/2006/main" xmlns:r="http://schemas.openxmlformats.org/officeDocument/2006/relationships" xmlns:p="http://schemas.openxmlformats.org/presentationml/2006/main">
  <p:tag name="NUM" val="1"/>
</p:tagLst>
</file>

<file path=ppt/tags/tag1485.xml><?xml version="1.0" encoding="utf-8"?>
<p:tagLst xmlns:a="http://schemas.openxmlformats.org/drawingml/2006/main" xmlns:r="http://schemas.openxmlformats.org/officeDocument/2006/relationships" xmlns:p="http://schemas.openxmlformats.org/presentationml/2006/main">
  <p:tag name="NUM" val="2"/>
</p:tagLst>
</file>

<file path=ppt/tags/tag1486.xml><?xml version="1.0" encoding="utf-8"?>
<p:tagLst xmlns:a="http://schemas.openxmlformats.org/drawingml/2006/main" xmlns:r="http://schemas.openxmlformats.org/officeDocument/2006/relationships" xmlns:p="http://schemas.openxmlformats.org/presentationml/2006/main">
  <p:tag name="NUM" val="3"/>
</p:tagLst>
</file>

<file path=ppt/tags/tag1487.xml><?xml version="1.0" encoding="utf-8"?>
<p:tagLst xmlns:a="http://schemas.openxmlformats.org/drawingml/2006/main" xmlns:r="http://schemas.openxmlformats.org/officeDocument/2006/relationships" xmlns:p="http://schemas.openxmlformats.org/presentationml/2006/main">
  <p:tag name="NUM" val="4"/>
</p:tagLst>
</file>

<file path=ppt/tags/tag1488.xml><?xml version="1.0" encoding="utf-8"?>
<p:tagLst xmlns:a="http://schemas.openxmlformats.org/drawingml/2006/main" xmlns:r="http://schemas.openxmlformats.org/officeDocument/2006/relationships" xmlns:p="http://schemas.openxmlformats.org/presentationml/2006/main">
  <p:tag name="NUM" val="5"/>
</p:tagLst>
</file>

<file path=ppt/tags/tag1489.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23"/>
</p:tagLst>
</file>

<file path=ppt/tags/tag1490.xml><?xml version="1.0" encoding="utf-8"?>
<p:tagLst xmlns:a="http://schemas.openxmlformats.org/drawingml/2006/main" xmlns:r="http://schemas.openxmlformats.org/officeDocument/2006/relationships" xmlns:p="http://schemas.openxmlformats.org/presentationml/2006/main">
  <p:tag name="NUM" val="1"/>
</p:tagLst>
</file>

<file path=ppt/tags/tag1491.xml><?xml version="1.0" encoding="utf-8"?>
<p:tagLst xmlns:a="http://schemas.openxmlformats.org/drawingml/2006/main" xmlns:r="http://schemas.openxmlformats.org/officeDocument/2006/relationships" xmlns:p="http://schemas.openxmlformats.org/presentationml/2006/main">
  <p:tag name="NUM" val="2"/>
</p:tagLst>
</file>

<file path=ppt/tags/tag1492.xml><?xml version="1.0" encoding="utf-8"?>
<p:tagLst xmlns:a="http://schemas.openxmlformats.org/drawingml/2006/main" xmlns:r="http://schemas.openxmlformats.org/officeDocument/2006/relationships" xmlns:p="http://schemas.openxmlformats.org/presentationml/2006/main">
  <p:tag name="NUM" val="3"/>
</p:tagLst>
</file>

<file path=ppt/tags/tag1493.xml><?xml version="1.0" encoding="utf-8"?>
<p:tagLst xmlns:a="http://schemas.openxmlformats.org/drawingml/2006/main" xmlns:r="http://schemas.openxmlformats.org/officeDocument/2006/relationships" xmlns:p="http://schemas.openxmlformats.org/presentationml/2006/main">
  <p:tag name="NUM" val="4"/>
</p:tagLst>
</file>

<file path=ppt/tags/tag1494.xml><?xml version="1.0" encoding="utf-8"?>
<p:tagLst xmlns:a="http://schemas.openxmlformats.org/drawingml/2006/main" xmlns:r="http://schemas.openxmlformats.org/officeDocument/2006/relationships" xmlns:p="http://schemas.openxmlformats.org/presentationml/2006/main">
  <p:tag name="NUM" val="5"/>
</p:tagLst>
</file>

<file path=ppt/tags/tag1495.xml><?xml version="1.0" encoding="utf-8"?>
<p:tagLst xmlns:a="http://schemas.openxmlformats.org/drawingml/2006/main" xmlns:r="http://schemas.openxmlformats.org/officeDocument/2006/relationships" xmlns:p="http://schemas.openxmlformats.org/presentationml/2006/main">
  <p:tag name="NUM" val="6"/>
</p:tagLst>
</file>

<file path=ppt/tags/tag1496.xml><?xml version="1.0" encoding="utf-8"?>
<p:tagLst xmlns:a="http://schemas.openxmlformats.org/drawingml/2006/main" xmlns:r="http://schemas.openxmlformats.org/officeDocument/2006/relationships" xmlns:p="http://schemas.openxmlformats.org/presentationml/2006/main">
  <p:tag name="NUM" val="7"/>
</p:tagLst>
</file>

<file path=ppt/tags/tag1497.xml><?xml version="1.0" encoding="utf-8"?>
<p:tagLst xmlns:a="http://schemas.openxmlformats.org/drawingml/2006/main" xmlns:r="http://schemas.openxmlformats.org/officeDocument/2006/relationships" xmlns:p="http://schemas.openxmlformats.org/presentationml/2006/main">
  <p:tag name="NUM" val="8"/>
</p:tagLst>
</file>

<file path=ppt/tags/tag1498.xml><?xml version="1.0" encoding="utf-8"?>
<p:tagLst xmlns:a="http://schemas.openxmlformats.org/drawingml/2006/main" xmlns:r="http://schemas.openxmlformats.org/officeDocument/2006/relationships" xmlns:p="http://schemas.openxmlformats.org/presentationml/2006/main">
  <p:tag name="NUM" val="9"/>
</p:tagLst>
</file>

<file path=ppt/tags/tag149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4"/>
</p:tagLst>
</file>

<file path=ppt/tags/tag1500.xml><?xml version="1.0" encoding="utf-8"?>
<p:tagLst xmlns:a="http://schemas.openxmlformats.org/drawingml/2006/main" xmlns:r="http://schemas.openxmlformats.org/officeDocument/2006/relationships" xmlns:p="http://schemas.openxmlformats.org/presentationml/2006/main">
  <p:tag name="NUM" val="11"/>
</p:tagLst>
</file>

<file path=ppt/tags/tag1501.xml><?xml version="1.0" encoding="utf-8"?>
<p:tagLst xmlns:a="http://schemas.openxmlformats.org/drawingml/2006/main" xmlns:r="http://schemas.openxmlformats.org/officeDocument/2006/relationships" xmlns:p="http://schemas.openxmlformats.org/presentationml/2006/main">
  <p:tag name="NUM" val="12"/>
</p:tagLst>
</file>

<file path=ppt/tags/tag1502.xml><?xml version="1.0" encoding="utf-8"?>
<p:tagLst xmlns:a="http://schemas.openxmlformats.org/drawingml/2006/main" xmlns:r="http://schemas.openxmlformats.org/officeDocument/2006/relationships" xmlns:p="http://schemas.openxmlformats.org/presentationml/2006/main">
  <p:tag name="NUM" val="13"/>
</p:tagLst>
</file>

<file path=ppt/tags/tag1503.xml><?xml version="1.0" encoding="utf-8"?>
<p:tagLst xmlns:a="http://schemas.openxmlformats.org/drawingml/2006/main" xmlns:r="http://schemas.openxmlformats.org/officeDocument/2006/relationships" xmlns:p="http://schemas.openxmlformats.org/presentationml/2006/main">
  <p:tag name="NUM" val="14"/>
</p:tagLst>
</file>

<file path=ppt/tags/tag1504.xml><?xml version="1.0" encoding="utf-8"?>
<p:tagLst xmlns:a="http://schemas.openxmlformats.org/drawingml/2006/main" xmlns:r="http://schemas.openxmlformats.org/officeDocument/2006/relationships" xmlns:p="http://schemas.openxmlformats.org/presentationml/2006/main">
  <p:tag name="NUM" val="15"/>
</p:tagLst>
</file>

<file path=ppt/tags/tag1505.xml><?xml version="1.0" encoding="utf-8"?>
<p:tagLst xmlns:a="http://schemas.openxmlformats.org/drawingml/2006/main" xmlns:r="http://schemas.openxmlformats.org/officeDocument/2006/relationships" xmlns:p="http://schemas.openxmlformats.org/presentationml/2006/main">
  <p:tag name="NUM" val="16"/>
</p:tagLst>
</file>

<file path=ppt/tags/tag1506.xml><?xml version="1.0" encoding="utf-8"?>
<p:tagLst xmlns:a="http://schemas.openxmlformats.org/drawingml/2006/main" xmlns:r="http://schemas.openxmlformats.org/officeDocument/2006/relationships" xmlns:p="http://schemas.openxmlformats.org/presentationml/2006/main">
  <p:tag name="NUM" val="17"/>
</p:tagLst>
</file>

<file path=ppt/tags/tag1507.xml><?xml version="1.0" encoding="utf-8"?>
<p:tagLst xmlns:a="http://schemas.openxmlformats.org/drawingml/2006/main" xmlns:r="http://schemas.openxmlformats.org/officeDocument/2006/relationships" xmlns:p="http://schemas.openxmlformats.org/presentationml/2006/main">
  <p:tag name="NUM" val="18"/>
</p:tagLst>
</file>

<file path=ppt/tags/tag1508.xml><?xml version="1.0" encoding="utf-8"?>
<p:tagLst xmlns:a="http://schemas.openxmlformats.org/drawingml/2006/main" xmlns:r="http://schemas.openxmlformats.org/officeDocument/2006/relationships" xmlns:p="http://schemas.openxmlformats.org/presentationml/2006/main">
  <p:tag name="NUM" val="19"/>
</p:tagLst>
</file>

<file path=ppt/tags/tag1509.xml><?xml version="1.0" encoding="utf-8"?>
<p:tagLst xmlns:a="http://schemas.openxmlformats.org/drawingml/2006/main" xmlns:r="http://schemas.openxmlformats.org/officeDocument/2006/relationships" xmlns:p="http://schemas.openxmlformats.org/presentationml/2006/main">
  <p:tag name="NUM" val="20"/>
</p:tagLst>
</file>

<file path=ppt/tags/tag151.xml><?xml version="1.0" encoding="utf-8"?>
<p:tagLst xmlns:a="http://schemas.openxmlformats.org/drawingml/2006/main" xmlns:r="http://schemas.openxmlformats.org/officeDocument/2006/relationships" xmlns:p="http://schemas.openxmlformats.org/presentationml/2006/main">
  <p:tag name="NUM" val="25"/>
</p:tagLst>
</file>

<file path=ppt/tags/tag1510.xml><?xml version="1.0" encoding="utf-8"?>
<p:tagLst xmlns:a="http://schemas.openxmlformats.org/drawingml/2006/main" xmlns:r="http://schemas.openxmlformats.org/officeDocument/2006/relationships" xmlns:p="http://schemas.openxmlformats.org/presentationml/2006/main">
  <p:tag name="NUM" val="21"/>
</p:tagLst>
</file>

<file path=ppt/tags/tag1511.xml><?xml version="1.0" encoding="utf-8"?>
<p:tagLst xmlns:a="http://schemas.openxmlformats.org/drawingml/2006/main" xmlns:r="http://schemas.openxmlformats.org/officeDocument/2006/relationships" xmlns:p="http://schemas.openxmlformats.org/presentationml/2006/main">
  <p:tag name="NUM" val="22"/>
</p:tagLst>
</file>

<file path=ppt/tags/tag1512.xml><?xml version="1.0" encoding="utf-8"?>
<p:tagLst xmlns:a="http://schemas.openxmlformats.org/drawingml/2006/main" xmlns:r="http://schemas.openxmlformats.org/officeDocument/2006/relationships" xmlns:p="http://schemas.openxmlformats.org/presentationml/2006/main">
  <p:tag name="NUM" val="23"/>
</p:tagLst>
</file>

<file path=ppt/tags/tag1513.xml><?xml version="1.0" encoding="utf-8"?>
<p:tagLst xmlns:a="http://schemas.openxmlformats.org/drawingml/2006/main" xmlns:r="http://schemas.openxmlformats.org/officeDocument/2006/relationships" xmlns:p="http://schemas.openxmlformats.org/presentationml/2006/main">
  <p:tag name="NUM" val="24"/>
</p:tagLst>
</file>

<file path=ppt/tags/tag1514.xml><?xml version="1.0" encoding="utf-8"?>
<p:tagLst xmlns:a="http://schemas.openxmlformats.org/drawingml/2006/main" xmlns:r="http://schemas.openxmlformats.org/officeDocument/2006/relationships" xmlns:p="http://schemas.openxmlformats.org/presentationml/2006/main">
  <p:tag name="NUM" val="25"/>
</p:tagLst>
</file>

<file path=ppt/tags/tag1515.xml><?xml version="1.0" encoding="utf-8"?>
<p:tagLst xmlns:a="http://schemas.openxmlformats.org/drawingml/2006/main" xmlns:r="http://schemas.openxmlformats.org/officeDocument/2006/relationships" xmlns:p="http://schemas.openxmlformats.org/presentationml/2006/main">
  <p:tag name="NUM" val="26"/>
</p:tagLst>
</file>

<file path=ppt/tags/tag1516.xml><?xml version="1.0" encoding="utf-8"?>
<p:tagLst xmlns:a="http://schemas.openxmlformats.org/drawingml/2006/main" xmlns:r="http://schemas.openxmlformats.org/officeDocument/2006/relationships" xmlns:p="http://schemas.openxmlformats.org/presentationml/2006/main">
  <p:tag name="NUM" val="27"/>
</p:tagLst>
</file>

<file path=ppt/tags/tag1517.xml><?xml version="1.0" encoding="utf-8"?>
<p:tagLst xmlns:a="http://schemas.openxmlformats.org/drawingml/2006/main" xmlns:r="http://schemas.openxmlformats.org/officeDocument/2006/relationships" xmlns:p="http://schemas.openxmlformats.org/presentationml/2006/main">
  <p:tag name="NUM" val="28"/>
</p:tagLst>
</file>

<file path=ppt/tags/tag1518.xml><?xml version="1.0" encoding="utf-8"?>
<p:tagLst xmlns:a="http://schemas.openxmlformats.org/drawingml/2006/main" xmlns:r="http://schemas.openxmlformats.org/officeDocument/2006/relationships" xmlns:p="http://schemas.openxmlformats.org/presentationml/2006/main">
  <p:tag name="NUM" val="29"/>
</p:tagLst>
</file>

<file path=ppt/tags/tag1519.xml><?xml version="1.0" encoding="utf-8"?>
<p:tagLst xmlns:a="http://schemas.openxmlformats.org/drawingml/2006/main" xmlns:r="http://schemas.openxmlformats.org/officeDocument/2006/relationships" xmlns:p="http://schemas.openxmlformats.org/presentationml/2006/main">
  <p:tag name="NUM" val="30"/>
</p:tagLst>
</file>

<file path=ppt/tags/tag152.xml><?xml version="1.0" encoding="utf-8"?>
<p:tagLst xmlns:a="http://schemas.openxmlformats.org/drawingml/2006/main" xmlns:r="http://schemas.openxmlformats.org/officeDocument/2006/relationships" xmlns:p="http://schemas.openxmlformats.org/presentationml/2006/main">
  <p:tag name="NUM" val="26"/>
</p:tagLst>
</file>

<file path=ppt/tags/tag1520.xml><?xml version="1.0" encoding="utf-8"?>
<p:tagLst xmlns:a="http://schemas.openxmlformats.org/drawingml/2006/main" xmlns:r="http://schemas.openxmlformats.org/officeDocument/2006/relationships" xmlns:p="http://schemas.openxmlformats.org/presentationml/2006/main">
  <p:tag name="NUM" val="31"/>
</p:tagLst>
</file>

<file path=ppt/tags/tag1521.xml><?xml version="1.0" encoding="utf-8"?>
<p:tagLst xmlns:a="http://schemas.openxmlformats.org/drawingml/2006/main" xmlns:r="http://schemas.openxmlformats.org/officeDocument/2006/relationships" xmlns:p="http://schemas.openxmlformats.org/presentationml/2006/main">
  <p:tag name="NUM" val="32"/>
</p:tagLst>
</file>

<file path=ppt/tags/tag1522.xml><?xml version="1.0" encoding="utf-8"?>
<p:tagLst xmlns:a="http://schemas.openxmlformats.org/drawingml/2006/main" xmlns:r="http://schemas.openxmlformats.org/officeDocument/2006/relationships" xmlns:p="http://schemas.openxmlformats.org/presentationml/2006/main">
  <p:tag name="NUM" val="33"/>
</p:tagLst>
</file>

<file path=ppt/tags/tag1523.xml><?xml version="1.0" encoding="utf-8"?>
<p:tagLst xmlns:a="http://schemas.openxmlformats.org/drawingml/2006/main" xmlns:r="http://schemas.openxmlformats.org/officeDocument/2006/relationships" xmlns:p="http://schemas.openxmlformats.org/presentationml/2006/main">
  <p:tag name="NUM" val="34"/>
</p:tagLst>
</file>

<file path=ppt/tags/tag1524.xml><?xml version="1.0" encoding="utf-8"?>
<p:tagLst xmlns:a="http://schemas.openxmlformats.org/drawingml/2006/main" xmlns:r="http://schemas.openxmlformats.org/officeDocument/2006/relationships" xmlns:p="http://schemas.openxmlformats.org/presentationml/2006/main">
  <p:tag name="NUM" val="35"/>
</p:tagLst>
</file>

<file path=ppt/tags/tag1525.xml><?xml version="1.0" encoding="utf-8"?>
<p:tagLst xmlns:a="http://schemas.openxmlformats.org/drawingml/2006/main" xmlns:r="http://schemas.openxmlformats.org/officeDocument/2006/relationships" xmlns:p="http://schemas.openxmlformats.org/presentationml/2006/main">
  <p:tag name="NUM" val="36"/>
</p:tagLst>
</file>

<file path=ppt/tags/tag1526.xml><?xml version="1.0" encoding="utf-8"?>
<p:tagLst xmlns:a="http://schemas.openxmlformats.org/drawingml/2006/main" xmlns:r="http://schemas.openxmlformats.org/officeDocument/2006/relationships" xmlns:p="http://schemas.openxmlformats.org/presentationml/2006/main">
  <p:tag name="NUM" val="37"/>
</p:tagLst>
</file>

<file path=ppt/tags/tag1527.xml><?xml version="1.0" encoding="utf-8"?>
<p:tagLst xmlns:a="http://schemas.openxmlformats.org/drawingml/2006/main" xmlns:r="http://schemas.openxmlformats.org/officeDocument/2006/relationships" xmlns:p="http://schemas.openxmlformats.org/presentationml/2006/main">
  <p:tag name="NUM" val="38"/>
</p:tagLst>
</file>

<file path=ppt/tags/tag1528.xml><?xml version="1.0" encoding="utf-8"?>
<p:tagLst xmlns:a="http://schemas.openxmlformats.org/drawingml/2006/main" xmlns:r="http://schemas.openxmlformats.org/officeDocument/2006/relationships" xmlns:p="http://schemas.openxmlformats.org/presentationml/2006/main">
  <p:tag name="NUM" val="39"/>
</p:tagLst>
</file>

<file path=ppt/tags/tag1529.xml><?xml version="1.0" encoding="utf-8"?>
<p:tagLst xmlns:a="http://schemas.openxmlformats.org/drawingml/2006/main" xmlns:r="http://schemas.openxmlformats.org/officeDocument/2006/relationships" xmlns:p="http://schemas.openxmlformats.org/presentationml/2006/main">
  <p:tag name="NUM" val="40"/>
</p:tagLst>
</file>

<file path=ppt/tags/tag153.xml><?xml version="1.0" encoding="utf-8"?>
<p:tagLst xmlns:a="http://schemas.openxmlformats.org/drawingml/2006/main" xmlns:r="http://schemas.openxmlformats.org/officeDocument/2006/relationships" xmlns:p="http://schemas.openxmlformats.org/presentationml/2006/main">
  <p:tag name="NUM" val="27"/>
</p:tagLst>
</file>

<file path=ppt/tags/tag1530.xml><?xml version="1.0" encoding="utf-8"?>
<p:tagLst xmlns:a="http://schemas.openxmlformats.org/drawingml/2006/main" xmlns:r="http://schemas.openxmlformats.org/officeDocument/2006/relationships" xmlns:p="http://schemas.openxmlformats.org/presentationml/2006/main">
  <p:tag name="NUM" val="41"/>
</p:tagLst>
</file>

<file path=ppt/tags/tag1531.xml><?xml version="1.0" encoding="utf-8"?>
<p:tagLst xmlns:a="http://schemas.openxmlformats.org/drawingml/2006/main" xmlns:r="http://schemas.openxmlformats.org/officeDocument/2006/relationships" xmlns:p="http://schemas.openxmlformats.org/presentationml/2006/main">
  <p:tag name="NUM" val="42"/>
</p:tagLst>
</file>

<file path=ppt/tags/tag1532.xml><?xml version="1.0" encoding="utf-8"?>
<p:tagLst xmlns:a="http://schemas.openxmlformats.org/drawingml/2006/main" xmlns:r="http://schemas.openxmlformats.org/officeDocument/2006/relationships" xmlns:p="http://schemas.openxmlformats.org/presentationml/2006/main">
  <p:tag name="NUM" val="43"/>
</p:tagLst>
</file>

<file path=ppt/tags/tag1533.xml><?xml version="1.0" encoding="utf-8"?>
<p:tagLst xmlns:a="http://schemas.openxmlformats.org/drawingml/2006/main" xmlns:r="http://schemas.openxmlformats.org/officeDocument/2006/relationships" xmlns:p="http://schemas.openxmlformats.org/presentationml/2006/main">
  <p:tag name="NUM" val="44"/>
</p:tagLst>
</file>

<file path=ppt/tags/tag1534.xml><?xml version="1.0" encoding="utf-8"?>
<p:tagLst xmlns:a="http://schemas.openxmlformats.org/drawingml/2006/main" xmlns:r="http://schemas.openxmlformats.org/officeDocument/2006/relationships" xmlns:p="http://schemas.openxmlformats.org/presentationml/2006/main">
  <p:tag name="NUM" val="45"/>
</p:tagLst>
</file>

<file path=ppt/tags/tag1535.xml><?xml version="1.0" encoding="utf-8"?>
<p:tagLst xmlns:a="http://schemas.openxmlformats.org/drawingml/2006/main" xmlns:r="http://schemas.openxmlformats.org/officeDocument/2006/relationships" xmlns:p="http://schemas.openxmlformats.org/presentationml/2006/main">
  <p:tag name="NUM" val="46"/>
</p:tagLst>
</file>

<file path=ppt/tags/tag1536.xml><?xml version="1.0" encoding="utf-8"?>
<p:tagLst xmlns:a="http://schemas.openxmlformats.org/drawingml/2006/main" xmlns:r="http://schemas.openxmlformats.org/officeDocument/2006/relationships" xmlns:p="http://schemas.openxmlformats.org/presentationml/2006/main">
  <p:tag name="NUM" val="47"/>
</p:tagLst>
</file>

<file path=ppt/tags/tag1537.xml><?xml version="1.0" encoding="utf-8"?>
<p:tagLst xmlns:a="http://schemas.openxmlformats.org/drawingml/2006/main" xmlns:r="http://schemas.openxmlformats.org/officeDocument/2006/relationships" xmlns:p="http://schemas.openxmlformats.org/presentationml/2006/main">
  <p:tag name="NUM" val="48"/>
</p:tagLst>
</file>

<file path=ppt/tags/tag1538.xml><?xml version="1.0" encoding="utf-8"?>
<p:tagLst xmlns:a="http://schemas.openxmlformats.org/drawingml/2006/main" xmlns:r="http://schemas.openxmlformats.org/officeDocument/2006/relationships" xmlns:p="http://schemas.openxmlformats.org/presentationml/2006/main">
  <p:tag name="NUM" val="49"/>
</p:tagLst>
</file>

<file path=ppt/tags/tag1539.xml><?xml version="1.0" encoding="utf-8"?>
<p:tagLst xmlns:a="http://schemas.openxmlformats.org/drawingml/2006/main" xmlns:r="http://schemas.openxmlformats.org/officeDocument/2006/relationships" xmlns:p="http://schemas.openxmlformats.org/presentationml/2006/main">
  <p:tag name="NUM" val="50"/>
</p:tagLst>
</file>

<file path=ppt/tags/tag154.xml><?xml version="1.0" encoding="utf-8"?>
<p:tagLst xmlns:a="http://schemas.openxmlformats.org/drawingml/2006/main" xmlns:r="http://schemas.openxmlformats.org/officeDocument/2006/relationships" xmlns:p="http://schemas.openxmlformats.org/presentationml/2006/main">
  <p:tag name="NUM" val="28"/>
</p:tagLst>
</file>

<file path=ppt/tags/tag1540.xml><?xml version="1.0" encoding="utf-8"?>
<p:tagLst xmlns:a="http://schemas.openxmlformats.org/drawingml/2006/main" xmlns:r="http://schemas.openxmlformats.org/officeDocument/2006/relationships" xmlns:p="http://schemas.openxmlformats.org/presentationml/2006/main">
  <p:tag name="NUM" val="51"/>
</p:tagLst>
</file>

<file path=ppt/tags/tag1541.xml><?xml version="1.0" encoding="utf-8"?>
<p:tagLst xmlns:a="http://schemas.openxmlformats.org/drawingml/2006/main" xmlns:r="http://schemas.openxmlformats.org/officeDocument/2006/relationships" xmlns:p="http://schemas.openxmlformats.org/presentationml/2006/main">
  <p:tag name="NUM" val="52"/>
</p:tagLst>
</file>

<file path=ppt/tags/tag1542.xml><?xml version="1.0" encoding="utf-8"?>
<p:tagLst xmlns:a="http://schemas.openxmlformats.org/drawingml/2006/main" xmlns:r="http://schemas.openxmlformats.org/officeDocument/2006/relationships" xmlns:p="http://schemas.openxmlformats.org/presentationml/2006/main">
  <p:tag name="NUM" val="53"/>
</p:tagLst>
</file>

<file path=ppt/tags/tag1543.xml><?xml version="1.0" encoding="utf-8"?>
<p:tagLst xmlns:a="http://schemas.openxmlformats.org/drawingml/2006/main" xmlns:r="http://schemas.openxmlformats.org/officeDocument/2006/relationships" xmlns:p="http://schemas.openxmlformats.org/presentationml/2006/main">
  <p:tag name="NUM" val="54"/>
</p:tagLst>
</file>

<file path=ppt/tags/tag1544.xml><?xml version="1.0" encoding="utf-8"?>
<p:tagLst xmlns:a="http://schemas.openxmlformats.org/drawingml/2006/main" xmlns:r="http://schemas.openxmlformats.org/officeDocument/2006/relationships" xmlns:p="http://schemas.openxmlformats.org/presentationml/2006/main">
  <p:tag name="NUM" val="55"/>
</p:tagLst>
</file>

<file path=ppt/tags/tag1545.xml><?xml version="1.0" encoding="utf-8"?>
<p:tagLst xmlns:a="http://schemas.openxmlformats.org/drawingml/2006/main" xmlns:r="http://schemas.openxmlformats.org/officeDocument/2006/relationships" xmlns:p="http://schemas.openxmlformats.org/presentationml/2006/main">
  <p:tag name="NUM" val="56"/>
</p:tagLst>
</file>

<file path=ppt/tags/tag1546.xml><?xml version="1.0" encoding="utf-8"?>
<p:tagLst xmlns:a="http://schemas.openxmlformats.org/drawingml/2006/main" xmlns:r="http://schemas.openxmlformats.org/officeDocument/2006/relationships" xmlns:p="http://schemas.openxmlformats.org/presentationml/2006/main">
  <p:tag name="NUM" val="57"/>
</p:tagLst>
</file>

<file path=ppt/tags/tag1547.xml><?xml version="1.0" encoding="utf-8"?>
<p:tagLst xmlns:a="http://schemas.openxmlformats.org/drawingml/2006/main" xmlns:r="http://schemas.openxmlformats.org/officeDocument/2006/relationships" xmlns:p="http://schemas.openxmlformats.org/presentationml/2006/main">
  <p:tag name="NUM" val="58"/>
</p:tagLst>
</file>

<file path=ppt/tags/tag1548.xml><?xml version="1.0" encoding="utf-8"?>
<p:tagLst xmlns:a="http://schemas.openxmlformats.org/drawingml/2006/main" xmlns:r="http://schemas.openxmlformats.org/officeDocument/2006/relationships" xmlns:p="http://schemas.openxmlformats.org/presentationml/2006/main">
  <p:tag name="NUM" val="59"/>
</p:tagLst>
</file>

<file path=ppt/tags/tag1549.xml><?xml version="1.0" encoding="utf-8"?>
<p:tagLst xmlns:a="http://schemas.openxmlformats.org/drawingml/2006/main" xmlns:r="http://schemas.openxmlformats.org/officeDocument/2006/relationships" xmlns:p="http://schemas.openxmlformats.org/presentationml/2006/main">
  <p:tag name="NUM" val="60"/>
</p:tagLst>
</file>

<file path=ppt/tags/tag155.xml><?xml version="1.0" encoding="utf-8"?>
<p:tagLst xmlns:a="http://schemas.openxmlformats.org/drawingml/2006/main" xmlns:r="http://schemas.openxmlformats.org/officeDocument/2006/relationships" xmlns:p="http://schemas.openxmlformats.org/presentationml/2006/main">
  <p:tag name="NUM" val="29"/>
</p:tagLst>
</file>

<file path=ppt/tags/tag1550.xml><?xml version="1.0" encoding="utf-8"?>
<p:tagLst xmlns:a="http://schemas.openxmlformats.org/drawingml/2006/main" xmlns:r="http://schemas.openxmlformats.org/officeDocument/2006/relationships" xmlns:p="http://schemas.openxmlformats.org/presentationml/2006/main">
  <p:tag name="NUM" val="61"/>
</p:tagLst>
</file>

<file path=ppt/tags/tag1551.xml><?xml version="1.0" encoding="utf-8"?>
<p:tagLst xmlns:a="http://schemas.openxmlformats.org/drawingml/2006/main" xmlns:r="http://schemas.openxmlformats.org/officeDocument/2006/relationships" xmlns:p="http://schemas.openxmlformats.org/presentationml/2006/main">
  <p:tag name="NUM" val="62"/>
</p:tagLst>
</file>

<file path=ppt/tags/tag1552.xml><?xml version="1.0" encoding="utf-8"?>
<p:tagLst xmlns:a="http://schemas.openxmlformats.org/drawingml/2006/main" xmlns:r="http://schemas.openxmlformats.org/officeDocument/2006/relationships" xmlns:p="http://schemas.openxmlformats.org/presentationml/2006/main">
  <p:tag name="NUM" val="63"/>
</p:tagLst>
</file>

<file path=ppt/tags/tag1553.xml><?xml version="1.0" encoding="utf-8"?>
<p:tagLst xmlns:a="http://schemas.openxmlformats.org/drawingml/2006/main" xmlns:r="http://schemas.openxmlformats.org/officeDocument/2006/relationships" xmlns:p="http://schemas.openxmlformats.org/presentationml/2006/main">
  <p:tag name="NUM" val="64"/>
</p:tagLst>
</file>

<file path=ppt/tags/tag1554.xml><?xml version="1.0" encoding="utf-8"?>
<p:tagLst xmlns:a="http://schemas.openxmlformats.org/drawingml/2006/main" xmlns:r="http://schemas.openxmlformats.org/officeDocument/2006/relationships" xmlns:p="http://schemas.openxmlformats.org/presentationml/2006/main">
  <p:tag name="NUM" val="65"/>
</p:tagLst>
</file>

<file path=ppt/tags/tag1555.xml><?xml version="1.0" encoding="utf-8"?>
<p:tagLst xmlns:a="http://schemas.openxmlformats.org/drawingml/2006/main" xmlns:r="http://schemas.openxmlformats.org/officeDocument/2006/relationships" xmlns:p="http://schemas.openxmlformats.org/presentationml/2006/main">
  <p:tag name="NUM" val="66"/>
</p:tagLst>
</file>

<file path=ppt/tags/tag1556.xml><?xml version="1.0" encoding="utf-8"?>
<p:tagLst xmlns:a="http://schemas.openxmlformats.org/drawingml/2006/main" xmlns:r="http://schemas.openxmlformats.org/officeDocument/2006/relationships" xmlns:p="http://schemas.openxmlformats.org/presentationml/2006/main">
  <p:tag name="NUM" val="1"/>
</p:tagLst>
</file>

<file path=ppt/tags/tag1557.xml><?xml version="1.0" encoding="utf-8"?>
<p:tagLst xmlns:a="http://schemas.openxmlformats.org/drawingml/2006/main" xmlns:r="http://schemas.openxmlformats.org/officeDocument/2006/relationships" xmlns:p="http://schemas.openxmlformats.org/presentationml/2006/main">
  <p:tag name="NUM" val="2"/>
</p:tagLst>
</file>

<file path=ppt/tags/tag1558.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30"/>
</p:tagLst>
</file>

<file path=ppt/tags/tag157.xml><?xml version="1.0" encoding="utf-8"?>
<p:tagLst xmlns:a="http://schemas.openxmlformats.org/drawingml/2006/main" xmlns:r="http://schemas.openxmlformats.org/officeDocument/2006/relationships" xmlns:p="http://schemas.openxmlformats.org/presentationml/2006/main">
  <p:tag name="NUM" val="31"/>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0"/>
</p:tagLst>
</file>

<file path=ppt/tags/tag181.xml><?xml version="1.0" encoding="utf-8"?>
<p:tagLst xmlns:a="http://schemas.openxmlformats.org/drawingml/2006/main" xmlns:r="http://schemas.openxmlformats.org/officeDocument/2006/relationships" xmlns:p="http://schemas.openxmlformats.org/presentationml/2006/main">
  <p:tag name="NUM" val="11"/>
</p:tagLst>
</file>

<file path=ppt/tags/tag182.xml><?xml version="1.0" encoding="utf-8"?>
<p:tagLst xmlns:a="http://schemas.openxmlformats.org/drawingml/2006/main" xmlns:r="http://schemas.openxmlformats.org/officeDocument/2006/relationships" xmlns:p="http://schemas.openxmlformats.org/presentationml/2006/main">
  <p:tag name="NUM" val="12"/>
</p:tagLst>
</file>

<file path=ppt/tags/tag183.xml><?xml version="1.0" encoding="utf-8"?>
<p:tagLst xmlns:a="http://schemas.openxmlformats.org/drawingml/2006/main" xmlns:r="http://schemas.openxmlformats.org/officeDocument/2006/relationships" xmlns:p="http://schemas.openxmlformats.org/presentationml/2006/main">
  <p:tag name="NUM" val="13"/>
</p:tagLst>
</file>

<file path=ppt/tags/tag184.xml><?xml version="1.0" encoding="utf-8"?>
<p:tagLst xmlns:a="http://schemas.openxmlformats.org/drawingml/2006/main" xmlns:r="http://schemas.openxmlformats.org/officeDocument/2006/relationships" xmlns:p="http://schemas.openxmlformats.org/presentationml/2006/main">
  <p:tag name="NUM" val="14"/>
</p:tagLst>
</file>

<file path=ppt/tags/tag185.xml><?xml version="1.0" encoding="utf-8"?>
<p:tagLst xmlns:a="http://schemas.openxmlformats.org/drawingml/2006/main" xmlns:r="http://schemas.openxmlformats.org/officeDocument/2006/relationships" xmlns:p="http://schemas.openxmlformats.org/presentationml/2006/main">
  <p:tag name="NUM" val="15"/>
</p:tagLst>
</file>

<file path=ppt/tags/tag186.xml><?xml version="1.0" encoding="utf-8"?>
<p:tagLst xmlns:a="http://schemas.openxmlformats.org/drawingml/2006/main" xmlns:r="http://schemas.openxmlformats.org/officeDocument/2006/relationships" xmlns:p="http://schemas.openxmlformats.org/presentationml/2006/main">
  <p:tag name="NUM" val="16"/>
</p:tagLst>
</file>

<file path=ppt/tags/tag187.xml><?xml version="1.0" encoding="utf-8"?>
<p:tagLst xmlns:a="http://schemas.openxmlformats.org/drawingml/2006/main" xmlns:r="http://schemas.openxmlformats.org/officeDocument/2006/relationships" xmlns:p="http://schemas.openxmlformats.org/presentationml/2006/main">
  <p:tag name="NUM" val="17"/>
</p:tagLst>
</file>

<file path=ppt/tags/tag188.xml><?xml version="1.0" encoding="utf-8"?>
<p:tagLst xmlns:a="http://schemas.openxmlformats.org/drawingml/2006/main" xmlns:r="http://schemas.openxmlformats.org/officeDocument/2006/relationships" xmlns:p="http://schemas.openxmlformats.org/presentationml/2006/main">
  <p:tag name="NUM" val="18"/>
</p:tagLst>
</file>

<file path=ppt/tags/tag189.xml><?xml version="1.0" encoding="utf-8"?>
<p:tagLst xmlns:a="http://schemas.openxmlformats.org/drawingml/2006/main" xmlns:r="http://schemas.openxmlformats.org/officeDocument/2006/relationships" xmlns:p="http://schemas.openxmlformats.org/presentationml/2006/main">
  <p:tag name="NUM" val="19"/>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20"/>
</p:tagLst>
</file>

<file path=ppt/tags/tag191.xml><?xml version="1.0" encoding="utf-8"?>
<p:tagLst xmlns:a="http://schemas.openxmlformats.org/drawingml/2006/main" xmlns:r="http://schemas.openxmlformats.org/officeDocument/2006/relationships" xmlns:p="http://schemas.openxmlformats.org/presentationml/2006/main">
  <p:tag name="NUM" val="21"/>
</p:tagLst>
</file>

<file path=ppt/tags/tag192.xml><?xml version="1.0" encoding="utf-8"?>
<p:tagLst xmlns:a="http://schemas.openxmlformats.org/drawingml/2006/main" xmlns:r="http://schemas.openxmlformats.org/officeDocument/2006/relationships" xmlns:p="http://schemas.openxmlformats.org/presentationml/2006/main">
  <p:tag name="NUM" val="22"/>
</p:tagLst>
</file>

<file path=ppt/tags/tag193.xml><?xml version="1.0" encoding="utf-8"?>
<p:tagLst xmlns:a="http://schemas.openxmlformats.org/drawingml/2006/main" xmlns:r="http://schemas.openxmlformats.org/officeDocument/2006/relationships" xmlns:p="http://schemas.openxmlformats.org/presentationml/2006/main">
  <p:tag name="NUM" val="23"/>
</p:tagLst>
</file>

<file path=ppt/tags/tag194.xml><?xml version="1.0" encoding="utf-8"?>
<p:tagLst xmlns:a="http://schemas.openxmlformats.org/drawingml/2006/main" xmlns:r="http://schemas.openxmlformats.org/officeDocument/2006/relationships" xmlns:p="http://schemas.openxmlformats.org/presentationml/2006/main">
  <p:tag name="NUM" val="24"/>
</p:tagLst>
</file>

<file path=ppt/tags/tag195.xml><?xml version="1.0" encoding="utf-8"?>
<p:tagLst xmlns:a="http://schemas.openxmlformats.org/drawingml/2006/main" xmlns:r="http://schemas.openxmlformats.org/officeDocument/2006/relationships" xmlns:p="http://schemas.openxmlformats.org/presentationml/2006/main">
  <p:tag name="NUM" val="25"/>
</p:tagLst>
</file>

<file path=ppt/tags/tag196.xml><?xml version="1.0" encoding="utf-8"?>
<p:tagLst xmlns:a="http://schemas.openxmlformats.org/drawingml/2006/main" xmlns:r="http://schemas.openxmlformats.org/officeDocument/2006/relationships" xmlns:p="http://schemas.openxmlformats.org/presentationml/2006/main">
  <p:tag name="NUM" val="26"/>
</p:tagLst>
</file>

<file path=ppt/tags/tag197.xml><?xml version="1.0" encoding="utf-8"?>
<p:tagLst xmlns:a="http://schemas.openxmlformats.org/drawingml/2006/main" xmlns:r="http://schemas.openxmlformats.org/officeDocument/2006/relationships" xmlns:p="http://schemas.openxmlformats.org/presentationml/2006/main">
  <p:tag name="NUM" val="27"/>
</p:tagLst>
</file>

<file path=ppt/tags/tag198.xml><?xml version="1.0" encoding="utf-8"?>
<p:tagLst xmlns:a="http://schemas.openxmlformats.org/drawingml/2006/main" xmlns:r="http://schemas.openxmlformats.org/officeDocument/2006/relationships" xmlns:p="http://schemas.openxmlformats.org/presentationml/2006/main">
  <p:tag name="NUM" val="28"/>
</p:tagLst>
</file>

<file path=ppt/tags/tag199.xml><?xml version="1.0" encoding="utf-8"?>
<p:tagLst xmlns:a="http://schemas.openxmlformats.org/drawingml/2006/main" xmlns:r="http://schemas.openxmlformats.org/officeDocument/2006/relationships" xmlns:p="http://schemas.openxmlformats.org/presentationml/2006/main">
  <p:tag name="NUM" val="2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30"/>
</p:tagLst>
</file>

<file path=ppt/tags/tag201.xml><?xml version="1.0" encoding="utf-8"?>
<p:tagLst xmlns:a="http://schemas.openxmlformats.org/drawingml/2006/main" xmlns:r="http://schemas.openxmlformats.org/officeDocument/2006/relationships" xmlns:p="http://schemas.openxmlformats.org/presentationml/2006/main">
  <p:tag name="NUM" val="31"/>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9"/>
</p:tagLst>
</file>

<file path=ppt/tags/tag224.xml><?xml version="1.0" encoding="utf-8"?>
<p:tagLst xmlns:a="http://schemas.openxmlformats.org/drawingml/2006/main" xmlns:r="http://schemas.openxmlformats.org/officeDocument/2006/relationships" xmlns:p="http://schemas.openxmlformats.org/presentationml/2006/main">
  <p:tag name="NUM" val="10"/>
</p:tagLst>
</file>

<file path=ppt/tags/tag225.xml><?xml version="1.0" encoding="utf-8"?>
<p:tagLst xmlns:a="http://schemas.openxmlformats.org/drawingml/2006/main" xmlns:r="http://schemas.openxmlformats.org/officeDocument/2006/relationships" xmlns:p="http://schemas.openxmlformats.org/presentationml/2006/main">
  <p:tag name="NUM" val="11"/>
</p:tagLst>
</file>

<file path=ppt/tags/tag226.xml><?xml version="1.0" encoding="utf-8"?>
<p:tagLst xmlns:a="http://schemas.openxmlformats.org/drawingml/2006/main" xmlns:r="http://schemas.openxmlformats.org/officeDocument/2006/relationships" xmlns:p="http://schemas.openxmlformats.org/presentationml/2006/main">
  <p:tag name="NUM" val="12"/>
</p:tagLst>
</file>

<file path=ppt/tags/tag227.xml><?xml version="1.0" encoding="utf-8"?>
<p:tagLst xmlns:a="http://schemas.openxmlformats.org/drawingml/2006/main" xmlns:r="http://schemas.openxmlformats.org/officeDocument/2006/relationships" xmlns:p="http://schemas.openxmlformats.org/presentationml/2006/main">
  <p:tag name="NUM" val="13"/>
</p:tagLst>
</file>

<file path=ppt/tags/tag228.xml><?xml version="1.0" encoding="utf-8"?>
<p:tagLst xmlns:a="http://schemas.openxmlformats.org/drawingml/2006/main" xmlns:r="http://schemas.openxmlformats.org/officeDocument/2006/relationships" xmlns:p="http://schemas.openxmlformats.org/presentationml/2006/main">
  <p:tag name="NUM" val="14"/>
</p:tagLst>
</file>

<file path=ppt/tags/tag229.xml><?xml version="1.0" encoding="utf-8"?>
<p:tagLst xmlns:a="http://schemas.openxmlformats.org/drawingml/2006/main" xmlns:r="http://schemas.openxmlformats.org/officeDocument/2006/relationships" xmlns:p="http://schemas.openxmlformats.org/presentationml/2006/main">
  <p:tag name="NUM" val="15"/>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6"/>
</p:tagLst>
</file>

<file path=ppt/tags/tag231.xml><?xml version="1.0" encoding="utf-8"?>
<p:tagLst xmlns:a="http://schemas.openxmlformats.org/drawingml/2006/main" xmlns:r="http://schemas.openxmlformats.org/officeDocument/2006/relationships" xmlns:p="http://schemas.openxmlformats.org/presentationml/2006/main">
  <p:tag name="NUM" val="17"/>
</p:tagLst>
</file>

<file path=ppt/tags/tag232.xml><?xml version="1.0" encoding="utf-8"?>
<p:tagLst xmlns:a="http://schemas.openxmlformats.org/drawingml/2006/main" xmlns:r="http://schemas.openxmlformats.org/officeDocument/2006/relationships" xmlns:p="http://schemas.openxmlformats.org/presentationml/2006/main">
  <p:tag name="NUM" val="18"/>
</p:tagLst>
</file>

<file path=ppt/tags/tag233.xml><?xml version="1.0" encoding="utf-8"?>
<p:tagLst xmlns:a="http://schemas.openxmlformats.org/drawingml/2006/main" xmlns:r="http://schemas.openxmlformats.org/officeDocument/2006/relationships" xmlns:p="http://schemas.openxmlformats.org/presentationml/2006/main">
  <p:tag name="NUM" val="19"/>
</p:tagLst>
</file>

<file path=ppt/tags/tag234.xml><?xml version="1.0" encoding="utf-8"?>
<p:tagLst xmlns:a="http://schemas.openxmlformats.org/drawingml/2006/main" xmlns:r="http://schemas.openxmlformats.org/officeDocument/2006/relationships" xmlns:p="http://schemas.openxmlformats.org/presentationml/2006/main">
  <p:tag name="NUM" val="20"/>
</p:tagLst>
</file>

<file path=ppt/tags/tag235.xml><?xml version="1.0" encoding="utf-8"?>
<p:tagLst xmlns:a="http://schemas.openxmlformats.org/drawingml/2006/main" xmlns:r="http://schemas.openxmlformats.org/officeDocument/2006/relationships" xmlns:p="http://schemas.openxmlformats.org/presentationml/2006/main">
  <p:tag name="NUM" val="21"/>
</p:tagLst>
</file>

<file path=ppt/tags/tag236.xml><?xml version="1.0" encoding="utf-8"?>
<p:tagLst xmlns:a="http://schemas.openxmlformats.org/drawingml/2006/main" xmlns:r="http://schemas.openxmlformats.org/officeDocument/2006/relationships" xmlns:p="http://schemas.openxmlformats.org/presentationml/2006/main">
  <p:tag name="NUM" val="22"/>
</p:tagLst>
</file>

<file path=ppt/tags/tag237.xml><?xml version="1.0" encoding="utf-8"?>
<p:tagLst xmlns:a="http://schemas.openxmlformats.org/drawingml/2006/main" xmlns:r="http://schemas.openxmlformats.org/officeDocument/2006/relationships" xmlns:p="http://schemas.openxmlformats.org/presentationml/2006/main">
  <p:tag name="NUM" val="23"/>
</p:tagLst>
</file>

<file path=ppt/tags/tag238.xml><?xml version="1.0" encoding="utf-8"?>
<p:tagLst xmlns:a="http://schemas.openxmlformats.org/drawingml/2006/main" xmlns:r="http://schemas.openxmlformats.org/officeDocument/2006/relationships" xmlns:p="http://schemas.openxmlformats.org/presentationml/2006/main">
  <p:tag name="NUM" val="24"/>
</p:tagLst>
</file>

<file path=ppt/tags/tag239.xml><?xml version="1.0" encoding="utf-8"?>
<p:tagLst xmlns:a="http://schemas.openxmlformats.org/drawingml/2006/main" xmlns:r="http://schemas.openxmlformats.org/officeDocument/2006/relationships" xmlns:p="http://schemas.openxmlformats.org/presentationml/2006/main">
  <p:tag name="NUM" val="25"/>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26"/>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6"/>
</p:tagLst>
</file>

<file path=ppt/tags/tag247.xml><?xml version="1.0" encoding="utf-8"?>
<p:tagLst xmlns:a="http://schemas.openxmlformats.org/drawingml/2006/main" xmlns:r="http://schemas.openxmlformats.org/officeDocument/2006/relationships" xmlns:p="http://schemas.openxmlformats.org/presentationml/2006/main">
  <p:tag name="NUM" val="7"/>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6"/>
</p:tagLst>
</file>

<file path=ppt/tags/tag254.xml><?xml version="1.0" encoding="utf-8"?>
<p:tagLst xmlns:a="http://schemas.openxmlformats.org/drawingml/2006/main" xmlns:r="http://schemas.openxmlformats.org/officeDocument/2006/relationships" xmlns:p="http://schemas.openxmlformats.org/presentationml/2006/main">
  <p:tag name="NUM" val="7"/>
</p:tagLst>
</file>

<file path=ppt/tags/tag255.xml><?xml version="1.0" encoding="utf-8"?>
<p:tagLst xmlns:a="http://schemas.openxmlformats.org/drawingml/2006/main" xmlns:r="http://schemas.openxmlformats.org/officeDocument/2006/relationships" xmlns:p="http://schemas.openxmlformats.org/presentationml/2006/main">
  <p:tag name="NUM" val="8"/>
</p:tagLst>
</file>

<file path=ppt/tags/tag256.xml><?xml version="1.0" encoding="utf-8"?>
<p:tagLst xmlns:a="http://schemas.openxmlformats.org/drawingml/2006/main" xmlns:r="http://schemas.openxmlformats.org/officeDocument/2006/relationships" xmlns:p="http://schemas.openxmlformats.org/presentationml/2006/main">
  <p:tag name="NUM" val="9"/>
</p:tagLst>
</file>

<file path=ppt/tags/tag257.xml><?xml version="1.0" encoding="utf-8"?>
<p:tagLst xmlns:a="http://schemas.openxmlformats.org/drawingml/2006/main" xmlns:r="http://schemas.openxmlformats.org/officeDocument/2006/relationships" xmlns:p="http://schemas.openxmlformats.org/presentationml/2006/main">
  <p:tag name="NUM" val="10"/>
</p:tagLst>
</file>

<file path=ppt/tags/tag258.xml><?xml version="1.0" encoding="utf-8"?>
<p:tagLst xmlns:a="http://schemas.openxmlformats.org/drawingml/2006/main" xmlns:r="http://schemas.openxmlformats.org/officeDocument/2006/relationships" xmlns:p="http://schemas.openxmlformats.org/presentationml/2006/main">
  <p:tag name="NUM" val="11"/>
</p:tagLst>
</file>

<file path=ppt/tags/tag259.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13"/>
</p:tagLst>
</file>

<file path=ppt/tags/tag261.xml><?xml version="1.0" encoding="utf-8"?>
<p:tagLst xmlns:a="http://schemas.openxmlformats.org/drawingml/2006/main" xmlns:r="http://schemas.openxmlformats.org/officeDocument/2006/relationships" xmlns:p="http://schemas.openxmlformats.org/presentationml/2006/main">
  <p:tag name="NUM" val="14"/>
</p:tagLst>
</file>

<file path=ppt/tags/tag262.xml><?xml version="1.0" encoding="utf-8"?>
<p:tagLst xmlns:a="http://schemas.openxmlformats.org/drawingml/2006/main" xmlns:r="http://schemas.openxmlformats.org/officeDocument/2006/relationships" xmlns:p="http://schemas.openxmlformats.org/presentationml/2006/main">
  <p:tag name="NUM" val="15"/>
</p:tagLst>
</file>

<file path=ppt/tags/tag263.xml><?xml version="1.0" encoding="utf-8"?>
<p:tagLst xmlns:a="http://schemas.openxmlformats.org/drawingml/2006/main" xmlns:r="http://schemas.openxmlformats.org/officeDocument/2006/relationships" xmlns:p="http://schemas.openxmlformats.org/presentationml/2006/main">
  <p:tag name="NUM" val="16"/>
</p:tagLst>
</file>

<file path=ppt/tags/tag264.xml><?xml version="1.0" encoding="utf-8"?>
<p:tagLst xmlns:a="http://schemas.openxmlformats.org/drawingml/2006/main" xmlns:r="http://schemas.openxmlformats.org/officeDocument/2006/relationships" xmlns:p="http://schemas.openxmlformats.org/presentationml/2006/main">
  <p:tag name="NUM" val="17"/>
</p:tagLst>
</file>

<file path=ppt/tags/tag265.xml><?xml version="1.0" encoding="utf-8"?>
<p:tagLst xmlns:a="http://schemas.openxmlformats.org/drawingml/2006/main" xmlns:r="http://schemas.openxmlformats.org/officeDocument/2006/relationships" xmlns:p="http://schemas.openxmlformats.org/presentationml/2006/main">
  <p:tag name="NUM" val="18"/>
</p:tagLst>
</file>

<file path=ppt/tags/tag266.xml><?xml version="1.0" encoding="utf-8"?>
<p:tagLst xmlns:a="http://schemas.openxmlformats.org/drawingml/2006/main" xmlns:r="http://schemas.openxmlformats.org/officeDocument/2006/relationships" xmlns:p="http://schemas.openxmlformats.org/presentationml/2006/main">
  <p:tag name="NUM" val="19"/>
</p:tagLst>
</file>

<file path=ppt/tags/tag267.xml><?xml version="1.0" encoding="utf-8"?>
<p:tagLst xmlns:a="http://schemas.openxmlformats.org/drawingml/2006/main" xmlns:r="http://schemas.openxmlformats.org/officeDocument/2006/relationships" xmlns:p="http://schemas.openxmlformats.org/presentationml/2006/main">
  <p:tag name="NUM" val="20"/>
</p:tagLst>
</file>

<file path=ppt/tags/tag268.xml><?xml version="1.0" encoding="utf-8"?>
<p:tagLst xmlns:a="http://schemas.openxmlformats.org/drawingml/2006/main" xmlns:r="http://schemas.openxmlformats.org/officeDocument/2006/relationships" xmlns:p="http://schemas.openxmlformats.org/presentationml/2006/main">
  <p:tag name="NUM" val="21"/>
</p:tagLst>
</file>

<file path=ppt/tags/tag269.xml><?xml version="1.0" encoding="utf-8"?>
<p:tagLst xmlns:a="http://schemas.openxmlformats.org/drawingml/2006/main" xmlns:r="http://schemas.openxmlformats.org/officeDocument/2006/relationships" xmlns:p="http://schemas.openxmlformats.org/presentationml/2006/main">
  <p:tag name="NUM" val="2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23"/>
</p:tagLst>
</file>

<file path=ppt/tags/tag271.xml><?xml version="1.0" encoding="utf-8"?>
<p:tagLst xmlns:a="http://schemas.openxmlformats.org/drawingml/2006/main" xmlns:r="http://schemas.openxmlformats.org/officeDocument/2006/relationships" xmlns:p="http://schemas.openxmlformats.org/presentationml/2006/main">
  <p:tag name="NUM" val="24"/>
</p:tagLst>
</file>

<file path=ppt/tags/tag272.xml><?xml version="1.0" encoding="utf-8"?>
<p:tagLst xmlns:a="http://schemas.openxmlformats.org/drawingml/2006/main" xmlns:r="http://schemas.openxmlformats.org/officeDocument/2006/relationships" xmlns:p="http://schemas.openxmlformats.org/presentationml/2006/main">
  <p:tag name="NUM" val="25"/>
</p:tagLst>
</file>

<file path=ppt/tags/tag273.xml><?xml version="1.0" encoding="utf-8"?>
<p:tagLst xmlns:a="http://schemas.openxmlformats.org/drawingml/2006/main" xmlns:r="http://schemas.openxmlformats.org/officeDocument/2006/relationships" xmlns:p="http://schemas.openxmlformats.org/presentationml/2006/main">
  <p:tag name="NUM" val="26"/>
</p:tagLst>
</file>

<file path=ppt/tags/tag274.xml><?xml version="1.0" encoding="utf-8"?>
<p:tagLst xmlns:a="http://schemas.openxmlformats.org/drawingml/2006/main" xmlns:r="http://schemas.openxmlformats.org/officeDocument/2006/relationships" xmlns:p="http://schemas.openxmlformats.org/presentationml/2006/main">
  <p:tag name="NUM" val="27"/>
</p:tagLst>
</file>

<file path=ppt/tags/tag275.xml><?xml version="1.0" encoding="utf-8"?>
<p:tagLst xmlns:a="http://schemas.openxmlformats.org/drawingml/2006/main" xmlns:r="http://schemas.openxmlformats.org/officeDocument/2006/relationships" xmlns:p="http://schemas.openxmlformats.org/presentationml/2006/main">
  <p:tag name="NUM" val="28"/>
</p:tagLst>
</file>

<file path=ppt/tags/tag276.xml><?xml version="1.0" encoding="utf-8"?>
<p:tagLst xmlns:a="http://schemas.openxmlformats.org/drawingml/2006/main" xmlns:r="http://schemas.openxmlformats.org/officeDocument/2006/relationships" xmlns:p="http://schemas.openxmlformats.org/presentationml/2006/main">
  <p:tag name="NUM" val="29"/>
</p:tagLst>
</file>

<file path=ppt/tags/tag277.xml><?xml version="1.0" encoding="utf-8"?>
<p:tagLst xmlns:a="http://schemas.openxmlformats.org/drawingml/2006/main" xmlns:r="http://schemas.openxmlformats.org/officeDocument/2006/relationships" xmlns:p="http://schemas.openxmlformats.org/presentationml/2006/main">
  <p:tag name="NUM" val="30"/>
</p:tagLst>
</file>

<file path=ppt/tags/tag278.xml><?xml version="1.0" encoding="utf-8"?>
<p:tagLst xmlns:a="http://schemas.openxmlformats.org/drawingml/2006/main" xmlns:r="http://schemas.openxmlformats.org/officeDocument/2006/relationships" xmlns:p="http://schemas.openxmlformats.org/presentationml/2006/main">
  <p:tag name="NUM" val="31"/>
</p:tagLst>
</file>

<file path=ppt/tags/tag279.xml><?xml version="1.0" encoding="utf-8"?>
<p:tagLst xmlns:a="http://schemas.openxmlformats.org/drawingml/2006/main" xmlns:r="http://schemas.openxmlformats.org/officeDocument/2006/relationships" xmlns:p="http://schemas.openxmlformats.org/presentationml/2006/main">
  <p:tag name="NUM" val="3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33"/>
</p:tagLst>
</file>

<file path=ppt/tags/tag281.xml><?xml version="1.0" encoding="utf-8"?>
<p:tagLst xmlns:a="http://schemas.openxmlformats.org/drawingml/2006/main" xmlns:r="http://schemas.openxmlformats.org/officeDocument/2006/relationships" xmlns:p="http://schemas.openxmlformats.org/presentationml/2006/main">
  <p:tag name="NUM" val="34"/>
</p:tagLst>
</file>

<file path=ppt/tags/tag282.xml><?xml version="1.0" encoding="utf-8"?>
<p:tagLst xmlns:a="http://schemas.openxmlformats.org/drawingml/2006/main" xmlns:r="http://schemas.openxmlformats.org/officeDocument/2006/relationships" xmlns:p="http://schemas.openxmlformats.org/presentationml/2006/main">
  <p:tag name="NUM" val="35"/>
</p:tagLst>
</file>

<file path=ppt/tags/tag283.xml><?xml version="1.0" encoding="utf-8"?>
<p:tagLst xmlns:a="http://schemas.openxmlformats.org/drawingml/2006/main" xmlns:r="http://schemas.openxmlformats.org/officeDocument/2006/relationships" xmlns:p="http://schemas.openxmlformats.org/presentationml/2006/main">
  <p:tag name="NUM" val="36"/>
</p:tagLst>
</file>

<file path=ppt/tags/tag284.xml><?xml version="1.0" encoding="utf-8"?>
<p:tagLst xmlns:a="http://schemas.openxmlformats.org/drawingml/2006/main" xmlns:r="http://schemas.openxmlformats.org/officeDocument/2006/relationships" xmlns:p="http://schemas.openxmlformats.org/presentationml/2006/main">
  <p:tag name="NUM" val="37"/>
</p:tagLst>
</file>

<file path=ppt/tags/tag285.xml><?xml version="1.0" encoding="utf-8"?>
<p:tagLst xmlns:a="http://schemas.openxmlformats.org/drawingml/2006/main" xmlns:r="http://schemas.openxmlformats.org/officeDocument/2006/relationships" xmlns:p="http://schemas.openxmlformats.org/presentationml/2006/main">
  <p:tag name="NUM" val="1"/>
</p:tagLst>
</file>

<file path=ppt/tags/tag286.xml><?xml version="1.0" encoding="utf-8"?>
<p:tagLst xmlns:a="http://schemas.openxmlformats.org/drawingml/2006/main" xmlns:r="http://schemas.openxmlformats.org/officeDocument/2006/relationships" xmlns:p="http://schemas.openxmlformats.org/presentationml/2006/main">
  <p:tag name="NUM" val="2"/>
</p:tagLst>
</file>

<file path=ppt/tags/tag287.xml><?xml version="1.0" encoding="utf-8"?>
<p:tagLst xmlns:a="http://schemas.openxmlformats.org/drawingml/2006/main" xmlns:r="http://schemas.openxmlformats.org/officeDocument/2006/relationships" xmlns:p="http://schemas.openxmlformats.org/presentationml/2006/main">
  <p:tag name="NUM" val="3"/>
</p:tagLst>
</file>

<file path=ppt/tags/tag288.xml><?xml version="1.0" encoding="utf-8"?>
<p:tagLst xmlns:a="http://schemas.openxmlformats.org/drawingml/2006/main" xmlns:r="http://schemas.openxmlformats.org/officeDocument/2006/relationships" xmlns:p="http://schemas.openxmlformats.org/presentationml/2006/main">
  <p:tag name="NUM" val="4"/>
</p:tagLst>
</file>

<file path=ppt/tags/tag289.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6"/>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5"/>
</p:tagLst>
</file>

<file path=ppt/tags/tag296.xml><?xml version="1.0" encoding="utf-8"?>
<p:tagLst xmlns:a="http://schemas.openxmlformats.org/drawingml/2006/main" xmlns:r="http://schemas.openxmlformats.org/officeDocument/2006/relationships" xmlns:p="http://schemas.openxmlformats.org/presentationml/2006/main">
  <p:tag name="NUM" val="6"/>
</p:tagLst>
</file>

<file path=ppt/tags/tag297.xml><?xml version="1.0" encoding="utf-8"?>
<p:tagLst xmlns:a="http://schemas.openxmlformats.org/drawingml/2006/main" xmlns:r="http://schemas.openxmlformats.org/officeDocument/2006/relationships" xmlns:p="http://schemas.openxmlformats.org/presentationml/2006/main">
  <p:tag name="NUM" val="7"/>
</p:tagLst>
</file>

<file path=ppt/tags/tag298.xml><?xml version="1.0" encoding="utf-8"?>
<p:tagLst xmlns:a="http://schemas.openxmlformats.org/drawingml/2006/main" xmlns:r="http://schemas.openxmlformats.org/officeDocument/2006/relationships" xmlns:p="http://schemas.openxmlformats.org/presentationml/2006/main">
  <p:tag name="NUM" val="1"/>
</p:tagLst>
</file>

<file path=ppt/tags/tag29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00.xml><?xml version="1.0" encoding="utf-8"?>
<p:tagLst xmlns:a="http://schemas.openxmlformats.org/drawingml/2006/main" xmlns:r="http://schemas.openxmlformats.org/officeDocument/2006/relationships" xmlns:p="http://schemas.openxmlformats.org/presentationml/2006/main">
  <p:tag name="NUM" val="3"/>
</p:tagLst>
</file>

<file path=ppt/tags/tag301.xml><?xml version="1.0" encoding="utf-8"?>
<p:tagLst xmlns:a="http://schemas.openxmlformats.org/drawingml/2006/main" xmlns:r="http://schemas.openxmlformats.org/officeDocument/2006/relationships" xmlns:p="http://schemas.openxmlformats.org/presentationml/2006/main">
  <p:tag name="NUM" val="4"/>
</p:tagLst>
</file>

<file path=ppt/tags/tag302.xml><?xml version="1.0" encoding="utf-8"?>
<p:tagLst xmlns:a="http://schemas.openxmlformats.org/drawingml/2006/main" xmlns:r="http://schemas.openxmlformats.org/officeDocument/2006/relationships" xmlns:p="http://schemas.openxmlformats.org/presentationml/2006/main">
  <p:tag name="NUM" val="5"/>
</p:tagLst>
</file>

<file path=ppt/tags/tag303.xml><?xml version="1.0" encoding="utf-8"?>
<p:tagLst xmlns:a="http://schemas.openxmlformats.org/drawingml/2006/main" xmlns:r="http://schemas.openxmlformats.org/officeDocument/2006/relationships" xmlns:p="http://schemas.openxmlformats.org/presentationml/2006/main">
  <p:tag name="NUM" val="6"/>
</p:tagLst>
</file>

<file path=ppt/tags/tag304.xml><?xml version="1.0" encoding="utf-8"?>
<p:tagLst xmlns:a="http://schemas.openxmlformats.org/drawingml/2006/main" xmlns:r="http://schemas.openxmlformats.org/officeDocument/2006/relationships" xmlns:p="http://schemas.openxmlformats.org/presentationml/2006/main">
  <p:tag name="NUM" val="7"/>
</p:tagLst>
</file>

<file path=ppt/tags/tag305.xml><?xml version="1.0" encoding="utf-8"?>
<p:tagLst xmlns:a="http://schemas.openxmlformats.org/drawingml/2006/main" xmlns:r="http://schemas.openxmlformats.org/officeDocument/2006/relationships" xmlns:p="http://schemas.openxmlformats.org/presentationml/2006/main">
  <p:tag name="NUM" val="8"/>
</p:tagLst>
</file>

<file path=ppt/tags/tag306.xml><?xml version="1.0" encoding="utf-8"?>
<p:tagLst xmlns:a="http://schemas.openxmlformats.org/drawingml/2006/main" xmlns:r="http://schemas.openxmlformats.org/officeDocument/2006/relationships" xmlns:p="http://schemas.openxmlformats.org/presentationml/2006/main">
  <p:tag name="NUM" val="9"/>
</p:tagLst>
</file>

<file path=ppt/tags/tag307.xml><?xml version="1.0" encoding="utf-8"?>
<p:tagLst xmlns:a="http://schemas.openxmlformats.org/drawingml/2006/main" xmlns:r="http://schemas.openxmlformats.org/officeDocument/2006/relationships" xmlns:p="http://schemas.openxmlformats.org/presentationml/2006/main">
  <p:tag name="NUM" val="10"/>
</p:tagLst>
</file>

<file path=ppt/tags/tag308.xml><?xml version="1.0" encoding="utf-8"?>
<p:tagLst xmlns:a="http://schemas.openxmlformats.org/drawingml/2006/main" xmlns:r="http://schemas.openxmlformats.org/officeDocument/2006/relationships" xmlns:p="http://schemas.openxmlformats.org/presentationml/2006/main">
  <p:tag name="NUM" val="11"/>
</p:tagLst>
</file>

<file path=ppt/tags/tag309.xml><?xml version="1.0" encoding="utf-8"?>
<p:tagLst xmlns:a="http://schemas.openxmlformats.org/drawingml/2006/main" xmlns:r="http://schemas.openxmlformats.org/officeDocument/2006/relationships" xmlns:p="http://schemas.openxmlformats.org/presentationml/2006/main">
  <p:tag name="NUM" val="12"/>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10.xml><?xml version="1.0" encoding="utf-8"?>
<p:tagLst xmlns:a="http://schemas.openxmlformats.org/drawingml/2006/main" xmlns:r="http://schemas.openxmlformats.org/officeDocument/2006/relationships" xmlns:p="http://schemas.openxmlformats.org/presentationml/2006/main">
  <p:tag name="NUM" val="13"/>
</p:tagLst>
</file>

<file path=ppt/tags/tag311.xml><?xml version="1.0" encoding="utf-8"?>
<p:tagLst xmlns:a="http://schemas.openxmlformats.org/drawingml/2006/main" xmlns:r="http://schemas.openxmlformats.org/officeDocument/2006/relationships" xmlns:p="http://schemas.openxmlformats.org/presentationml/2006/main">
  <p:tag name="NUM" val="14"/>
</p:tagLst>
</file>

<file path=ppt/tags/tag312.xml><?xml version="1.0" encoding="utf-8"?>
<p:tagLst xmlns:a="http://schemas.openxmlformats.org/drawingml/2006/main" xmlns:r="http://schemas.openxmlformats.org/officeDocument/2006/relationships" xmlns:p="http://schemas.openxmlformats.org/presentationml/2006/main">
  <p:tag name="NUM" val="15"/>
</p:tagLst>
</file>

<file path=ppt/tags/tag313.xml><?xml version="1.0" encoding="utf-8"?>
<p:tagLst xmlns:a="http://schemas.openxmlformats.org/drawingml/2006/main" xmlns:r="http://schemas.openxmlformats.org/officeDocument/2006/relationships" xmlns:p="http://schemas.openxmlformats.org/presentationml/2006/main">
  <p:tag name="NUM" val="16"/>
</p:tagLst>
</file>

<file path=ppt/tags/tag314.xml><?xml version="1.0" encoding="utf-8"?>
<p:tagLst xmlns:a="http://schemas.openxmlformats.org/drawingml/2006/main" xmlns:r="http://schemas.openxmlformats.org/officeDocument/2006/relationships" xmlns:p="http://schemas.openxmlformats.org/presentationml/2006/main">
  <p:tag name="NUM" val="17"/>
</p:tagLst>
</file>

<file path=ppt/tags/tag315.xml><?xml version="1.0" encoding="utf-8"?>
<p:tagLst xmlns:a="http://schemas.openxmlformats.org/drawingml/2006/main" xmlns:r="http://schemas.openxmlformats.org/officeDocument/2006/relationships" xmlns:p="http://schemas.openxmlformats.org/presentationml/2006/main">
  <p:tag name="NUM" val="18"/>
</p:tagLst>
</file>

<file path=ppt/tags/tag316.xml><?xml version="1.0" encoding="utf-8"?>
<p:tagLst xmlns:a="http://schemas.openxmlformats.org/drawingml/2006/main" xmlns:r="http://schemas.openxmlformats.org/officeDocument/2006/relationships" xmlns:p="http://schemas.openxmlformats.org/presentationml/2006/main">
  <p:tag name="NUM" val="19"/>
</p:tagLst>
</file>

<file path=ppt/tags/tag317.xml><?xml version="1.0" encoding="utf-8"?>
<p:tagLst xmlns:a="http://schemas.openxmlformats.org/drawingml/2006/main" xmlns:r="http://schemas.openxmlformats.org/officeDocument/2006/relationships" xmlns:p="http://schemas.openxmlformats.org/presentationml/2006/main">
  <p:tag name="NUM" val="20"/>
</p:tagLst>
</file>

<file path=ppt/tags/tag318.xml><?xml version="1.0" encoding="utf-8"?>
<p:tagLst xmlns:a="http://schemas.openxmlformats.org/drawingml/2006/main" xmlns:r="http://schemas.openxmlformats.org/officeDocument/2006/relationships" xmlns:p="http://schemas.openxmlformats.org/presentationml/2006/main">
  <p:tag name="NUM" val="21"/>
</p:tagLst>
</file>

<file path=ppt/tags/tag319.xml><?xml version="1.0" encoding="utf-8"?>
<p:tagLst xmlns:a="http://schemas.openxmlformats.org/drawingml/2006/main" xmlns:r="http://schemas.openxmlformats.org/officeDocument/2006/relationships" xmlns:p="http://schemas.openxmlformats.org/presentationml/2006/main">
  <p:tag name="NUM" val="22"/>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20.xml><?xml version="1.0" encoding="utf-8"?>
<p:tagLst xmlns:a="http://schemas.openxmlformats.org/drawingml/2006/main" xmlns:r="http://schemas.openxmlformats.org/officeDocument/2006/relationships" xmlns:p="http://schemas.openxmlformats.org/presentationml/2006/main">
  <p:tag name="NUM" val="23"/>
</p:tagLst>
</file>

<file path=ppt/tags/tag321.xml><?xml version="1.0" encoding="utf-8"?>
<p:tagLst xmlns:a="http://schemas.openxmlformats.org/drawingml/2006/main" xmlns:r="http://schemas.openxmlformats.org/officeDocument/2006/relationships" xmlns:p="http://schemas.openxmlformats.org/presentationml/2006/main">
  <p:tag name="NUM" val="24"/>
</p:tagLst>
</file>

<file path=ppt/tags/tag322.xml><?xml version="1.0" encoding="utf-8"?>
<p:tagLst xmlns:a="http://schemas.openxmlformats.org/drawingml/2006/main" xmlns:r="http://schemas.openxmlformats.org/officeDocument/2006/relationships" xmlns:p="http://schemas.openxmlformats.org/presentationml/2006/main">
  <p:tag name="NUM" val="25"/>
</p:tagLst>
</file>

<file path=ppt/tags/tag323.xml><?xml version="1.0" encoding="utf-8"?>
<p:tagLst xmlns:a="http://schemas.openxmlformats.org/drawingml/2006/main" xmlns:r="http://schemas.openxmlformats.org/officeDocument/2006/relationships" xmlns:p="http://schemas.openxmlformats.org/presentationml/2006/main">
  <p:tag name="NUM" val="26"/>
</p:tagLst>
</file>

<file path=ppt/tags/tag324.xml><?xml version="1.0" encoding="utf-8"?>
<p:tagLst xmlns:a="http://schemas.openxmlformats.org/drawingml/2006/main" xmlns:r="http://schemas.openxmlformats.org/officeDocument/2006/relationships" xmlns:p="http://schemas.openxmlformats.org/presentationml/2006/main">
  <p:tag name="NUM" val="27"/>
</p:tagLst>
</file>

<file path=ppt/tags/tag325.xml><?xml version="1.0" encoding="utf-8"?>
<p:tagLst xmlns:a="http://schemas.openxmlformats.org/drawingml/2006/main" xmlns:r="http://schemas.openxmlformats.org/officeDocument/2006/relationships" xmlns:p="http://schemas.openxmlformats.org/presentationml/2006/main">
  <p:tag name="NUM" val="28"/>
</p:tagLst>
</file>

<file path=ppt/tags/tag326.xml><?xml version="1.0" encoding="utf-8"?>
<p:tagLst xmlns:a="http://schemas.openxmlformats.org/drawingml/2006/main" xmlns:r="http://schemas.openxmlformats.org/officeDocument/2006/relationships" xmlns:p="http://schemas.openxmlformats.org/presentationml/2006/main">
  <p:tag name="NUM" val="29"/>
</p:tagLst>
</file>

<file path=ppt/tags/tag327.xml><?xml version="1.0" encoding="utf-8"?>
<p:tagLst xmlns:a="http://schemas.openxmlformats.org/drawingml/2006/main" xmlns:r="http://schemas.openxmlformats.org/officeDocument/2006/relationships" xmlns:p="http://schemas.openxmlformats.org/presentationml/2006/main">
  <p:tag name="NUM" val="30"/>
</p:tagLst>
</file>

<file path=ppt/tags/tag328.xml><?xml version="1.0" encoding="utf-8"?>
<p:tagLst xmlns:a="http://schemas.openxmlformats.org/drawingml/2006/main" xmlns:r="http://schemas.openxmlformats.org/officeDocument/2006/relationships" xmlns:p="http://schemas.openxmlformats.org/presentationml/2006/main">
  <p:tag name="NUM" val="31"/>
</p:tagLst>
</file>

<file path=ppt/tags/tag329.xml><?xml version="1.0" encoding="utf-8"?>
<p:tagLst xmlns:a="http://schemas.openxmlformats.org/drawingml/2006/main" xmlns:r="http://schemas.openxmlformats.org/officeDocument/2006/relationships" xmlns:p="http://schemas.openxmlformats.org/presentationml/2006/main">
  <p:tag name="NUM" val="32"/>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30.xml><?xml version="1.0" encoding="utf-8"?>
<p:tagLst xmlns:a="http://schemas.openxmlformats.org/drawingml/2006/main" xmlns:r="http://schemas.openxmlformats.org/officeDocument/2006/relationships" xmlns:p="http://schemas.openxmlformats.org/presentationml/2006/main">
  <p:tag name="NUM" val="33"/>
</p:tagLst>
</file>

<file path=ppt/tags/tag331.xml><?xml version="1.0" encoding="utf-8"?>
<p:tagLst xmlns:a="http://schemas.openxmlformats.org/drawingml/2006/main" xmlns:r="http://schemas.openxmlformats.org/officeDocument/2006/relationships" xmlns:p="http://schemas.openxmlformats.org/presentationml/2006/main">
  <p:tag name="NUM" val="34"/>
</p:tagLst>
</file>

<file path=ppt/tags/tag332.xml><?xml version="1.0" encoding="utf-8"?>
<p:tagLst xmlns:a="http://schemas.openxmlformats.org/drawingml/2006/main" xmlns:r="http://schemas.openxmlformats.org/officeDocument/2006/relationships" xmlns:p="http://schemas.openxmlformats.org/presentationml/2006/main">
  <p:tag name="NUM" val="35"/>
</p:tagLst>
</file>

<file path=ppt/tags/tag333.xml><?xml version="1.0" encoding="utf-8"?>
<p:tagLst xmlns:a="http://schemas.openxmlformats.org/drawingml/2006/main" xmlns:r="http://schemas.openxmlformats.org/officeDocument/2006/relationships" xmlns:p="http://schemas.openxmlformats.org/presentationml/2006/main">
  <p:tag name="NUM" val="36"/>
</p:tagLst>
</file>

<file path=ppt/tags/tag334.xml><?xml version="1.0" encoding="utf-8"?>
<p:tagLst xmlns:a="http://schemas.openxmlformats.org/drawingml/2006/main" xmlns:r="http://schemas.openxmlformats.org/officeDocument/2006/relationships" xmlns:p="http://schemas.openxmlformats.org/presentationml/2006/main">
  <p:tag name="NUM" val="37"/>
</p:tagLst>
</file>

<file path=ppt/tags/tag335.xml><?xml version="1.0" encoding="utf-8"?>
<p:tagLst xmlns:a="http://schemas.openxmlformats.org/drawingml/2006/main" xmlns:r="http://schemas.openxmlformats.org/officeDocument/2006/relationships" xmlns:p="http://schemas.openxmlformats.org/presentationml/2006/main">
  <p:tag name="NUM" val="38"/>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4"/>
</p:tagLst>
</file>

<file path=ppt/tags/tag345.xml><?xml version="1.0" encoding="utf-8"?>
<p:tagLst xmlns:a="http://schemas.openxmlformats.org/drawingml/2006/main" xmlns:r="http://schemas.openxmlformats.org/officeDocument/2006/relationships" xmlns:p="http://schemas.openxmlformats.org/presentationml/2006/main">
  <p:tag name="NUM" val="5"/>
</p:tagLst>
</file>

<file path=ppt/tags/tag346.xml><?xml version="1.0" encoding="utf-8"?>
<p:tagLst xmlns:a="http://schemas.openxmlformats.org/drawingml/2006/main" xmlns:r="http://schemas.openxmlformats.org/officeDocument/2006/relationships" xmlns:p="http://schemas.openxmlformats.org/presentationml/2006/main">
  <p:tag name="NUM" val="6"/>
</p:tagLst>
</file>

<file path=ppt/tags/tag347.xml><?xml version="1.0" encoding="utf-8"?>
<p:tagLst xmlns:a="http://schemas.openxmlformats.org/drawingml/2006/main" xmlns:r="http://schemas.openxmlformats.org/officeDocument/2006/relationships" xmlns:p="http://schemas.openxmlformats.org/presentationml/2006/main">
  <p:tag name="NUM" val="7"/>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1"/>
</p:tagLst>
</file>

<file path=ppt/tags/tag352.xml><?xml version="1.0" encoding="utf-8"?>
<p:tagLst xmlns:a="http://schemas.openxmlformats.org/drawingml/2006/main" xmlns:r="http://schemas.openxmlformats.org/officeDocument/2006/relationships" xmlns:p="http://schemas.openxmlformats.org/presentationml/2006/main">
  <p:tag name="NUM" val="2"/>
</p:tagLst>
</file>

<file path=ppt/tags/tag353.xml><?xml version="1.0" encoding="utf-8"?>
<p:tagLst xmlns:a="http://schemas.openxmlformats.org/drawingml/2006/main" xmlns:r="http://schemas.openxmlformats.org/officeDocument/2006/relationships" xmlns:p="http://schemas.openxmlformats.org/presentationml/2006/main">
  <p:tag name="NUM" val="3"/>
</p:tagLst>
</file>

<file path=ppt/tags/tag354.xml><?xml version="1.0" encoding="utf-8"?>
<p:tagLst xmlns:a="http://schemas.openxmlformats.org/drawingml/2006/main" xmlns:r="http://schemas.openxmlformats.org/officeDocument/2006/relationships" xmlns:p="http://schemas.openxmlformats.org/presentationml/2006/main">
  <p:tag name="NUM" val="4"/>
</p:tagLst>
</file>

<file path=ppt/tags/tag355.xml><?xml version="1.0" encoding="utf-8"?>
<p:tagLst xmlns:a="http://schemas.openxmlformats.org/drawingml/2006/main" xmlns:r="http://schemas.openxmlformats.org/officeDocument/2006/relationships" xmlns:p="http://schemas.openxmlformats.org/presentationml/2006/main">
  <p:tag name="NUM" val="5"/>
</p:tagLst>
</file>

<file path=ppt/tags/tag356.xml><?xml version="1.0" encoding="utf-8"?>
<p:tagLst xmlns:a="http://schemas.openxmlformats.org/drawingml/2006/main" xmlns:r="http://schemas.openxmlformats.org/officeDocument/2006/relationships" xmlns:p="http://schemas.openxmlformats.org/presentationml/2006/main">
  <p:tag name="NUM" val="6"/>
</p:tagLst>
</file>

<file path=ppt/tags/tag357.xml><?xml version="1.0" encoding="utf-8"?>
<p:tagLst xmlns:a="http://schemas.openxmlformats.org/drawingml/2006/main" xmlns:r="http://schemas.openxmlformats.org/officeDocument/2006/relationships" xmlns:p="http://schemas.openxmlformats.org/presentationml/2006/main">
  <p:tag name="NUM" val="7"/>
</p:tagLst>
</file>

<file path=ppt/tags/tag358.xml><?xml version="1.0" encoding="utf-8"?>
<p:tagLst xmlns:a="http://schemas.openxmlformats.org/drawingml/2006/main" xmlns:r="http://schemas.openxmlformats.org/officeDocument/2006/relationships" xmlns:p="http://schemas.openxmlformats.org/presentationml/2006/main">
  <p:tag name="NUM" val="8"/>
</p:tagLst>
</file>

<file path=ppt/tags/tag359.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60.xml><?xml version="1.0" encoding="utf-8"?>
<p:tagLst xmlns:a="http://schemas.openxmlformats.org/drawingml/2006/main" xmlns:r="http://schemas.openxmlformats.org/officeDocument/2006/relationships" xmlns:p="http://schemas.openxmlformats.org/presentationml/2006/main">
  <p:tag name="NUM" val="10"/>
</p:tagLst>
</file>

<file path=ppt/tags/tag361.xml><?xml version="1.0" encoding="utf-8"?>
<p:tagLst xmlns:a="http://schemas.openxmlformats.org/drawingml/2006/main" xmlns:r="http://schemas.openxmlformats.org/officeDocument/2006/relationships" xmlns:p="http://schemas.openxmlformats.org/presentationml/2006/main">
  <p:tag name="NUM" val="11"/>
</p:tagLst>
</file>

<file path=ppt/tags/tag362.xml><?xml version="1.0" encoding="utf-8"?>
<p:tagLst xmlns:a="http://schemas.openxmlformats.org/drawingml/2006/main" xmlns:r="http://schemas.openxmlformats.org/officeDocument/2006/relationships" xmlns:p="http://schemas.openxmlformats.org/presentationml/2006/main">
  <p:tag name="NUM" val="12"/>
</p:tagLst>
</file>

<file path=ppt/tags/tag363.xml><?xml version="1.0" encoding="utf-8"?>
<p:tagLst xmlns:a="http://schemas.openxmlformats.org/drawingml/2006/main" xmlns:r="http://schemas.openxmlformats.org/officeDocument/2006/relationships" xmlns:p="http://schemas.openxmlformats.org/presentationml/2006/main">
  <p:tag name="NUM" val="13"/>
</p:tagLst>
</file>

<file path=ppt/tags/tag364.xml><?xml version="1.0" encoding="utf-8"?>
<p:tagLst xmlns:a="http://schemas.openxmlformats.org/drawingml/2006/main" xmlns:r="http://schemas.openxmlformats.org/officeDocument/2006/relationships" xmlns:p="http://schemas.openxmlformats.org/presentationml/2006/main">
  <p:tag name="NUM" val="14"/>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1"/>
</p:tagLst>
</file>

<file path=ppt/tags/tag368.xml><?xml version="1.0" encoding="utf-8"?>
<p:tagLst xmlns:a="http://schemas.openxmlformats.org/drawingml/2006/main" xmlns:r="http://schemas.openxmlformats.org/officeDocument/2006/relationships" xmlns:p="http://schemas.openxmlformats.org/presentationml/2006/main">
  <p:tag name="NUM" val="2"/>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1"/>
</p:tagLst>
</file>

<file path=ppt/tags/tag376.xml><?xml version="1.0" encoding="utf-8"?>
<p:tagLst xmlns:a="http://schemas.openxmlformats.org/drawingml/2006/main" xmlns:r="http://schemas.openxmlformats.org/officeDocument/2006/relationships" xmlns:p="http://schemas.openxmlformats.org/presentationml/2006/main">
  <p:tag name="NUM" val="2"/>
</p:tagLst>
</file>

<file path=ppt/tags/tag377.xml><?xml version="1.0" encoding="utf-8"?>
<p:tagLst xmlns:a="http://schemas.openxmlformats.org/drawingml/2006/main" xmlns:r="http://schemas.openxmlformats.org/officeDocument/2006/relationships" xmlns:p="http://schemas.openxmlformats.org/presentationml/2006/main">
  <p:tag name="NUM" val="3"/>
</p:tagLst>
</file>

<file path=ppt/tags/tag378.xml><?xml version="1.0" encoding="utf-8"?>
<p:tagLst xmlns:a="http://schemas.openxmlformats.org/drawingml/2006/main" xmlns:r="http://schemas.openxmlformats.org/officeDocument/2006/relationships" xmlns:p="http://schemas.openxmlformats.org/presentationml/2006/main">
  <p:tag name="NUM" val="4"/>
</p:tagLst>
</file>

<file path=ppt/tags/tag379.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80.xml><?xml version="1.0" encoding="utf-8"?>
<p:tagLst xmlns:a="http://schemas.openxmlformats.org/drawingml/2006/main" xmlns:r="http://schemas.openxmlformats.org/officeDocument/2006/relationships" xmlns:p="http://schemas.openxmlformats.org/presentationml/2006/main">
  <p:tag name="NUM" val="6"/>
</p:tagLst>
</file>

<file path=ppt/tags/tag381.xml><?xml version="1.0" encoding="utf-8"?>
<p:tagLst xmlns:a="http://schemas.openxmlformats.org/drawingml/2006/main" xmlns:r="http://schemas.openxmlformats.org/officeDocument/2006/relationships" xmlns:p="http://schemas.openxmlformats.org/presentationml/2006/main">
  <p:tag name="NUM" val="7"/>
</p:tagLst>
</file>

<file path=ppt/tags/tag382.xml><?xml version="1.0" encoding="utf-8"?>
<p:tagLst xmlns:a="http://schemas.openxmlformats.org/drawingml/2006/main" xmlns:r="http://schemas.openxmlformats.org/officeDocument/2006/relationships" xmlns:p="http://schemas.openxmlformats.org/presentationml/2006/main">
  <p:tag name="NUM" val="1"/>
</p:tagLst>
</file>

<file path=ppt/tags/tag383.xml><?xml version="1.0" encoding="utf-8"?>
<p:tagLst xmlns:a="http://schemas.openxmlformats.org/drawingml/2006/main" xmlns:r="http://schemas.openxmlformats.org/officeDocument/2006/relationships" xmlns:p="http://schemas.openxmlformats.org/presentationml/2006/main">
  <p:tag name="NUM" val="2"/>
</p:tagLst>
</file>

<file path=ppt/tags/tag384.xml><?xml version="1.0" encoding="utf-8"?>
<p:tagLst xmlns:a="http://schemas.openxmlformats.org/drawingml/2006/main" xmlns:r="http://schemas.openxmlformats.org/officeDocument/2006/relationships" xmlns:p="http://schemas.openxmlformats.org/presentationml/2006/main">
  <p:tag name="NUM" val="3"/>
</p:tagLst>
</file>

<file path=ppt/tags/tag385.xml><?xml version="1.0" encoding="utf-8"?>
<p:tagLst xmlns:a="http://schemas.openxmlformats.org/drawingml/2006/main" xmlns:r="http://schemas.openxmlformats.org/officeDocument/2006/relationships" xmlns:p="http://schemas.openxmlformats.org/presentationml/2006/main">
  <p:tag name="NUM" val="4"/>
</p:tagLst>
</file>

<file path=ppt/tags/tag386.xml><?xml version="1.0" encoding="utf-8"?>
<p:tagLst xmlns:a="http://schemas.openxmlformats.org/drawingml/2006/main" xmlns:r="http://schemas.openxmlformats.org/officeDocument/2006/relationships" xmlns:p="http://schemas.openxmlformats.org/presentationml/2006/main">
  <p:tag name="NUM" val="5"/>
</p:tagLst>
</file>

<file path=ppt/tags/tag387.xml><?xml version="1.0" encoding="utf-8"?>
<p:tagLst xmlns:a="http://schemas.openxmlformats.org/drawingml/2006/main" xmlns:r="http://schemas.openxmlformats.org/officeDocument/2006/relationships" xmlns:p="http://schemas.openxmlformats.org/presentationml/2006/main">
  <p:tag name="NUM" val="1"/>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390.xml><?xml version="1.0" encoding="utf-8"?>
<p:tagLst xmlns:a="http://schemas.openxmlformats.org/drawingml/2006/main" xmlns:r="http://schemas.openxmlformats.org/officeDocument/2006/relationships" xmlns:p="http://schemas.openxmlformats.org/presentationml/2006/main">
  <p:tag name="NUM" val="4"/>
</p:tagLst>
</file>

<file path=ppt/tags/tag391.xml><?xml version="1.0" encoding="utf-8"?>
<p:tagLst xmlns:a="http://schemas.openxmlformats.org/drawingml/2006/main" xmlns:r="http://schemas.openxmlformats.org/officeDocument/2006/relationships" xmlns:p="http://schemas.openxmlformats.org/presentationml/2006/main">
  <p:tag name="NUM" val="5"/>
</p:tagLst>
</file>

<file path=ppt/tags/tag392.xml><?xml version="1.0" encoding="utf-8"?>
<p:tagLst xmlns:a="http://schemas.openxmlformats.org/drawingml/2006/main" xmlns:r="http://schemas.openxmlformats.org/officeDocument/2006/relationships" xmlns:p="http://schemas.openxmlformats.org/presentationml/2006/main">
  <p:tag name="NUM" val="6"/>
</p:tagLst>
</file>

<file path=ppt/tags/tag393.xml><?xml version="1.0" encoding="utf-8"?>
<p:tagLst xmlns:a="http://schemas.openxmlformats.org/drawingml/2006/main" xmlns:r="http://schemas.openxmlformats.org/officeDocument/2006/relationships" xmlns:p="http://schemas.openxmlformats.org/presentationml/2006/main">
  <p:tag name="NUM" val="1"/>
</p:tagLst>
</file>

<file path=ppt/tags/tag394.xml><?xml version="1.0" encoding="utf-8"?>
<p:tagLst xmlns:a="http://schemas.openxmlformats.org/drawingml/2006/main" xmlns:r="http://schemas.openxmlformats.org/officeDocument/2006/relationships" xmlns:p="http://schemas.openxmlformats.org/presentationml/2006/main">
  <p:tag name="NUM" val="2"/>
</p:tagLst>
</file>

<file path=ppt/tags/tag395.xml><?xml version="1.0" encoding="utf-8"?>
<p:tagLst xmlns:a="http://schemas.openxmlformats.org/drawingml/2006/main" xmlns:r="http://schemas.openxmlformats.org/officeDocument/2006/relationships" xmlns:p="http://schemas.openxmlformats.org/presentationml/2006/main">
  <p:tag name="NUM" val="3"/>
</p:tagLst>
</file>

<file path=ppt/tags/tag396.xml><?xml version="1.0" encoding="utf-8"?>
<p:tagLst xmlns:a="http://schemas.openxmlformats.org/drawingml/2006/main" xmlns:r="http://schemas.openxmlformats.org/officeDocument/2006/relationships" xmlns:p="http://schemas.openxmlformats.org/presentationml/2006/main">
  <p:tag name="NUM" val="4"/>
</p:tagLst>
</file>

<file path=ppt/tags/tag397.xml><?xml version="1.0" encoding="utf-8"?>
<p:tagLst xmlns:a="http://schemas.openxmlformats.org/drawingml/2006/main" xmlns:r="http://schemas.openxmlformats.org/officeDocument/2006/relationships" xmlns:p="http://schemas.openxmlformats.org/presentationml/2006/main">
  <p:tag name="NUM" val="5"/>
</p:tagLst>
</file>

<file path=ppt/tags/tag398.xml><?xml version="1.0" encoding="utf-8"?>
<p:tagLst xmlns:a="http://schemas.openxmlformats.org/drawingml/2006/main" xmlns:r="http://schemas.openxmlformats.org/officeDocument/2006/relationships" xmlns:p="http://schemas.openxmlformats.org/presentationml/2006/main">
  <p:tag name="NUM" val="6"/>
</p:tagLst>
</file>

<file path=ppt/tags/tag39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8"/>
</p:tagLst>
</file>

<file path=ppt/tags/tag401.xml><?xml version="1.0" encoding="utf-8"?>
<p:tagLst xmlns:a="http://schemas.openxmlformats.org/drawingml/2006/main" xmlns:r="http://schemas.openxmlformats.org/officeDocument/2006/relationships" xmlns:p="http://schemas.openxmlformats.org/presentationml/2006/main">
  <p:tag name="NUM" val="9"/>
</p:tagLst>
</file>

<file path=ppt/tags/tag402.xml><?xml version="1.0" encoding="utf-8"?>
<p:tagLst xmlns:a="http://schemas.openxmlformats.org/drawingml/2006/main" xmlns:r="http://schemas.openxmlformats.org/officeDocument/2006/relationships" xmlns:p="http://schemas.openxmlformats.org/presentationml/2006/main">
  <p:tag name="NUM" val="10"/>
</p:tagLst>
</file>

<file path=ppt/tags/tag403.xml><?xml version="1.0" encoding="utf-8"?>
<p:tagLst xmlns:a="http://schemas.openxmlformats.org/drawingml/2006/main" xmlns:r="http://schemas.openxmlformats.org/officeDocument/2006/relationships" xmlns:p="http://schemas.openxmlformats.org/presentationml/2006/main">
  <p:tag name="NUM" val="1"/>
</p:tagLst>
</file>

<file path=ppt/tags/tag404.xml><?xml version="1.0" encoding="utf-8"?>
<p:tagLst xmlns:a="http://schemas.openxmlformats.org/drawingml/2006/main" xmlns:r="http://schemas.openxmlformats.org/officeDocument/2006/relationships" xmlns:p="http://schemas.openxmlformats.org/presentationml/2006/main">
  <p:tag name="NUM" val="2"/>
</p:tagLst>
</file>

<file path=ppt/tags/tag405.xml><?xml version="1.0" encoding="utf-8"?>
<p:tagLst xmlns:a="http://schemas.openxmlformats.org/drawingml/2006/main" xmlns:r="http://schemas.openxmlformats.org/officeDocument/2006/relationships" xmlns:p="http://schemas.openxmlformats.org/presentationml/2006/main">
  <p:tag name="NUM" val="3"/>
</p:tagLst>
</file>

<file path=ppt/tags/tag406.xml><?xml version="1.0" encoding="utf-8"?>
<p:tagLst xmlns:a="http://schemas.openxmlformats.org/drawingml/2006/main" xmlns:r="http://schemas.openxmlformats.org/officeDocument/2006/relationships" xmlns:p="http://schemas.openxmlformats.org/presentationml/2006/main">
  <p:tag name="NUM" val="4"/>
</p:tagLst>
</file>

<file path=ppt/tags/tag407.xml><?xml version="1.0" encoding="utf-8"?>
<p:tagLst xmlns:a="http://schemas.openxmlformats.org/drawingml/2006/main" xmlns:r="http://schemas.openxmlformats.org/officeDocument/2006/relationships" xmlns:p="http://schemas.openxmlformats.org/presentationml/2006/main">
  <p:tag name="NUM" val="5"/>
</p:tagLst>
</file>

<file path=ppt/tags/tag408.xml><?xml version="1.0" encoding="utf-8"?>
<p:tagLst xmlns:a="http://schemas.openxmlformats.org/drawingml/2006/main" xmlns:r="http://schemas.openxmlformats.org/officeDocument/2006/relationships" xmlns:p="http://schemas.openxmlformats.org/presentationml/2006/main">
  <p:tag name="NUM" val="6"/>
</p:tagLst>
</file>

<file path=ppt/tags/tag409.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1"/>
</p:tagLst>
</file>

<file path=ppt/tags/tag411.xml><?xml version="1.0" encoding="utf-8"?>
<p:tagLst xmlns:a="http://schemas.openxmlformats.org/drawingml/2006/main" xmlns:r="http://schemas.openxmlformats.org/officeDocument/2006/relationships" xmlns:p="http://schemas.openxmlformats.org/presentationml/2006/main">
  <p:tag name="NUM" val="2"/>
</p:tagLst>
</file>

<file path=ppt/tags/tag412.xml><?xml version="1.0" encoding="utf-8"?>
<p:tagLst xmlns:a="http://schemas.openxmlformats.org/drawingml/2006/main" xmlns:r="http://schemas.openxmlformats.org/officeDocument/2006/relationships" xmlns:p="http://schemas.openxmlformats.org/presentationml/2006/main">
  <p:tag name="NUM" val="3"/>
</p:tagLst>
</file>

<file path=ppt/tags/tag413.xml><?xml version="1.0" encoding="utf-8"?>
<p:tagLst xmlns:a="http://schemas.openxmlformats.org/drawingml/2006/main" xmlns:r="http://schemas.openxmlformats.org/officeDocument/2006/relationships" xmlns:p="http://schemas.openxmlformats.org/presentationml/2006/main">
  <p:tag name="NUM" val="4"/>
</p:tagLst>
</file>

<file path=ppt/tags/tag414.xml><?xml version="1.0" encoding="utf-8"?>
<p:tagLst xmlns:a="http://schemas.openxmlformats.org/drawingml/2006/main" xmlns:r="http://schemas.openxmlformats.org/officeDocument/2006/relationships" xmlns:p="http://schemas.openxmlformats.org/presentationml/2006/main">
  <p:tag name="NUM" val="5"/>
</p:tagLst>
</file>

<file path=ppt/tags/tag415.xml><?xml version="1.0" encoding="utf-8"?>
<p:tagLst xmlns:a="http://schemas.openxmlformats.org/drawingml/2006/main" xmlns:r="http://schemas.openxmlformats.org/officeDocument/2006/relationships" xmlns:p="http://schemas.openxmlformats.org/presentationml/2006/main">
  <p:tag name="NUM" val="6"/>
</p:tagLst>
</file>

<file path=ppt/tags/tag416.xml><?xml version="1.0" encoding="utf-8"?>
<p:tagLst xmlns:a="http://schemas.openxmlformats.org/drawingml/2006/main" xmlns:r="http://schemas.openxmlformats.org/officeDocument/2006/relationships" xmlns:p="http://schemas.openxmlformats.org/presentationml/2006/main">
  <p:tag name="NUM" val="7"/>
</p:tagLst>
</file>

<file path=ppt/tags/tag417.xml><?xml version="1.0" encoding="utf-8"?>
<p:tagLst xmlns:a="http://schemas.openxmlformats.org/drawingml/2006/main" xmlns:r="http://schemas.openxmlformats.org/officeDocument/2006/relationships" xmlns:p="http://schemas.openxmlformats.org/presentationml/2006/main">
  <p:tag name="NUM" val="3"/>
</p:tagLst>
</file>

<file path=ppt/tags/tag418.xml><?xml version="1.0" encoding="utf-8"?>
<p:tagLst xmlns:a="http://schemas.openxmlformats.org/drawingml/2006/main" xmlns:r="http://schemas.openxmlformats.org/officeDocument/2006/relationships" xmlns:p="http://schemas.openxmlformats.org/presentationml/2006/main">
  <p:tag name="NUM" val="1"/>
</p:tagLst>
</file>

<file path=ppt/tags/tag419.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20.xml><?xml version="1.0" encoding="utf-8"?>
<p:tagLst xmlns:a="http://schemas.openxmlformats.org/drawingml/2006/main" xmlns:r="http://schemas.openxmlformats.org/officeDocument/2006/relationships" xmlns:p="http://schemas.openxmlformats.org/presentationml/2006/main">
  <p:tag name="NUM" val="3"/>
</p:tagLst>
</file>

<file path=ppt/tags/tag421.xml><?xml version="1.0" encoding="utf-8"?>
<p:tagLst xmlns:a="http://schemas.openxmlformats.org/drawingml/2006/main" xmlns:r="http://schemas.openxmlformats.org/officeDocument/2006/relationships" xmlns:p="http://schemas.openxmlformats.org/presentationml/2006/main">
  <p:tag name="NUM" val="4"/>
</p:tagLst>
</file>

<file path=ppt/tags/tag422.xml><?xml version="1.0" encoding="utf-8"?>
<p:tagLst xmlns:a="http://schemas.openxmlformats.org/drawingml/2006/main" xmlns:r="http://schemas.openxmlformats.org/officeDocument/2006/relationships" xmlns:p="http://schemas.openxmlformats.org/presentationml/2006/main">
  <p:tag name="NUM" val="5"/>
</p:tagLst>
</file>

<file path=ppt/tags/tag423.xml><?xml version="1.0" encoding="utf-8"?>
<p:tagLst xmlns:a="http://schemas.openxmlformats.org/drawingml/2006/main" xmlns:r="http://schemas.openxmlformats.org/officeDocument/2006/relationships" xmlns:p="http://schemas.openxmlformats.org/presentationml/2006/main">
  <p:tag name="NUM" val="6"/>
</p:tagLst>
</file>

<file path=ppt/tags/tag424.xml><?xml version="1.0" encoding="utf-8"?>
<p:tagLst xmlns:a="http://schemas.openxmlformats.org/drawingml/2006/main" xmlns:r="http://schemas.openxmlformats.org/officeDocument/2006/relationships" xmlns:p="http://schemas.openxmlformats.org/presentationml/2006/main">
  <p:tag name="NUM" val="3"/>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3"/>
</p:tagLst>
</file>

<file path=ppt/tags/tag428.xml><?xml version="1.0" encoding="utf-8"?>
<p:tagLst xmlns:a="http://schemas.openxmlformats.org/drawingml/2006/main" xmlns:r="http://schemas.openxmlformats.org/officeDocument/2006/relationships" xmlns:p="http://schemas.openxmlformats.org/presentationml/2006/main">
  <p:tag name="NUM" val="4"/>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30.xml><?xml version="1.0" encoding="utf-8"?>
<p:tagLst xmlns:a="http://schemas.openxmlformats.org/drawingml/2006/main" xmlns:r="http://schemas.openxmlformats.org/officeDocument/2006/relationships" xmlns:p="http://schemas.openxmlformats.org/presentationml/2006/main">
  <p:tag name="NUM" val="6"/>
</p:tagLst>
</file>

<file path=ppt/tags/tag431.xml><?xml version="1.0" encoding="utf-8"?>
<p:tagLst xmlns:a="http://schemas.openxmlformats.org/drawingml/2006/main" xmlns:r="http://schemas.openxmlformats.org/officeDocument/2006/relationships" xmlns:p="http://schemas.openxmlformats.org/presentationml/2006/main">
  <p:tag name="NUM" val="7"/>
</p:tagLst>
</file>

<file path=ppt/tags/tag432.xml><?xml version="1.0" encoding="utf-8"?>
<p:tagLst xmlns:a="http://schemas.openxmlformats.org/drawingml/2006/main" xmlns:r="http://schemas.openxmlformats.org/officeDocument/2006/relationships" xmlns:p="http://schemas.openxmlformats.org/presentationml/2006/main">
  <p:tag name="NUM" val="8"/>
</p:tagLst>
</file>

<file path=ppt/tags/tag433.xml><?xml version="1.0" encoding="utf-8"?>
<p:tagLst xmlns:a="http://schemas.openxmlformats.org/drawingml/2006/main" xmlns:r="http://schemas.openxmlformats.org/officeDocument/2006/relationships" xmlns:p="http://schemas.openxmlformats.org/presentationml/2006/main">
  <p:tag name="NUM" val="1"/>
</p:tagLst>
</file>

<file path=ppt/tags/tag434.xml><?xml version="1.0" encoding="utf-8"?>
<p:tagLst xmlns:a="http://schemas.openxmlformats.org/drawingml/2006/main" xmlns:r="http://schemas.openxmlformats.org/officeDocument/2006/relationships" xmlns:p="http://schemas.openxmlformats.org/presentationml/2006/main">
  <p:tag name="NUM" val="2"/>
</p:tagLst>
</file>

<file path=ppt/tags/tag435.xml><?xml version="1.0" encoding="utf-8"?>
<p:tagLst xmlns:a="http://schemas.openxmlformats.org/drawingml/2006/main" xmlns:r="http://schemas.openxmlformats.org/officeDocument/2006/relationships" xmlns:p="http://schemas.openxmlformats.org/presentationml/2006/main">
  <p:tag name="NUM" val="3"/>
</p:tagLst>
</file>

<file path=ppt/tags/tag436.xml><?xml version="1.0" encoding="utf-8"?>
<p:tagLst xmlns:a="http://schemas.openxmlformats.org/drawingml/2006/main" xmlns:r="http://schemas.openxmlformats.org/officeDocument/2006/relationships" xmlns:p="http://schemas.openxmlformats.org/presentationml/2006/main">
  <p:tag name="NUM" val="4"/>
</p:tagLst>
</file>

<file path=ppt/tags/tag437.xml><?xml version="1.0" encoding="utf-8"?>
<p:tagLst xmlns:a="http://schemas.openxmlformats.org/drawingml/2006/main" xmlns:r="http://schemas.openxmlformats.org/officeDocument/2006/relationships" xmlns:p="http://schemas.openxmlformats.org/presentationml/2006/main">
  <p:tag name="NUM" val="5"/>
</p:tagLst>
</file>

<file path=ppt/tags/tag438.xml><?xml version="1.0" encoding="utf-8"?>
<p:tagLst xmlns:a="http://schemas.openxmlformats.org/drawingml/2006/main" xmlns:r="http://schemas.openxmlformats.org/officeDocument/2006/relationships" xmlns:p="http://schemas.openxmlformats.org/presentationml/2006/main">
  <p:tag name="NUM" val="6"/>
</p:tagLst>
</file>

<file path=ppt/tags/tag439.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40.xml><?xml version="1.0" encoding="utf-8"?>
<p:tagLst xmlns:a="http://schemas.openxmlformats.org/drawingml/2006/main" xmlns:r="http://schemas.openxmlformats.org/officeDocument/2006/relationships" xmlns:p="http://schemas.openxmlformats.org/presentationml/2006/main">
  <p:tag name="NUM" val="3"/>
</p:tagLst>
</file>

<file path=ppt/tags/tag441.xml><?xml version="1.0" encoding="utf-8"?>
<p:tagLst xmlns:a="http://schemas.openxmlformats.org/drawingml/2006/main" xmlns:r="http://schemas.openxmlformats.org/officeDocument/2006/relationships" xmlns:p="http://schemas.openxmlformats.org/presentationml/2006/main">
  <p:tag name="NUM" val="1"/>
</p:tagLst>
</file>

<file path=ppt/tags/tag442.xml><?xml version="1.0" encoding="utf-8"?>
<p:tagLst xmlns:a="http://schemas.openxmlformats.org/drawingml/2006/main" xmlns:r="http://schemas.openxmlformats.org/officeDocument/2006/relationships" xmlns:p="http://schemas.openxmlformats.org/presentationml/2006/main">
  <p:tag name="NUM" val="2"/>
</p:tagLst>
</file>

<file path=ppt/tags/tag443.xml><?xml version="1.0" encoding="utf-8"?>
<p:tagLst xmlns:a="http://schemas.openxmlformats.org/drawingml/2006/main" xmlns:r="http://schemas.openxmlformats.org/officeDocument/2006/relationships" xmlns:p="http://schemas.openxmlformats.org/presentationml/2006/main">
  <p:tag name="NUM" val="3"/>
</p:tagLst>
</file>

<file path=ppt/tags/tag444.xml><?xml version="1.0" encoding="utf-8"?>
<p:tagLst xmlns:a="http://schemas.openxmlformats.org/drawingml/2006/main" xmlns:r="http://schemas.openxmlformats.org/officeDocument/2006/relationships" xmlns:p="http://schemas.openxmlformats.org/presentationml/2006/main">
  <p:tag name="NUM" val="4"/>
</p:tagLst>
</file>

<file path=ppt/tags/tag445.xml><?xml version="1.0" encoding="utf-8"?>
<p:tagLst xmlns:a="http://schemas.openxmlformats.org/drawingml/2006/main" xmlns:r="http://schemas.openxmlformats.org/officeDocument/2006/relationships" xmlns:p="http://schemas.openxmlformats.org/presentationml/2006/main">
  <p:tag name="NUM" val="5"/>
</p:tagLst>
</file>

<file path=ppt/tags/tag446.xml><?xml version="1.0" encoding="utf-8"?>
<p:tagLst xmlns:a="http://schemas.openxmlformats.org/drawingml/2006/main" xmlns:r="http://schemas.openxmlformats.org/officeDocument/2006/relationships" xmlns:p="http://schemas.openxmlformats.org/presentationml/2006/main">
  <p:tag name="NUM" val="6"/>
</p:tagLst>
</file>

<file path=ppt/tags/tag447.xml><?xml version="1.0" encoding="utf-8"?>
<p:tagLst xmlns:a="http://schemas.openxmlformats.org/drawingml/2006/main" xmlns:r="http://schemas.openxmlformats.org/officeDocument/2006/relationships" xmlns:p="http://schemas.openxmlformats.org/presentationml/2006/main">
  <p:tag name="NUM" val="7"/>
</p:tagLst>
</file>

<file path=ppt/tags/tag448.xml><?xml version="1.0" encoding="utf-8"?>
<p:tagLst xmlns:a="http://schemas.openxmlformats.org/drawingml/2006/main" xmlns:r="http://schemas.openxmlformats.org/officeDocument/2006/relationships" xmlns:p="http://schemas.openxmlformats.org/presentationml/2006/main">
  <p:tag name="NUM" val="3"/>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3"/>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2"/>
</p:tagLst>
</file>

<file path=ppt/tags/tag459.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60.xml><?xml version="1.0" encoding="utf-8"?>
<p:tagLst xmlns:a="http://schemas.openxmlformats.org/drawingml/2006/main" xmlns:r="http://schemas.openxmlformats.org/officeDocument/2006/relationships" xmlns:p="http://schemas.openxmlformats.org/presentationml/2006/main">
  <p:tag name="NUM" val="4"/>
</p:tagLst>
</file>

<file path=ppt/tags/tag461.xml><?xml version="1.0" encoding="utf-8"?>
<p:tagLst xmlns:a="http://schemas.openxmlformats.org/drawingml/2006/main" xmlns:r="http://schemas.openxmlformats.org/officeDocument/2006/relationships" xmlns:p="http://schemas.openxmlformats.org/presentationml/2006/main">
  <p:tag name="NUM" val="5"/>
</p:tagLst>
</file>

<file path=ppt/tags/tag462.xml><?xml version="1.0" encoding="utf-8"?>
<p:tagLst xmlns:a="http://schemas.openxmlformats.org/drawingml/2006/main" xmlns:r="http://schemas.openxmlformats.org/officeDocument/2006/relationships" xmlns:p="http://schemas.openxmlformats.org/presentationml/2006/main">
  <p:tag name="NUM" val="6"/>
</p:tagLst>
</file>

<file path=ppt/tags/tag463.xml><?xml version="1.0" encoding="utf-8"?>
<p:tagLst xmlns:a="http://schemas.openxmlformats.org/drawingml/2006/main" xmlns:r="http://schemas.openxmlformats.org/officeDocument/2006/relationships" xmlns:p="http://schemas.openxmlformats.org/presentationml/2006/main">
  <p:tag name="NUM" val="7"/>
</p:tagLst>
</file>

<file path=ppt/tags/tag464.xml><?xml version="1.0" encoding="utf-8"?>
<p:tagLst xmlns:a="http://schemas.openxmlformats.org/drawingml/2006/main" xmlns:r="http://schemas.openxmlformats.org/officeDocument/2006/relationships" xmlns:p="http://schemas.openxmlformats.org/presentationml/2006/main">
  <p:tag name="NUM" val="3"/>
</p:tagLst>
</file>

<file path=ppt/tags/tag465.xml><?xml version="1.0" encoding="utf-8"?>
<p:tagLst xmlns:a="http://schemas.openxmlformats.org/drawingml/2006/main" xmlns:r="http://schemas.openxmlformats.org/officeDocument/2006/relationships" xmlns:p="http://schemas.openxmlformats.org/presentationml/2006/main">
  <p:tag name="NUM" val="1"/>
</p:tagLst>
</file>

<file path=ppt/tags/tag466.xml><?xml version="1.0" encoding="utf-8"?>
<p:tagLst xmlns:a="http://schemas.openxmlformats.org/drawingml/2006/main" xmlns:r="http://schemas.openxmlformats.org/officeDocument/2006/relationships" xmlns:p="http://schemas.openxmlformats.org/presentationml/2006/main">
  <p:tag name="NUM" val="2"/>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4"/>
</p:tagLst>
</file>

<file path=ppt/tags/tag469.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70.xml><?xml version="1.0" encoding="utf-8"?>
<p:tagLst xmlns:a="http://schemas.openxmlformats.org/drawingml/2006/main" xmlns:r="http://schemas.openxmlformats.org/officeDocument/2006/relationships" xmlns:p="http://schemas.openxmlformats.org/presentationml/2006/main">
  <p:tag name="NUM" val="6"/>
</p:tagLst>
</file>

<file path=ppt/tags/tag471.xml><?xml version="1.0" encoding="utf-8"?>
<p:tagLst xmlns:a="http://schemas.openxmlformats.org/drawingml/2006/main" xmlns:r="http://schemas.openxmlformats.org/officeDocument/2006/relationships" xmlns:p="http://schemas.openxmlformats.org/presentationml/2006/main">
  <p:tag name="NUM" val="7"/>
</p:tagLst>
</file>

<file path=ppt/tags/tag472.xml><?xml version="1.0" encoding="utf-8"?>
<p:tagLst xmlns:a="http://schemas.openxmlformats.org/drawingml/2006/main" xmlns:r="http://schemas.openxmlformats.org/officeDocument/2006/relationships" xmlns:p="http://schemas.openxmlformats.org/presentationml/2006/main">
  <p:tag name="NUM" val="3"/>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2"/>
</p:tagLst>
</file>

<file path=ppt/tags/tag475.xml><?xml version="1.0" encoding="utf-8"?>
<p:tagLst xmlns:a="http://schemas.openxmlformats.org/drawingml/2006/main" xmlns:r="http://schemas.openxmlformats.org/officeDocument/2006/relationships" xmlns:p="http://schemas.openxmlformats.org/presentationml/2006/main">
  <p:tag name="NUM" val="3"/>
</p:tagLst>
</file>

<file path=ppt/tags/tag476.xml><?xml version="1.0" encoding="utf-8"?>
<p:tagLst xmlns:a="http://schemas.openxmlformats.org/drawingml/2006/main" xmlns:r="http://schemas.openxmlformats.org/officeDocument/2006/relationships" xmlns:p="http://schemas.openxmlformats.org/presentationml/2006/main">
  <p:tag name="NUM" val="4"/>
</p:tagLst>
</file>

<file path=ppt/tags/tag477.xml><?xml version="1.0" encoding="utf-8"?>
<p:tagLst xmlns:a="http://schemas.openxmlformats.org/drawingml/2006/main" xmlns:r="http://schemas.openxmlformats.org/officeDocument/2006/relationships" xmlns:p="http://schemas.openxmlformats.org/presentationml/2006/main">
  <p:tag name="NUM" val="5"/>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4"/>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6"/>
</p:tagLst>
</file>

<file path=ppt/tags/tag484.xml><?xml version="1.0" encoding="utf-8"?>
<p:tagLst xmlns:a="http://schemas.openxmlformats.org/drawingml/2006/main" xmlns:r="http://schemas.openxmlformats.org/officeDocument/2006/relationships" xmlns:p="http://schemas.openxmlformats.org/presentationml/2006/main">
  <p:tag name="NUM" val="7"/>
</p:tagLst>
</file>

<file path=ppt/tags/tag485.xml><?xml version="1.0" encoding="utf-8"?>
<p:tagLst xmlns:a="http://schemas.openxmlformats.org/drawingml/2006/main" xmlns:r="http://schemas.openxmlformats.org/officeDocument/2006/relationships" xmlns:p="http://schemas.openxmlformats.org/presentationml/2006/main">
  <p:tag name="NUM" val="8"/>
</p:tagLst>
</file>

<file path=ppt/tags/tag486.xml><?xml version="1.0" encoding="utf-8"?>
<p:tagLst xmlns:a="http://schemas.openxmlformats.org/drawingml/2006/main" xmlns:r="http://schemas.openxmlformats.org/officeDocument/2006/relationships" xmlns:p="http://schemas.openxmlformats.org/presentationml/2006/main">
  <p:tag name="NUM" val="9"/>
</p:tagLst>
</file>

<file path=ppt/tags/tag487.xml><?xml version="1.0" encoding="utf-8"?>
<p:tagLst xmlns:a="http://schemas.openxmlformats.org/drawingml/2006/main" xmlns:r="http://schemas.openxmlformats.org/officeDocument/2006/relationships" xmlns:p="http://schemas.openxmlformats.org/presentationml/2006/main">
  <p:tag name="NUM" val="10"/>
</p:tagLst>
</file>

<file path=ppt/tags/tag488.xml><?xml version="1.0" encoding="utf-8"?>
<p:tagLst xmlns:a="http://schemas.openxmlformats.org/drawingml/2006/main" xmlns:r="http://schemas.openxmlformats.org/officeDocument/2006/relationships" xmlns:p="http://schemas.openxmlformats.org/presentationml/2006/main">
  <p:tag name="NUM" val="11"/>
</p:tagLst>
</file>

<file path=ppt/tags/tag489.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490.xml><?xml version="1.0" encoding="utf-8"?>
<p:tagLst xmlns:a="http://schemas.openxmlformats.org/drawingml/2006/main" xmlns:r="http://schemas.openxmlformats.org/officeDocument/2006/relationships" xmlns:p="http://schemas.openxmlformats.org/presentationml/2006/main">
  <p:tag name="NUM" val="13"/>
</p:tagLst>
</file>

<file path=ppt/tags/tag491.xml><?xml version="1.0" encoding="utf-8"?>
<p:tagLst xmlns:a="http://schemas.openxmlformats.org/drawingml/2006/main" xmlns:r="http://schemas.openxmlformats.org/officeDocument/2006/relationships" xmlns:p="http://schemas.openxmlformats.org/presentationml/2006/main">
  <p:tag name="NUM" val="14"/>
</p:tagLst>
</file>

<file path=ppt/tags/tag492.xml><?xml version="1.0" encoding="utf-8"?>
<p:tagLst xmlns:a="http://schemas.openxmlformats.org/drawingml/2006/main" xmlns:r="http://schemas.openxmlformats.org/officeDocument/2006/relationships" xmlns:p="http://schemas.openxmlformats.org/presentationml/2006/main">
  <p:tag name="NUM" val="15"/>
</p:tagLst>
</file>

<file path=ppt/tags/tag493.xml><?xml version="1.0" encoding="utf-8"?>
<p:tagLst xmlns:a="http://schemas.openxmlformats.org/drawingml/2006/main" xmlns:r="http://schemas.openxmlformats.org/officeDocument/2006/relationships" xmlns:p="http://schemas.openxmlformats.org/presentationml/2006/main">
  <p:tag name="NUM" val="16"/>
</p:tagLst>
</file>

<file path=ppt/tags/tag494.xml><?xml version="1.0" encoding="utf-8"?>
<p:tagLst xmlns:a="http://schemas.openxmlformats.org/drawingml/2006/main" xmlns:r="http://schemas.openxmlformats.org/officeDocument/2006/relationships" xmlns:p="http://schemas.openxmlformats.org/presentationml/2006/main">
  <p:tag name="NUM" val="17"/>
</p:tagLst>
</file>

<file path=ppt/tags/tag495.xml><?xml version="1.0" encoding="utf-8"?>
<p:tagLst xmlns:a="http://schemas.openxmlformats.org/drawingml/2006/main" xmlns:r="http://schemas.openxmlformats.org/officeDocument/2006/relationships" xmlns:p="http://schemas.openxmlformats.org/presentationml/2006/main">
  <p:tag name="NUM" val="18"/>
</p:tagLst>
</file>

<file path=ppt/tags/tag496.xml><?xml version="1.0" encoding="utf-8"?>
<p:tagLst xmlns:a="http://schemas.openxmlformats.org/drawingml/2006/main" xmlns:r="http://schemas.openxmlformats.org/officeDocument/2006/relationships" xmlns:p="http://schemas.openxmlformats.org/presentationml/2006/main">
  <p:tag name="NUM" val="19"/>
</p:tagLst>
</file>

<file path=ppt/tags/tag497.xml><?xml version="1.0" encoding="utf-8"?>
<p:tagLst xmlns:a="http://schemas.openxmlformats.org/drawingml/2006/main" xmlns:r="http://schemas.openxmlformats.org/officeDocument/2006/relationships" xmlns:p="http://schemas.openxmlformats.org/presentationml/2006/main">
  <p:tag name="NUM" val="20"/>
</p:tagLst>
</file>

<file path=ppt/tags/tag498.xml><?xml version="1.0" encoding="utf-8"?>
<p:tagLst xmlns:a="http://schemas.openxmlformats.org/drawingml/2006/main" xmlns:r="http://schemas.openxmlformats.org/officeDocument/2006/relationships" xmlns:p="http://schemas.openxmlformats.org/presentationml/2006/main">
  <p:tag name="NUM" val="21"/>
</p:tagLst>
</file>

<file path=ppt/tags/tag499.xml><?xml version="1.0" encoding="utf-8"?>
<p:tagLst xmlns:a="http://schemas.openxmlformats.org/drawingml/2006/main" xmlns:r="http://schemas.openxmlformats.org/officeDocument/2006/relationships" xmlns:p="http://schemas.openxmlformats.org/presentationml/2006/main">
  <p:tag name="NUM" val="2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1"/>
</p:tagLst>
</file>

<file path=ppt/tags/tag500.xml><?xml version="1.0" encoding="utf-8"?>
<p:tagLst xmlns:a="http://schemas.openxmlformats.org/drawingml/2006/main" xmlns:r="http://schemas.openxmlformats.org/officeDocument/2006/relationships" xmlns:p="http://schemas.openxmlformats.org/presentationml/2006/main">
  <p:tag name="NUM" val="23"/>
</p:tagLst>
</file>

<file path=ppt/tags/tag501.xml><?xml version="1.0" encoding="utf-8"?>
<p:tagLst xmlns:a="http://schemas.openxmlformats.org/drawingml/2006/main" xmlns:r="http://schemas.openxmlformats.org/officeDocument/2006/relationships" xmlns:p="http://schemas.openxmlformats.org/presentationml/2006/main">
  <p:tag name="NUM" val="24"/>
</p:tagLst>
</file>

<file path=ppt/tags/tag502.xml><?xml version="1.0" encoding="utf-8"?>
<p:tagLst xmlns:a="http://schemas.openxmlformats.org/drawingml/2006/main" xmlns:r="http://schemas.openxmlformats.org/officeDocument/2006/relationships" xmlns:p="http://schemas.openxmlformats.org/presentationml/2006/main">
  <p:tag name="NUM" val="25"/>
</p:tagLst>
</file>

<file path=ppt/tags/tag503.xml><?xml version="1.0" encoding="utf-8"?>
<p:tagLst xmlns:a="http://schemas.openxmlformats.org/drawingml/2006/main" xmlns:r="http://schemas.openxmlformats.org/officeDocument/2006/relationships" xmlns:p="http://schemas.openxmlformats.org/presentationml/2006/main">
  <p:tag name="NUM" val="26"/>
</p:tagLst>
</file>

<file path=ppt/tags/tag504.xml><?xml version="1.0" encoding="utf-8"?>
<p:tagLst xmlns:a="http://schemas.openxmlformats.org/drawingml/2006/main" xmlns:r="http://schemas.openxmlformats.org/officeDocument/2006/relationships" xmlns:p="http://schemas.openxmlformats.org/presentationml/2006/main">
  <p:tag name="NUM" val="27"/>
</p:tagLst>
</file>

<file path=ppt/tags/tag505.xml><?xml version="1.0" encoding="utf-8"?>
<p:tagLst xmlns:a="http://schemas.openxmlformats.org/drawingml/2006/main" xmlns:r="http://schemas.openxmlformats.org/officeDocument/2006/relationships" xmlns:p="http://schemas.openxmlformats.org/presentationml/2006/main">
  <p:tag name="NUM" val="28"/>
</p:tagLst>
</file>

<file path=ppt/tags/tag506.xml><?xml version="1.0" encoding="utf-8"?>
<p:tagLst xmlns:a="http://schemas.openxmlformats.org/drawingml/2006/main" xmlns:r="http://schemas.openxmlformats.org/officeDocument/2006/relationships" xmlns:p="http://schemas.openxmlformats.org/presentationml/2006/main">
  <p:tag name="NUM" val="29"/>
</p:tagLst>
</file>

<file path=ppt/tags/tag507.xml><?xml version="1.0" encoding="utf-8"?>
<p:tagLst xmlns:a="http://schemas.openxmlformats.org/drawingml/2006/main" xmlns:r="http://schemas.openxmlformats.org/officeDocument/2006/relationships" xmlns:p="http://schemas.openxmlformats.org/presentationml/2006/main">
  <p:tag name="NUM" val="30"/>
</p:tagLst>
</file>

<file path=ppt/tags/tag508.xml><?xml version="1.0" encoding="utf-8"?>
<p:tagLst xmlns:a="http://schemas.openxmlformats.org/drawingml/2006/main" xmlns:r="http://schemas.openxmlformats.org/officeDocument/2006/relationships" xmlns:p="http://schemas.openxmlformats.org/presentationml/2006/main">
  <p:tag name="NUM" val="31"/>
</p:tagLst>
</file>

<file path=ppt/tags/tag509.xml><?xml version="1.0" encoding="utf-8"?>
<p:tagLst xmlns:a="http://schemas.openxmlformats.org/drawingml/2006/main" xmlns:r="http://schemas.openxmlformats.org/officeDocument/2006/relationships" xmlns:p="http://schemas.openxmlformats.org/presentationml/2006/main">
  <p:tag name="NUM" val="32"/>
</p:tagLst>
</file>

<file path=ppt/tags/tag51.xml><?xml version="1.0" encoding="utf-8"?>
<p:tagLst xmlns:a="http://schemas.openxmlformats.org/drawingml/2006/main" xmlns:r="http://schemas.openxmlformats.org/officeDocument/2006/relationships" xmlns:p="http://schemas.openxmlformats.org/presentationml/2006/main">
  <p:tag name="NUM" val="12"/>
</p:tagLst>
</file>

<file path=ppt/tags/tag510.xml><?xml version="1.0" encoding="utf-8"?>
<p:tagLst xmlns:a="http://schemas.openxmlformats.org/drawingml/2006/main" xmlns:r="http://schemas.openxmlformats.org/officeDocument/2006/relationships" xmlns:p="http://schemas.openxmlformats.org/presentationml/2006/main">
  <p:tag name="NUM" val="33"/>
</p:tagLst>
</file>

<file path=ppt/tags/tag511.xml><?xml version="1.0" encoding="utf-8"?>
<p:tagLst xmlns:a="http://schemas.openxmlformats.org/drawingml/2006/main" xmlns:r="http://schemas.openxmlformats.org/officeDocument/2006/relationships" xmlns:p="http://schemas.openxmlformats.org/presentationml/2006/main">
  <p:tag name="NUM" val="34"/>
</p:tagLst>
</file>

<file path=ppt/tags/tag512.xml><?xml version="1.0" encoding="utf-8"?>
<p:tagLst xmlns:a="http://schemas.openxmlformats.org/drawingml/2006/main" xmlns:r="http://schemas.openxmlformats.org/officeDocument/2006/relationships" xmlns:p="http://schemas.openxmlformats.org/presentationml/2006/main">
  <p:tag name="NUM" val="35"/>
</p:tagLst>
</file>

<file path=ppt/tags/tag513.xml><?xml version="1.0" encoding="utf-8"?>
<p:tagLst xmlns:a="http://schemas.openxmlformats.org/drawingml/2006/main" xmlns:r="http://schemas.openxmlformats.org/officeDocument/2006/relationships" xmlns:p="http://schemas.openxmlformats.org/presentationml/2006/main">
  <p:tag name="NUM" val="36"/>
</p:tagLst>
</file>

<file path=ppt/tags/tag514.xml><?xml version="1.0" encoding="utf-8"?>
<p:tagLst xmlns:a="http://schemas.openxmlformats.org/drawingml/2006/main" xmlns:r="http://schemas.openxmlformats.org/officeDocument/2006/relationships" xmlns:p="http://schemas.openxmlformats.org/presentationml/2006/main">
  <p:tag name="NUM" val="37"/>
</p:tagLst>
</file>

<file path=ppt/tags/tag515.xml><?xml version="1.0" encoding="utf-8"?>
<p:tagLst xmlns:a="http://schemas.openxmlformats.org/drawingml/2006/main" xmlns:r="http://schemas.openxmlformats.org/officeDocument/2006/relationships" xmlns:p="http://schemas.openxmlformats.org/presentationml/2006/main">
  <p:tag name="NUM" val="38"/>
</p:tagLst>
</file>

<file path=ppt/tags/tag516.xml><?xml version="1.0" encoding="utf-8"?>
<p:tagLst xmlns:a="http://schemas.openxmlformats.org/drawingml/2006/main" xmlns:r="http://schemas.openxmlformats.org/officeDocument/2006/relationships" xmlns:p="http://schemas.openxmlformats.org/presentationml/2006/main">
  <p:tag name="NUM" val="39"/>
</p:tagLst>
</file>

<file path=ppt/tags/tag517.xml><?xml version="1.0" encoding="utf-8"?>
<p:tagLst xmlns:a="http://schemas.openxmlformats.org/drawingml/2006/main" xmlns:r="http://schemas.openxmlformats.org/officeDocument/2006/relationships" xmlns:p="http://schemas.openxmlformats.org/presentationml/2006/main">
  <p:tag name="NUM" val="40"/>
</p:tagLst>
</file>

<file path=ppt/tags/tag518.xml><?xml version="1.0" encoding="utf-8"?>
<p:tagLst xmlns:a="http://schemas.openxmlformats.org/drawingml/2006/main" xmlns:r="http://schemas.openxmlformats.org/officeDocument/2006/relationships" xmlns:p="http://schemas.openxmlformats.org/presentationml/2006/main">
  <p:tag name="NUM" val="41"/>
</p:tagLst>
</file>

<file path=ppt/tags/tag519.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3"/>
</p:tagLst>
</file>

<file path=ppt/tags/tag522.xml><?xml version="1.0" encoding="utf-8"?>
<p:tagLst xmlns:a="http://schemas.openxmlformats.org/drawingml/2006/main" xmlns:r="http://schemas.openxmlformats.org/officeDocument/2006/relationships" xmlns:p="http://schemas.openxmlformats.org/presentationml/2006/main">
  <p:tag name="NUM" val="4"/>
</p:tagLst>
</file>

<file path=ppt/tags/tag523.xml><?xml version="1.0" encoding="utf-8"?>
<p:tagLst xmlns:a="http://schemas.openxmlformats.org/drawingml/2006/main" xmlns:r="http://schemas.openxmlformats.org/officeDocument/2006/relationships" xmlns:p="http://schemas.openxmlformats.org/presentationml/2006/main">
  <p:tag name="NUM" val="5"/>
</p:tagLst>
</file>

<file path=ppt/tags/tag524.xml><?xml version="1.0" encoding="utf-8"?>
<p:tagLst xmlns:a="http://schemas.openxmlformats.org/drawingml/2006/main" xmlns:r="http://schemas.openxmlformats.org/officeDocument/2006/relationships" xmlns:p="http://schemas.openxmlformats.org/presentationml/2006/main">
  <p:tag name="NUM" val="6"/>
</p:tagLst>
</file>

<file path=ppt/tags/tag525.xml><?xml version="1.0" encoding="utf-8"?>
<p:tagLst xmlns:a="http://schemas.openxmlformats.org/drawingml/2006/main" xmlns:r="http://schemas.openxmlformats.org/officeDocument/2006/relationships" xmlns:p="http://schemas.openxmlformats.org/presentationml/2006/main">
  <p:tag name="NUM" val="7"/>
</p:tagLst>
</file>

<file path=ppt/tags/tag526.xml><?xml version="1.0" encoding="utf-8"?>
<p:tagLst xmlns:a="http://schemas.openxmlformats.org/drawingml/2006/main" xmlns:r="http://schemas.openxmlformats.org/officeDocument/2006/relationships" xmlns:p="http://schemas.openxmlformats.org/presentationml/2006/main">
  <p:tag name="NUM" val="8"/>
</p:tagLst>
</file>

<file path=ppt/tags/tag527.xml><?xml version="1.0" encoding="utf-8"?>
<p:tagLst xmlns:a="http://schemas.openxmlformats.org/drawingml/2006/main" xmlns:r="http://schemas.openxmlformats.org/officeDocument/2006/relationships" xmlns:p="http://schemas.openxmlformats.org/presentationml/2006/main">
  <p:tag name="NUM" val="9"/>
</p:tagLst>
</file>

<file path=ppt/tags/tag528.xml><?xml version="1.0" encoding="utf-8"?>
<p:tagLst xmlns:a="http://schemas.openxmlformats.org/drawingml/2006/main" xmlns:r="http://schemas.openxmlformats.org/officeDocument/2006/relationships" xmlns:p="http://schemas.openxmlformats.org/presentationml/2006/main">
  <p:tag name="NUM" val="10"/>
</p:tagLst>
</file>

<file path=ppt/tags/tag529.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30.xml><?xml version="1.0" encoding="utf-8"?>
<p:tagLst xmlns:a="http://schemas.openxmlformats.org/drawingml/2006/main" xmlns:r="http://schemas.openxmlformats.org/officeDocument/2006/relationships" xmlns:p="http://schemas.openxmlformats.org/presentationml/2006/main">
  <p:tag name="NUM" val="1"/>
</p:tagLst>
</file>

<file path=ppt/tags/tag531.xml><?xml version="1.0" encoding="utf-8"?>
<p:tagLst xmlns:a="http://schemas.openxmlformats.org/drawingml/2006/main" xmlns:r="http://schemas.openxmlformats.org/officeDocument/2006/relationships" xmlns:p="http://schemas.openxmlformats.org/presentationml/2006/main">
  <p:tag name="NUM" val="2"/>
</p:tagLst>
</file>

<file path=ppt/tags/tag532.xml><?xml version="1.0" encoding="utf-8"?>
<p:tagLst xmlns:a="http://schemas.openxmlformats.org/drawingml/2006/main" xmlns:r="http://schemas.openxmlformats.org/officeDocument/2006/relationships" xmlns:p="http://schemas.openxmlformats.org/presentationml/2006/main">
  <p:tag name="NUM" val="3"/>
</p:tagLst>
</file>

<file path=ppt/tags/tag533.xml><?xml version="1.0" encoding="utf-8"?>
<p:tagLst xmlns:a="http://schemas.openxmlformats.org/drawingml/2006/main" xmlns:r="http://schemas.openxmlformats.org/officeDocument/2006/relationships" xmlns:p="http://schemas.openxmlformats.org/presentationml/2006/main">
  <p:tag name="NUM" val="4"/>
</p:tagLst>
</file>

<file path=ppt/tags/tag534.xml><?xml version="1.0" encoding="utf-8"?>
<p:tagLst xmlns:a="http://schemas.openxmlformats.org/drawingml/2006/main" xmlns:r="http://schemas.openxmlformats.org/officeDocument/2006/relationships" xmlns:p="http://schemas.openxmlformats.org/presentationml/2006/main">
  <p:tag name="NUM" val="5"/>
</p:tagLst>
</file>

<file path=ppt/tags/tag535.xml><?xml version="1.0" encoding="utf-8"?>
<p:tagLst xmlns:a="http://schemas.openxmlformats.org/drawingml/2006/main" xmlns:r="http://schemas.openxmlformats.org/officeDocument/2006/relationships" xmlns:p="http://schemas.openxmlformats.org/presentationml/2006/main">
  <p:tag name="NUM" val="1"/>
</p:tagLst>
</file>

<file path=ppt/tags/tag536.xml><?xml version="1.0" encoding="utf-8"?>
<p:tagLst xmlns:a="http://schemas.openxmlformats.org/drawingml/2006/main" xmlns:r="http://schemas.openxmlformats.org/officeDocument/2006/relationships" xmlns:p="http://schemas.openxmlformats.org/presentationml/2006/main">
  <p:tag name="NUM" val="2"/>
</p:tagLst>
</file>

<file path=ppt/tags/tag537.xml><?xml version="1.0" encoding="utf-8"?>
<p:tagLst xmlns:a="http://schemas.openxmlformats.org/drawingml/2006/main" xmlns:r="http://schemas.openxmlformats.org/officeDocument/2006/relationships" xmlns:p="http://schemas.openxmlformats.org/presentationml/2006/main">
  <p:tag name="NUM" val="3"/>
</p:tagLst>
</file>

<file path=ppt/tags/tag538.xml><?xml version="1.0" encoding="utf-8"?>
<p:tagLst xmlns:a="http://schemas.openxmlformats.org/drawingml/2006/main" xmlns:r="http://schemas.openxmlformats.org/officeDocument/2006/relationships" xmlns:p="http://schemas.openxmlformats.org/presentationml/2006/main">
  <p:tag name="NUM" val="4"/>
</p:tagLst>
</file>

<file path=ppt/tags/tag539.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40.xml><?xml version="1.0" encoding="utf-8"?>
<p:tagLst xmlns:a="http://schemas.openxmlformats.org/drawingml/2006/main" xmlns:r="http://schemas.openxmlformats.org/officeDocument/2006/relationships" xmlns:p="http://schemas.openxmlformats.org/presentationml/2006/main">
  <p:tag name="NUM" val="6"/>
</p:tagLst>
</file>

<file path=ppt/tags/tag541.xml><?xml version="1.0" encoding="utf-8"?>
<p:tagLst xmlns:a="http://schemas.openxmlformats.org/drawingml/2006/main" xmlns:r="http://schemas.openxmlformats.org/officeDocument/2006/relationships" xmlns:p="http://schemas.openxmlformats.org/presentationml/2006/main">
  <p:tag name="NUM" val="7"/>
</p:tagLst>
</file>

<file path=ppt/tags/tag542.xml><?xml version="1.0" encoding="utf-8"?>
<p:tagLst xmlns:a="http://schemas.openxmlformats.org/drawingml/2006/main" xmlns:r="http://schemas.openxmlformats.org/officeDocument/2006/relationships" xmlns:p="http://schemas.openxmlformats.org/presentationml/2006/main">
  <p:tag name="NUM" val="8"/>
</p:tagLst>
</file>

<file path=ppt/tags/tag543.xml><?xml version="1.0" encoding="utf-8"?>
<p:tagLst xmlns:a="http://schemas.openxmlformats.org/drawingml/2006/main" xmlns:r="http://schemas.openxmlformats.org/officeDocument/2006/relationships" xmlns:p="http://schemas.openxmlformats.org/presentationml/2006/main">
  <p:tag name="NUM" val="9"/>
</p:tagLst>
</file>

<file path=ppt/tags/tag544.xml><?xml version="1.0" encoding="utf-8"?>
<p:tagLst xmlns:a="http://schemas.openxmlformats.org/drawingml/2006/main" xmlns:r="http://schemas.openxmlformats.org/officeDocument/2006/relationships" xmlns:p="http://schemas.openxmlformats.org/presentationml/2006/main">
  <p:tag name="NUM" val="10"/>
</p:tagLst>
</file>

<file path=ppt/tags/tag545.xml><?xml version="1.0" encoding="utf-8"?>
<p:tagLst xmlns:a="http://schemas.openxmlformats.org/drawingml/2006/main" xmlns:r="http://schemas.openxmlformats.org/officeDocument/2006/relationships" xmlns:p="http://schemas.openxmlformats.org/presentationml/2006/main">
  <p:tag name="NUM" val="11"/>
</p:tagLst>
</file>

<file path=ppt/tags/tag546.xml><?xml version="1.0" encoding="utf-8"?>
<p:tagLst xmlns:a="http://schemas.openxmlformats.org/drawingml/2006/main" xmlns:r="http://schemas.openxmlformats.org/officeDocument/2006/relationships" xmlns:p="http://schemas.openxmlformats.org/presentationml/2006/main">
  <p:tag name="NUM" val="12"/>
</p:tagLst>
</file>

<file path=ppt/tags/tag547.xml><?xml version="1.0" encoding="utf-8"?>
<p:tagLst xmlns:a="http://schemas.openxmlformats.org/drawingml/2006/main" xmlns:r="http://schemas.openxmlformats.org/officeDocument/2006/relationships" xmlns:p="http://schemas.openxmlformats.org/presentationml/2006/main">
  <p:tag name="NUM" val="13"/>
</p:tagLst>
</file>

<file path=ppt/tags/tag548.xml><?xml version="1.0" encoding="utf-8"?>
<p:tagLst xmlns:a="http://schemas.openxmlformats.org/drawingml/2006/main" xmlns:r="http://schemas.openxmlformats.org/officeDocument/2006/relationships" xmlns:p="http://schemas.openxmlformats.org/presentationml/2006/main">
  <p:tag name="NUM" val="14"/>
</p:tagLst>
</file>

<file path=ppt/tags/tag549.xml><?xml version="1.0" encoding="utf-8"?>
<p:tagLst xmlns:a="http://schemas.openxmlformats.org/drawingml/2006/main" xmlns:r="http://schemas.openxmlformats.org/officeDocument/2006/relationships" xmlns:p="http://schemas.openxmlformats.org/presentationml/2006/main">
  <p:tag name="NUM" val="15"/>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50.xml><?xml version="1.0" encoding="utf-8"?>
<p:tagLst xmlns:a="http://schemas.openxmlformats.org/drawingml/2006/main" xmlns:r="http://schemas.openxmlformats.org/officeDocument/2006/relationships" xmlns:p="http://schemas.openxmlformats.org/presentationml/2006/main">
  <p:tag name="NUM" val="16"/>
</p:tagLst>
</file>

<file path=ppt/tags/tag551.xml><?xml version="1.0" encoding="utf-8"?>
<p:tagLst xmlns:a="http://schemas.openxmlformats.org/drawingml/2006/main" xmlns:r="http://schemas.openxmlformats.org/officeDocument/2006/relationships" xmlns:p="http://schemas.openxmlformats.org/presentationml/2006/main">
  <p:tag name="NUM" val="17"/>
</p:tagLst>
</file>

<file path=ppt/tags/tag552.xml><?xml version="1.0" encoding="utf-8"?>
<p:tagLst xmlns:a="http://schemas.openxmlformats.org/drawingml/2006/main" xmlns:r="http://schemas.openxmlformats.org/officeDocument/2006/relationships" xmlns:p="http://schemas.openxmlformats.org/presentationml/2006/main">
  <p:tag name="NUM" val="18"/>
</p:tagLst>
</file>

<file path=ppt/tags/tag553.xml><?xml version="1.0" encoding="utf-8"?>
<p:tagLst xmlns:a="http://schemas.openxmlformats.org/drawingml/2006/main" xmlns:r="http://schemas.openxmlformats.org/officeDocument/2006/relationships" xmlns:p="http://schemas.openxmlformats.org/presentationml/2006/main">
  <p:tag name="NUM" val="19"/>
</p:tagLst>
</file>

<file path=ppt/tags/tag554.xml><?xml version="1.0" encoding="utf-8"?>
<p:tagLst xmlns:a="http://schemas.openxmlformats.org/drawingml/2006/main" xmlns:r="http://schemas.openxmlformats.org/officeDocument/2006/relationships" xmlns:p="http://schemas.openxmlformats.org/presentationml/2006/main">
  <p:tag name="NUM" val="20"/>
</p:tagLst>
</file>

<file path=ppt/tags/tag555.xml><?xml version="1.0" encoding="utf-8"?>
<p:tagLst xmlns:a="http://schemas.openxmlformats.org/drawingml/2006/main" xmlns:r="http://schemas.openxmlformats.org/officeDocument/2006/relationships" xmlns:p="http://schemas.openxmlformats.org/presentationml/2006/main">
  <p:tag name="NUM" val="21"/>
</p:tagLst>
</file>

<file path=ppt/tags/tag556.xml><?xml version="1.0" encoding="utf-8"?>
<p:tagLst xmlns:a="http://schemas.openxmlformats.org/drawingml/2006/main" xmlns:r="http://schemas.openxmlformats.org/officeDocument/2006/relationships" xmlns:p="http://schemas.openxmlformats.org/presentationml/2006/main">
  <p:tag name="NUM" val="22"/>
</p:tagLst>
</file>

<file path=ppt/tags/tag557.xml><?xml version="1.0" encoding="utf-8"?>
<p:tagLst xmlns:a="http://schemas.openxmlformats.org/drawingml/2006/main" xmlns:r="http://schemas.openxmlformats.org/officeDocument/2006/relationships" xmlns:p="http://schemas.openxmlformats.org/presentationml/2006/main">
  <p:tag name="NUM" val="23"/>
</p:tagLst>
</file>

<file path=ppt/tags/tag558.xml><?xml version="1.0" encoding="utf-8"?>
<p:tagLst xmlns:a="http://schemas.openxmlformats.org/drawingml/2006/main" xmlns:r="http://schemas.openxmlformats.org/officeDocument/2006/relationships" xmlns:p="http://schemas.openxmlformats.org/presentationml/2006/main">
  <p:tag name="NUM" val="24"/>
</p:tagLst>
</file>

<file path=ppt/tags/tag559.xml><?xml version="1.0" encoding="utf-8"?>
<p:tagLst xmlns:a="http://schemas.openxmlformats.org/drawingml/2006/main" xmlns:r="http://schemas.openxmlformats.org/officeDocument/2006/relationships" xmlns:p="http://schemas.openxmlformats.org/presentationml/2006/main">
  <p:tag name="NUM" val="25"/>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60.xml><?xml version="1.0" encoding="utf-8"?>
<p:tagLst xmlns:a="http://schemas.openxmlformats.org/drawingml/2006/main" xmlns:r="http://schemas.openxmlformats.org/officeDocument/2006/relationships" xmlns:p="http://schemas.openxmlformats.org/presentationml/2006/main">
  <p:tag name="NUM" val="26"/>
</p:tagLst>
</file>

<file path=ppt/tags/tag561.xml><?xml version="1.0" encoding="utf-8"?>
<p:tagLst xmlns:a="http://schemas.openxmlformats.org/drawingml/2006/main" xmlns:r="http://schemas.openxmlformats.org/officeDocument/2006/relationships" xmlns:p="http://schemas.openxmlformats.org/presentationml/2006/main">
  <p:tag name="NUM" val="27"/>
</p:tagLst>
</file>

<file path=ppt/tags/tag562.xml><?xml version="1.0" encoding="utf-8"?>
<p:tagLst xmlns:a="http://schemas.openxmlformats.org/drawingml/2006/main" xmlns:r="http://schemas.openxmlformats.org/officeDocument/2006/relationships" xmlns:p="http://schemas.openxmlformats.org/presentationml/2006/main">
  <p:tag name="NUM" val="28"/>
</p:tagLst>
</file>

<file path=ppt/tags/tag563.xml><?xml version="1.0" encoding="utf-8"?>
<p:tagLst xmlns:a="http://schemas.openxmlformats.org/drawingml/2006/main" xmlns:r="http://schemas.openxmlformats.org/officeDocument/2006/relationships" xmlns:p="http://schemas.openxmlformats.org/presentationml/2006/main">
  <p:tag name="NUM" val="29"/>
</p:tagLst>
</file>

<file path=ppt/tags/tag564.xml><?xml version="1.0" encoding="utf-8"?>
<p:tagLst xmlns:a="http://schemas.openxmlformats.org/drawingml/2006/main" xmlns:r="http://schemas.openxmlformats.org/officeDocument/2006/relationships" xmlns:p="http://schemas.openxmlformats.org/presentationml/2006/main">
  <p:tag name="NUM" val="30"/>
</p:tagLst>
</file>

<file path=ppt/tags/tag565.xml><?xml version="1.0" encoding="utf-8"?>
<p:tagLst xmlns:a="http://schemas.openxmlformats.org/drawingml/2006/main" xmlns:r="http://schemas.openxmlformats.org/officeDocument/2006/relationships" xmlns:p="http://schemas.openxmlformats.org/presentationml/2006/main">
  <p:tag name="NUM" val="31"/>
</p:tagLst>
</file>

<file path=ppt/tags/tag566.xml><?xml version="1.0" encoding="utf-8"?>
<p:tagLst xmlns:a="http://schemas.openxmlformats.org/drawingml/2006/main" xmlns:r="http://schemas.openxmlformats.org/officeDocument/2006/relationships" xmlns:p="http://schemas.openxmlformats.org/presentationml/2006/main">
  <p:tag name="NUM" val="32"/>
</p:tagLst>
</file>

<file path=ppt/tags/tag567.xml><?xml version="1.0" encoding="utf-8"?>
<p:tagLst xmlns:a="http://schemas.openxmlformats.org/drawingml/2006/main" xmlns:r="http://schemas.openxmlformats.org/officeDocument/2006/relationships" xmlns:p="http://schemas.openxmlformats.org/presentationml/2006/main">
  <p:tag name="NUM" val="33"/>
</p:tagLst>
</file>

<file path=ppt/tags/tag568.xml><?xml version="1.0" encoding="utf-8"?>
<p:tagLst xmlns:a="http://schemas.openxmlformats.org/drawingml/2006/main" xmlns:r="http://schemas.openxmlformats.org/officeDocument/2006/relationships" xmlns:p="http://schemas.openxmlformats.org/presentationml/2006/main">
  <p:tag name="NUM" val="34"/>
</p:tagLst>
</file>

<file path=ppt/tags/tag569.xml><?xml version="1.0" encoding="utf-8"?>
<p:tagLst xmlns:a="http://schemas.openxmlformats.org/drawingml/2006/main" xmlns:r="http://schemas.openxmlformats.org/officeDocument/2006/relationships" xmlns:p="http://schemas.openxmlformats.org/presentationml/2006/main">
  <p:tag name="NUM" val="3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70.xml><?xml version="1.0" encoding="utf-8"?>
<p:tagLst xmlns:a="http://schemas.openxmlformats.org/drawingml/2006/main" xmlns:r="http://schemas.openxmlformats.org/officeDocument/2006/relationships" xmlns:p="http://schemas.openxmlformats.org/presentationml/2006/main">
  <p:tag name="NUM" val="36"/>
</p:tagLst>
</file>

<file path=ppt/tags/tag571.xml><?xml version="1.0" encoding="utf-8"?>
<p:tagLst xmlns:a="http://schemas.openxmlformats.org/drawingml/2006/main" xmlns:r="http://schemas.openxmlformats.org/officeDocument/2006/relationships" xmlns:p="http://schemas.openxmlformats.org/presentationml/2006/main">
  <p:tag name="NUM" val="37"/>
</p:tagLst>
</file>

<file path=ppt/tags/tag572.xml><?xml version="1.0" encoding="utf-8"?>
<p:tagLst xmlns:a="http://schemas.openxmlformats.org/drawingml/2006/main" xmlns:r="http://schemas.openxmlformats.org/officeDocument/2006/relationships" xmlns:p="http://schemas.openxmlformats.org/presentationml/2006/main">
  <p:tag name="NUM" val="38"/>
</p:tagLst>
</file>

<file path=ppt/tags/tag573.xml><?xml version="1.0" encoding="utf-8"?>
<p:tagLst xmlns:a="http://schemas.openxmlformats.org/drawingml/2006/main" xmlns:r="http://schemas.openxmlformats.org/officeDocument/2006/relationships" xmlns:p="http://schemas.openxmlformats.org/presentationml/2006/main">
  <p:tag name="NUM" val="1"/>
</p:tagLst>
</file>

<file path=ppt/tags/tag574.xml><?xml version="1.0" encoding="utf-8"?>
<p:tagLst xmlns:a="http://schemas.openxmlformats.org/drawingml/2006/main" xmlns:r="http://schemas.openxmlformats.org/officeDocument/2006/relationships" xmlns:p="http://schemas.openxmlformats.org/presentationml/2006/main">
  <p:tag name="NUM" val="2"/>
</p:tagLst>
</file>

<file path=ppt/tags/tag575.xml><?xml version="1.0" encoding="utf-8"?>
<p:tagLst xmlns:a="http://schemas.openxmlformats.org/drawingml/2006/main" xmlns:r="http://schemas.openxmlformats.org/officeDocument/2006/relationships" xmlns:p="http://schemas.openxmlformats.org/presentationml/2006/main">
  <p:tag name="NUM" val="3"/>
</p:tagLst>
</file>

<file path=ppt/tags/tag576.xml><?xml version="1.0" encoding="utf-8"?>
<p:tagLst xmlns:a="http://schemas.openxmlformats.org/drawingml/2006/main" xmlns:r="http://schemas.openxmlformats.org/officeDocument/2006/relationships" xmlns:p="http://schemas.openxmlformats.org/presentationml/2006/main">
  <p:tag name="NUM" val="1"/>
</p:tagLst>
</file>

<file path=ppt/tags/tag577.xml><?xml version="1.0" encoding="utf-8"?>
<p:tagLst xmlns:a="http://schemas.openxmlformats.org/drawingml/2006/main" xmlns:r="http://schemas.openxmlformats.org/officeDocument/2006/relationships" xmlns:p="http://schemas.openxmlformats.org/presentationml/2006/main">
  <p:tag name="NUM" val="2"/>
</p:tagLst>
</file>

<file path=ppt/tags/tag578.xml><?xml version="1.0" encoding="utf-8"?>
<p:tagLst xmlns:a="http://schemas.openxmlformats.org/drawingml/2006/main" xmlns:r="http://schemas.openxmlformats.org/officeDocument/2006/relationships" xmlns:p="http://schemas.openxmlformats.org/presentationml/2006/main">
  <p:tag name="NUM" val="3"/>
</p:tagLst>
</file>

<file path=ppt/tags/tag579.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80.xml><?xml version="1.0" encoding="utf-8"?>
<p:tagLst xmlns:a="http://schemas.openxmlformats.org/drawingml/2006/main" xmlns:r="http://schemas.openxmlformats.org/officeDocument/2006/relationships" xmlns:p="http://schemas.openxmlformats.org/presentationml/2006/main">
  <p:tag name="NUM" val="5"/>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3"/>
</p:tagLst>
</file>

<file path=ppt/tags/tag584.xml><?xml version="1.0" encoding="utf-8"?>
<p:tagLst xmlns:a="http://schemas.openxmlformats.org/drawingml/2006/main" xmlns:r="http://schemas.openxmlformats.org/officeDocument/2006/relationships" xmlns:p="http://schemas.openxmlformats.org/presentationml/2006/main">
  <p:tag name="NUM" val="4"/>
</p:tagLst>
</file>

<file path=ppt/tags/tag585.xml><?xml version="1.0" encoding="utf-8"?>
<p:tagLst xmlns:a="http://schemas.openxmlformats.org/drawingml/2006/main" xmlns:r="http://schemas.openxmlformats.org/officeDocument/2006/relationships" xmlns:p="http://schemas.openxmlformats.org/presentationml/2006/main">
  <p:tag name="NUM" val="5"/>
</p:tagLst>
</file>

<file path=ppt/tags/tag586.xml><?xml version="1.0" encoding="utf-8"?>
<p:tagLst xmlns:a="http://schemas.openxmlformats.org/drawingml/2006/main" xmlns:r="http://schemas.openxmlformats.org/officeDocument/2006/relationships" xmlns:p="http://schemas.openxmlformats.org/presentationml/2006/main">
  <p:tag name="NUM" val="6"/>
</p:tagLst>
</file>

<file path=ppt/tags/tag587.xml><?xml version="1.0" encoding="utf-8"?>
<p:tagLst xmlns:a="http://schemas.openxmlformats.org/drawingml/2006/main" xmlns:r="http://schemas.openxmlformats.org/officeDocument/2006/relationships" xmlns:p="http://schemas.openxmlformats.org/presentationml/2006/main">
  <p:tag name="NUM" val="7"/>
</p:tagLst>
</file>

<file path=ppt/tags/tag588.xml><?xml version="1.0" encoding="utf-8"?>
<p:tagLst xmlns:a="http://schemas.openxmlformats.org/drawingml/2006/main" xmlns:r="http://schemas.openxmlformats.org/officeDocument/2006/relationships" xmlns:p="http://schemas.openxmlformats.org/presentationml/2006/main">
  <p:tag name="NUM" val="8"/>
</p:tagLst>
</file>

<file path=ppt/tags/tag589.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590.xml><?xml version="1.0" encoding="utf-8"?>
<p:tagLst xmlns:a="http://schemas.openxmlformats.org/drawingml/2006/main" xmlns:r="http://schemas.openxmlformats.org/officeDocument/2006/relationships" xmlns:p="http://schemas.openxmlformats.org/presentationml/2006/main">
  <p:tag name="NUM" val="10"/>
</p:tagLst>
</file>

<file path=ppt/tags/tag591.xml><?xml version="1.0" encoding="utf-8"?>
<p:tagLst xmlns:a="http://schemas.openxmlformats.org/drawingml/2006/main" xmlns:r="http://schemas.openxmlformats.org/officeDocument/2006/relationships" xmlns:p="http://schemas.openxmlformats.org/presentationml/2006/main">
  <p:tag name="NUM" val="11"/>
</p:tagLst>
</file>

<file path=ppt/tags/tag592.xml><?xml version="1.0" encoding="utf-8"?>
<p:tagLst xmlns:a="http://schemas.openxmlformats.org/drawingml/2006/main" xmlns:r="http://schemas.openxmlformats.org/officeDocument/2006/relationships" xmlns:p="http://schemas.openxmlformats.org/presentationml/2006/main">
  <p:tag name="NUM" val="1"/>
</p:tagLst>
</file>

<file path=ppt/tags/tag593.xml><?xml version="1.0" encoding="utf-8"?>
<p:tagLst xmlns:a="http://schemas.openxmlformats.org/drawingml/2006/main" xmlns:r="http://schemas.openxmlformats.org/officeDocument/2006/relationships" xmlns:p="http://schemas.openxmlformats.org/presentationml/2006/main">
  <p:tag name="NUM" val="2"/>
</p:tagLst>
</file>

<file path=ppt/tags/tag594.xml><?xml version="1.0" encoding="utf-8"?>
<p:tagLst xmlns:a="http://schemas.openxmlformats.org/drawingml/2006/main" xmlns:r="http://schemas.openxmlformats.org/officeDocument/2006/relationships" xmlns:p="http://schemas.openxmlformats.org/presentationml/2006/main">
  <p:tag name="NUM" val="3"/>
</p:tagLst>
</file>

<file path=ppt/tags/tag595.xml><?xml version="1.0" encoding="utf-8"?>
<p:tagLst xmlns:a="http://schemas.openxmlformats.org/drawingml/2006/main" xmlns:r="http://schemas.openxmlformats.org/officeDocument/2006/relationships" xmlns:p="http://schemas.openxmlformats.org/presentationml/2006/main">
  <p:tag name="NUM" val="4"/>
</p:tagLst>
</file>

<file path=ppt/tags/tag596.xml><?xml version="1.0" encoding="utf-8"?>
<p:tagLst xmlns:a="http://schemas.openxmlformats.org/drawingml/2006/main" xmlns:r="http://schemas.openxmlformats.org/officeDocument/2006/relationships" xmlns:p="http://schemas.openxmlformats.org/presentationml/2006/main">
  <p:tag name="NUM" val="5"/>
</p:tagLst>
</file>

<file path=ppt/tags/tag597.xml><?xml version="1.0" encoding="utf-8"?>
<p:tagLst xmlns:a="http://schemas.openxmlformats.org/drawingml/2006/main" xmlns:r="http://schemas.openxmlformats.org/officeDocument/2006/relationships" xmlns:p="http://schemas.openxmlformats.org/presentationml/2006/main">
  <p:tag name="NUM" val="6"/>
</p:tagLst>
</file>

<file path=ppt/tags/tag598.xml><?xml version="1.0" encoding="utf-8"?>
<p:tagLst xmlns:a="http://schemas.openxmlformats.org/drawingml/2006/main" xmlns:r="http://schemas.openxmlformats.org/officeDocument/2006/relationships" xmlns:p="http://schemas.openxmlformats.org/presentationml/2006/main">
  <p:tag name="NUM" val="1"/>
</p:tagLst>
</file>

<file path=ppt/tags/tag59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00.xml><?xml version="1.0" encoding="utf-8"?>
<p:tagLst xmlns:a="http://schemas.openxmlformats.org/drawingml/2006/main" xmlns:r="http://schemas.openxmlformats.org/officeDocument/2006/relationships" xmlns:p="http://schemas.openxmlformats.org/presentationml/2006/main">
  <p:tag name="NUM" val="3"/>
</p:tagLst>
</file>

<file path=ppt/tags/tag601.xml><?xml version="1.0" encoding="utf-8"?>
<p:tagLst xmlns:a="http://schemas.openxmlformats.org/drawingml/2006/main" xmlns:r="http://schemas.openxmlformats.org/officeDocument/2006/relationships" xmlns:p="http://schemas.openxmlformats.org/presentationml/2006/main">
  <p:tag name="NUM" val="4"/>
</p:tagLst>
</file>

<file path=ppt/tags/tag602.xml><?xml version="1.0" encoding="utf-8"?>
<p:tagLst xmlns:a="http://schemas.openxmlformats.org/drawingml/2006/main" xmlns:r="http://schemas.openxmlformats.org/officeDocument/2006/relationships" xmlns:p="http://schemas.openxmlformats.org/presentationml/2006/main">
  <p:tag name="NUM" val="5"/>
</p:tagLst>
</file>

<file path=ppt/tags/tag603.xml><?xml version="1.0" encoding="utf-8"?>
<p:tagLst xmlns:a="http://schemas.openxmlformats.org/drawingml/2006/main" xmlns:r="http://schemas.openxmlformats.org/officeDocument/2006/relationships" xmlns:p="http://schemas.openxmlformats.org/presentationml/2006/main">
  <p:tag name="NUM" val="6"/>
</p:tagLst>
</file>

<file path=ppt/tags/tag604.xml><?xml version="1.0" encoding="utf-8"?>
<p:tagLst xmlns:a="http://schemas.openxmlformats.org/drawingml/2006/main" xmlns:r="http://schemas.openxmlformats.org/officeDocument/2006/relationships" xmlns:p="http://schemas.openxmlformats.org/presentationml/2006/main">
  <p:tag name="NUM" val="7"/>
</p:tagLst>
</file>

<file path=ppt/tags/tag605.xml><?xml version="1.0" encoding="utf-8"?>
<p:tagLst xmlns:a="http://schemas.openxmlformats.org/drawingml/2006/main" xmlns:r="http://schemas.openxmlformats.org/officeDocument/2006/relationships" xmlns:p="http://schemas.openxmlformats.org/presentationml/2006/main">
  <p:tag name="NUM" val="8"/>
</p:tagLst>
</file>

<file path=ppt/tags/tag606.xml><?xml version="1.0" encoding="utf-8"?>
<p:tagLst xmlns:a="http://schemas.openxmlformats.org/drawingml/2006/main" xmlns:r="http://schemas.openxmlformats.org/officeDocument/2006/relationships" xmlns:p="http://schemas.openxmlformats.org/presentationml/2006/main">
  <p:tag name="NUM" val="9"/>
</p:tagLst>
</file>

<file path=ppt/tags/tag607.xml><?xml version="1.0" encoding="utf-8"?>
<p:tagLst xmlns:a="http://schemas.openxmlformats.org/drawingml/2006/main" xmlns:r="http://schemas.openxmlformats.org/officeDocument/2006/relationships" xmlns:p="http://schemas.openxmlformats.org/presentationml/2006/main">
  <p:tag name="NUM" val="10"/>
</p:tagLst>
</file>

<file path=ppt/tags/tag608.xml><?xml version="1.0" encoding="utf-8"?>
<p:tagLst xmlns:a="http://schemas.openxmlformats.org/drawingml/2006/main" xmlns:r="http://schemas.openxmlformats.org/officeDocument/2006/relationships" xmlns:p="http://schemas.openxmlformats.org/presentationml/2006/main">
  <p:tag name="NUM" val="11"/>
</p:tagLst>
</file>

<file path=ppt/tags/tag609.xml><?xml version="1.0" encoding="utf-8"?>
<p:tagLst xmlns:a="http://schemas.openxmlformats.org/drawingml/2006/main" xmlns:r="http://schemas.openxmlformats.org/officeDocument/2006/relationships" xmlns:p="http://schemas.openxmlformats.org/presentationml/2006/main">
  <p:tag name="NUM" val="1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10.xml><?xml version="1.0" encoding="utf-8"?>
<p:tagLst xmlns:a="http://schemas.openxmlformats.org/drawingml/2006/main" xmlns:r="http://schemas.openxmlformats.org/officeDocument/2006/relationships" xmlns:p="http://schemas.openxmlformats.org/presentationml/2006/main">
  <p:tag name="NUM" val="13"/>
</p:tagLst>
</file>

<file path=ppt/tags/tag611.xml><?xml version="1.0" encoding="utf-8"?>
<p:tagLst xmlns:a="http://schemas.openxmlformats.org/drawingml/2006/main" xmlns:r="http://schemas.openxmlformats.org/officeDocument/2006/relationships" xmlns:p="http://schemas.openxmlformats.org/presentationml/2006/main">
  <p:tag name="NUM" val="14"/>
</p:tagLst>
</file>

<file path=ppt/tags/tag612.xml><?xml version="1.0" encoding="utf-8"?>
<p:tagLst xmlns:a="http://schemas.openxmlformats.org/drawingml/2006/main" xmlns:r="http://schemas.openxmlformats.org/officeDocument/2006/relationships" xmlns:p="http://schemas.openxmlformats.org/presentationml/2006/main">
  <p:tag name="NUM" val="15"/>
</p:tagLst>
</file>

<file path=ppt/tags/tag613.xml><?xml version="1.0" encoding="utf-8"?>
<p:tagLst xmlns:a="http://schemas.openxmlformats.org/drawingml/2006/main" xmlns:r="http://schemas.openxmlformats.org/officeDocument/2006/relationships" xmlns:p="http://schemas.openxmlformats.org/presentationml/2006/main">
  <p:tag name="NUM" val="16"/>
</p:tagLst>
</file>

<file path=ppt/tags/tag614.xml><?xml version="1.0" encoding="utf-8"?>
<p:tagLst xmlns:a="http://schemas.openxmlformats.org/drawingml/2006/main" xmlns:r="http://schemas.openxmlformats.org/officeDocument/2006/relationships" xmlns:p="http://schemas.openxmlformats.org/presentationml/2006/main">
  <p:tag name="NUM" val="17"/>
</p:tagLst>
</file>

<file path=ppt/tags/tag615.xml><?xml version="1.0" encoding="utf-8"?>
<p:tagLst xmlns:a="http://schemas.openxmlformats.org/drawingml/2006/main" xmlns:r="http://schemas.openxmlformats.org/officeDocument/2006/relationships" xmlns:p="http://schemas.openxmlformats.org/presentationml/2006/main">
  <p:tag name="NUM" val="18"/>
</p:tagLst>
</file>

<file path=ppt/tags/tag616.xml><?xml version="1.0" encoding="utf-8"?>
<p:tagLst xmlns:a="http://schemas.openxmlformats.org/drawingml/2006/main" xmlns:r="http://schemas.openxmlformats.org/officeDocument/2006/relationships" xmlns:p="http://schemas.openxmlformats.org/presentationml/2006/main">
  <p:tag name="NUM" val="19"/>
</p:tagLst>
</file>

<file path=ppt/tags/tag617.xml><?xml version="1.0" encoding="utf-8"?>
<p:tagLst xmlns:a="http://schemas.openxmlformats.org/drawingml/2006/main" xmlns:r="http://schemas.openxmlformats.org/officeDocument/2006/relationships" xmlns:p="http://schemas.openxmlformats.org/presentationml/2006/main">
  <p:tag name="NUM" val="20"/>
</p:tagLst>
</file>

<file path=ppt/tags/tag618.xml><?xml version="1.0" encoding="utf-8"?>
<p:tagLst xmlns:a="http://schemas.openxmlformats.org/drawingml/2006/main" xmlns:r="http://schemas.openxmlformats.org/officeDocument/2006/relationships" xmlns:p="http://schemas.openxmlformats.org/presentationml/2006/main">
  <p:tag name="NUM" val="21"/>
</p:tagLst>
</file>

<file path=ppt/tags/tag619.xml><?xml version="1.0" encoding="utf-8"?>
<p:tagLst xmlns:a="http://schemas.openxmlformats.org/drawingml/2006/main" xmlns:r="http://schemas.openxmlformats.org/officeDocument/2006/relationships" xmlns:p="http://schemas.openxmlformats.org/presentationml/2006/main">
  <p:tag name="NUM" val="2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20.xml><?xml version="1.0" encoding="utf-8"?>
<p:tagLst xmlns:a="http://schemas.openxmlformats.org/drawingml/2006/main" xmlns:r="http://schemas.openxmlformats.org/officeDocument/2006/relationships" xmlns:p="http://schemas.openxmlformats.org/presentationml/2006/main">
  <p:tag name="NUM" val="23"/>
</p:tagLst>
</file>

<file path=ppt/tags/tag621.xml><?xml version="1.0" encoding="utf-8"?>
<p:tagLst xmlns:a="http://schemas.openxmlformats.org/drawingml/2006/main" xmlns:r="http://schemas.openxmlformats.org/officeDocument/2006/relationships" xmlns:p="http://schemas.openxmlformats.org/presentationml/2006/main">
  <p:tag name="NUM" val="24"/>
</p:tagLst>
</file>

<file path=ppt/tags/tag622.xml><?xml version="1.0" encoding="utf-8"?>
<p:tagLst xmlns:a="http://schemas.openxmlformats.org/drawingml/2006/main" xmlns:r="http://schemas.openxmlformats.org/officeDocument/2006/relationships" xmlns:p="http://schemas.openxmlformats.org/presentationml/2006/main">
  <p:tag name="NUM" val="25"/>
</p:tagLst>
</file>

<file path=ppt/tags/tag623.xml><?xml version="1.0" encoding="utf-8"?>
<p:tagLst xmlns:a="http://schemas.openxmlformats.org/drawingml/2006/main" xmlns:r="http://schemas.openxmlformats.org/officeDocument/2006/relationships" xmlns:p="http://schemas.openxmlformats.org/presentationml/2006/main">
  <p:tag name="NUM" val="26"/>
</p:tagLst>
</file>

<file path=ppt/tags/tag624.xml><?xml version="1.0" encoding="utf-8"?>
<p:tagLst xmlns:a="http://schemas.openxmlformats.org/drawingml/2006/main" xmlns:r="http://schemas.openxmlformats.org/officeDocument/2006/relationships" xmlns:p="http://schemas.openxmlformats.org/presentationml/2006/main">
  <p:tag name="NUM" val="27"/>
</p:tagLst>
</file>

<file path=ppt/tags/tag625.xml><?xml version="1.0" encoding="utf-8"?>
<p:tagLst xmlns:a="http://schemas.openxmlformats.org/drawingml/2006/main" xmlns:r="http://schemas.openxmlformats.org/officeDocument/2006/relationships" xmlns:p="http://schemas.openxmlformats.org/presentationml/2006/main">
  <p:tag name="NUM" val="28"/>
</p:tagLst>
</file>

<file path=ppt/tags/tag626.xml><?xml version="1.0" encoding="utf-8"?>
<p:tagLst xmlns:a="http://schemas.openxmlformats.org/drawingml/2006/main" xmlns:r="http://schemas.openxmlformats.org/officeDocument/2006/relationships" xmlns:p="http://schemas.openxmlformats.org/presentationml/2006/main">
  <p:tag name="NUM" val="29"/>
</p:tagLst>
</file>

<file path=ppt/tags/tag627.xml><?xml version="1.0" encoding="utf-8"?>
<p:tagLst xmlns:a="http://schemas.openxmlformats.org/drawingml/2006/main" xmlns:r="http://schemas.openxmlformats.org/officeDocument/2006/relationships" xmlns:p="http://schemas.openxmlformats.org/presentationml/2006/main">
  <p:tag name="NUM" val="30"/>
</p:tagLst>
</file>

<file path=ppt/tags/tag628.xml><?xml version="1.0" encoding="utf-8"?>
<p:tagLst xmlns:a="http://schemas.openxmlformats.org/drawingml/2006/main" xmlns:r="http://schemas.openxmlformats.org/officeDocument/2006/relationships" xmlns:p="http://schemas.openxmlformats.org/presentationml/2006/main">
  <p:tag name="NUM" val="31"/>
</p:tagLst>
</file>

<file path=ppt/tags/tag629.xml><?xml version="1.0" encoding="utf-8"?>
<p:tagLst xmlns:a="http://schemas.openxmlformats.org/drawingml/2006/main" xmlns:r="http://schemas.openxmlformats.org/officeDocument/2006/relationships" xmlns:p="http://schemas.openxmlformats.org/presentationml/2006/main">
  <p:tag name="NUM" val="32"/>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30.xml><?xml version="1.0" encoding="utf-8"?>
<p:tagLst xmlns:a="http://schemas.openxmlformats.org/drawingml/2006/main" xmlns:r="http://schemas.openxmlformats.org/officeDocument/2006/relationships" xmlns:p="http://schemas.openxmlformats.org/presentationml/2006/main">
  <p:tag name="NUM" val="33"/>
</p:tagLst>
</file>

<file path=ppt/tags/tag631.xml><?xml version="1.0" encoding="utf-8"?>
<p:tagLst xmlns:a="http://schemas.openxmlformats.org/drawingml/2006/main" xmlns:r="http://schemas.openxmlformats.org/officeDocument/2006/relationships" xmlns:p="http://schemas.openxmlformats.org/presentationml/2006/main">
  <p:tag name="NUM" val="34"/>
</p:tagLst>
</file>

<file path=ppt/tags/tag632.xml><?xml version="1.0" encoding="utf-8"?>
<p:tagLst xmlns:a="http://schemas.openxmlformats.org/drawingml/2006/main" xmlns:r="http://schemas.openxmlformats.org/officeDocument/2006/relationships" xmlns:p="http://schemas.openxmlformats.org/presentationml/2006/main">
  <p:tag name="NUM" val="35"/>
</p:tagLst>
</file>

<file path=ppt/tags/tag633.xml><?xml version="1.0" encoding="utf-8"?>
<p:tagLst xmlns:a="http://schemas.openxmlformats.org/drawingml/2006/main" xmlns:r="http://schemas.openxmlformats.org/officeDocument/2006/relationships" xmlns:p="http://schemas.openxmlformats.org/presentationml/2006/main">
  <p:tag name="NUM" val="36"/>
</p:tagLst>
</file>

<file path=ppt/tags/tag634.xml><?xml version="1.0" encoding="utf-8"?>
<p:tagLst xmlns:a="http://schemas.openxmlformats.org/drawingml/2006/main" xmlns:r="http://schemas.openxmlformats.org/officeDocument/2006/relationships" xmlns:p="http://schemas.openxmlformats.org/presentationml/2006/main">
  <p:tag name="NUM" val="37"/>
</p:tagLst>
</file>

<file path=ppt/tags/tag635.xml><?xml version="1.0" encoding="utf-8"?>
<p:tagLst xmlns:a="http://schemas.openxmlformats.org/drawingml/2006/main" xmlns:r="http://schemas.openxmlformats.org/officeDocument/2006/relationships" xmlns:p="http://schemas.openxmlformats.org/presentationml/2006/main">
  <p:tag name="NUM" val="38"/>
</p:tagLst>
</file>

<file path=ppt/tags/tag636.xml><?xml version="1.0" encoding="utf-8"?>
<p:tagLst xmlns:a="http://schemas.openxmlformats.org/drawingml/2006/main" xmlns:r="http://schemas.openxmlformats.org/officeDocument/2006/relationships" xmlns:p="http://schemas.openxmlformats.org/presentationml/2006/main">
  <p:tag name="NUM" val="39"/>
</p:tagLst>
</file>

<file path=ppt/tags/tag637.xml><?xml version="1.0" encoding="utf-8"?>
<p:tagLst xmlns:a="http://schemas.openxmlformats.org/drawingml/2006/main" xmlns:r="http://schemas.openxmlformats.org/officeDocument/2006/relationships" xmlns:p="http://schemas.openxmlformats.org/presentationml/2006/main">
  <p:tag name="NUM" val="40"/>
</p:tagLst>
</file>

<file path=ppt/tags/tag638.xml><?xml version="1.0" encoding="utf-8"?>
<p:tagLst xmlns:a="http://schemas.openxmlformats.org/drawingml/2006/main" xmlns:r="http://schemas.openxmlformats.org/officeDocument/2006/relationships" xmlns:p="http://schemas.openxmlformats.org/presentationml/2006/main">
  <p:tag name="NUM" val="41"/>
</p:tagLst>
</file>

<file path=ppt/tags/tag639.xml><?xml version="1.0" encoding="utf-8"?>
<p:tagLst xmlns:a="http://schemas.openxmlformats.org/drawingml/2006/main" xmlns:r="http://schemas.openxmlformats.org/officeDocument/2006/relationships" xmlns:p="http://schemas.openxmlformats.org/presentationml/2006/main">
  <p:tag name="NUM" val="42"/>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40.xml><?xml version="1.0" encoding="utf-8"?>
<p:tagLst xmlns:a="http://schemas.openxmlformats.org/drawingml/2006/main" xmlns:r="http://schemas.openxmlformats.org/officeDocument/2006/relationships" xmlns:p="http://schemas.openxmlformats.org/presentationml/2006/main">
  <p:tag name="NUM" val="43"/>
</p:tagLst>
</file>

<file path=ppt/tags/tag641.xml><?xml version="1.0" encoding="utf-8"?>
<p:tagLst xmlns:a="http://schemas.openxmlformats.org/drawingml/2006/main" xmlns:r="http://schemas.openxmlformats.org/officeDocument/2006/relationships" xmlns:p="http://schemas.openxmlformats.org/presentationml/2006/main">
  <p:tag name="NUM" val="44"/>
</p:tagLst>
</file>

<file path=ppt/tags/tag642.xml><?xml version="1.0" encoding="utf-8"?>
<p:tagLst xmlns:a="http://schemas.openxmlformats.org/drawingml/2006/main" xmlns:r="http://schemas.openxmlformats.org/officeDocument/2006/relationships" xmlns:p="http://schemas.openxmlformats.org/presentationml/2006/main">
  <p:tag name="NUM" val="45"/>
</p:tagLst>
</file>

<file path=ppt/tags/tag643.xml><?xml version="1.0" encoding="utf-8"?>
<p:tagLst xmlns:a="http://schemas.openxmlformats.org/drawingml/2006/main" xmlns:r="http://schemas.openxmlformats.org/officeDocument/2006/relationships" xmlns:p="http://schemas.openxmlformats.org/presentationml/2006/main">
  <p:tag name="NUM" val="46"/>
</p:tagLst>
</file>

<file path=ppt/tags/tag644.xml><?xml version="1.0" encoding="utf-8"?>
<p:tagLst xmlns:a="http://schemas.openxmlformats.org/drawingml/2006/main" xmlns:r="http://schemas.openxmlformats.org/officeDocument/2006/relationships" xmlns:p="http://schemas.openxmlformats.org/presentationml/2006/main">
  <p:tag name="NUM" val="47"/>
</p:tagLst>
</file>

<file path=ppt/tags/tag645.xml><?xml version="1.0" encoding="utf-8"?>
<p:tagLst xmlns:a="http://schemas.openxmlformats.org/drawingml/2006/main" xmlns:r="http://schemas.openxmlformats.org/officeDocument/2006/relationships" xmlns:p="http://schemas.openxmlformats.org/presentationml/2006/main">
  <p:tag name="NUM" val="48"/>
</p:tagLst>
</file>

<file path=ppt/tags/tag646.xml><?xml version="1.0" encoding="utf-8"?>
<p:tagLst xmlns:a="http://schemas.openxmlformats.org/drawingml/2006/main" xmlns:r="http://schemas.openxmlformats.org/officeDocument/2006/relationships" xmlns:p="http://schemas.openxmlformats.org/presentationml/2006/main">
  <p:tag name="NUM" val="49"/>
</p:tagLst>
</file>

<file path=ppt/tags/tag647.xml><?xml version="1.0" encoding="utf-8"?>
<p:tagLst xmlns:a="http://schemas.openxmlformats.org/drawingml/2006/main" xmlns:r="http://schemas.openxmlformats.org/officeDocument/2006/relationships" xmlns:p="http://schemas.openxmlformats.org/presentationml/2006/main">
  <p:tag name="NUM" val="50"/>
</p:tagLst>
</file>

<file path=ppt/tags/tag648.xml><?xml version="1.0" encoding="utf-8"?>
<p:tagLst xmlns:a="http://schemas.openxmlformats.org/drawingml/2006/main" xmlns:r="http://schemas.openxmlformats.org/officeDocument/2006/relationships" xmlns:p="http://schemas.openxmlformats.org/presentationml/2006/main">
  <p:tag name="NUM" val="51"/>
</p:tagLst>
</file>

<file path=ppt/tags/tag649.xml><?xml version="1.0" encoding="utf-8"?>
<p:tagLst xmlns:a="http://schemas.openxmlformats.org/drawingml/2006/main" xmlns:r="http://schemas.openxmlformats.org/officeDocument/2006/relationships" xmlns:p="http://schemas.openxmlformats.org/presentationml/2006/main">
  <p:tag name="NUM" val="52"/>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50.xml><?xml version="1.0" encoding="utf-8"?>
<p:tagLst xmlns:a="http://schemas.openxmlformats.org/drawingml/2006/main" xmlns:r="http://schemas.openxmlformats.org/officeDocument/2006/relationships" xmlns:p="http://schemas.openxmlformats.org/presentationml/2006/main">
  <p:tag name="NUM" val="53"/>
</p:tagLst>
</file>

<file path=ppt/tags/tag651.xml><?xml version="1.0" encoding="utf-8"?>
<p:tagLst xmlns:a="http://schemas.openxmlformats.org/drawingml/2006/main" xmlns:r="http://schemas.openxmlformats.org/officeDocument/2006/relationships" xmlns:p="http://schemas.openxmlformats.org/presentationml/2006/main">
  <p:tag name="NUM" val="54"/>
</p:tagLst>
</file>

<file path=ppt/tags/tag652.xml><?xml version="1.0" encoding="utf-8"?>
<p:tagLst xmlns:a="http://schemas.openxmlformats.org/drawingml/2006/main" xmlns:r="http://schemas.openxmlformats.org/officeDocument/2006/relationships" xmlns:p="http://schemas.openxmlformats.org/presentationml/2006/main">
  <p:tag name="NUM" val="55"/>
</p:tagLst>
</file>

<file path=ppt/tags/tag653.xml><?xml version="1.0" encoding="utf-8"?>
<p:tagLst xmlns:a="http://schemas.openxmlformats.org/drawingml/2006/main" xmlns:r="http://schemas.openxmlformats.org/officeDocument/2006/relationships" xmlns:p="http://schemas.openxmlformats.org/presentationml/2006/main">
  <p:tag name="NUM" val="56"/>
</p:tagLst>
</file>

<file path=ppt/tags/tag654.xml><?xml version="1.0" encoding="utf-8"?>
<p:tagLst xmlns:a="http://schemas.openxmlformats.org/drawingml/2006/main" xmlns:r="http://schemas.openxmlformats.org/officeDocument/2006/relationships" xmlns:p="http://schemas.openxmlformats.org/presentationml/2006/main">
  <p:tag name="NUM" val="57"/>
</p:tagLst>
</file>

<file path=ppt/tags/tag655.xml><?xml version="1.0" encoding="utf-8"?>
<p:tagLst xmlns:a="http://schemas.openxmlformats.org/drawingml/2006/main" xmlns:r="http://schemas.openxmlformats.org/officeDocument/2006/relationships" xmlns:p="http://schemas.openxmlformats.org/presentationml/2006/main">
  <p:tag name="NUM" val="58"/>
</p:tagLst>
</file>

<file path=ppt/tags/tag656.xml><?xml version="1.0" encoding="utf-8"?>
<p:tagLst xmlns:a="http://schemas.openxmlformats.org/drawingml/2006/main" xmlns:r="http://schemas.openxmlformats.org/officeDocument/2006/relationships" xmlns:p="http://schemas.openxmlformats.org/presentationml/2006/main">
  <p:tag name="NUM" val="59"/>
</p:tagLst>
</file>

<file path=ppt/tags/tag657.xml><?xml version="1.0" encoding="utf-8"?>
<p:tagLst xmlns:a="http://schemas.openxmlformats.org/drawingml/2006/main" xmlns:r="http://schemas.openxmlformats.org/officeDocument/2006/relationships" xmlns:p="http://schemas.openxmlformats.org/presentationml/2006/main">
  <p:tag name="NUM" val="1"/>
</p:tagLst>
</file>

<file path=ppt/tags/tag658.xml><?xml version="1.0" encoding="utf-8"?>
<p:tagLst xmlns:a="http://schemas.openxmlformats.org/drawingml/2006/main" xmlns:r="http://schemas.openxmlformats.org/officeDocument/2006/relationships" xmlns:p="http://schemas.openxmlformats.org/presentationml/2006/main">
  <p:tag name="NUM" val="2"/>
</p:tagLst>
</file>

<file path=ppt/tags/tag659.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60.xml><?xml version="1.0" encoding="utf-8"?>
<p:tagLst xmlns:a="http://schemas.openxmlformats.org/drawingml/2006/main" xmlns:r="http://schemas.openxmlformats.org/officeDocument/2006/relationships" xmlns:p="http://schemas.openxmlformats.org/presentationml/2006/main">
  <p:tag name="NUM" val="4"/>
</p:tagLst>
</file>

<file path=ppt/tags/tag661.xml><?xml version="1.0" encoding="utf-8"?>
<p:tagLst xmlns:a="http://schemas.openxmlformats.org/drawingml/2006/main" xmlns:r="http://schemas.openxmlformats.org/officeDocument/2006/relationships" xmlns:p="http://schemas.openxmlformats.org/presentationml/2006/main">
  <p:tag name="NUM" val="5"/>
</p:tagLst>
</file>

<file path=ppt/tags/tag662.xml><?xml version="1.0" encoding="utf-8"?>
<p:tagLst xmlns:a="http://schemas.openxmlformats.org/drawingml/2006/main" xmlns:r="http://schemas.openxmlformats.org/officeDocument/2006/relationships" xmlns:p="http://schemas.openxmlformats.org/presentationml/2006/main">
  <p:tag name="NUM" val="6"/>
</p:tagLst>
</file>

<file path=ppt/tags/tag663.xml><?xml version="1.0" encoding="utf-8"?>
<p:tagLst xmlns:a="http://schemas.openxmlformats.org/drawingml/2006/main" xmlns:r="http://schemas.openxmlformats.org/officeDocument/2006/relationships" xmlns:p="http://schemas.openxmlformats.org/presentationml/2006/main">
  <p:tag name="NUM" val="7"/>
</p:tagLst>
</file>

<file path=ppt/tags/tag664.xml><?xml version="1.0" encoding="utf-8"?>
<p:tagLst xmlns:a="http://schemas.openxmlformats.org/drawingml/2006/main" xmlns:r="http://schemas.openxmlformats.org/officeDocument/2006/relationships" xmlns:p="http://schemas.openxmlformats.org/presentationml/2006/main">
  <p:tag name="NUM" val="8"/>
</p:tagLst>
</file>

<file path=ppt/tags/tag665.xml><?xml version="1.0" encoding="utf-8"?>
<p:tagLst xmlns:a="http://schemas.openxmlformats.org/drawingml/2006/main" xmlns:r="http://schemas.openxmlformats.org/officeDocument/2006/relationships" xmlns:p="http://schemas.openxmlformats.org/presentationml/2006/main">
  <p:tag name="NUM" val="1"/>
</p:tagLst>
</file>

<file path=ppt/tags/tag666.xml><?xml version="1.0" encoding="utf-8"?>
<p:tagLst xmlns:a="http://schemas.openxmlformats.org/drawingml/2006/main" xmlns:r="http://schemas.openxmlformats.org/officeDocument/2006/relationships" xmlns:p="http://schemas.openxmlformats.org/presentationml/2006/main">
  <p:tag name="NUM" val="2"/>
</p:tagLst>
</file>

<file path=ppt/tags/tag667.xml><?xml version="1.0" encoding="utf-8"?>
<p:tagLst xmlns:a="http://schemas.openxmlformats.org/drawingml/2006/main" xmlns:r="http://schemas.openxmlformats.org/officeDocument/2006/relationships" xmlns:p="http://schemas.openxmlformats.org/presentationml/2006/main">
  <p:tag name="NUM" val="3"/>
</p:tagLst>
</file>

<file path=ppt/tags/tag668.xml><?xml version="1.0" encoding="utf-8"?>
<p:tagLst xmlns:a="http://schemas.openxmlformats.org/drawingml/2006/main" xmlns:r="http://schemas.openxmlformats.org/officeDocument/2006/relationships" xmlns:p="http://schemas.openxmlformats.org/presentationml/2006/main">
  <p:tag name="NUM" val="4"/>
</p:tagLst>
</file>

<file path=ppt/tags/tag669.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9"/>
</p:tagLst>
</file>

<file path=ppt/tags/tag670.xml><?xml version="1.0" encoding="utf-8"?>
<p:tagLst xmlns:a="http://schemas.openxmlformats.org/drawingml/2006/main" xmlns:r="http://schemas.openxmlformats.org/officeDocument/2006/relationships" xmlns:p="http://schemas.openxmlformats.org/presentationml/2006/main">
  <p:tag name="NUM" val="1"/>
</p:tagLst>
</file>

<file path=ppt/tags/tag671.xml><?xml version="1.0" encoding="utf-8"?>
<p:tagLst xmlns:a="http://schemas.openxmlformats.org/drawingml/2006/main" xmlns:r="http://schemas.openxmlformats.org/officeDocument/2006/relationships" xmlns:p="http://schemas.openxmlformats.org/presentationml/2006/main">
  <p:tag name="NUM" val="2"/>
</p:tagLst>
</file>

<file path=ppt/tags/tag672.xml><?xml version="1.0" encoding="utf-8"?>
<p:tagLst xmlns:a="http://schemas.openxmlformats.org/drawingml/2006/main" xmlns:r="http://schemas.openxmlformats.org/officeDocument/2006/relationships" xmlns:p="http://schemas.openxmlformats.org/presentationml/2006/main">
  <p:tag name="NUM" val="3"/>
</p:tagLst>
</file>

<file path=ppt/tags/tag673.xml><?xml version="1.0" encoding="utf-8"?>
<p:tagLst xmlns:a="http://schemas.openxmlformats.org/drawingml/2006/main" xmlns:r="http://schemas.openxmlformats.org/officeDocument/2006/relationships" xmlns:p="http://schemas.openxmlformats.org/presentationml/2006/main">
  <p:tag name="NUM" val="4"/>
</p:tagLst>
</file>

<file path=ppt/tags/tag674.xml><?xml version="1.0" encoding="utf-8"?>
<p:tagLst xmlns:a="http://schemas.openxmlformats.org/drawingml/2006/main" xmlns:r="http://schemas.openxmlformats.org/officeDocument/2006/relationships" xmlns:p="http://schemas.openxmlformats.org/presentationml/2006/main">
  <p:tag name="NUM" val="5"/>
</p:tagLst>
</file>

<file path=ppt/tags/tag675.xml><?xml version="1.0" encoding="utf-8"?>
<p:tagLst xmlns:a="http://schemas.openxmlformats.org/drawingml/2006/main" xmlns:r="http://schemas.openxmlformats.org/officeDocument/2006/relationships" xmlns:p="http://schemas.openxmlformats.org/presentationml/2006/main">
  <p:tag name="NUM" val="6"/>
</p:tagLst>
</file>

<file path=ppt/tags/tag676.xml><?xml version="1.0" encoding="utf-8"?>
<p:tagLst xmlns:a="http://schemas.openxmlformats.org/drawingml/2006/main" xmlns:r="http://schemas.openxmlformats.org/officeDocument/2006/relationships" xmlns:p="http://schemas.openxmlformats.org/presentationml/2006/main">
  <p:tag name="NUM" val="7"/>
</p:tagLst>
</file>

<file path=ppt/tags/tag677.xml><?xml version="1.0" encoding="utf-8"?>
<p:tagLst xmlns:a="http://schemas.openxmlformats.org/drawingml/2006/main" xmlns:r="http://schemas.openxmlformats.org/officeDocument/2006/relationships" xmlns:p="http://schemas.openxmlformats.org/presentationml/2006/main">
  <p:tag name="NUM" val="8"/>
</p:tagLst>
</file>

<file path=ppt/tags/tag678.xml><?xml version="1.0" encoding="utf-8"?>
<p:tagLst xmlns:a="http://schemas.openxmlformats.org/drawingml/2006/main" xmlns:r="http://schemas.openxmlformats.org/officeDocument/2006/relationships" xmlns:p="http://schemas.openxmlformats.org/presentationml/2006/main">
  <p:tag name="NUM" val="9"/>
</p:tagLst>
</file>

<file path=ppt/tags/tag679.xml><?xml version="1.0" encoding="utf-8"?>
<p:tagLst xmlns:a="http://schemas.openxmlformats.org/drawingml/2006/main" xmlns:r="http://schemas.openxmlformats.org/officeDocument/2006/relationships" xmlns:p="http://schemas.openxmlformats.org/presentationml/2006/main">
  <p:tag name="NUM" val="10"/>
</p:tagLst>
</file>

<file path=ppt/tags/tag68.xml><?xml version="1.0" encoding="utf-8"?>
<p:tagLst xmlns:a="http://schemas.openxmlformats.org/drawingml/2006/main" xmlns:r="http://schemas.openxmlformats.org/officeDocument/2006/relationships" xmlns:p="http://schemas.openxmlformats.org/presentationml/2006/main">
  <p:tag name="NUM" val="10"/>
</p:tagLst>
</file>

<file path=ppt/tags/tag680.xml><?xml version="1.0" encoding="utf-8"?>
<p:tagLst xmlns:a="http://schemas.openxmlformats.org/drawingml/2006/main" xmlns:r="http://schemas.openxmlformats.org/officeDocument/2006/relationships" xmlns:p="http://schemas.openxmlformats.org/presentationml/2006/main">
  <p:tag name="NUM" val="11"/>
</p:tagLst>
</file>

<file path=ppt/tags/tag681.xml><?xml version="1.0" encoding="utf-8"?>
<p:tagLst xmlns:a="http://schemas.openxmlformats.org/drawingml/2006/main" xmlns:r="http://schemas.openxmlformats.org/officeDocument/2006/relationships" xmlns:p="http://schemas.openxmlformats.org/presentationml/2006/main">
  <p:tag name="NUM" val="12"/>
</p:tagLst>
</file>

<file path=ppt/tags/tag682.xml><?xml version="1.0" encoding="utf-8"?>
<p:tagLst xmlns:a="http://schemas.openxmlformats.org/drawingml/2006/main" xmlns:r="http://schemas.openxmlformats.org/officeDocument/2006/relationships" xmlns:p="http://schemas.openxmlformats.org/presentationml/2006/main">
  <p:tag name="NUM" val="1"/>
</p:tagLst>
</file>

<file path=ppt/tags/tag683.xml><?xml version="1.0" encoding="utf-8"?>
<p:tagLst xmlns:a="http://schemas.openxmlformats.org/drawingml/2006/main" xmlns:r="http://schemas.openxmlformats.org/officeDocument/2006/relationships" xmlns:p="http://schemas.openxmlformats.org/presentationml/2006/main">
  <p:tag name="NUM" val="2"/>
</p:tagLst>
</file>

<file path=ppt/tags/tag684.xml><?xml version="1.0" encoding="utf-8"?>
<p:tagLst xmlns:a="http://schemas.openxmlformats.org/drawingml/2006/main" xmlns:r="http://schemas.openxmlformats.org/officeDocument/2006/relationships" xmlns:p="http://schemas.openxmlformats.org/presentationml/2006/main">
  <p:tag name="NUM" val="3"/>
</p:tagLst>
</file>

<file path=ppt/tags/tag685.xml><?xml version="1.0" encoding="utf-8"?>
<p:tagLst xmlns:a="http://schemas.openxmlformats.org/drawingml/2006/main" xmlns:r="http://schemas.openxmlformats.org/officeDocument/2006/relationships" xmlns:p="http://schemas.openxmlformats.org/presentationml/2006/main">
  <p:tag name="NUM" val="4"/>
</p:tagLst>
</file>

<file path=ppt/tags/tag686.xml><?xml version="1.0" encoding="utf-8"?>
<p:tagLst xmlns:a="http://schemas.openxmlformats.org/drawingml/2006/main" xmlns:r="http://schemas.openxmlformats.org/officeDocument/2006/relationships" xmlns:p="http://schemas.openxmlformats.org/presentationml/2006/main">
  <p:tag name="NUM" val="5"/>
</p:tagLst>
</file>

<file path=ppt/tags/tag687.xml><?xml version="1.0" encoding="utf-8"?>
<p:tagLst xmlns:a="http://schemas.openxmlformats.org/drawingml/2006/main" xmlns:r="http://schemas.openxmlformats.org/officeDocument/2006/relationships" xmlns:p="http://schemas.openxmlformats.org/presentationml/2006/main">
  <p:tag name="NUM" val="1"/>
</p:tagLst>
</file>

<file path=ppt/tags/tag688.xml><?xml version="1.0" encoding="utf-8"?>
<p:tagLst xmlns:a="http://schemas.openxmlformats.org/drawingml/2006/main" xmlns:r="http://schemas.openxmlformats.org/officeDocument/2006/relationships" xmlns:p="http://schemas.openxmlformats.org/presentationml/2006/main">
  <p:tag name="NUM" val="2"/>
</p:tagLst>
</file>

<file path=ppt/tags/tag689.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1"/>
</p:tagLst>
</file>

<file path=ppt/tags/tag690.xml><?xml version="1.0" encoding="utf-8"?>
<p:tagLst xmlns:a="http://schemas.openxmlformats.org/drawingml/2006/main" xmlns:r="http://schemas.openxmlformats.org/officeDocument/2006/relationships" xmlns:p="http://schemas.openxmlformats.org/presentationml/2006/main">
  <p:tag name="NUM" val="4"/>
</p:tagLst>
</file>

<file path=ppt/tags/tag691.xml><?xml version="1.0" encoding="utf-8"?>
<p:tagLst xmlns:a="http://schemas.openxmlformats.org/drawingml/2006/main" xmlns:r="http://schemas.openxmlformats.org/officeDocument/2006/relationships" xmlns:p="http://schemas.openxmlformats.org/presentationml/2006/main">
  <p:tag name="NUM" val="5"/>
</p:tagLst>
</file>

<file path=ppt/tags/tag692.xml><?xml version="1.0" encoding="utf-8"?>
<p:tagLst xmlns:a="http://schemas.openxmlformats.org/drawingml/2006/main" xmlns:r="http://schemas.openxmlformats.org/officeDocument/2006/relationships" xmlns:p="http://schemas.openxmlformats.org/presentationml/2006/main">
  <p:tag name="NUM" val="6"/>
</p:tagLst>
</file>

<file path=ppt/tags/tag693.xml><?xml version="1.0" encoding="utf-8"?>
<p:tagLst xmlns:a="http://schemas.openxmlformats.org/drawingml/2006/main" xmlns:r="http://schemas.openxmlformats.org/officeDocument/2006/relationships" xmlns:p="http://schemas.openxmlformats.org/presentationml/2006/main">
  <p:tag name="NUM" val="1"/>
</p:tagLst>
</file>

<file path=ppt/tags/tag694.xml><?xml version="1.0" encoding="utf-8"?>
<p:tagLst xmlns:a="http://schemas.openxmlformats.org/drawingml/2006/main" xmlns:r="http://schemas.openxmlformats.org/officeDocument/2006/relationships" xmlns:p="http://schemas.openxmlformats.org/presentationml/2006/main">
  <p:tag name="NUM" val="2"/>
</p:tagLst>
</file>

<file path=ppt/tags/tag695.xml><?xml version="1.0" encoding="utf-8"?>
<p:tagLst xmlns:a="http://schemas.openxmlformats.org/drawingml/2006/main" xmlns:r="http://schemas.openxmlformats.org/officeDocument/2006/relationships" xmlns:p="http://schemas.openxmlformats.org/presentationml/2006/main">
  <p:tag name="NUM" val="3"/>
</p:tagLst>
</file>

<file path=ppt/tags/tag696.xml><?xml version="1.0" encoding="utf-8"?>
<p:tagLst xmlns:a="http://schemas.openxmlformats.org/drawingml/2006/main" xmlns:r="http://schemas.openxmlformats.org/officeDocument/2006/relationships" xmlns:p="http://schemas.openxmlformats.org/presentationml/2006/main">
  <p:tag name="NUM" val="4"/>
</p:tagLst>
</file>

<file path=ppt/tags/tag697.xml><?xml version="1.0" encoding="utf-8"?>
<p:tagLst xmlns:a="http://schemas.openxmlformats.org/drawingml/2006/main" xmlns:r="http://schemas.openxmlformats.org/officeDocument/2006/relationships" xmlns:p="http://schemas.openxmlformats.org/presentationml/2006/main">
  <p:tag name="NUM" val="5"/>
</p:tagLst>
</file>

<file path=ppt/tags/tag698.xml><?xml version="1.0" encoding="utf-8"?>
<p:tagLst xmlns:a="http://schemas.openxmlformats.org/drawingml/2006/main" xmlns:r="http://schemas.openxmlformats.org/officeDocument/2006/relationships" xmlns:p="http://schemas.openxmlformats.org/presentationml/2006/main">
  <p:tag name="NUM" val="6"/>
</p:tagLst>
</file>

<file path=ppt/tags/tag69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00.xml><?xml version="1.0" encoding="utf-8"?>
<p:tagLst xmlns:a="http://schemas.openxmlformats.org/drawingml/2006/main" xmlns:r="http://schemas.openxmlformats.org/officeDocument/2006/relationships" xmlns:p="http://schemas.openxmlformats.org/presentationml/2006/main">
  <p:tag name="NUM" val="2"/>
</p:tagLst>
</file>

<file path=ppt/tags/tag701.xml><?xml version="1.0" encoding="utf-8"?>
<p:tagLst xmlns:a="http://schemas.openxmlformats.org/drawingml/2006/main" xmlns:r="http://schemas.openxmlformats.org/officeDocument/2006/relationships" xmlns:p="http://schemas.openxmlformats.org/presentationml/2006/main">
  <p:tag name="NUM" val="3"/>
</p:tagLst>
</file>

<file path=ppt/tags/tag702.xml><?xml version="1.0" encoding="utf-8"?>
<p:tagLst xmlns:a="http://schemas.openxmlformats.org/drawingml/2006/main" xmlns:r="http://schemas.openxmlformats.org/officeDocument/2006/relationships" xmlns:p="http://schemas.openxmlformats.org/presentationml/2006/main">
  <p:tag name="NUM" val="4"/>
</p:tagLst>
</file>

<file path=ppt/tags/tag703.xml><?xml version="1.0" encoding="utf-8"?>
<p:tagLst xmlns:a="http://schemas.openxmlformats.org/drawingml/2006/main" xmlns:r="http://schemas.openxmlformats.org/officeDocument/2006/relationships" xmlns:p="http://schemas.openxmlformats.org/presentationml/2006/main">
  <p:tag name="NUM" val="5"/>
</p:tagLst>
</file>

<file path=ppt/tags/tag704.xml><?xml version="1.0" encoding="utf-8"?>
<p:tagLst xmlns:a="http://schemas.openxmlformats.org/drawingml/2006/main" xmlns:r="http://schemas.openxmlformats.org/officeDocument/2006/relationships" xmlns:p="http://schemas.openxmlformats.org/presentationml/2006/main">
  <p:tag name="NUM" val="1"/>
</p:tagLst>
</file>

<file path=ppt/tags/tag705.xml><?xml version="1.0" encoding="utf-8"?>
<p:tagLst xmlns:a="http://schemas.openxmlformats.org/drawingml/2006/main" xmlns:r="http://schemas.openxmlformats.org/officeDocument/2006/relationships" xmlns:p="http://schemas.openxmlformats.org/presentationml/2006/main">
  <p:tag name="NUM" val="2"/>
</p:tagLst>
</file>

<file path=ppt/tags/tag706.xml><?xml version="1.0" encoding="utf-8"?>
<p:tagLst xmlns:a="http://schemas.openxmlformats.org/drawingml/2006/main" xmlns:r="http://schemas.openxmlformats.org/officeDocument/2006/relationships" xmlns:p="http://schemas.openxmlformats.org/presentationml/2006/main">
  <p:tag name="NUM" val="3"/>
</p:tagLst>
</file>

<file path=ppt/tags/tag707.xml><?xml version="1.0" encoding="utf-8"?>
<p:tagLst xmlns:a="http://schemas.openxmlformats.org/drawingml/2006/main" xmlns:r="http://schemas.openxmlformats.org/officeDocument/2006/relationships" xmlns:p="http://schemas.openxmlformats.org/presentationml/2006/main">
  <p:tag name="NUM" val="4"/>
</p:tagLst>
</file>

<file path=ppt/tags/tag708.xml><?xml version="1.0" encoding="utf-8"?>
<p:tagLst xmlns:a="http://schemas.openxmlformats.org/drawingml/2006/main" xmlns:r="http://schemas.openxmlformats.org/officeDocument/2006/relationships" xmlns:p="http://schemas.openxmlformats.org/presentationml/2006/main">
  <p:tag name="NUM" val="5"/>
</p:tagLst>
</file>

<file path=ppt/tags/tag709.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10.xml><?xml version="1.0" encoding="utf-8"?>
<p:tagLst xmlns:a="http://schemas.openxmlformats.org/drawingml/2006/main" xmlns:r="http://schemas.openxmlformats.org/officeDocument/2006/relationships" xmlns:p="http://schemas.openxmlformats.org/presentationml/2006/main">
  <p:tag name="NUM" val="7"/>
</p:tagLst>
</file>

<file path=ppt/tags/tag711.xml><?xml version="1.0" encoding="utf-8"?>
<p:tagLst xmlns:a="http://schemas.openxmlformats.org/drawingml/2006/main" xmlns:r="http://schemas.openxmlformats.org/officeDocument/2006/relationships" xmlns:p="http://schemas.openxmlformats.org/presentationml/2006/main">
  <p:tag name="NUM" val="8"/>
</p:tagLst>
</file>

<file path=ppt/tags/tag712.xml><?xml version="1.0" encoding="utf-8"?>
<p:tagLst xmlns:a="http://schemas.openxmlformats.org/drawingml/2006/main" xmlns:r="http://schemas.openxmlformats.org/officeDocument/2006/relationships" xmlns:p="http://schemas.openxmlformats.org/presentationml/2006/main">
  <p:tag name="NUM" val="9"/>
</p:tagLst>
</file>

<file path=ppt/tags/tag713.xml><?xml version="1.0" encoding="utf-8"?>
<p:tagLst xmlns:a="http://schemas.openxmlformats.org/drawingml/2006/main" xmlns:r="http://schemas.openxmlformats.org/officeDocument/2006/relationships" xmlns:p="http://schemas.openxmlformats.org/presentationml/2006/main">
  <p:tag name="NUM" val="10"/>
</p:tagLst>
</file>

<file path=ppt/tags/tag714.xml><?xml version="1.0" encoding="utf-8"?>
<p:tagLst xmlns:a="http://schemas.openxmlformats.org/drawingml/2006/main" xmlns:r="http://schemas.openxmlformats.org/officeDocument/2006/relationships" xmlns:p="http://schemas.openxmlformats.org/presentationml/2006/main">
  <p:tag name="NUM" val="11"/>
</p:tagLst>
</file>

<file path=ppt/tags/tag715.xml><?xml version="1.0" encoding="utf-8"?>
<p:tagLst xmlns:a="http://schemas.openxmlformats.org/drawingml/2006/main" xmlns:r="http://schemas.openxmlformats.org/officeDocument/2006/relationships" xmlns:p="http://schemas.openxmlformats.org/presentationml/2006/main">
  <p:tag name="NUM" val="1"/>
</p:tagLst>
</file>

<file path=ppt/tags/tag716.xml><?xml version="1.0" encoding="utf-8"?>
<p:tagLst xmlns:a="http://schemas.openxmlformats.org/drawingml/2006/main" xmlns:r="http://schemas.openxmlformats.org/officeDocument/2006/relationships" xmlns:p="http://schemas.openxmlformats.org/presentationml/2006/main">
  <p:tag name="NUM" val="2"/>
</p:tagLst>
</file>

<file path=ppt/tags/tag717.xml><?xml version="1.0" encoding="utf-8"?>
<p:tagLst xmlns:a="http://schemas.openxmlformats.org/drawingml/2006/main" xmlns:r="http://schemas.openxmlformats.org/officeDocument/2006/relationships" xmlns:p="http://schemas.openxmlformats.org/presentationml/2006/main">
  <p:tag name="NUM" val="3"/>
</p:tagLst>
</file>

<file path=ppt/tags/tag718.xml><?xml version="1.0" encoding="utf-8"?>
<p:tagLst xmlns:a="http://schemas.openxmlformats.org/drawingml/2006/main" xmlns:r="http://schemas.openxmlformats.org/officeDocument/2006/relationships" xmlns:p="http://schemas.openxmlformats.org/presentationml/2006/main">
  <p:tag name="NUM" val="4"/>
</p:tagLst>
</file>

<file path=ppt/tags/tag719.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20.xml><?xml version="1.0" encoding="utf-8"?>
<p:tagLst xmlns:a="http://schemas.openxmlformats.org/drawingml/2006/main" xmlns:r="http://schemas.openxmlformats.org/officeDocument/2006/relationships" xmlns:p="http://schemas.openxmlformats.org/presentationml/2006/main">
  <p:tag name="NUM" val="1"/>
</p:tagLst>
</file>

<file path=ppt/tags/tag721.xml><?xml version="1.0" encoding="utf-8"?>
<p:tagLst xmlns:a="http://schemas.openxmlformats.org/drawingml/2006/main" xmlns:r="http://schemas.openxmlformats.org/officeDocument/2006/relationships" xmlns:p="http://schemas.openxmlformats.org/presentationml/2006/main">
  <p:tag name="NUM" val="2"/>
</p:tagLst>
</file>

<file path=ppt/tags/tag722.xml><?xml version="1.0" encoding="utf-8"?>
<p:tagLst xmlns:a="http://schemas.openxmlformats.org/drawingml/2006/main" xmlns:r="http://schemas.openxmlformats.org/officeDocument/2006/relationships" xmlns:p="http://schemas.openxmlformats.org/presentationml/2006/main">
  <p:tag name="NUM" val="3"/>
</p:tagLst>
</file>

<file path=ppt/tags/tag723.xml><?xml version="1.0" encoding="utf-8"?>
<p:tagLst xmlns:a="http://schemas.openxmlformats.org/drawingml/2006/main" xmlns:r="http://schemas.openxmlformats.org/officeDocument/2006/relationships" xmlns:p="http://schemas.openxmlformats.org/presentationml/2006/main">
  <p:tag name="NUM" val="4"/>
</p:tagLst>
</file>

<file path=ppt/tags/tag724.xml><?xml version="1.0" encoding="utf-8"?>
<p:tagLst xmlns:a="http://schemas.openxmlformats.org/drawingml/2006/main" xmlns:r="http://schemas.openxmlformats.org/officeDocument/2006/relationships" xmlns:p="http://schemas.openxmlformats.org/presentationml/2006/main">
  <p:tag name="NUM" val="5"/>
</p:tagLst>
</file>

<file path=ppt/tags/tag725.xml><?xml version="1.0" encoding="utf-8"?>
<p:tagLst xmlns:a="http://schemas.openxmlformats.org/drawingml/2006/main" xmlns:r="http://schemas.openxmlformats.org/officeDocument/2006/relationships" xmlns:p="http://schemas.openxmlformats.org/presentationml/2006/main">
  <p:tag name="NUM" val="6"/>
</p:tagLst>
</file>

<file path=ppt/tags/tag726.xml><?xml version="1.0" encoding="utf-8"?>
<p:tagLst xmlns:a="http://schemas.openxmlformats.org/drawingml/2006/main" xmlns:r="http://schemas.openxmlformats.org/officeDocument/2006/relationships" xmlns:p="http://schemas.openxmlformats.org/presentationml/2006/main">
  <p:tag name="NUM" val="7"/>
</p:tagLst>
</file>

<file path=ppt/tags/tag727.xml><?xml version="1.0" encoding="utf-8"?>
<p:tagLst xmlns:a="http://schemas.openxmlformats.org/drawingml/2006/main" xmlns:r="http://schemas.openxmlformats.org/officeDocument/2006/relationships" xmlns:p="http://schemas.openxmlformats.org/presentationml/2006/main">
  <p:tag name="NUM" val="8"/>
</p:tagLst>
</file>

<file path=ppt/tags/tag728.xml><?xml version="1.0" encoding="utf-8"?>
<p:tagLst xmlns:a="http://schemas.openxmlformats.org/drawingml/2006/main" xmlns:r="http://schemas.openxmlformats.org/officeDocument/2006/relationships" xmlns:p="http://schemas.openxmlformats.org/presentationml/2006/main">
  <p:tag name="NUM" val="9"/>
</p:tagLst>
</file>

<file path=ppt/tags/tag729.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30.xml><?xml version="1.0" encoding="utf-8"?>
<p:tagLst xmlns:a="http://schemas.openxmlformats.org/drawingml/2006/main" xmlns:r="http://schemas.openxmlformats.org/officeDocument/2006/relationships" xmlns:p="http://schemas.openxmlformats.org/presentationml/2006/main">
  <p:tag name="NUM" val="11"/>
</p:tagLst>
</file>

<file path=ppt/tags/tag731.xml><?xml version="1.0" encoding="utf-8"?>
<p:tagLst xmlns:a="http://schemas.openxmlformats.org/drawingml/2006/main" xmlns:r="http://schemas.openxmlformats.org/officeDocument/2006/relationships" xmlns:p="http://schemas.openxmlformats.org/presentationml/2006/main">
  <p:tag name="NUM" val="12"/>
</p:tagLst>
</file>

<file path=ppt/tags/tag732.xml><?xml version="1.0" encoding="utf-8"?>
<p:tagLst xmlns:a="http://schemas.openxmlformats.org/drawingml/2006/main" xmlns:r="http://schemas.openxmlformats.org/officeDocument/2006/relationships" xmlns:p="http://schemas.openxmlformats.org/presentationml/2006/main">
  <p:tag name="NUM" val="13"/>
</p:tagLst>
</file>

<file path=ppt/tags/tag733.xml><?xml version="1.0" encoding="utf-8"?>
<p:tagLst xmlns:a="http://schemas.openxmlformats.org/drawingml/2006/main" xmlns:r="http://schemas.openxmlformats.org/officeDocument/2006/relationships" xmlns:p="http://schemas.openxmlformats.org/presentationml/2006/main">
  <p:tag name="NUM" val="14"/>
</p:tagLst>
</file>

<file path=ppt/tags/tag734.xml><?xml version="1.0" encoding="utf-8"?>
<p:tagLst xmlns:a="http://schemas.openxmlformats.org/drawingml/2006/main" xmlns:r="http://schemas.openxmlformats.org/officeDocument/2006/relationships" xmlns:p="http://schemas.openxmlformats.org/presentationml/2006/main">
  <p:tag name="NUM" val="15"/>
</p:tagLst>
</file>

<file path=ppt/tags/tag735.xml><?xml version="1.0" encoding="utf-8"?>
<p:tagLst xmlns:a="http://schemas.openxmlformats.org/drawingml/2006/main" xmlns:r="http://schemas.openxmlformats.org/officeDocument/2006/relationships" xmlns:p="http://schemas.openxmlformats.org/presentationml/2006/main">
  <p:tag name="NUM" val="1"/>
</p:tagLst>
</file>

<file path=ppt/tags/tag736.xml><?xml version="1.0" encoding="utf-8"?>
<p:tagLst xmlns:a="http://schemas.openxmlformats.org/drawingml/2006/main" xmlns:r="http://schemas.openxmlformats.org/officeDocument/2006/relationships" xmlns:p="http://schemas.openxmlformats.org/presentationml/2006/main">
  <p:tag name="NUM" val="2"/>
</p:tagLst>
</file>

<file path=ppt/tags/tag737.xml><?xml version="1.0" encoding="utf-8"?>
<p:tagLst xmlns:a="http://schemas.openxmlformats.org/drawingml/2006/main" xmlns:r="http://schemas.openxmlformats.org/officeDocument/2006/relationships" xmlns:p="http://schemas.openxmlformats.org/presentationml/2006/main">
  <p:tag name="NUM" val="1"/>
</p:tagLst>
</file>

<file path=ppt/tags/tag738.xml><?xml version="1.0" encoding="utf-8"?>
<p:tagLst xmlns:a="http://schemas.openxmlformats.org/drawingml/2006/main" xmlns:r="http://schemas.openxmlformats.org/officeDocument/2006/relationships" xmlns:p="http://schemas.openxmlformats.org/presentationml/2006/main">
  <p:tag name="NUM" val="2"/>
</p:tagLst>
</file>

<file path=ppt/tags/tag739.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40.xml><?xml version="1.0" encoding="utf-8"?>
<p:tagLst xmlns:a="http://schemas.openxmlformats.org/drawingml/2006/main" xmlns:r="http://schemas.openxmlformats.org/officeDocument/2006/relationships" xmlns:p="http://schemas.openxmlformats.org/presentationml/2006/main">
  <p:tag name="NUM" val="2"/>
</p:tagLst>
</file>

<file path=ppt/tags/tag741.xml><?xml version="1.0" encoding="utf-8"?>
<p:tagLst xmlns:a="http://schemas.openxmlformats.org/drawingml/2006/main" xmlns:r="http://schemas.openxmlformats.org/officeDocument/2006/relationships" xmlns:p="http://schemas.openxmlformats.org/presentationml/2006/main">
  <p:tag name="NUM" val="1"/>
</p:tagLst>
</file>

<file path=ppt/tags/tag742.xml><?xml version="1.0" encoding="utf-8"?>
<p:tagLst xmlns:a="http://schemas.openxmlformats.org/drawingml/2006/main" xmlns:r="http://schemas.openxmlformats.org/officeDocument/2006/relationships" xmlns:p="http://schemas.openxmlformats.org/presentationml/2006/main">
  <p:tag name="NUM" val="2"/>
</p:tagLst>
</file>

<file path=ppt/tags/tag743.xml><?xml version="1.0" encoding="utf-8"?>
<p:tagLst xmlns:a="http://schemas.openxmlformats.org/drawingml/2006/main" xmlns:r="http://schemas.openxmlformats.org/officeDocument/2006/relationships" xmlns:p="http://schemas.openxmlformats.org/presentationml/2006/main">
  <p:tag name="NUM" val="3"/>
</p:tagLst>
</file>

<file path=ppt/tags/tag744.xml><?xml version="1.0" encoding="utf-8"?>
<p:tagLst xmlns:a="http://schemas.openxmlformats.org/drawingml/2006/main" xmlns:r="http://schemas.openxmlformats.org/officeDocument/2006/relationships" xmlns:p="http://schemas.openxmlformats.org/presentationml/2006/main">
  <p:tag name="NUM" val="1"/>
</p:tagLst>
</file>

<file path=ppt/tags/tag745.xml><?xml version="1.0" encoding="utf-8"?>
<p:tagLst xmlns:a="http://schemas.openxmlformats.org/drawingml/2006/main" xmlns:r="http://schemas.openxmlformats.org/officeDocument/2006/relationships" xmlns:p="http://schemas.openxmlformats.org/presentationml/2006/main">
  <p:tag name="NUM" val="2"/>
</p:tagLst>
</file>

<file path=ppt/tags/tag746.xml><?xml version="1.0" encoding="utf-8"?>
<p:tagLst xmlns:a="http://schemas.openxmlformats.org/drawingml/2006/main" xmlns:r="http://schemas.openxmlformats.org/officeDocument/2006/relationships" xmlns:p="http://schemas.openxmlformats.org/presentationml/2006/main">
  <p:tag name="NUM" val="3"/>
</p:tagLst>
</file>

<file path=ppt/tags/tag747.xml><?xml version="1.0" encoding="utf-8"?>
<p:tagLst xmlns:a="http://schemas.openxmlformats.org/drawingml/2006/main" xmlns:r="http://schemas.openxmlformats.org/officeDocument/2006/relationships" xmlns:p="http://schemas.openxmlformats.org/presentationml/2006/main">
  <p:tag name="NUM" val="4"/>
</p:tagLst>
</file>

<file path=ppt/tags/tag748.xml><?xml version="1.0" encoding="utf-8"?>
<p:tagLst xmlns:a="http://schemas.openxmlformats.org/drawingml/2006/main" xmlns:r="http://schemas.openxmlformats.org/officeDocument/2006/relationships" xmlns:p="http://schemas.openxmlformats.org/presentationml/2006/main">
  <p:tag name="NUM" val="5"/>
</p:tagLst>
</file>

<file path=ppt/tags/tag749.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50.xml><?xml version="1.0" encoding="utf-8"?>
<p:tagLst xmlns:a="http://schemas.openxmlformats.org/drawingml/2006/main" xmlns:r="http://schemas.openxmlformats.org/officeDocument/2006/relationships" xmlns:p="http://schemas.openxmlformats.org/presentationml/2006/main">
  <p:tag name="NUM" val="2"/>
</p:tagLst>
</file>

<file path=ppt/tags/tag751.xml><?xml version="1.0" encoding="utf-8"?>
<p:tagLst xmlns:a="http://schemas.openxmlformats.org/drawingml/2006/main" xmlns:r="http://schemas.openxmlformats.org/officeDocument/2006/relationships" xmlns:p="http://schemas.openxmlformats.org/presentationml/2006/main">
  <p:tag name="NUM" val="3"/>
</p:tagLst>
</file>

<file path=ppt/tags/tag752.xml><?xml version="1.0" encoding="utf-8"?>
<p:tagLst xmlns:a="http://schemas.openxmlformats.org/drawingml/2006/main" xmlns:r="http://schemas.openxmlformats.org/officeDocument/2006/relationships" xmlns:p="http://schemas.openxmlformats.org/presentationml/2006/main">
  <p:tag name="NUM" val="4"/>
</p:tagLst>
</file>

<file path=ppt/tags/tag753.xml><?xml version="1.0" encoding="utf-8"?>
<p:tagLst xmlns:a="http://schemas.openxmlformats.org/drawingml/2006/main" xmlns:r="http://schemas.openxmlformats.org/officeDocument/2006/relationships" xmlns:p="http://schemas.openxmlformats.org/presentationml/2006/main">
  <p:tag name="NUM" val="5"/>
</p:tagLst>
</file>

<file path=ppt/tags/tag754.xml><?xml version="1.0" encoding="utf-8"?>
<p:tagLst xmlns:a="http://schemas.openxmlformats.org/drawingml/2006/main" xmlns:r="http://schemas.openxmlformats.org/officeDocument/2006/relationships" xmlns:p="http://schemas.openxmlformats.org/presentationml/2006/main">
  <p:tag name="NUM" val="6"/>
</p:tagLst>
</file>

<file path=ppt/tags/tag755.xml><?xml version="1.0" encoding="utf-8"?>
<p:tagLst xmlns:a="http://schemas.openxmlformats.org/drawingml/2006/main" xmlns:r="http://schemas.openxmlformats.org/officeDocument/2006/relationships" xmlns:p="http://schemas.openxmlformats.org/presentationml/2006/main">
  <p:tag name="NUM" val="7"/>
</p:tagLst>
</file>

<file path=ppt/tags/tag756.xml><?xml version="1.0" encoding="utf-8"?>
<p:tagLst xmlns:a="http://schemas.openxmlformats.org/drawingml/2006/main" xmlns:r="http://schemas.openxmlformats.org/officeDocument/2006/relationships" xmlns:p="http://schemas.openxmlformats.org/presentationml/2006/main">
  <p:tag name="NUM" val="1"/>
</p:tagLst>
</file>

<file path=ppt/tags/tag757.xml><?xml version="1.0" encoding="utf-8"?>
<p:tagLst xmlns:a="http://schemas.openxmlformats.org/drawingml/2006/main" xmlns:r="http://schemas.openxmlformats.org/officeDocument/2006/relationships" xmlns:p="http://schemas.openxmlformats.org/presentationml/2006/main">
  <p:tag name="NUM" val="2"/>
</p:tagLst>
</file>

<file path=ppt/tags/tag758.xml><?xml version="1.0" encoding="utf-8"?>
<p:tagLst xmlns:a="http://schemas.openxmlformats.org/drawingml/2006/main" xmlns:r="http://schemas.openxmlformats.org/officeDocument/2006/relationships" xmlns:p="http://schemas.openxmlformats.org/presentationml/2006/main">
  <p:tag name="NUM" val="3"/>
</p:tagLst>
</file>

<file path=ppt/tags/tag759.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60.xml><?xml version="1.0" encoding="utf-8"?>
<p:tagLst xmlns:a="http://schemas.openxmlformats.org/drawingml/2006/main" xmlns:r="http://schemas.openxmlformats.org/officeDocument/2006/relationships" xmlns:p="http://schemas.openxmlformats.org/presentationml/2006/main">
  <p:tag name="NUM" val="5"/>
</p:tagLst>
</file>

<file path=ppt/tags/tag761.xml><?xml version="1.0" encoding="utf-8"?>
<p:tagLst xmlns:a="http://schemas.openxmlformats.org/drawingml/2006/main" xmlns:r="http://schemas.openxmlformats.org/officeDocument/2006/relationships" xmlns:p="http://schemas.openxmlformats.org/presentationml/2006/main">
  <p:tag name="NUM" val="6"/>
</p:tagLst>
</file>

<file path=ppt/tags/tag762.xml><?xml version="1.0" encoding="utf-8"?>
<p:tagLst xmlns:a="http://schemas.openxmlformats.org/drawingml/2006/main" xmlns:r="http://schemas.openxmlformats.org/officeDocument/2006/relationships" xmlns:p="http://schemas.openxmlformats.org/presentationml/2006/main">
  <p:tag name="NUM" val="7"/>
</p:tagLst>
</file>

<file path=ppt/tags/tag763.xml><?xml version="1.0" encoding="utf-8"?>
<p:tagLst xmlns:a="http://schemas.openxmlformats.org/drawingml/2006/main" xmlns:r="http://schemas.openxmlformats.org/officeDocument/2006/relationships" xmlns:p="http://schemas.openxmlformats.org/presentationml/2006/main">
  <p:tag name="NUM" val="8"/>
</p:tagLst>
</file>

<file path=ppt/tags/tag764.xml><?xml version="1.0" encoding="utf-8"?>
<p:tagLst xmlns:a="http://schemas.openxmlformats.org/drawingml/2006/main" xmlns:r="http://schemas.openxmlformats.org/officeDocument/2006/relationships" xmlns:p="http://schemas.openxmlformats.org/presentationml/2006/main">
  <p:tag name="NUM" val="9"/>
</p:tagLst>
</file>

<file path=ppt/tags/tag765.xml><?xml version="1.0" encoding="utf-8"?>
<p:tagLst xmlns:a="http://schemas.openxmlformats.org/drawingml/2006/main" xmlns:r="http://schemas.openxmlformats.org/officeDocument/2006/relationships" xmlns:p="http://schemas.openxmlformats.org/presentationml/2006/main">
  <p:tag name="NUM" val="10"/>
</p:tagLst>
</file>

<file path=ppt/tags/tag766.xml><?xml version="1.0" encoding="utf-8"?>
<p:tagLst xmlns:a="http://schemas.openxmlformats.org/drawingml/2006/main" xmlns:r="http://schemas.openxmlformats.org/officeDocument/2006/relationships" xmlns:p="http://schemas.openxmlformats.org/presentationml/2006/main">
  <p:tag name="NUM" val="11"/>
</p:tagLst>
</file>

<file path=ppt/tags/tag767.xml><?xml version="1.0" encoding="utf-8"?>
<p:tagLst xmlns:a="http://schemas.openxmlformats.org/drawingml/2006/main" xmlns:r="http://schemas.openxmlformats.org/officeDocument/2006/relationships" xmlns:p="http://schemas.openxmlformats.org/presentationml/2006/main">
  <p:tag name="NUM" val="12"/>
</p:tagLst>
</file>

<file path=ppt/tags/tag768.xml><?xml version="1.0" encoding="utf-8"?>
<p:tagLst xmlns:a="http://schemas.openxmlformats.org/drawingml/2006/main" xmlns:r="http://schemas.openxmlformats.org/officeDocument/2006/relationships" xmlns:p="http://schemas.openxmlformats.org/presentationml/2006/main">
  <p:tag name="NUM" val="13"/>
</p:tagLst>
</file>

<file path=ppt/tags/tag769.xml><?xml version="1.0" encoding="utf-8"?>
<p:tagLst xmlns:a="http://schemas.openxmlformats.org/drawingml/2006/main" xmlns:r="http://schemas.openxmlformats.org/officeDocument/2006/relationships" xmlns:p="http://schemas.openxmlformats.org/presentationml/2006/main">
  <p:tag name="NUM" val="14"/>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70.xml><?xml version="1.0" encoding="utf-8"?>
<p:tagLst xmlns:a="http://schemas.openxmlformats.org/drawingml/2006/main" xmlns:r="http://schemas.openxmlformats.org/officeDocument/2006/relationships" xmlns:p="http://schemas.openxmlformats.org/presentationml/2006/main">
  <p:tag name="NUM" val="15"/>
</p:tagLst>
</file>

<file path=ppt/tags/tag771.xml><?xml version="1.0" encoding="utf-8"?>
<p:tagLst xmlns:a="http://schemas.openxmlformats.org/drawingml/2006/main" xmlns:r="http://schemas.openxmlformats.org/officeDocument/2006/relationships" xmlns:p="http://schemas.openxmlformats.org/presentationml/2006/main">
  <p:tag name="NUM" val="16"/>
</p:tagLst>
</file>

<file path=ppt/tags/tag772.xml><?xml version="1.0" encoding="utf-8"?>
<p:tagLst xmlns:a="http://schemas.openxmlformats.org/drawingml/2006/main" xmlns:r="http://schemas.openxmlformats.org/officeDocument/2006/relationships" xmlns:p="http://schemas.openxmlformats.org/presentationml/2006/main">
  <p:tag name="NUM" val="17"/>
</p:tagLst>
</file>

<file path=ppt/tags/tag773.xml><?xml version="1.0" encoding="utf-8"?>
<p:tagLst xmlns:a="http://schemas.openxmlformats.org/drawingml/2006/main" xmlns:r="http://schemas.openxmlformats.org/officeDocument/2006/relationships" xmlns:p="http://schemas.openxmlformats.org/presentationml/2006/main">
  <p:tag name="NUM" val="18"/>
</p:tagLst>
</file>

<file path=ppt/tags/tag774.xml><?xml version="1.0" encoding="utf-8"?>
<p:tagLst xmlns:a="http://schemas.openxmlformats.org/drawingml/2006/main" xmlns:r="http://schemas.openxmlformats.org/officeDocument/2006/relationships" xmlns:p="http://schemas.openxmlformats.org/presentationml/2006/main">
  <p:tag name="NUM" val="1"/>
</p:tagLst>
</file>

<file path=ppt/tags/tag775.xml><?xml version="1.0" encoding="utf-8"?>
<p:tagLst xmlns:a="http://schemas.openxmlformats.org/drawingml/2006/main" xmlns:r="http://schemas.openxmlformats.org/officeDocument/2006/relationships" xmlns:p="http://schemas.openxmlformats.org/presentationml/2006/main">
  <p:tag name="NUM" val="2"/>
</p:tagLst>
</file>

<file path=ppt/tags/tag776.xml><?xml version="1.0" encoding="utf-8"?>
<p:tagLst xmlns:a="http://schemas.openxmlformats.org/drawingml/2006/main" xmlns:r="http://schemas.openxmlformats.org/officeDocument/2006/relationships" xmlns:p="http://schemas.openxmlformats.org/presentationml/2006/main">
  <p:tag name="NUM" val="3"/>
</p:tagLst>
</file>

<file path=ppt/tags/tag777.xml><?xml version="1.0" encoding="utf-8"?>
<p:tagLst xmlns:a="http://schemas.openxmlformats.org/drawingml/2006/main" xmlns:r="http://schemas.openxmlformats.org/officeDocument/2006/relationships" xmlns:p="http://schemas.openxmlformats.org/presentationml/2006/main">
  <p:tag name="NUM" val="4"/>
</p:tagLst>
</file>

<file path=ppt/tags/tag778.xml><?xml version="1.0" encoding="utf-8"?>
<p:tagLst xmlns:a="http://schemas.openxmlformats.org/drawingml/2006/main" xmlns:r="http://schemas.openxmlformats.org/officeDocument/2006/relationships" xmlns:p="http://schemas.openxmlformats.org/presentationml/2006/main">
  <p:tag name="NUM" val="5"/>
</p:tagLst>
</file>

<file path=ppt/tags/tag779.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80.xml><?xml version="1.0" encoding="utf-8"?>
<p:tagLst xmlns:a="http://schemas.openxmlformats.org/drawingml/2006/main" xmlns:r="http://schemas.openxmlformats.org/officeDocument/2006/relationships" xmlns:p="http://schemas.openxmlformats.org/presentationml/2006/main">
  <p:tag name="NUM" val="7"/>
</p:tagLst>
</file>

<file path=ppt/tags/tag781.xml><?xml version="1.0" encoding="utf-8"?>
<p:tagLst xmlns:a="http://schemas.openxmlformats.org/drawingml/2006/main" xmlns:r="http://schemas.openxmlformats.org/officeDocument/2006/relationships" xmlns:p="http://schemas.openxmlformats.org/presentationml/2006/main">
  <p:tag name="NUM" val="8"/>
</p:tagLst>
</file>

<file path=ppt/tags/tag782.xml><?xml version="1.0" encoding="utf-8"?>
<p:tagLst xmlns:a="http://schemas.openxmlformats.org/drawingml/2006/main" xmlns:r="http://schemas.openxmlformats.org/officeDocument/2006/relationships" xmlns:p="http://schemas.openxmlformats.org/presentationml/2006/main">
  <p:tag name="NUM" val="9"/>
</p:tagLst>
</file>

<file path=ppt/tags/tag783.xml><?xml version="1.0" encoding="utf-8"?>
<p:tagLst xmlns:a="http://schemas.openxmlformats.org/drawingml/2006/main" xmlns:r="http://schemas.openxmlformats.org/officeDocument/2006/relationships" xmlns:p="http://schemas.openxmlformats.org/presentationml/2006/main">
  <p:tag name="NUM" val="10"/>
</p:tagLst>
</file>

<file path=ppt/tags/tag784.xml><?xml version="1.0" encoding="utf-8"?>
<p:tagLst xmlns:a="http://schemas.openxmlformats.org/drawingml/2006/main" xmlns:r="http://schemas.openxmlformats.org/officeDocument/2006/relationships" xmlns:p="http://schemas.openxmlformats.org/presentationml/2006/main">
  <p:tag name="NUM" val="11"/>
</p:tagLst>
</file>

<file path=ppt/tags/tag785.xml><?xml version="1.0" encoding="utf-8"?>
<p:tagLst xmlns:a="http://schemas.openxmlformats.org/drawingml/2006/main" xmlns:r="http://schemas.openxmlformats.org/officeDocument/2006/relationships" xmlns:p="http://schemas.openxmlformats.org/presentationml/2006/main">
  <p:tag name="NUM" val="12"/>
</p:tagLst>
</file>

<file path=ppt/tags/tag786.xml><?xml version="1.0" encoding="utf-8"?>
<p:tagLst xmlns:a="http://schemas.openxmlformats.org/drawingml/2006/main" xmlns:r="http://schemas.openxmlformats.org/officeDocument/2006/relationships" xmlns:p="http://schemas.openxmlformats.org/presentationml/2006/main">
  <p:tag name="NUM" val="13"/>
</p:tagLst>
</file>

<file path=ppt/tags/tag787.xml><?xml version="1.0" encoding="utf-8"?>
<p:tagLst xmlns:a="http://schemas.openxmlformats.org/drawingml/2006/main" xmlns:r="http://schemas.openxmlformats.org/officeDocument/2006/relationships" xmlns:p="http://schemas.openxmlformats.org/presentationml/2006/main">
  <p:tag name="NUM" val="14"/>
</p:tagLst>
</file>

<file path=ppt/tags/tag788.xml><?xml version="1.0" encoding="utf-8"?>
<p:tagLst xmlns:a="http://schemas.openxmlformats.org/drawingml/2006/main" xmlns:r="http://schemas.openxmlformats.org/officeDocument/2006/relationships" xmlns:p="http://schemas.openxmlformats.org/presentationml/2006/main">
  <p:tag name="NUM" val="15"/>
</p:tagLst>
</file>

<file path=ppt/tags/tag789.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790.xml><?xml version="1.0" encoding="utf-8"?>
<p:tagLst xmlns:a="http://schemas.openxmlformats.org/drawingml/2006/main" xmlns:r="http://schemas.openxmlformats.org/officeDocument/2006/relationships" xmlns:p="http://schemas.openxmlformats.org/presentationml/2006/main">
  <p:tag name="NUM" val="2"/>
</p:tagLst>
</file>

<file path=ppt/tags/tag791.xml><?xml version="1.0" encoding="utf-8"?>
<p:tagLst xmlns:a="http://schemas.openxmlformats.org/drawingml/2006/main" xmlns:r="http://schemas.openxmlformats.org/officeDocument/2006/relationships" xmlns:p="http://schemas.openxmlformats.org/presentationml/2006/main">
  <p:tag name="NUM" val="3"/>
</p:tagLst>
</file>

<file path=ppt/tags/tag792.xml><?xml version="1.0" encoding="utf-8"?>
<p:tagLst xmlns:a="http://schemas.openxmlformats.org/drawingml/2006/main" xmlns:r="http://schemas.openxmlformats.org/officeDocument/2006/relationships" xmlns:p="http://schemas.openxmlformats.org/presentationml/2006/main">
  <p:tag name="NUM" val="4"/>
</p:tagLst>
</file>

<file path=ppt/tags/tag793.xml><?xml version="1.0" encoding="utf-8"?>
<p:tagLst xmlns:a="http://schemas.openxmlformats.org/drawingml/2006/main" xmlns:r="http://schemas.openxmlformats.org/officeDocument/2006/relationships" xmlns:p="http://schemas.openxmlformats.org/presentationml/2006/main">
  <p:tag name="NUM" val="5"/>
</p:tagLst>
</file>

<file path=ppt/tags/tag794.xml><?xml version="1.0" encoding="utf-8"?>
<p:tagLst xmlns:a="http://schemas.openxmlformats.org/drawingml/2006/main" xmlns:r="http://schemas.openxmlformats.org/officeDocument/2006/relationships" xmlns:p="http://schemas.openxmlformats.org/presentationml/2006/main">
  <p:tag name="NUM" val="6"/>
</p:tagLst>
</file>

<file path=ppt/tags/tag795.xml><?xml version="1.0" encoding="utf-8"?>
<p:tagLst xmlns:a="http://schemas.openxmlformats.org/drawingml/2006/main" xmlns:r="http://schemas.openxmlformats.org/officeDocument/2006/relationships" xmlns:p="http://schemas.openxmlformats.org/presentationml/2006/main">
  <p:tag name="NUM" val="7"/>
</p:tagLst>
</file>

<file path=ppt/tags/tag796.xml><?xml version="1.0" encoding="utf-8"?>
<p:tagLst xmlns:a="http://schemas.openxmlformats.org/drawingml/2006/main" xmlns:r="http://schemas.openxmlformats.org/officeDocument/2006/relationships" xmlns:p="http://schemas.openxmlformats.org/presentationml/2006/main">
  <p:tag name="NUM" val="8"/>
</p:tagLst>
</file>

<file path=ppt/tags/tag797.xml><?xml version="1.0" encoding="utf-8"?>
<p:tagLst xmlns:a="http://schemas.openxmlformats.org/drawingml/2006/main" xmlns:r="http://schemas.openxmlformats.org/officeDocument/2006/relationships" xmlns:p="http://schemas.openxmlformats.org/presentationml/2006/main">
  <p:tag name="NUM" val="9"/>
</p:tagLst>
</file>

<file path=ppt/tags/tag798.xml><?xml version="1.0" encoding="utf-8"?>
<p:tagLst xmlns:a="http://schemas.openxmlformats.org/drawingml/2006/main" xmlns:r="http://schemas.openxmlformats.org/officeDocument/2006/relationships" xmlns:p="http://schemas.openxmlformats.org/presentationml/2006/main">
  <p:tag name="NUM" val="10"/>
</p:tagLst>
</file>

<file path=ppt/tags/tag799.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00.xml><?xml version="1.0" encoding="utf-8"?>
<p:tagLst xmlns:a="http://schemas.openxmlformats.org/drawingml/2006/main" xmlns:r="http://schemas.openxmlformats.org/officeDocument/2006/relationships" xmlns:p="http://schemas.openxmlformats.org/presentationml/2006/main">
  <p:tag name="NUM" val="12"/>
</p:tagLst>
</file>

<file path=ppt/tags/tag801.xml><?xml version="1.0" encoding="utf-8"?>
<p:tagLst xmlns:a="http://schemas.openxmlformats.org/drawingml/2006/main" xmlns:r="http://schemas.openxmlformats.org/officeDocument/2006/relationships" xmlns:p="http://schemas.openxmlformats.org/presentationml/2006/main">
  <p:tag name="NUM" val="1"/>
</p:tagLst>
</file>

<file path=ppt/tags/tag802.xml><?xml version="1.0" encoding="utf-8"?>
<p:tagLst xmlns:a="http://schemas.openxmlformats.org/drawingml/2006/main" xmlns:r="http://schemas.openxmlformats.org/officeDocument/2006/relationships" xmlns:p="http://schemas.openxmlformats.org/presentationml/2006/main">
  <p:tag name="NUM" val="2"/>
</p:tagLst>
</file>

<file path=ppt/tags/tag803.xml><?xml version="1.0" encoding="utf-8"?>
<p:tagLst xmlns:a="http://schemas.openxmlformats.org/drawingml/2006/main" xmlns:r="http://schemas.openxmlformats.org/officeDocument/2006/relationships" xmlns:p="http://schemas.openxmlformats.org/presentationml/2006/main">
  <p:tag name="NUM" val="3"/>
</p:tagLst>
</file>

<file path=ppt/tags/tag804.xml><?xml version="1.0" encoding="utf-8"?>
<p:tagLst xmlns:a="http://schemas.openxmlformats.org/drawingml/2006/main" xmlns:r="http://schemas.openxmlformats.org/officeDocument/2006/relationships" xmlns:p="http://schemas.openxmlformats.org/presentationml/2006/main">
  <p:tag name="NUM" val="4"/>
</p:tagLst>
</file>

<file path=ppt/tags/tag805.xml><?xml version="1.0" encoding="utf-8"?>
<p:tagLst xmlns:a="http://schemas.openxmlformats.org/drawingml/2006/main" xmlns:r="http://schemas.openxmlformats.org/officeDocument/2006/relationships" xmlns:p="http://schemas.openxmlformats.org/presentationml/2006/main">
  <p:tag name="NUM" val="5"/>
</p:tagLst>
</file>

<file path=ppt/tags/tag806.xml><?xml version="1.0" encoding="utf-8"?>
<p:tagLst xmlns:a="http://schemas.openxmlformats.org/drawingml/2006/main" xmlns:r="http://schemas.openxmlformats.org/officeDocument/2006/relationships" xmlns:p="http://schemas.openxmlformats.org/presentationml/2006/main">
  <p:tag name="NUM" val="6"/>
</p:tagLst>
</file>

<file path=ppt/tags/tag807.xml><?xml version="1.0" encoding="utf-8"?>
<p:tagLst xmlns:a="http://schemas.openxmlformats.org/drawingml/2006/main" xmlns:r="http://schemas.openxmlformats.org/officeDocument/2006/relationships" xmlns:p="http://schemas.openxmlformats.org/presentationml/2006/main">
  <p:tag name="NUM" val="7"/>
</p:tagLst>
</file>

<file path=ppt/tags/tag808.xml><?xml version="1.0" encoding="utf-8"?>
<p:tagLst xmlns:a="http://schemas.openxmlformats.org/drawingml/2006/main" xmlns:r="http://schemas.openxmlformats.org/officeDocument/2006/relationships" xmlns:p="http://schemas.openxmlformats.org/presentationml/2006/main">
  <p:tag name="NUM" val="8"/>
</p:tagLst>
</file>

<file path=ppt/tags/tag809.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10.xml><?xml version="1.0" encoding="utf-8"?>
<p:tagLst xmlns:a="http://schemas.openxmlformats.org/drawingml/2006/main" xmlns:r="http://schemas.openxmlformats.org/officeDocument/2006/relationships" xmlns:p="http://schemas.openxmlformats.org/presentationml/2006/main">
  <p:tag name="NUM" val="10"/>
</p:tagLst>
</file>

<file path=ppt/tags/tag811.xml><?xml version="1.0" encoding="utf-8"?>
<p:tagLst xmlns:a="http://schemas.openxmlformats.org/drawingml/2006/main" xmlns:r="http://schemas.openxmlformats.org/officeDocument/2006/relationships" xmlns:p="http://schemas.openxmlformats.org/presentationml/2006/main">
  <p:tag name="NUM" val="11"/>
</p:tagLst>
</file>

<file path=ppt/tags/tag812.xml><?xml version="1.0" encoding="utf-8"?>
<p:tagLst xmlns:a="http://schemas.openxmlformats.org/drawingml/2006/main" xmlns:r="http://schemas.openxmlformats.org/officeDocument/2006/relationships" xmlns:p="http://schemas.openxmlformats.org/presentationml/2006/main">
  <p:tag name="NUM" val="12"/>
</p:tagLst>
</file>

<file path=ppt/tags/tag813.xml><?xml version="1.0" encoding="utf-8"?>
<p:tagLst xmlns:a="http://schemas.openxmlformats.org/drawingml/2006/main" xmlns:r="http://schemas.openxmlformats.org/officeDocument/2006/relationships" xmlns:p="http://schemas.openxmlformats.org/presentationml/2006/main">
  <p:tag name="NUM" val="13"/>
</p:tagLst>
</file>

<file path=ppt/tags/tag814.xml><?xml version="1.0" encoding="utf-8"?>
<p:tagLst xmlns:a="http://schemas.openxmlformats.org/drawingml/2006/main" xmlns:r="http://schemas.openxmlformats.org/officeDocument/2006/relationships" xmlns:p="http://schemas.openxmlformats.org/presentationml/2006/main">
  <p:tag name="NUM" val="14"/>
</p:tagLst>
</file>

<file path=ppt/tags/tag815.xml><?xml version="1.0" encoding="utf-8"?>
<p:tagLst xmlns:a="http://schemas.openxmlformats.org/drawingml/2006/main" xmlns:r="http://schemas.openxmlformats.org/officeDocument/2006/relationships" xmlns:p="http://schemas.openxmlformats.org/presentationml/2006/main">
  <p:tag name="NUM" val="15"/>
</p:tagLst>
</file>

<file path=ppt/tags/tag816.xml><?xml version="1.0" encoding="utf-8"?>
<p:tagLst xmlns:a="http://schemas.openxmlformats.org/drawingml/2006/main" xmlns:r="http://schemas.openxmlformats.org/officeDocument/2006/relationships" xmlns:p="http://schemas.openxmlformats.org/presentationml/2006/main">
  <p:tag name="NUM" val="16"/>
</p:tagLst>
</file>

<file path=ppt/tags/tag817.xml><?xml version="1.0" encoding="utf-8"?>
<p:tagLst xmlns:a="http://schemas.openxmlformats.org/drawingml/2006/main" xmlns:r="http://schemas.openxmlformats.org/officeDocument/2006/relationships" xmlns:p="http://schemas.openxmlformats.org/presentationml/2006/main">
  <p:tag name="NUM" val="1"/>
</p:tagLst>
</file>

<file path=ppt/tags/tag818.xml><?xml version="1.0" encoding="utf-8"?>
<p:tagLst xmlns:a="http://schemas.openxmlformats.org/drawingml/2006/main" xmlns:r="http://schemas.openxmlformats.org/officeDocument/2006/relationships" xmlns:p="http://schemas.openxmlformats.org/presentationml/2006/main">
  <p:tag name="NUM" val="2"/>
</p:tagLst>
</file>

<file path=ppt/tags/tag819.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20.xml><?xml version="1.0" encoding="utf-8"?>
<p:tagLst xmlns:a="http://schemas.openxmlformats.org/drawingml/2006/main" xmlns:r="http://schemas.openxmlformats.org/officeDocument/2006/relationships" xmlns:p="http://schemas.openxmlformats.org/presentationml/2006/main">
  <p:tag name="NUM" val="4"/>
</p:tagLst>
</file>

<file path=ppt/tags/tag821.xml><?xml version="1.0" encoding="utf-8"?>
<p:tagLst xmlns:a="http://schemas.openxmlformats.org/drawingml/2006/main" xmlns:r="http://schemas.openxmlformats.org/officeDocument/2006/relationships" xmlns:p="http://schemas.openxmlformats.org/presentationml/2006/main">
  <p:tag name="NUM" val="5"/>
</p:tagLst>
</file>

<file path=ppt/tags/tag822.xml><?xml version="1.0" encoding="utf-8"?>
<p:tagLst xmlns:a="http://schemas.openxmlformats.org/drawingml/2006/main" xmlns:r="http://schemas.openxmlformats.org/officeDocument/2006/relationships" xmlns:p="http://schemas.openxmlformats.org/presentationml/2006/main">
  <p:tag name="NUM" val="6"/>
</p:tagLst>
</file>

<file path=ppt/tags/tag823.xml><?xml version="1.0" encoding="utf-8"?>
<p:tagLst xmlns:a="http://schemas.openxmlformats.org/drawingml/2006/main" xmlns:r="http://schemas.openxmlformats.org/officeDocument/2006/relationships" xmlns:p="http://schemas.openxmlformats.org/presentationml/2006/main">
  <p:tag name="NUM" val="7"/>
</p:tagLst>
</file>

<file path=ppt/tags/tag824.xml><?xml version="1.0" encoding="utf-8"?>
<p:tagLst xmlns:a="http://schemas.openxmlformats.org/drawingml/2006/main" xmlns:r="http://schemas.openxmlformats.org/officeDocument/2006/relationships" xmlns:p="http://schemas.openxmlformats.org/presentationml/2006/main">
  <p:tag name="NUM" val="8"/>
</p:tagLst>
</file>

<file path=ppt/tags/tag825.xml><?xml version="1.0" encoding="utf-8"?>
<p:tagLst xmlns:a="http://schemas.openxmlformats.org/drawingml/2006/main" xmlns:r="http://schemas.openxmlformats.org/officeDocument/2006/relationships" xmlns:p="http://schemas.openxmlformats.org/presentationml/2006/main">
  <p:tag name="NUM" val="9"/>
</p:tagLst>
</file>

<file path=ppt/tags/tag826.xml><?xml version="1.0" encoding="utf-8"?>
<p:tagLst xmlns:a="http://schemas.openxmlformats.org/drawingml/2006/main" xmlns:r="http://schemas.openxmlformats.org/officeDocument/2006/relationships" xmlns:p="http://schemas.openxmlformats.org/presentationml/2006/main">
  <p:tag name="NUM" val="10"/>
</p:tagLst>
</file>

<file path=ppt/tags/tag827.xml><?xml version="1.0" encoding="utf-8"?>
<p:tagLst xmlns:a="http://schemas.openxmlformats.org/drawingml/2006/main" xmlns:r="http://schemas.openxmlformats.org/officeDocument/2006/relationships" xmlns:p="http://schemas.openxmlformats.org/presentationml/2006/main">
  <p:tag name="NUM" val="11"/>
</p:tagLst>
</file>

<file path=ppt/tags/tag828.xml><?xml version="1.0" encoding="utf-8"?>
<p:tagLst xmlns:a="http://schemas.openxmlformats.org/drawingml/2006/main" xmlns:r="http://schemas.openxmlformats.org/officeDocument/2006/relationships" xmlns:p="http://schemas.openxmlformats.org/presentationml/2006/main">
  <p:tag name="NUM" val="12"/>
</p:tagLst>
</file>

<file path=ppt/tags/tag829.xml><?xml version="1.0" encoding="utf-8"?>
<p:tagLst xmlns:a="http://schemas.openxmlformats.org/drawingml/2006/main" xmlns:r="http://schemas.openxmlformats.org/officeDocument/2006/relationships" xmlns:p="http://schemas.openxmlformats.org/presentationml/2006/main">
  <p:tag name="NUM" val="13"/>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30.xml><?xml version="1.0" encoding="utf-8"?>
<p:tagLst xmlns:a="http://schemas.openxmlformats.org/drawingml/2006/main" xmlns:r="http://schemas.openxmlformats.org/officeDocument/2006/relationships" xmlns:p="http://schemas.openxmlformats.org/presentationml/2006/main">
  <p:tag name="NUM" val="14"/>
</p:tagLst>
</file>

<file path=ppt/tags/tag831.xml><?xml version="1.0" encoding="utf-8"?>
<p:tagLst xmlns:a="http://schemas.openxmlformats.org/drawingml/2006/main" xmlns:r="http://schemas.openxmlformats.org/officeDocument/2006/relationships" xmlns:p="http://schemas.openxmlformats.org/presentationml/2006/main">
  <p:tag name="NUM" val="15"/>
</p:tagLst>
</file>

<file path=ppt/tags/tag832.xml><?xml version="1.0" encoding="utf-8"?>
<p:tagLst xmlns:a="http://schemas.openxmlformats.org/drawingml/2006/main" xmlns:r="http://schemas.openxmlformats.org/officeDocument/2006/relationships" xmlns:p="http://schemas.openxmlformats.org/presentationml/2006/main">
  <p:tag name="NUM" val="16"/>
</p:tagLst>
</file>

<file path=ppt/tags/tag833.xml><?xml version="1.0" encoding="utf-8"?>
<p:tagLst xmlns:a="http://schemas.openxmlformats.org/drawingml/2006/main" xmlns:r="http://schemas.openxmlformats.org/officeDocument/2006/relationships" xmlns:p="http://schemas.openxmlformats.org/presentationml/2006/main">
  <p:tag name="NUM" val="17"/>
</p:tagLst>
</file>

<file path=ppt/tags/tag834.xml><?xml version="1.0" encoding="utf-8"?>
<p:tagLst xmlns:a="http://schemas.openxmlformats.org/drawingml/2006/main" xmlns:r="http://schemas.openxmlformats.org/officeDocument/2006/relationships" xmlns:p="http://schemas.openxmlformats.org/presentationml/2006/main">
  <p:tag name="NUM" val="1"/>
</p:tagLst>
</file>

<file path=ppt/tags/tag835.xml><?xml version="1.0" encoding="utf-8"?>
<p:tagLst xmlns:a="http://schemas.openxmlformats.org/drawingml/2006/main" xmlns:r="http://schemas.openxmlformats.org/officeDocument/2006/relationships" xmlns:p="http://schemas.openxmlformats.org/presentationml/2006/main">
  <p:tag name="NUM" val="2"/>
</p:tagLst>
</file>

<file path=ppt/tags/tag836.xml><?xml version="1.0" encoding="utf-8"?>
<p:tagLst xmlns:a="http://schemas.openxmlformats.org/drawingml/2006/main" xmlns:r="http://schemas.openxmlformats.org/officeDocument/2006/relationships" xmlns:p="http://schemas.openxmlformats.org/presentationml/2006/main">
  <p:tag name="NUM" val="3"/>
</p:tagLst>
</file>

<file path=ppt/tags/tag837.xml><?xml version="1.0" encoding="utf-8"?>
<p:tagLst xmlns:a="http://schemas.openxmlformats.org/drawingml/2006/main" xmlns:r="http://schemas.openxmlformats.org/officeDocument/2006/relationships" xmlns:p="http://schemas.openxmlformats.org/presentationml/2006/main">
  <p:tag name="NUM" val="4"/>
</p:tagLst>
</file>

<file path=ppt/tags/tag838.xml><?xml version="1.0" encoding="utf-8"?>
<p:tagLst xmlns:a="http://schemas.openxmlformats.org/drawingml/2006/main" xmlns:r="http://schemas.openxmlformats.org/officeDocument/2006/relationships" xmlns:p="http://schemas.openxmlformats.org/presentationml/2006/main">
  <p:tag name="NUM" val="5"/>
</p:tagLst>
</file>

<file path=ppt/tags/tag839.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40.xml><?xml version="1.0" encoding="utf-8"?>
<p:tagLst xmlns:a="http://schemas.openxmlformats.org/drawingml/2006/main" xmlns:r="http://schemas.openxmlformats.org/officeDocument/2006/relationships" xmlns:p="http://schemas.openxmlformats.org/presentationml/2006/main">
  <p:tag name="NUM" val="7"/>
</p:tagLst>
</file>

<file path=ppt/tags/tag841.xml><?xml version="1.0" encoding="utf-8"?>
<p:tagLst xmlns:a="http://schemas.openxmlformats.org/drawingml/2006/main" xmlns:r="http://schemas.openxmlformats.org/officeDocument/2006/relationships" xmlns:p="http://schemas.openxmlformats.org/presentationml/2006/main">
  <p:tag name="NUM" val="8"/>
</p:tagLst>
</file>

<file path=ppt/tags/tag842.xml><?xml version="1.0" encoding="utf-8"?>
<p:tagLst xmlns:a="http://schemas.openxmlformats.org/drawingml/2006/main" xmlns:r="http://schemas.openxmlformats.org/officeDocument/2006/relationships" xmlns:p="http://schemas.openxmlformats.org/presentationml/2006/main">
  <p:tag name="NUM" val="9"/>
</p:tagLst>
</file>

<file path=ppt/tags/tag843.xml><?xml version="1.0" encoding="utf-8"?>
<p:tagLst xmlns:a="http://schemas.openxmlformats.org/drawingml/2006/main" xmlns:r="http://schemas.openxmlformats.org/officeDocument/2006/relationships" xmlns:p="http://schemas.openxmlformats.org/presentationml/2006/main">
  <p:tag name="NUM" val="10"/>
</p:tagLst>
</file>

<file path=ppt/tags/tag844.xml><?xml version="1.0" encoding="utf-8"?>
<p:tagLst xmlns:a="http://schemas.openxmlformats.org/drawingml/2006/main" xmlns:r="http://schemas.openxmlformats.org/officeDocument/2006/relationships" xmlns:p="http://schemas.openxmlformats.org/presentationml/2006/main">
  <p:tag name="NUM" val="11"/>
</p:tagLst>
</file>

<file path=ppt/tags/tag845.xml><?xml version="1.0" encoding="utf-8"?>
<p:tagLst xmlns:a="http://schemas.openxmlformats.org/drawingml/2006/main" xmlns:r="http://schemas.openxmlformats.org/officeDocument/2006/relationships" xmlns:p="http://schemas.openxmlformats.org/presentationml/2006/main">
  <p:tag name="NUM" val="12"/>
</p:tagLst>
</file>

<file path=ppt/tags/tag846.xml><?xml version="1.0" encoding="utf-8"?>
<p:tagLst xmlns:a="http://schemas.openxmlformats.org/drawingml/2006/main" xmlns:r="http://schemas.openxmlformats.org/officeDocument/2006/relationships" xmlns:p="http://schemas.openxmlformats.org/presentationml/2006/main">
  <p:tag name="NUM" val="13"/>
</p:tagLst>
</file>

<file path=ppt/tags/tag847.xml><?xml version="1.0" encoding="utf-8"?>
<p:tagLst xmlns:a="http://schemas.openxmlformats.org/drawingml/2006/main" xmlns:r="http://schemas.openxmlformats.org/officeDocument/2006/relationships" xmlns:p="http://schemas.openxmlformats.org/presentationml/2006/main">
  <p:tag name="NUM" val="14"/>
</p:tagLst>
</file>

<file path=ppt/tags/tag848.xml><?xml version="1.0" encoding="utf-8"?>
<p:tagLst xmlns:a="http://schemas.openxmlformats.org/drawingml/2006/main" xmlns:r="http://schemas.openxmlformats.org/officeDocument/2006/relationships" xmlns:p="http://schemas.openxmlformats.org/presentationml/2006/main">
  <p:tag name="NUM" val="15"/>
</p:tagLst>
</file>

<file path=ppt/tags/tag849.xml><?xml version="1.0" encoding="utf-8"?>
<p:tagLst xmlns:a="http://schemas.openxmlformats.org/drawingml/2006/main" xmlns:r="http://schemas.openxmlformats.org/officeDocument/2006/relationships" xmlns:p="http://schemas.openxmlformats.org/presentationml/2006/main">
  <p:tag name="NUM" val="16"/>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50.xml><?xml version="1.0" encoding="utf-8"?>
<p:tagLst xmlns:a="http://schemas.openxmlformats.org/drawingml/2006/main" xmlns:r="http://schemas.openxmlformats.org/officeDocument/2006/relationships" xmlns:p="http://schemas.openxmlformats.org/presentationml/2006/main">
  <p:tag name="NUM" val="1"/>
</p:tagLst>
</file>

<file path=ppt/tags/tag851.xml><?xml version="1.0" encoding="utf-8"?>
<p:tagLst xmlns:a="http://schemas.openxmlformats.org/drawingml/2006/main" xmlns:r="http://schemas.openxmlformats.org/officeDocument/2006/relationships" xmlns:p="http://schemas.openxmlformats.org/presentationml/2006/main">
  <p:tag name="NUM" val="2"/>
</p:tagLst>
</file>

<file path=ppt/tags/tag852.xml><?xml version="1.0" encoding="utf-8"?>
<p:tagLst xmlns:a="http://schemas.openxmlformats.org/drawingml/2006/main" xmlns:r="http://schemas.openxmlformats.org/officeDocument/2006/relationships" xmlns:p="http://schemas.openxmlformats.org/presentationml/2006/main">
  <p:tag name="NUM" val="3"/>
</p:tagLst>
</file>

<file path=ppt/tags/tag853.xml><?xml version="1.0" encoding="utf-8"?>
<p:tagLst xmlns:a="http://schemas.openxmlformats.org/drawingml/2006/main" xmlns:r="http://schemas.openxmlformats.org/officeDocument/2006/relationships" xmlns:p="http://schemas.openxmlformats.org/presentationml/2006/main">
  <p:tag name="NUM" val="4"/>
</p:tagLst>
</file>

<file path=ppt/tags/tag854.xml><?xml version="1.0" encoding="utf-8"?>
<p:tagLst xmlns:a="http://schemas.openxmlformats.org/drawingml/2006/main" xmlns:r="http://schemas.openxmlformats.org/officeDocument/2006/relationships" xmlns:p="http://schemas.openxmlformats.org/presentationml/2006/main">
  <p:tag name="NUM" val="5"/>
</p:tagLst>
</file>

<file path=ppt/tags/tag855.xml><?xml version="1.0" encoding="utf-8"?>
<p:tagLst xmlns:a="http://schemas.openxmlformats.org/drawingml/2006/main" xmlns:r="http://schemas.openxmlformats.org/officeDocument/2006/relationships" xmlns:p="http://schemas.openxmlformats.org/presentationml/2006/main">
  <p:tag name="NUM" val="6"/>
</p:tagLst>
</file>

<file path=ppt/tags/tag856.xml><?xml version="1.0" encoding="utf-8"?>
<p:tagLst xmlns:a="http://schemas.openxmlformats.org/drawingml/2006/main" xmlns:r="http://schemas.openxmlformats.org/officeDocument/2006/relationships" xmlns:p="http://schemas.openxmlformats.org/presentationml/2006/main">
  <p:tag name="NUM" val="7"/>
</p:tagLst>
</file>

<file path=ppt/tags/tag857.xml><?xml version="1.0" encoding="utf-8"?>
<p:tagLst xmlns:a="http://schemas.openxmlformats.org/drawingml/2006/main" xmlns:r="http://schemas.openxmlformats.org/officeDocument/2006/relationships" xmlns:p="http://schemas.openxmlformats.org/presentationml/2006/main">
  <p:tag name="NUM" val="8"/>
</p:tagLst>
</file>

<file path=ppt/tags/tag858.xml><?xml version="1.0" encoding="utf-8"?>
<p:tagLst xmlns:a="http://schemas.openxmlformats.org/drawingml/2006/main" xmlns:r="http://schemas.openxmlformats.org/officeDocument/2006/relationships" xmlns:p="http://schemas.openxmlformats.org/presentationml/2006/main">
  <p:tag name="NUM" val="9"/>
</p:tagLst>
</file>

<file path=ppt/tags/tag859.xml><?xml version="1.0" encoding="utf-8"?>
<p:tagLst xmlns:a="http://schemas.openxmlformats.org/drawingml/2006/main" xmlns:r="http://schemas.openxmlformats.org/officeDocument/2006/relationships" xmlns:p="http://schemas.openxmlformats.org/presentationml/2006/main">
  <p:tag name="NUM" val="10"/>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60.xml><?xml version="1.0" encoding="utf-8"?>
<p:tagLst xmlns:a="http://schemas.openxmlformats.org/drawingml/2006/main" xmlns:r="http://schemas.openxmlformats.org/officeDocument/2006/relationships" xmlns:p="http://schemas.openxmlformats.org/presentationml/2006/main">
  <p:tag name="NUM" val="11"/>
</p:tagLst>
</file>

<file path=ppt/tags/tag861.xml><?xml version="1.0" encoding="utf-8"?>
<p:tagLst xmlns:a="http://schemas.openxmlformats.org/drawingml/2006/main" xmlns:r="http://schemas.openxmlformats.org/officeDocument/2006/relationships" xmlns:p="http://schemas.openxmlformats.org/presentationml/2006/main">
  <p:tag name="NUM" val="12"/>
</p:tagLst>
</file>

<file path=ppt/tags/tag862.xml><?xml version="1.0" encoding="utf-8"?>
<p:tagLst xmlns:a="http://schemas.openxmlformats.org/drawingml/2006/main" xmlns:r="http://schemas.openxmlformats.org/officeDocument/2006/relationships" xmlns:p="http://schemas.openxmlformats.org/presentationml/2006/main">
  <p:tag name="NUM" val="13"/>
</p:tagLst>
</file>

<file path=ppt/tags/tag863.xml><?xml version="1.0" encoding="utf-8"?>
<p:tagLst xmlns:a="http://schemas.openxmlformats.org/drawingml/2006/main" xmlns:r="http://schemas.openxmlformats.org/officeDocument/2006/relationships" xmlns:p="http://schemas.openxmlformats.org/presentationml/2006/main">
  <p:tag name="NUM" val="1"/>
</p:tagLst>
</file>

<file path=ppt/tags/tag864.xml><?xml version="1.0" encoding="utf-8"?>
<p:tagLst xmlns:a="http://schemas.openxmlformats.org/drawingml/2006/main" xmlns:r="http://schemas.openxmlformats.org/officeDocument/2006/relationships" xmlns:p="http://schemas.openxmlformats.org/presentationml/2006/main">
  <p:tag name="NUM" val="2"/>
</p:tagLst>
</file>

<file path=ppt/tags/tag865.xml><?xml version="1.0" encoding="utf-8"?>
<p:tagLst xmlns:a="http://schemas.openxmlformats.org/drawingml/2006/main" xmlns:r="http://schemas.openxmlformats.org/officeDocument/2006/relationships" xmlns:p="http://schemas.openxmlformats.org/presentationml/2006/main">
  <p:tag name="NUM" val="3"/>
</p:tagLst>
</file>

<file path=ppt/tags/tag866.xml><?xml version="1.0" encoding="utf-8"?>
<p:tagLst xmlns:a="http://schemas.openxmlformats.org/drawingml/2006/main" xmlns:r="http://schemas.openxmlformats.org/officeDocument/2006/relationships" xmlns:p="http://schemas.openxmlformats.org/presentationml/2006/main">
  <p:tag name="NUM" val="4"/>
</p:tagLst>
</file>

<file path=ppt/tags/tag867.xml><?xml version="1.0" encoding="utf-8"?>
<p:tagLst xmlns:a="http://schemas.openxmlformats.org/drawingml/2006/main" xmlns:r="http://schemas.openxmlformats.org/officeDocument/2006/relationships" xmlns:p="http://schemas.openxmlformats.org/presentationml/2006/main">
  <p:tag name="NUM" val="5"/>
</p:tagLst>
</file>

<file path=ppt/tags/tag868.xml><?xml version="1.0" encoding="utf-8"?>
<p:tagLst xmlns:a="http://schemas.openxmlformats.org/drawingml/2006/main" xmlns:r="http://schemas.openxmlformats.org/officeDocument/2006/relationships" xmlns:p="http://schemas.openxmlformats.org/presentationml/2006/main">
  <p:tag name="NUM" val="1"/>
</p:tagLst>
</file>

<file path=ppt/tags/tag869.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70.xml><?xml version="1.0" encoding="utf-8"?>
<p:tagLst xmlns:a="http://schemas.openxmlformats.org/drawingml/2006/main" xmlns:r="http://schemas.openxmlformats.org/officeDocument/2006/relationships" xmlns:p="http://schemas.openxmlformats.org/presentationml/2006/main">
  <p:tag name="NUM" val="3"/>
</p:tagLst>
</file>

<file path=ppt/tags/tag871.xml><?xml version="1.0" encoding="utf-8"?>
<p:tagLst xmlns:a="http://schemas.openxmlformats.org/drawingml/2006/main" xmlns:r="http://schemas.openxmlformats.org/officeDocument/2006/relationships" xmlns:p="http://schemas.openxmlformats.org/presentationml/2006/main">
  <p:tag name="NUM" val="4"/>
</p:tagLst>
</file>

<file path=ppt/tags/tag872.xml><?xml version="1.0" encoding="utf-8"?>
<p:tagLst xmlns:a="http://schemas.openxmlformats.org/drawingml/2006/main" xmlns:r="http://schemas.openxmlformats.org/officeDocument/2006/relationships" xmlns:p="http://schemas.openxmlformats.org/presentationml/2006/main">
  <p:tag name="NUM" val="5"/>
</p:tagLst>
</file>

<file path=ppt/tags/tag873.xml><?xml version="1.0" encoding="utf-8"?>
<p:tagLst xmlns:a="http://schemas.openxmlformats.org/drawingml/2006/main" xmlns:r="http://schemas.openxmlformats.org/officeDocument/2006/relationships" xmlns:p="http://schemas.openxmlformats.org/presentationml/2006/main">
  <p:tag name="NUM" val="6"/>
</p:tagLst>
</file>

<file path=ppt/tags/tag874.xml><?xml version="1.0" encoding="utf-8"?>
<p:tagLst xmlns:a="http://schemas.openxmlformats.org/drawingml/2006/main" xmlns:r="http://schemas.openxmlformats.org/officeDocument/2006/relationships" xmlns:p="http://schemas.openxmlformats.org/presentationml/2006/main">
  <p:tag name="NUM" val="7"/>
</p:tagLst>
</file>

<file path=ppt/tags/tag875.xml><?xml version="1.0" encoding="utf-8"?>
<p:tagLst xmlns:a="http://schemas.openxmlformats.org/drawingml/2006/main" xmlns:r="http://schemas.openxmlformats.org/officeDocument/2006/relationships" xmlns:p="http://schemas.openxmlformats.org/presentationml/2006/main">
  <p:tag name="NUM" val="8"/>
</p:tagLst>
</file>

<file path=ppt/tags/tag876.xml><?xml version="1.0" encoding="utf-8"?>
<p:tagLst xmlns:a="http://schemas.openxmlformats.org/drawingml/2006/main" xmlns:r="http://schemas.openxmlformats.org/officeDocument/2006/relationships" xmlns:p="http://schemas.openxmlformats.org/presentationml/2006/main">
  <p:tag name="NUM" val="9"/>
</p:tagLst>
</file>

<file path=ppt/tags/tag877.xml><?xml version="1.0" encoding="utf-8"?>
<p:tagLst xmlns:a="http://schemas.openxmlformats.org/drawingml/2006/main" xmlns:r="http://schemas.openxmlformats.org/officeDocument/2006/relationships" xmlns:p="http://schemas.openxmlformats.org/presentationml/2006/main">
  <p:tag name="NUM" val="10"/>
</p:tagLst>
</file>

<file path=ppt/tags/tag878.xml><?xml version="1.0" encoding="utf-8"?>
<p:tagLst xmlns:a="http://schemas.openxmlformats.org/drawingml/2006/main" xmlns:r="http://schemas.openxmlformats.org/officeDocument/2006/relationships" xmlns:p="http://schemas.openxmlformats.org/presentationml/2006/main">
  <p:tag name="NUM" val="11"/>
</p:tagLst>
</file>

<file path=ppt/tags/tag879.xml><?xml version="1.0" encoding="utf-8"?>
<p:tagLst xmlns:a="http://schemas.openxmlformats.org/drawingml/2006/main" xmlns:r="http://schemas.openxmlformats.org/officeDocument/2006/relationships" xmlns:p="http://schemas.openxmlformats.org/presentationml/2006/main">
  <p:tag name="NUM" val="12"/>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80.xml><?xml version="1.0" encoding="utf-8"?>
<p:tagLst xmlns:a="http://schemas.openxmlformats.org/drawingml/2006/main" xmlns:r="http://schemas.openxmlformats.org/officeDocument/2006/relationships" xmlns:p="http://schemas.openxmlformats.org/presentationml/2006/main">
  <p:tag name="NUM" val="13"/>
</p:tagLst>
</file>

<file path=ppt/tags/tag881.xml><?xml version="1.0" encoding="utf-8"?>
<p:tagLst xmlns:a="http://schemas.openxmlformats.org/drawingml/2006/main" xmlns:r="http://schemas.openxmlformats.org/officeDocument/2006/relationships" xmlns:p="http://schemas.openxmlformats.org/presentationml/2006/main">
  <p:tag name="NUM" val="14"/>
</p:tagLst>
</file>

<file path=ppt/tags/tag882.xml><?xml version="1.0" encoding="utf-8"?>
<p:tagLst xmlns:a="http://schemas.openxmlformats.org/drawingml/2006/main" xmlns:r="http://schemas.openxmlformats.org/officeDocument/2006/relationships" xmlns:p="http://schemas.openxmlformats.org/presentationml/2006/main">
  <p:tag name="NUM" val="15"/>
</p:tagLst>
</file>

<file path=ppt/tags/tag883.xml><?xml version="1.0" encoding="utf-8"?>
<p:tagLst xmlns:a="http://schemas.openxmlformats.org/drawingml/2006/main" xmlns:r="http://schemas.openxmlformats.org/officeDocument/2006/relationships" xmlns:p="http://schemas.openxmlformats.org/presentationml/2006/main">
  <p:tag name="NUM" val="16"/>
</p:tagLst>
</file>

<file path=ppt/tags/tag884.xml><?xml version="1.0" encoding="utf-8"?>
<p:tagLst xmlns:a="http://schemas.openxmlformats.org/drawingml/2006/main" xmlns:r="http://schemas.openxmlformats.org/officeDocument/2006/relationships" xmlns:p="http://schemas.openxmlformats.org/presentationml/2006/main">
  <p:tag name="NUM" val="17"/>
</p:tagLst>
</file>

<file path=ppt/tags/tag885.xml><?xml version="1.0" encoding="utf-8"?>
<p:tagLst xmlns:a="http://schemas.openxmlformats.org/drawingml/2006/main" xmlns:r="http://schemas.openxmlformats.org/officeDocument/2006/relationships" xmlns:p="http://schemas.openxmlformats.org/presentationml/2006/main">
  <p:tag name="NUM" val="18"/>
</p:tagLst>
</file>

<file path=ppt/tags/tag886.xml><?xml version="1.0" encoding="utf-8"?>
<p:tagLst xmlns:a="http://schemas.openxmlformats.org/drawingml/2006/main" xmlns:r="http://schemas.openxmlformats.org/officeDocument/2006/relationships" xmlns:p="http://schemas.openxmlformats.org/presentationml/2006/main">
  <p:tag name="NUM" val="19"/>
</p:tagLst>
</file>

<file path=ppt/tags/tag887.xml><?xml version="1.0" encoding="utf-8"?>
<p:tagLst xmlns:a="http://schemas.openxmlformats.org/drawingml/2006/main" xmlns:r="http://schemas.openxmlformats.org/officeDocument/2006/relationships" xmlns:p="http://schemas.openxmlformats.org/presentationml/2006/main">
  <p:tag name="NUM" val="20"/>
</p:tagLst>
</file>

<file path=ppt/tags/tag888.xml><?xml version="1.0" encoding="utf-8"?>
<p:tagLst xmlns:a="http://schemas.openxmlformats.org/drawingml/2006/main" xmlns:r="http://schemas.openxmlformats.org/officeDocument/2006/relationships" xmlns:p="http://schemas.openxmlformats.org/presentationml/2006/main">
  <p:tag name="NUM" val="21"/>
</p:tagLst>
</file>

<file path=ppt/tags/tag889.xml><?xml version="1.0" encoding="utf-8"?>
<p:tagLst xmlns:a="http://schemas.openxmlformats.org/drawingml/2006/main" xmlns:r="http://schemas.openxmlformats.org/officeDocument/2006/relationships" xmlns:p="http://schemas.openxmlformats.org/presentationml/2006/main">
  <p:tag name="NUM" val="2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890.xml><?xml version="1.0" encoding="utf-8"?>
<p:tagLst xmlns:a="http://schemas.openxmlformats.org/drawingml/2006/main" xmlns:r="http://schemas.openxmlformats.org/officeDocument/2006/relationships" xmlns:p="http://schemas.openxmlformats.org/presentationml/2006/main">
  <p:tag name="NUM" val="23"/>
</p:tagLst>
</file>

<file path=ppt/tags/tag891.xml><?xml version="1.0" encoding="utf-8"?>
<p:tagLst xmlns:a="http://schemas.openxmlformats.org/drawingml/2006/main" xmlns:r="http://schemas.openxmlformats.org/officeDocument/2006/relationships" xmlns:p="http://schemas.openxmlformats.org/presentationml/2006/main">
  <p:tag name="NUM" val="24"/>
</p:tagLst>
</file>

<file path=ppt/tags/tag892.xml><?xml version="1.0" encoding="utf-8"?>
<p:tagLst xmlns:a="http://schemas.openxmlformats.org/drawingml/2006/main" xmlns:r="http://schemas.openxmlformats.org/officeDocument/2006/relationships" xmlns:p="http://schemas.openxmlformats.org/presentationml/2006/main">
  <p:tag name="NUM" val="25"/>
</p:tagLst>
</file>

<file path=ppt/tags/tag893.xml><?xml version="1.0" encoding="utf-8"?>
<p:tagLst xmlns:a="http://schemas.openxmlformats.org/drawingml/2006/main" xmlns:r="http://schemas.openxmlformats.org/officeDocument/2006/relationships" xmlns:p="http://schemas.openxmlformats.org/presentationml/2006/main">
  <p:tag name="NUM" val="1"/>
</p:tagLst>
</file>

<file path=ppt/tags/tag894.xml><?xml version="1.0" encoding="utf-8"?>
<p:tagLst xmlns:a="http://schemas.openxmlformats.org/drawingml/2006/main" xmlns:r="http://schemas.openxmlformats.org/officeDocument/2006/relationships" xmlns:p="http://schemas.openxmlformats.org/presentationml/2006/main">
  <p:tag name="NUM" val="2"/>
</p:tagLst>
</file>

<file path=ppt/tags/tag895.xml><?xml version="1.0" encoding="utf-8"?>
<p:tagLst xmlns:a="http://schemas.openxmlformats.org/drawingml/2006/main" xmlns:r="http://schemas.openxmlformats.org/officeDocument/2006/relationships" xmlns:p="http://schemas.openxmlformats.org/presentationml/2006/main">
  <p:tag name="NUM" val="3"/>
</p:tagLst>
</file>

<file path=ppt/tags/tag896.xml><?xml version="1.0" encoding="utf-8"?>
<p:tagLst xmlns:a="http://schemas.openxmlformats.org/drawingml/2006/main" xmlns:r="http://schemas.openxmlformats.org/officeDocument/2006/relationships" xmlns:p="http://schemas.openxmlformats.org/presentationml/2006/main">
  <p:tag name="NUM" val="4"/>
</p:tagLst>
</file>

<file path=ppt/tags/tag897.xml><?xml version="1.0" encoding="utf-8"?>
<p:tagLst xmlns:a="http://schemas.openxmlformats.org/drawingml/2006/main" xmlns:r="http://schemas.openxmlformats.org/officeDocument/2006/relationships" xmlns:p="http://schemas.openxmlformats.org/presentationml/2006/main">
  <p:tag name="NUM" val="5"/>
</p:tagLst>
</file>

<file path=ppt/tags/tag898.xml><?xml version="1.0" encoding="utf-8"?>
<p:tagLst xmlns:a="http://schemas.openxmlformats.org/drawingml/2006/main" xmlns:r="http://schemas.openxmlformats.org/officeDocument/2006/relationships" xmlns:p="http://schemas.openxmlformats.org/presentationml/2006/main">
  <p:tag name="NUM" val="1"/>
</p:tagLst>
</file>

<file path=ppt/tags/tag89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00.xml><?xml version="1.0" encoding="utf-8"?>
<p:tagLst xmlns:a="http://schemas.openxmlformats.org/drawingml/2006/main" xmlns:r="http://schemas.openxmlformats.org/officeDocument/2006/relationships" xmlns:p="http://schemas.openxmlformats.org/presentationml/2006/main">
  <p:tag name="NUM" val="3"/>
</p:tagLst>
</file>

<file path=ppt/tags/tag901.xml><?xml version="1.0" encoding="utf-8"?>
<p:tagLst xmlns:a="http://schemas.openxmlformats.org/drawingml/2006/main" xmlns:r="http://schemas.openxmlformats.org/officeDocument/2006/relationships" xmlns:p="http://schemas.openxmlformats.org/presentationml/2006/main">
  <p:tag name="NUM" val="4"/>
</p:tagLst>
</file>

<file path=ppt/tags/tag902.xml><?xml version="1.0" encoding="utf-8"?>
<p:tagLst xmlns:a="http://schemas.openxmlformats.org/drawingml/2006/main" xmlns:r="http://schemas.openxmlformats.org/officeDocument/2006/relationships" xmlns:p="http://schemas.openxmlformats.org/presentationml/2006/main">
  <p:tag name="NUM" val="5"/>
</p:tagLst>
</file>

<file path=ppt/tags/tag903.xml><?xml version="1.0" encoding="utf-8"?>
<p:tagLst xmlns:a="http://schemas.openxmlformats.org/drawingml/2006/main" xmlns:r="http://schemas.openxmlformats.org/officeDocument/2006/relationships" xmlns:p="http://schemas.openxmlformats.org/presentationml/2006/main">
  <p:tag name="NUM" val="6"/>
</p:tagLst>
</file>

<file path=ppt/tags/tag904.xml><?xml version="1.0" encoding="utf-8"?>
<p:tagLst xmlns:a="http://schemas.openxmlformats.org/drawingml/2006/main" xmlns:r="http://schemas.openxmlformats.org/officeDocument/2006/relationships" xmlns:p="http://schemas.openxmlformats.org/presentationml/2006/main">
  <p:tag name="NUM" val="7"/>
</p:tagLst>
</file>

<file path=ppt/tags/tag905.xml><?xml version="1.0" encoding="utf-8"?>
<p:tagLst xmlns:a="http://schemas.openxmlformats.org/drawingml/2006/main" xmlns:r="http://schemas.openxmlformats.org/officeDocument/2006/relationships" xmlns:p="http://schemas.openxmlformats.org/presentationml/2006/main">
  <p:tag name="NUM" val="1"/>
</p:tagLst>
</file>

<file path=ppt/tags/tag906.xml><?xml version="1.0" encoding="utf-8"?>
<p:tagLst xmlns:a="http://schemas.openxmlformats.org/drawingml/2006/main" xmlns:r="http://schemas.openxmlformats.org/officeDocument/2006/relationships" xmlns:p="http://schemas.openxmlformats.org/presentationml/2006/main">
  <p:tag name="NUM" val="2"/>
</p:tagLst>
</file>

<file path=ppt/tags/tag907.xml><?xml version="1.0" encoding="utf-8"?>
<p:tagLst xmlns:a="http://schemas.openxmlformats.org/drawingml/2006/main" xmlns:r="http://schemas.openxmlformats.org/officeDocument/2006/relationships" xmlns:p="http://schemas.openxmlformats.org/presentationml/2006/main">
  <p:tag name="NUM" val="3"/>
</p:tagLst>
</file>

<file path=ppt/tags/tag908.xml><?xml version="1.0" encoding="utf-8"?>
<p:tagLst xmlns:a="http://schemas.openxmlformats.org/drawingml/2006/main" xmlns:r="http://schemas.openxmlformats.org/officeDocument/2006/relationships" xmlns:p="http://schemas.openxmlformats.org/presentationml/2006/main">
  <p:tag name="NUM" val="4"/>
</p:tagLst>
</file>

<file path=ppt/tags/tag909.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10.xml><?xml version="1.0" encoding="utf-8"?>
<p:tagLst xmlns:a="http://schemas.openxmlformats.org/drawingml/2006/main" xmlns:r="http://schemas.openxmlformats.org/officeDocument/2006/relationships" xmlns:p="http://schemas.openxmlformats.org/presentationml/2006/main">
  <p:tag name="NUM" val="6"/>
</p:tagLst>
</file>

<file path=ppt/tags/tag911.xml><?xml version="1.0" encoding="utf-8"?>
<p:tagLst xmlns:a="http://schemas.openxmlformats.org/drawingml/2006/main" xmlns:r="http://schemas.openxmlformats.org/officeDocument/2006/relationships" xmlns:p="http://schemas.openxmlformats.org/presentationml/2006/main">
  <p:tag name="NUM" val="7"/>
</p:tagLst>
</file>

<file path=ppt/tags/tag912.xml><?xml version="1.0" encoding="utf-8"?>
<p:tagLst xmlns:a="http://schemas.openxmlformats.org/drawingml/2006/main" xmlns:r="http://schemas.openxmlformats.org/officeDocument/2006/relationships" xmlns:p="http://schemas.openxmlformats.org/presentationml/2006/main">
  <p:tag name="NUM" val="1"/>
</p:tagLst>
</file>

<file path=ppt/tags/tag913.xml><?xml version="1.0" encoding="utf-8"?>
<p:tagLst xmlns:a="http://schemas.openxmlformats.org/drawingml/2006/main" xmlns:r="http://schemas.openxmlformats.org/officeDocument/2006/relationships" xmlns:p="http://schemas.openxmlformats.org/presentationml/2006/main">
  <p:tag name="NUM" val="2"/>
</p:tagLst>
</file>

<file path=ppt/tags/tag914.xml><?xml version="1.0" encoding="utf-8"?>
<p:tagLst xmlns:a="http://schemas.openxmlformats.org/drawingml/2006/main" xmlns:r="http://schemas.openxmlformats.org/officeDocument/2006/relationships" xmlns:p="http://schemas.openxmlformats.org/presentationml/2006/main">
  <p:tag name="NUM" val="3"/>
</p:tagLst>
</file>

<file path=ppt/tags/tag915.xml><?xml version="1.0" encoding="utf-8"?>
<p:tagLst xmlns:a="http://schemas.openxmlformats.org/drawingml/2006/main" xmlns:r="http://schemas.openxmlformats.org/officeDocument/2006/relationships" xmlns:p="http://schemas.openxmlformats.org/presentationml/2006/main">
  <p:tag name="NUM" val="4"/>
</p:tagLst>
</file>

<file path=ppt/tags/tag916.xml><?xml version="1.0" encoding="utf-8"?>
<p:tagLst xmlns:a="http://schemas.openxmlformats.org/drawingml/2006/main" xmlns:r="http://schemas.openxmlformats.org/officeDocument/2006/relationships" xmlns:p="http://schemas.openxmlformats.org/presentationml/2006/main">
  <p:tag name="NUM" val="5"/>
</p:tagLst>
</file>

<file path=ppt/tags/tag917.xml><?xml version="1.0" encoding="utf-8"?>
<p:tagLst xmlns:a="http://schemas.openxmlformats.org/drawingml/2006/main" xmlns:r="http://schemas.openxmlformats.org/officeDocument/2006/relationships" xmlns:p="http://schemas.openxmlformats.org/presentationml/2006/main">
  <p:tag name="NUM" val="6"/>
</p:tagLst>
</file>

<file path=ppt/tags/tag918.xml><?xml version="1.0" encoding="utf-8"?>
<p:tagLst xmlns:a="http://schemas.openxmlformats.org/drawingml/2006/main" xmlns:r="http://schemas.openxmlformats.org/officeDocument/2006/relationships" xmlns:p="http://schemas.openxmlformats.org/presentationml/2006/main">
  <p:tag name="NUM" val="7"/>
</p:tagLst>
</file>

<file path=ppt/tags/tag919.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20.xml><?xml version="1.0" encoding="utf-8"?>
<p:tagLst xmlns:a="http://schemas.openxmlformats.org/drawingml/2006/main" xmlns:r="http://schemas.openxmlformats.org/officeDocument/2006/relationships" xmlns:p="http://schemas.openxmlformats.org/presentationml/2006/main">
  <p:tag name="NUM" val="9"/>
</p:tagLst>
</file>

<file path=ppt/tags/tag921.xml><?xml version="1.0" encoding="utf-8"?>
<p:tagLst xmlns:a="http://schemas.openxmlformats.org/drawingml/2006/main" xmlns:r="http://schemas.openxmlformats.org/officeDocument/2006/relationships" xmlns:p="http://schemas.openxmlformats.org/presentationml/2006/main">
  <p:tag name="NUM" val="10"/>
</p:tagLst>
</file>

<file path=ppt/tags/tag922.xml><?xml version="1.0" encoding="utf-8"?>
<p:tagLst xmlns:a="http://schemas.openxmlformats.org/drawingml/2006/main" xmlns:r="http://schemas.openxmlformats.org/officeDocument/2006/relationships" xmlns:p="http://schemas.openxmlformats.org/presentationml/2006/main">
  <p:tag name="NUM" val="11"/>
</p:tagLst>
</file>

<file path=ppt/tags/tag923.xml><?xml version="1.0" encoding="utf-8"?>
<p:tagLst xmlns:a="http://schemas.openxmlformats.org/drawingml/2006/main" xmlns:r="http://schemas.openxmlformats.org/officeDocument/2006/relationships" xmlns:p="http://schemas.openxmlformats.org/presentationml/2006/main">
  <p:tag name="NUM" val="1"/>
</p:tagLst>
</file>

<file path=ppt/tags/tag924.xml><?xml version="1.0" encoding="utf-8"?>
<p:tagLst xmlns:a="http://schemas.openxmlformats.org/drawingml/2006/main" xmlns:r="http://schemas.openxmlformats.org/officeDocument/2006/relationships" xmlns:p="http://schemas.openxmlformats.org/presentationml/2006/main">
  <p:tag name="NUM" val="2"/>
</p:tagLst>
</file>

<file path=ppt/tags/tag925.xml><?xml version="1.0" encoding="utf-8"?>
<p:tagLst xmlns:a="http://schemas.openxmlformats.org/drawingml/2006/main" xmlns:r="http://schemas.openxmlformats.org/officeDocument/2006/relationships" xmlns:p="http://schemas.openxmlformats.org/presentationml/2006/main">
  <p:tag name="NUM" val="3"/>
</p:tagLst>
</file>

<file path=ppt/tags/tag926.xml><?xml version="1.0" encoding="utf-8"?>
<p:tagLst xmlns:a="http://schemas.openxmlformats.org/drawingml/2006/main" xmlns:r="http://schemas.openxmlformats.org/officeDocument/2006/relationships" xmlns:p="http://schemas.openxmlformats.org/presentationml/2006/main">
  <p:tag name="NUM" val="4"/>
</p:tagLst>
</file>

<file path=ppt/tags/tag927.xml><?xml version="1.0" encoding="utf-8"?>
<p:tagLst xmlns:a="http://schemas.openxmlformats.org/drawingml/2006/main" xmlns:r="http://schemas.openxmlformats.org/officeDocument/2006/relationships" xmlns:p="http://schemas.openxmlformats.org/presentationml/2006/main">
  <p:tag name="NUM" val="5"/>
</p:tagLst>
</file>

<file path=ppt/tags/tag928.xml><?xml version="1.0" encoding="utf-8"?>
<p:tagLst xmlns:a="http://schemas.openxmlformats.org/drawingml/2006/main" xmlns:r="http://schemas.openxmlformats.org/officeDocument/2006/relationships" xmlns:p="http://schemas.openxmlformats.org/presentationml/2006/main">
  <p:tag name="NUM" val="6"/>
</p:tagLst>
</file>

<file path=ppt/tags/tag929.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30.xml><?xml version="1.0" encoding="utf-8"?>
<p:tagLst xmlns:a="http://schemas.openxmlformats.org/drawingml/2006/main" xmlns:r="http://schemas.openxmlformats.org/officeDocument/2006/relationships" xmlns:p="http://schemas.openxmlformats.org/presentationml/2006/main">
  <p:tag name="NUM" val="1"/>
</p:tagLst>
</file>

<file path=ppt/tags/tag931.xml><?xml version="1.0" encoding="utf-8"?>
<p:tagLst xmlns:a="http://schemas.openxmlformats.org/drawingml/2006/main" xmlns:r="http://schemas.openxmlformats.org/officeDocument/2006/relationships" xmlns:p="http://schemas.openxmlformats.org/presentationml/2006/main">
  <p:tag name="NUM" val="2"/>
</p:tagLst>
</file>

<file path=ppt/tags/tag932.xml><?xml version="1.0" encoding="utf-8"?>
<p:tagLst xmlns:a="http://schemas.openxmlformats.org/drawingml/2006/main" xmlns:r="http://schemas.openxmlformats.org/officeDocument/2006/relationships" xmlns:p="http://schemas.openxmlformats.org/presentationml/2006/main">
  <p:tag name="NUM" val="3"/>
</p:tagLst>
</file>

<file path=ppt/tags/tag933.xml><?xml version="1.0" encoding="utf-8"?>
<p:tagLst xmlns:a="http://schemas.openxmlformats.org/drawingml/2006/main" xmlns:r="http://schemas.openxmlformats.org/officeDocument/2006/relationships" xmlns:p="http://schemas.openxmlformats.org/presentationml/2006/main">
  <p:tag name="NUM" val="4"/>
</p:tagLst>
</file>

<file path=ppt/tags/tag934.xml><?xml version="1.0" encoding="utf-8"?>
<p:tagLst xmlns:a="http://schemas.openxmlformats.org/drawingml/2006/main" xmlns:r="http://schemas.openxmlformats.org/officeDocument/2006/relationships" xmlns:p="http://schemas.openxmlformats.org/presentationml/2006/main">
  <p:tag name="NUM" val="5"/>
</p:tagLst>
</file>

<file path=ppt/tags/tag935.xml><?xml version="1.0" encoding="utf-8"?>
<p:tagLst xmlns:a="http://schemas.openxmlformats.org/drawingml/2006/main" xmlns:r="http://schemas.openxmlformats.org/officeDocument/2006/relationships" xmlns:p="http://schemas.openxmlformats.org/presentationml/2006/main">
  <p:tag name="NUM" val="6"/>
</p:tagLst>
</file>

<file path=ppt/tags/tag936.xml><?xml version="1.0" encoding="utf-8"?>
<p:tagLst xmlns:a="http://schemas.openxmlformats.org/drawingml/2006/main" xmlns:r="http://schemas.openxmlformats.org/officeDocument/2006/relationships" xmlns:p="http://schemas.openxmlformats.org/presentationml/2006/main">
  <p:tag name="NUM" val="7"/>
</p:tagLst>
</file>

<file path=ppt/tags/tag937.xml><?xml version="1.0" encoding="utf-8"?>
<p:tagLst xmlns:a="http://schemas.openxmlformats.org/drawingml/2006/main" xmlns:r="http://schemas.openxmlformats.org/officeDocument/2006/relationships" xmlns:p="http://schemas.openxmlformats.org/presentationml/2006/main">
  <p:tag name="NUM" val="8"/>
</p:tagLst>
</file>

<file path=ppt/tags/tag938.xml><?xml version="1.0" encoding="utf-8"?>
<p:tagLst xmlns:a="http://schemas.openxmlformats.org/drawingml/2006/main" xmlns:r="http://schemas.openxmlformats.org/officeDocument/2006/relationships" xmlns:p="http://schemas.openxmlformats.org/presentationml/2006/main">
  <p:tag name="NUM" val="9"/>
</p:tagLst>
</file>

<file path=ppt/tags/tag939.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40.xml><?xml version="1.0" encoding="utf-8"?>
<p:tagLst xmlns:a="http://schemas.openxmlformats.org/drawingml/2006/main" xmlns:r="http://schemas.openxmlformats.org/officeDocument/2006/relationships" xmlns:p="http://schemas.openxmlformats.org/presentationml/2006/main">
  <p:tag name="NUM" val="11"/>
</p:tagLst>
</file>

<file path=ppt/tags/tag941.xml><?xml version="1.0" encoding="utf-8"?>
<p:tagLst xmlns:a="http://schemas.openxmlformats.org/drawingml/2006/main" xmlns:r="http://schemas.openxmlformats.org/officeDocument/2006/relationships" xmlns:p="http://schemas.openxmlformats.org/presentationml/2006/main">
  <p:tag name="NUM" val="1"/>
</p:tagLst>
</file>

<file path=ppt/tags/tag942.xml><?xml version="1.0" encoding="utf-8"?>
<p:tagLst xmlns:a="http://schemas.openxmlformats.org/drawingml/2006/main" xmlns:r="http://schemas.openxmlformats.org/officeDocument/2006/relationships" xmlns:p="http://schemas.openxmlformats.org/presentationml/2006/main">
  <p:tag name="NUM" val="2"/>
</p:tagLst>
</file>

<file path=ppt/tags/tag943.xml><?xml version="1.0" encoding="utf-8"?>
<p:tagLst xmlns:a="http://schemas.openxmlformats.org/drawingml/2006/main" xmlns:r="http://schemas.openxmlformats.org/officeDocument/2006/relationships" xmlns:p="http://schemas.openxmlformats.org/presentationml/2006/main">
  <p:tag name="NUM" val="3"/>
</p:tagLst>
</file>

<file path=ppt/tags/tag944.xml><?xml version="1.0" encoding="utf-8"?>
<p:tagLst xmlns:a="http://schemas.openxmlformats.org/drawingml/2006/main" xmlns:r="http://schemas.openxmlformats.org/officeDocument/2006/relationships" xmlns:p="http://schemas.openxmlformats.org/presentationml/2006/main">
  <p:tag name="NUM" val="4"/>
</p:tagLst>
</file>

<file path=ppt/tags/tag945.xml><?xml version="1.0" encoding="utf-8"?>
<p:tagLst xmlns:a="http://schemas.openxmlformats.org/drawingml/2006/main" xmlns:r="http://schemas.openxmlformats.org/officeDocument/2006/relationships" xmlns:p="http://schemas.openxmlformats.org/presentationml/2006/main">
  <p:tag name="NUM" val="5"/>
</p:tagLst>
</file>

<file path=ppt/tags/tag946.xml><?xml version="1.0" encoding="utf-8"?>
<p:tagLst xmlns:a="http://schemas.openxmlformats.org/drawingml/2006/main" xmlns:r="http://schemas.openxmlformats.org/officeDocument/2006/relationships" xmlns:p="http://schemas.openxmlformats.org/presentationml/2006/main">
  <p:tag name="NUM" val="6"/>
</p:tagLst>
</file>

<file path=ppt/tags/tag947.xml><?xml version="1.0" encoding="utf-8"?>
<p:tagLst xmlns:a="http://schemas.openxmlformats.org/drawingml/2006/main" xmlns:r="http://schemas.openxmlformats.org/officeDocument/2006/relationships" xmlns:p="http://schemas.openxmlformats.org/presentationml/2006/main">
  <p:tag name="NUM" val="7"/>
</p:tagLst>
</file>

<file path=ppt/tags/tag948.xml><?xml version="1.0" encoding="utf-8"?>
<p:tagLst xmlns:a="http://schemas.openxmlformats.org/drawingml/2006/main" xmlns:r="http://schemas.openxmlformats.org/officeDocument/2006/relationships" xmlns:p="http://schemas.openxmlformats.org/presentationml/2006/main">
  <p:tag name="NUM" val="8"/>
</p:tagLst>
</file>

<file path=ppt/tags/tag949.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50.xml><?xml version="1.0" encoding="utf-8"?>
<p:tagLst xmlns:a="http://schemas.openxmlformats.org/drawingml/2006/main" xmlns:r="http://schemas.openxmlformats.org/officeDocument/2006/relationships" xmlns:p="http://schemas.openxmlformats.org/presentationml/2006/main">
  <p:tag name="NUM" val="10"/>
</p:tagLst>
</file>

<file path=ppt/tags/tag951.xml><?xml version="1.0" encoding="utf-8"?>
<p:tagLst xmlns:a="http://schemas.openxmlformats.org/drawingml/2006/main" xmlns:r="http://schemas.openxmlformats.org/officeDocument/2006/relationships" xmlns:p="http://schemas.openxmlformats.org/presentationml/2006/main">
  <p:tag name="NUM" val="11"/>
</p:tagLst>
</file>

<file path=ppt/tags/tag952.xml><?xml version="1.0" encoding="utf-8"?>
<p:tagLst xmlns:a="http://schemas.openxmlformats.org/drawingml/2006/main" xmlns:r="http://schemas.openxmlformats.org/officeDocument/2006/relationships" xmlns:p="http://schemas.openxmlformats.org/presentationml/2006/main">
  <p:tag name="NUM" val="12"/>
</p:tagLst>
</file>

<file path=ppt/tags/tag953.xml><?xml version="1.0" encoding="utf-8"?>
<p:tagLst xmlns:a="http://schemas.openxmlformats.org/drawingml/2006/main" xmlns:r="http://schemas.openxmlformats.org/officeDocument/2006/relationships" xmlns:p="http://schemas.openxmlformats.org/presentationml/2006/main">
  <p:tag name="NUM" val="13"/>
</p:tagLst>
</file>

<file path=ppt/tags/tag954.xml><?xml version="1.0" encoding="utf-8"?>
<p:tagLst xmlns:a="http://schemas.openxmlformats.org/drawingml/2006/main" xmlns:r="http://schemas.openxmlformats.org/officeDocument/2006/relationships" xmlns:p="http://schemas.openxmlformats.org/presentationml/2006/main">
  <p:tag name="NUM" val="1"/>
</p:tagLst>
</file>

<file path=ppt/tags/tag955.xml><?xml version="1.0" encoding="utf-8"?>
<p:tagLst xmlns:a="http://schemas.openxmlformats.org/drawingml/2006/main" xmlns:r="http://schemas.openxmlformats.org/officeDocument/2006/relationships" xmlns:p="http://schemas.openxmlformats.org/presentationml/2006/main">
  <p:tag name="NUM" val="2"/>
</p:tagLst>
</file>

<file path=ppt/tags/tag956.xml><?xml version="1.0" encoding="utf-8"?>
<p:tagLst xmlns:a="http://schemas.openxmlformats.org/drawingml/2006/main" xmlns:r="http://schemas.openxmlformats.org/officeDocument/2006/relationships" xmlns:p="http://schemas.openxmlformats.org/presentationml/2006/main">
  <p:tag name="NUM" val="3"/>
</p:tagLst>
</file>

<file path=ppt/tags/tag957.xml><?xml version="1.0" encoding="utf-8"?>
<p:tagLst xmlns:a="http://schemas.openxmlformats.org/drawingml/2006/main" xmlns:r="http://schemas.openxmlformats.org/officeDocument/2006/relationships" xmlns:p="http://schemas.openxmlformats.org/presentationml/2006/main">
  <p:tag name="NUM" val="4"/>
</p:tagLst>
</file>

<file path=ppt/tags/tag958.xml><?xml version="1.0" encoding="utf-8"?>
<p:tagLst xmlns:a="http://schemas.openxmlformats.org/drawingml/2006/main" xmlns:r="http://schemas.openxmlformats.org/officeDocument/2006/relationships" xmlns:p="http://schemas.openxmlformats.org/presentationml/2006/main">
  <p:tag name="NUM" val="5"/>
</p:tagLst>
</file>

<file path=ppt/tags/tag959.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60.xml><?xml version="1.0" encoding="utf-8"?>
<p:tagLst xmlns:a="http://schemas.openxmlformats.org/drawingml/2006/main" xmlns:r="http://schemas.openxmlformats.org/officeDocument/2006/relationships" xmlns:p="http://schemas.openxmlformats.org/presentationml/2006/main">
  <p:tag name="NUM" val="7"/>
</p:tagLst>
</file>

<file path=ppt/tags/tag961.xml><?xml version="1.0" encoding="utf-8"?>
<p:tagLst xmlns:a="http://schemas.openxmlformats.org/drawingml/2006/main" xmlns:r="http://schemas.openxmlformats.org/officeDocument/2006/relationships" xmlns:p="http://schemas.openxmlformats.org/presentationml/2006/main">
  <p:tag name="NUM" val="8"/>
</p:tagLst>
</file>

<file path=ppt/tags/tag962.xml><?xml version="1.0" encoding="utf-8"?>
<p:tagLst xmlns:a="http://schemas.openxmlformats.org/drawingml/2006/main" xmlns:r="http://schemas.openxmlformats.org/officeDocument/2006/relationships" xmlns:p="http://schemas.openxmlformats.org/presentationml/2006/main">
  <p:tag name="NUM" val="9"/>
</p:tagLst>
</file>

<file path=ppt/tags/tag963.xml><?xml version="1.0" encoding="utf-8"?>
<p:tagLst xmlns:a="http://schemas.openxmlformats.org/drawingml/2006/main" xmlns:r="http://schemas.openxmlformats.org/officeDocument/2006/relationships" xmlns:p="http://schemas.openxmlformats.org/presentationml/2006/main">
  <p:tag name="NUM" val="10"/>
</p:tagLst>
</file>

<file path=ppt/tags/tag964.xml><?xml version="1.0" encoding="utf-8"?>
<p:tagLst xmlns:a="http://schemas.openxmlformats.org/drawingml/2006/main" xmlns:r="http://schemas.openxmlformats.org/officeDocument/2006/relationships" xmlns:p="http://schemas.openxmlformats.org/presentationml/2006/main">
  <p:tag name="NUM" val="11"/>
</p:tagLst>
</file>

<file path=ppt/tags/tag965.xml><?xml version="1.0" encoding="utf-8"?>
<p:tagLst xmlns:a="http://schemas.openxmlformats.org/drawingml/2006/main" xmlns:r="http://schemas.openxmlformats.org/officeDocument/2006/relationships" xmlns:p="http://schemas.openxmlformats.org/presentationml/2006/main">
  <p:tag name="NUM" val="12"/>
</p:tagLst>
</file>

<file path=ppt/tags/tag966.xml><?xml version="1.0" encoding="utf-8"?>
<p:tagLst xmlns:a="http://schemas.openxmlformats.org/drawingml/2006/main" xmlns:r="http://schemas.openxmlformats.org/officeDocument/2006/relationships" xmlns:p="http://schemas.openxmlformats.org/presentationml/2006/main">
  <p:tag name="NUM" val="1"/>
</p:tagLst>
</file>

<file path=ppt/tags/tag967.xml><?xml version="1.0" encoding="utf-8"?>
<p:tagLst xmlns:a="http://schemas.openxmlformats.org/drawingml/2006/main" xmlns:r="http://schemas.openxmlformats.org/officeDocument/2006/relationships" xmlns:p="http://schemas.openxmlformats.org/presentationml/2006/main">
  <p:tag name="NUM" val="2"/>
</p:tagLst>
</file>

<file path=ppt/tags/tag968.xml><?xml version="1.0" encoding="utf-8"?>
<p:tagLst xmlns:a="http://schemas.openxmlformats.org/drawingml/2006/main" xmlns:r="http://schemas.openxmlformats.org/officeDocument/2006/relationships" xmlns:p="http://schemas.openxmlformats.org/presentationml/2006/main">
  <p:tag name="NUM" val="3"/>
</p:tagLst>
</file>

<file path=ppt/tags/tag969.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70.xml><?xml version="1.0" encoding="utf-8"?>
<p:tagLst xmlns:a="http://schemas.openxmlformats.org/drawingml/2006/main" xmlns:r="http://schemas.openxmlformats.org/officeDocument/2006/relationships" xmlns:p="http://schemas.openxmlformats.org/presentationml/2006/main">
  <p:tag name="NUM" val="5"/>
</p:tagLst>
</file>

<file path=ppt/tags/tag971.xml><?xml version="1.0" encoding="utf-8"?>
<p:tagLst xmlns:a="http://schemas.openxmlformats.org/drawingml/2006/main" xmlns:r="http://schemas.openxmlformats.org/officeDocument/2006/relationships" xmlns:p="http://schemas.openxmlformats.org/presentationml/2006/main">
  <p:tag name="NUM" val="6"/>
</p:tagLst>
</file>

<file path=ppt/tags/tag972.xml><?xml version="1.0" encoding="utf-8"?>
<p:tagLst xmlns:a="http://schemas.openxmlformats.org/drawingml/2006/main" xmlns:r="http://schemas.openxmlformats.org/officeDocument/2006/relationships" xmlns:p="http://schemas.openxmlformats.org/presentationml/2006/main">
  <p:tag name="NUM" val="1"/>
</p:tagLst>
</file>

<file path=ppt/tags/tag973.xml><?xml version="1.0" encoding="utf-8"?>
<p:tagLst xmlns:a="http://schemas.openxmlformats.org/drawingml/2006/main" xmlns:r="http://schemas.openxmlformats.org/officeDocument/2006/relationships" xmlns:p="http://schemas.openxmlformats.org/presentationml/2006/main">
  <p:tag name="NUM" val="2"/>
</p:tagLst>
</file>

<file path=ppt/tags/tag974.xml><?xml version="1.0" encoding="utf-8"?>
<p:tagLst xmlns:a="http://schemas.openxmlformats.org/drawingml/2006/main" xmlns:r="http://schemas.openxmlformats.org/officeDocument/2006/relationships" xmlns:p="http://schemas.openxmlformats.org/presentationml/2006/main">
  <p:tag name="NUM" val="3"/>
</p:tagLst>
</file>

<file path=ppt/tags/tag975.xml><?xml version="1.0" encoding="utf-8"?>
<p:tagLst xmlns:a="http://schemas.openxmlformats.org/drawingml/2006/main" xmlns:r="http://schemas.openxmlformats.org/officeDocument/2006/relationships" xmlns:p="http://schemas.openxmlformats.org/presentationml/2006/main">
  <p:tag name="NUM" val="4"/>
</p:tagLst>
</file>

<file path=ppt/tags/tag976.xml><?xml version="1.0" encoding="utf-8"?>
<p:tagLst xmlns:a="http://schemas.openxmlformats.org/drawingml/2006/main" xmlns:r="http://schemas.openxmlformats.org/officeDocument/2006/relationships" xmlns:p="http://schemas.openxmlformats.org/presentationml/2006/main">
  <p:tag name="NUM" val="5"/>
</p:tagLst>
</file>

<file path=ppt/tags/tag977.xml><?xml version="1.0" encoding="utf-8"?>
<p:tagLst xmlns:a="http://schemas.openxmlformats.org/drawingml/2006/main" xmlns:r="http://schemas.openxmlformats.org/officeDocument/2006/relationships" xmlns:p="http://schemas.openxmlformats.org/presentationml/2006/main">
  <p:tag name="NUM" val="6"/>
</p:tagLst>
</file>

<file path=ppt/tags/tag978.xml><?xml version="1.0" encoding="utf-8"?>
<p:tagLst xmlns:a="http://schemas.openxmlformats.org/drawingml/2006/main" xmlns:r="http://schemas.openxmlformats.org/officeDocument/2006/relationships" xmlns:p="http://schemas.openxmlformats.org/presentationml/2006/main">
  <p:tag name="NUM" val="7"/>
</p:tagLst>
</file>

<file path=ppt/tags/tag979.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7"/>
</p:tagLst>
</file>

<file path=ppt/tags/tag980.xml><?xml version="1.0" encoding="utf-8"?>
<p:tagLst xmlns:a="http://schemas.openxmlformats.org/drawingml/2006/main" xmlns:r="http://schemas.openxmlformats.org/officeDocument/2006/relationships" xmlns:p="http://schemas.openxmlformats.org/presentationml/2006/main">
  <p:tag name="NUM" val="9"/>
</p:tagLst>
</file>

<file path=ppt/tags/tag981.xml><?xml version="1.0" encoding="utf-8"?>
<p:tagLst xmlns:a="http://schemas.openxmlformats.org/drawingml/2006/main" xmlns:r="http://schemas.openxmlformats.org/officeDocument/2006/relationships" xmlns:p="http://schemas.openxmlformats.org/presentationml/2006/main">
  <p:tag name="NUM" val="10"/>
</p:tagLst>
</file>

<file path=ppt/tags/tag982.xml><?xml version="1.0" encoding="utf-8"?>
<p:tagLst xmlns:a="http://schemas.openxmlformats.org/drawingml/2006/main" xmlns:r="http://schemas.openxmlformats.org/officeDocument/2006/relationships" xmlns:p="http://schemas.openxmlformats.org/presentationml/2006/main">
  <p:tag name="NUM" val="11"/>
</p:tagLst>
</file>

<file path=ppt/tags/tag983.xml><?xml version="1.0" encoding="utf-8"?>
<p:tagLst xmlns:a="http://schemas.openxmlformats.org/drawingml/2006/main" xmlns:r="http://schemas.openxmlformats.org/officeDocument/2006/relationships" xmlns:p="http://schemas.openxmlformats.org/presentationml/2006/main">
  <p:tag name="NUM" val="12"/>
</p:tagLst>
</file>

<file path=ppt/tags/tag984.xml><?xml version="1.0" encoding="utf-8"?>
<p:tagLst xmlns:a="http://schemas.openxmlformats.org/drawingml/2006/main" xmlns:r="http://schemas.openxmlformats.org/officeDocument/2006/relationships" xmlns:p="http://schemas.openxmlformats.org/presentationml/2006/main">
  <p:tag name="NUM" val="13"/>
</p:tagLst>
</file>

<file path=ppt/tags/tag985.xml><?xml version="1.0" encoding="utf-8"?>
<p:tagLst xmlns:a="http://schemas.openxmlformats.org/drawingml/2006/main" xmlns:r="http://schemas.openxmlformats.org/officeDocument/2006/relationships" xmlns:p="http://schemas.openxmlformats.org/presentationml/2006/main">
  <p:tag name="NUM" val="14"/>
</p:tagLst>
</file>

<file path=ppt/tags/tag986.xml><?xml version="1.0" encoding="utf-8"?>
<p:tagLst xmlns:a="http://schemas.openxmlformats.org/drawingml/2006/main" xmlns:r="http://schemas.openxmlformats.org/officeDocument/2006/relationships" xmlns:p="http://schemas.openxmlformats.org/presentationml/2006/main">
  <p:tag name="NUM" val="15"/>
</p:tagLst>
</file>

<file path=ppt/tags/tag987.xml><?xml version="1.0" encoding="utf-8"?>
<p:tagLst xmlns:a="http://schemas.openxmlformats.org/drawingml/2006/main" xmlns:r="http://schemas.openxmlformats.org/officeDocument/2006/relationships" xmlns:p="http://schemas.openxmlformats.org/presentationml/2006/main">
  <p:tag name="NUM" val="16"/>
</p:tagLst>
</file>

<file path=ppt/tags/tag988.xml><?xml version="1.0" encoding="utf-8"?>
<p:tagLst xmlns:a="http://schemas.openxmlformats.org/drawingml/2006/main" xmlns:r="http://schemas.openxmlformats.org/officeDocument/2006/relationships" xmlns:p="http://schemas.openxmlformats.org/presentationml/2006/main">
  <p:tag name="NUM" val="17"/>
</p:tagLst>
</file>

<file path=ppt/tags/tag989.xml><?xml version="1.0" encoding="utf-8"?>
<p:tagLst xmlns:a="http://schemas.openxmlformats.org/drawingml/2006/main" xmlns:r="http://schemas.openxmlformats.org/officeDocument/2006/relationships" xmlns:p="http://schemas.openxmlformats.org/presentationml/2006/main">
  <p:tag name="NUM" val="18"/>
</p:tagLst>
</file>

<file path=ppt/tags/tag99.xml><?xml version="1.0" encoding="utf-8"?>
<p:tagLst xmlns:a="http://schemas.openxmlformats.org/drawingml/2006/main" xmlns:r="http://schemas.openxmlformats.org/officeDocument/2006/relationships" xmlns:p="http://schemas.openxmlformats.org/presentationml/2006/main">
  <p:tag name="NUM" val="8"/>
</p:tagLst>
</file>

<file path=ppt/tags/tag990.xml><?xml version="1.0" encoding="utf-8"?>
<p:tagLst xmlns:a="http://schemas.openxmlformats.org/drawingml/2006/main" xmlns:r="http://schemas.openxmlformats.org/officeDocument/2006/relationships" xmlns:p="http://schemas.openxmlformats.org/presentationml/2006/main">
  <p:tag name="NUM" val="19"/>
</p:tagLst>
</file>

<file path=ppt/tags/tag991.xml><?xml version="1.0" encoding="utf-8"?>
<p:tagLst xmlns:a="http://schemas.openxmlformats.org/drawingml/2006/main" xmlns:r="http://schemas.openxmlformats.org/officeDocument/2006/relationships" xmlns:p="http://schemas.openxmlformats.org/presentationml/2006/main">
  <p:tag name="NUM" val="1"/>
</p:tagLst>
</file>

<file path=ppt/tags/tag992.xml><?xml version="1.0" encoding="utf-8"?>
<p:tagLst xmlns:a="http://schemas.openxmlformats.org/drawingml/2006/main" xmlns:r="http://schemas.openxmlformats.org/officeDocument/2006/relationships" xmlns:p="http://schemas.openxmlformats.org/presentationml/2006/main">
  <p:tag name="NUM" val="2"/>
</p:tagLst>
</file>

<file path=ppt/tags/tag993.xml><?xml version="1.0" encoding="utf-8"?>
<p:tagLst xmlns:a="http://schemas.openxmlformats.org/drawingml/2006/main" xmlns:r="http://schemas.openxmlformats.org/officeDocument/2006/relationships" xmlns:p="http://schemas.openxmlformats.org/presentationml/2006/main">
  <p:tag name="NUM" val="3"/>
</p:tagLst>
</file>

<file path=ppt/tags/tag994.xml><?xml version="1.0" encoding="utf-8"?>
<p:tagLst xmlns:a="http://schemas.openxmlformats.org/drawingml/2006/main" xmlns:r="http://schemas.openxmlformats.org/officeDocument/2006/relationships" xmlns:p="http://schemas.openxmlformats.org/presentationml/2006/main">
  <p:tag name="NUM" val="4"/>
</p:tagLst>
</file>

<file path=ppt/tags/tag995.xml><?xml version="1.0" encoding="utf-8"?>
<p:tagLst xmlns:a="http://schemas.openxmlformats.org/drawingml/2006/main" xmlns:r="http://schemas.openxmlformats.org/officeDocument/2006/relationships" xmlns:p="http://schemas.openxmlformats.org/presentationml/2006/main">
  <p:tag name="NUM" val="5"/>
</p:tagLst>
</file>

<file path=ppt/tags/tag996.xml><?xml version="1.0" encoding="utf-8"?>
<p:tagLst xmlns:a="http://schemas.openxmlformats.org/drawingml/2006/main" xmlns:r="http://schemas.openxmlformats.org/officeDocument/2006/relationships" xmlns:p="http://schemas.openxmlformats.org/presentationml/2006/main">
  <p:tag name="NUM" val="6"/>
</p:tagLst>
</file>

<file path=ppt/tags/tag997.xml><?xml version="1.0" encoding="utf-8"?>
<p:tagLst xmlns:a="http://schemas.openxmlformats.org/drawingml/2006/main" xmlns:r="http://schemas.openxmlformats.org/officeDocument/2006/relationships" xmlns:p="http://schemas.openxmlformats.org/presentationml/2006/main">
  <p:tag name="NUM" val="1"/>
</p:tagLst>
</file>

<file path=ppt/tags/tag998.xml><?xml version="1.0" encoding="utf-8"?>
<p:tagLst xmlns:a="http://schemas.openxmlformats.org/drawingml/2006/main" xmlns:r="http://schemas.openxmlformats.org/officeDocument/2006/relationships" xmlns:p="http://schemas.openxmlformats.org/presentationml/2006/main">
  <p:tag name="NUM" val="2"/>
</p:tagLst>
</file>

<file path=ppt/tags/tag9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361E12AD8C394DAE985BBA74C4E01C" ma:contentTypeVersion="2" ma:contentTypeDescription="Crée un document." ma:contentTypeScope="" ma:versionID="beb324de54e36f5392e41c1792358acf">
  <xsd:schema xmlns:xsd="http://www.w3.org/2001/XMLSchema" xmlns:xs="http://www.w3.org/2001/XMLSchema" xmlns:p="http://schemas.microsoft.com/office/2006/metadata/properties" xmlns:ns2="18c3fe73-19ce-4e68-aa7d-d75638e5d3df" targetNamespace="http://schemas.microsoft.com/office/2006/metadata/properties" ma:root="true" ma:fieldsID="11ed39eedb2b76714dacccbf9cafa572" ns2:_="">
    <xsd:import namespace="18c3fe73-19ce-4e68-aa7d-d75638e5d3d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c3fe73-19ce-4e68-aa7d-d75638e5d3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C5E601-AE1E-41CD-A1DC-2B99453390CF}">
  <ds:schemaRefs>
    <ds:schemaRef ds:uri="http://schemas.microsoft.com/sharepoint/v3/contenttype/forms"/>
  </ds:schemaRefs>
</ds:datastoreItem>
</file>

<file path=customXml/itemProps2.xml><?xml version="1.0" encoding="utf-8"?>
<ds:datastoreItem xmlns:ds="http://schemas.openxmlformats.org/officeDocument/2006/customXml" ds:itemID="{3BFF689D-3869-4018-A03E-05B11C43417C}">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18c3fe73-19ce-4e68-aa7d-d75638e5d3df"/>
    <ds:schemaRef ds:uri="http://www.w3.org/XML/1998/namespace"/>
  </ds:schemaRefs>
</ds:datastoreItem>
</file>

<file path=customXml/itemProps3.xml><?xml version="1.0" encoding="utf-8"?>
<ds:datastoreItem xmlns:ds="http://schemas.openxmlformats.org/officeDocument/2006/customXml" ds:itemID="{E584893D-A7B9-4885-8EE8-9CE1164201DF}">
  <ds:schemaRefs>
    <ds:schemaRef ds:uri="18c3fe73-19ce-4e68-aa7d-d75638e5d3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3388</TotalTime>
  <Words>12928</Words>
  <Application>Microsoft Office PowerPoint</Application>
  <PresentationFormat>Widescreen</PresentationFormat>
  <Paragraphs>1797</Paragraphs>
  <Slides>125</Slides>
  <Notes>115</Notes>
  <HiddenSlides>0</HiddenSlides>
  <MMClips>31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125</vt:i4>
      </vt:variant>
    </vt:vector>
  </HeadingPairs>
  <TitlesOfParts>
    <vt:vector size="140" baseType="lpstr">
      <vt:lpstr>MS PGothic</vt:lpstr>
      <vt:lpstr>Abadi MT Condensed Light</vt:lpstr>
      <vt:lpstr>Arial</vt:lpstr>
      <vt:lpstr>Arial,Sans-Serif</vt:lpstr>
      <vt:lpstr>Bradley Hand</vt:lpstr>
      <vt:lpstr>Calibri</vt:lpstr>
      <vt:lpstr>Calibri Light</vt:lpstr>
      <vt:lpstr>Cavolini</vt:lpstr>
      <vt:lpstr>Courier New</vt:lpstr>
      <vt:lpstr>Montserrat</vt:lpstr>
      <vt:lpstr>Open Sans</vt:lpstr>
      <vt:lpstr>Segoe UI</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Government of Manitoba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Perih, Sherry (MET)</dc:creator>
  <cp:lastModifiedBy>Guérineau, Delphine (MET)</cp:lastModifiedBy>
  <cp:revision>54</cp:revision>
  <cp:lastPrinted>2020-12-15T16:19:48Z</cp:lastPrinted>
  <dcterms:created xsi:type="dcterms:W3CDTF">2020-12-15T16:05:14Z</dcterms:created>
  <dcterms:modified xsi:type="dcterms:W3CDTF">2021-01-26T20:36:52Z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0x01010007361E12AD8C394DAE985BBA74C4E01C</vt:lpwstr>
  </property>
</Properties>
</file>