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10058400" cy="7772400"/>
  <p:notesSz cx="6858000" cy="9144000"/>
  <p:embeddedFontLst>
    <p:embeddedFont>
      <p:font typeface="Calibri" panose="020F0502020204030204" pitchFamily="34" charset="0"/>
      <p:regular r:id="rId54"/>
      <p:bold r:id="rId55"/>
      <p:italic r:id="rId56"/>
      <p:boldItalic r:id="rId57"/>
    </p:embeddedFont>
    <p:embeddedFont>
      <p:font typeface="Sriracha" panose="020B0604020202020204" charset="-34"/>
      <p:regular r:id="rId58"/>
    </p:embeddedFont>
    <p:embeddedFont>
      <p:font typeface="Lobster" panose="020B0604020202020204" charset="0"/>
      <p:regular r:id="rId59"/>
    </p:embeddedFont>
    <p:embeddedFont>
      <p:font typeface="Open Sans" panose="020B0604020202020204" charset="0"/>
      <p:regular r:id="rId60"/>
      <p:bold r:id="rId61"/>
      <p:italic r:id="rId62"/>
      <p:boldItalic r:id="rId63"/>
    </p:embeddedFont>
    <p:embeddedFont>
      <p:font typeface="Anton" panose="020B0604020202020204" charset="0"/>
      <p:regular r:id="rId64"/>
    </p:embeddedFont>
    <p:embeddedFont>
      <p:font typeface="Amatic SC" panose="020B0604020202020204" charset="-79"/>
      <p:regular r:id="rId65"/>
      <p:bold r:id="rId66"/>
    </p:embeddedFont>
    <p:embeddedFont>
      <p:font typeface="Barlow Light" panose="020B0604020202020204" charset="0"/>
      <p:regular r:id="rId67"/>
      <p:bold r:id="rId68"/>
      <p:italic r:id="rId69"/>
      <p:boldItalic r:id="rId70"/>
    </p:embeddedFont>
    <p:embeddedFont>
      <p:font typeface="Playfair Display" panose="020B0604020202020204" charset="0"/>
      <p:regular r:id="rId71"/>
      <p:bold r:id="rId72"/>
      <p:italic r:id="rId73"/>
      <p:boldItalic r:id="rId74"/>
    </p:embeddedFont>
    <p:embeddedFont>
      <p:font typeface="Lato" panose="020B0604020202020204" charset="0"/>
      <p:regular r:id="rId75"/>
      <p:bold r:id="rId76"/>
      <p:italic r:id="rId77"/>
      <p:boldItalic r:id="rId78"/>
    </p:embeddedFont>
    <p:embeddedFont>
      <p:font typeface="Montserrat Medium" panose="020B0604020202020204" charset="0"/>
      <p:regular r:id="rId79"/>
      <p:bold r:id="rId80"/>
      <p:italic r:id="rId81"/>
      <p:boldItalic r:id="rId82"/>
    </p:embeddedFont>
    <p:embeddedFont>
      <p:font typeface="Barlow" panose="020B0604020202020204" charset="0"/>
      <p:regular r:id="rId83"/>
      <p:bold r:id="rId84"/>
      <p:italic r:id="rId85"/>
      <p:boldItalic r:id="rId86"/>
    </p:embeddedFont>
    <p:embeddedFont>
      <p:font typeface="Montserrat" panose="020B0604020202020204" charset="0"/>
      <p:regular r:id="rId87"/>
      <p:bold r:id="rId88"/>
      <p:italic r:id="rId89"/>
      <p:boldItalic r:id="rId90"/>
    </p:embeddedFont>
    <p:embeddedFont>
      <p:font typeface="Source Code Pro" panose="020B0604020202020204" charset="0"/>
      <p:regular r:id="rId91"/>
      <p:bold r:id="rId92"/>
      <p:italic r:id="rId93"/>
      <p:boldItalic r:id="rId94"/>
    </p:embeddedFont>
    <p:embeddedFont>
      <p:font typeface="Open Sans SemiBold" panose="020B0604020202020204" charset="0"/>
      <p:regular r:id="rId95"/>
      <p:bold r:id="rId96"/>
      <p:italic r:id="rId97"/>
      <p:boldItalic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1A0139D-6557-4649-BEA0-85AF01CADD7F}">
  <a:tblStyle styleId="{C1A0139D-6557-4649-BEA0-85AF01CADD7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796" autoAdjust="0"/>
  </p:normalViewPr>
  <p:slideViewPr>
    <p:cSldViewPr snapToGrid="0">
      <p:cViewPr varScale="1">
        <p:scale>
          <a:sx n="36" d="100"/>
          <a:sy n="36" d="100"/>
        </p:scale>
        <p:origin x="1570" y="77"/>
      </p:cViewPr>
      <p:guideLst>
        <p:guide orient="horz" pos="2448"/>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6" Type="http://schemas.openxmlformats.org/officeDocument/2006/relationships/font" Target="fonts/font23.fntdata"/><Relationship Id="rId84" Type="http://schemas.openxmlformats.org/officeDocument/2006/relationships/font" Target="fonts/font31.fntdata"/><Relationship Id="rId89" Type="http://schemas.openxmlformats.org/officeDocument/2006/relationships/font" Target="fonts/font36.fntdata"/><Relationship Id="rId97" Type="http://schemas.openxmlformats.org/officeDocument/2006/relationships/font" Target="fonts/font44.fntdata"/><Relationship Id="rId7" Type="http://schemas.openxmlformats.org/officeDocument/2006/relationships/slide" Target="slides/slide6.xml"/><Relationship Id="rId71" Type="http://schemas.openxmlformats.org/officeDocument/2006/relationships/font" Target="fonts/font18.fntdata"/><Relationship Id="rId92" Type="http://schemas.openxmlformats.org/officeDocument/2006/relationships/font" Target="fonts/font3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font" Target="fonts/font21.fntdata"/><Relationship Id="rId79" Type="http://schemas.openxmlformats.org/officeDocument/2006/relationships/font" Target="fonts/font26.fntdata"/><Relationship Id="rId87" Type="http://schemas.openxmlformats.org/officeDocument/2006/relationships/font" Target="fonts/font34.fntdata"/><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8.fntdata"/><Relationship Id="rId82" Type="http://schemas.openxmlformats.org/officeDocument/2006/relationships/font" Target="fonts/font29.fntdata"/><Relationship Id="rId90" Type="http://schemas.openxmlformats.org/officeDocument/2006/relationships/font" Target="fonts/font37.fntdata"/><Relationship Id="rId95" Type="http://schemas.openxmlformats.org/officeDocument/2006/relationships/font" Target="fonts/font4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9.fntdata"/><Relationship Id="rId80" Type="http://schemas.openxmlformats.org/officeDocument/2006/relationships/font" Target="fonts/font27.fntdata"/><Relationship Id="rId85" Type="http://schemas.openxmlformats.org/officeDocument/2006/relationships/font" Target="fonts/font32.fntdata"/><Relationship Id="rId93" Type="http://schemas.openxmlformats.org/officeDocument/2006/relationships/font" Target="fonts/font40.fntdata"/><Relationship Id="rId98" Type="http://schemas.openxmlformats.org/officeDocument/2006/relationships/font" Target="fonts/font4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font" Target="fonts/font30.fntdata"/><Relationship Id="rId88" Type="http://schemas.openxmlformats.org/officeDocument/2006/relationships/font" Target="fonts/font35.fntdata"/><Relationship Id="rId91" Type="http://schemas.openxmlformats.org/officeDocument/2006/relationships/font" Target="fonts/font38.fntdata"/><Relationship Id="rId96" Type="http://schemas.openxmlformats.org/officeDocument/2006/relationships/font" Target="fonts/font4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font" Target="fonts/font28.fntdata"/><Relationship Id="rId86" Type="http://schemas.openxmlformats.org/officeDocument/2006/relationships/font" Target="fonts/font33.fntdata"/><Relationship Id="rId94" Type="http://schemas.openxmlformats.org/officeDocument/2006/relationships/font" Target="fonts/font41.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1053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britannica.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youtu.be/jFjI6y46QRk"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getepic.com/book/62869270/a-drop-around-the-world"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youtube.com/watch?v=6q_CQiDqtRU"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youtu.be/2pwW2rlGIa8"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youtu.be/QOrVotzBNto" TargetMode="External"/><Relationship Id="rId4" Type="http://schemas.openxmlformats.org/officeDocument/2006/relationships/hyperlink" Target="https://www.pbslearningmedia.org/resource/ket09.sci.ess.water.wshed/what-is-a-watershed/"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iwla.org/docs/default-source/how-to/how_to_build-a-model-watershed.pdf?sfvrsn=8"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iwla.org/docs/default-source/how-to/how_to_build-a-model-watershed.pdf?sfvrsn=8"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iwla.org/docs/default-source/how-to/how_to_build-a-model-watershed.pdf?sfvrsn=8"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hw.net.au/mvc/k12webapi/media/education_sustainability/education%20resources/school%20program/the-story-of-a-raindrop.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plasticgarbageproject.org/virtual-tour-e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static1.squarespace.com/static/55b29de4e4b088f33db802c6/t/5aec87b2562fa7b8e1f73a8f/1525450683981/PPC_KidsBooklet-08_spreads.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c7aa7b9cd3_100_79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c7aa7b9cd3_100_7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c7aa7b9cd3_0_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c7aa7b9cd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c7aa7b9cd3_100_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c7aa7b9cd3_10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c7aa7b9cd3_100_301: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c7aa7b9cd3_10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c7aa7b9cd3_100_55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c7aa7b9cd3_10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bc0450f655_1_185: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bc0450f655_1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bc0450f655_1_271: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bc0450f655_1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bd9bd6c0b2_1_6: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bd9bd6c0b2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c4878420dc_1_12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c4878420dc_1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endParaRPr b="1"/>
          </a:p>
          <a:p>
            <a:pPr marL="0" lvl="0" indent="0" algn="l" rtl="0">
              <a:spcBef>
                <a:spcPts val="0"/>
              </a:spcBef>
              <a:spcAft>
                <a:spcPts val="0"/>
              </a:spcAft>
              <a:buNone/>
            </a:pPr>
            <a:r>
              <a:rPr lang="en"/>
              <a:t>Definition Sources:</a:t>
            </a:r>
            <a:endParaRPr/>
          </a:p>
          <a:p>
            <a:pPr marL="457200" lvl="0" indent="-298450" algn="l" rtl="0">
              <a:spcBef>
                <a:spcPts val="0"/>
              </a:spcBef>
              <a:spcAft>
                <a:spcPts val="0"/>
              </a:spcAft>
              <a:buSzPts val="1100"/>
              <a:buChar char="●"/>
            </a:pPr>
            <a:r>
              <a:rPr lang="en" u="sng">
                <a:solidFill>
                  <a:schemeClr val="hlink"/>
                </a:solidFill>
                <a:hlinkClick r:id="rId3"/>
              </a:rPr>
              <a:t>https://www.britannica.com/</a:t>
            </a:r>
            <a:r>
              <a:rPr lang="en"/>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b959ed2cd2_0_554: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b959ed2cd2_0_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endParaRPr b="1"/>
          </a:p>
          <a:p>
            <a:pPr marL="0" lvl="0" indent="0" algn="l" rtl="0">
              <a:spcBef>
                <a:spcPts val="0"/>
              </a:spcBef>
              <a:spcAft>
                <a:spcPts val="0"/>
              </a:spcAft>
              <a:buNone/>
            </a:pPr>
            <a:r>
              <a:rPr lang="en"/>
              <a:t>Video Link: </a:t>
            </a:r>
            <a:r>
              <a:rPr lang="en" u="sng">
                <a:solidFill>
                  <a:schemeClr val="hlink"/>
                </a:solidFill>
                <a:hlinkClick r:id="rId3"/>
              </a:rPr>
              <a:t>https://youtu.be/jFjI6y46QRk</a:t>
            </a:r>
            <a:r>
              <a:rPr lang="en"/>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c7aa7b9cd3_0_27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c7aa7b9cd3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ca4827d36b_0_1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ca4827d36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b959ed2cd2_0_56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b959ed2cd2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b9ceff7437_0_17: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b9ceff743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endParaRPr b="1"/>
          </a:p>
          <a:p>
            <a:pPr marL="0" lvl="0" indent="0" algn="l" rtl="0">
              <a:spcBef>
                <a:spcPts val="0"/>
              </a:spcBef>
              <a:spcAft>
                <a:spcPts val="0"/>
              </a:spcAft>
              <a:buNone/>
            </a:pPr>
            <a:r>
              <a:rPr lang="en"/>
              <a:t>A Drop Around the World by Barbara Shaw McKinney</a:t>
            </a:r>
            <a:endParaRPr/>
          </a:p>
          <a:p>
            <a:pPr marL="0" lvl="0" indent="0" algn="l" rtl="0">
              <a:spcBef>
                <a:spcPts val="0"/>
              </a:spcBef>
              <a:spcAft>
                <a:spcPts val="0"/>
              </a:spcAft>
              <a:buNone/>
            </a:pPr>
            <a:r>
              <a:rPr lang="en"/>
              <a:t>Epic link: </a:t>
            </a:r>
            <a:r>
              <a:rPr lang="en" u="sng">
                <a:solidFill>
                  <a:schemeClr val="hlink"/>
                </a:solidFill>
                <a:hlinkClick r:id="rId3"/>
              </a:rPr>
              <a:t>https://www.getepic.com/book/62869270/a-drop-around-the-world</a:t>
            </a:r>
            <a:r>
              <a:rPr lang="en"/>
              <a:t> </a:t>
            </a:r>
            <a:endParaRPr/>
          </a:p>
          <a:p>
            <a:pPr marL="0" lvl="0" indent="0" algn="l" rtl="0">
              <a:spcBef>
                <a:spcPts val="0"/>
              </a:spcBef>
              <a:spcAft>
                <a:spcPts val="0"/>
              </a:spcAft>
              <a:buNone/>
            </a:pPr>
            <a:r>
              <a:rPr lang="en"/>
              <a:t>Youtube video: </a:t>
            </a:r>
            <a:r>
              <a:rPr lang="en" u="sng">
                <a:solidFill>
                  <a:schemeClr val="hlink"/>
                </a:solidFill>
                <a:hlinkClick r:id="rId4"/>
              </a:rPr>
              <a:t>https://www.youtube.com/watch?v=6q_CQiDqtRU</a:t>
            </a:r>
            <a:r>
              <a:rPr lang="en"/>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ce8505066e_1_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ce8505066e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c2e065cb22_11_58: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c2e065cb22_1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c7aa7b9cd3_100_787: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c7aa7b9cd3_100_7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c49a6c4420_0_211: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c49a6c4420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endParaRPr b="1"/>
          </a:p>
          <a:p>
            <a:pPr marL="0" lvl="0" indent="0" algn="l" rtl="0">
              <a:spcBef>
                <a:spcPts val="0"/>
              </a:spcBef>
              <a:spcAft>
                <a:spcPts val="0"/>
              </a:spcAft>
              <a:buNone/>
            </a:pPr>
            <a:r>
              <a:rPr lang="en"/>
              <a:t>Possible Video Links for students who need support getting started:</a:t>
            </a:r>
            <a:endParaRPr/>
          </a:p>
          <a:p>
            <a:pPr marL="457200" lvl="0" indent="-298450" algn="l" rtl="0">
              <a:spcBef>
                <a:spcPts val="0"/>
              </a:spcBef>
              <a:spcAft>
                <a:spcPts val="0"/>
              </a:spcAft>
              <a:buSzPts val="1100"/>
              <a:buChar char="●"/>
            </a:pPr>
            <a:r>
              <a:rPr lang="en" u="sng">
                <a:solidFill>
                  <a:schemeClr val="hlink"/>
                </a:solidFill>
                <a:hlinkClick r:id="rId3"/>
              </a:rPr>
              <a:t>https://youtu.be/2pwW2rlGIa8</a:t>
            </a:r>
            <a:r>
              <a:rPr lang="en"/>
              <a:t> Stop video at ~2 minutes.</a:t>
            </a:r>
            <a:endParaRPr/>
          </a:p>
          <a:p>
            <a:pPr marL="457200" lvl="0" indent="-298450" algn="l" rtl="0">
              <a:spcBef>
                <a:spcPts val="0"/>
              </a:spcBef>
              <a:spcAft>
                <a:spcPts val="0"/>
              </a:spcAft>
              <a:buSzPts val="1100"/>
              <a:buChar char="●"/>
            </a:pPr>
            <a:r>
              <a:rPr lang="en" u="sng">
                <a:solidFill>
                  <a:schemeClr val="hlink"/>
                </a:solidFill>
                <a:hlinkClick r:id="rId4"/>
              </a:rPr>
              <a:t>https://www.pbslearningmedia.org/resource/ket09.sci.ess.water.wshed/what-is-a-watershed/</a:t>
            </a:r>
            <a:r>
              <a:rPr lang="en"/>
              <a:t> </a:t>
            </a:r>
            <a:endParaRPr/>
          </a:p>
          <a:p>
            <a:pPr marL="457200" lvl="0" indent="-298450" algn="l" rtl="0">
              <a:spcBef>
                <a:spcPts val="0"/>
              </a:spcBef>
              <a:spcAft>
                <a:spcPts val="0"/>
              </a:spcAft>
              <a:buSzPts val="1100"/>
              <a:buChar char="●"/>
            </a:pPr>
            <a:r>
              <a:rPr lang="en" u="sng">
                <a:solidFill>
                  <a:schemeClr val="hlink"/>
                </a:solidFill>
                <a:hlinkClick r:id="rId5"/>
              </a:rPr>
              <a:t>https://youtu.be/QOrVotzBNto</a:t>
            </a:r>
            <a:r>
              <a:rPr lang="en"/>
              <a: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b9ceff7437_0_1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b9ceff743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c506587560_0_3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c50658756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endParaRPr b="1" dirty="0"/>
          </a:p>
          <a:p>
            <a:pPr marL="457200" lvl="0" indent="-298450" algn="l" rtl="0">
              <a:spcBef>
                <a:spcPts val="0"/>
              </a:spcBef>
              <a:spcAft>
                <a:spcPts val="0"/>
              </a:spcAft>
              <a:buSzPts val="1100"/>
              <a:buChar char="●"/>
            </a:pPr>
            <a:r>
              <a:rPr lang="en" dirty="0"/>
              <a:t>Link to building a model watershed - </a:t>
            </a:r>
            <a:r>
              <a:rPr lang="en" u="sng" dirty="0">
                <a:solidFill>
                  <a:schemeClr val="hlink"/>
                </a:solidFill>
                <a:hlinkClick r:id="rId3"/>
              </a:rPr>
              <a:t>https://www.iwla.org/docs/default-source/how-to/how_to_build-a-model-watershed.pdf?sfvrsn=8</a:t>
            </a:r>
            <a:r>
              <a:rPr lang="en" dirty="0"/>
              <a:t> </a:t>
            </a:r>
          </a:p>
          <a:p>
            <a:pPr marL="158750" lvl="0" indent="0" algn="l" rtl="0">
              <a:spcBef>
                <a:spcPts val="0"/>
              </a:spcBef>
              <a:spcAft>
                <a:spcPts val="0"/>
              </a:spcAft>
              <a:buSzPts val="1100"/>
              <a:buNone/>
            </a:pPr>
            <a:r>
              <a:rPr lang="en" dirty="0"/>
              <a:t>Instructions for this model are in the link.</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bb57beec27_0_14: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bb57beec2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c506587560_0_47: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c50658756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See </a:t>
            </a:r>
            <a:r>
              <a:rPr lang="en" u="sng" dirty="0">
                <a:solidFill>
                  <a:schemeClr val="hlink"/>
                </a:solidFill>
                <a:hlinkClick r:id="rId3"/>
              </a:rPr>
              <a:t>https://www.iwla.org/docs/default-source/how-to/how_to_build-a-model-watershed.pdf?sfvrsn=8</a:t>
            </a:r>
            <a:r>
              <a:rPr lang="en" dirty="0"/>
              <a:t>  for the instruction steps.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c7aa7b9cd3_100_4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c7aa7b9cd3_10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c506587560_0_57: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c506587560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See </a:t>
            </a:r>
            <a:r>
              <a:rPr lang="en" u="sng" dirty="0">
                <a:solidFill>
                  <a:schemeClr val="hlink"/>
                </a:solidFill>
                <a:hlinkClick r:id="rId3"/>
              </a:rPr>
              <a:t>https://www.iwla.org/docs/default-source/how-to/how_to_build-a-model-watershed.pdf?sfvrsn=8</a:t>
            </a:r>
            <a:r>
              <a:rPr lang="en" dirty="0"/>
              <a:t>  for the instruction steps.</a:t>
            </a:r>
          </a:p>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c2e065cb22_11_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c2e065cb22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cedca4ca90_0_5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cedca4ca90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cedca4ca90_0_9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cedca4ca90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ceff1a6eb7_0_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ceff1a6eb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endParaRPr b="1"/>
          </a:p>
          <a:p>
            <a:pPr marL="457200" lvl="0" indent="-298450" algn="l" rtl="0">
              <a:spcBef>
                <a:spcPts val="0"/>
              </a:spcBef>
              <a:spcAft>
                <a:spcPts val="0"/>
              </a:spcAft>
              <a:buSzPts val="1100"/>
              <a:buChar char="●"/>
            </a:pPr>
            <a:r>
              <a:rPr lang="en" u="sng">
                <a:solidFill>
                  <a:schemeClr val="hlink"/>
                </a:solidFill>
                <a:hlinkClick r:id="rId3"/>
              </a:rPr>
              <a:t>https://www.chw.net.au/mvc/k12webapi/media/education_sustainability/education%20resources/school%20program/the-story-of-a-raindrop.pdf</a:t>
            </a:r>
            <a:r>
              <a:rPr lang="en"/>
              <a: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ceff1a6eb7_0_15: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ceff1a6eb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d29b61fbf0_1_46: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d29b61fbf0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d29b61fbf0_1_6: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d29b61fbf0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d29b61fbf0_1_5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d29b61fbf0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d29b61fbf0_1_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d29b61fbf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d29b61fbf0_1_9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d29b61fbf0_1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d29b61fbf0_1_98: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d29b61fbf0_1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d29b61fbf0_1_64: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d29b61fbf0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endParaRPr b="1"/>
          </a:p>
          <a:p>
            <a:pPr marL="0" lvl="0" indent="0" algn="l" rtl="0">
              <a:spcBef>
                <a:spcPts val="0"/>
              </a:spcBef>
              <a:spcAft>
                <a:spcPts val="0"/>
              </a:spcAft>
              <a:buNone/>
            </a:pPr>
            <a:r>
              <a:rPr lang="en"/>
              <a:t>Virtual Tour - Plastic Garbage Project: </a:t>
            </a:r>
            <a:r>
              <a:rPr lang="en" u="sng">
                <a:solidFill>
                  <a:schemeClr val="hlink"/>
                </a:solidFill>
                <a:hlinkClick r:id="rId3"/>
              </a:rPr>
              <a:t>https://www.plasticgarbageproject.org/virtual-tour-en</a:t>
            </a:r>
            <a:r>
              <a:rPr lang="en"/>
              <a:t>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d29b61fbf0_1_77: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d29b61fbf0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endParaRPr b="1" dirty="0"/>
          </a:p>
          <a:p>
            <a:pPr marL="0" lvl="0" indent="0" algn="l" rtl="0">
              <a:spcBef>
                <a:spcPts val="0"/>
              </a:spcBef>
              <a:spcAft>
                <a:spcPts val="0"/>
              </a:spcAft>
              <a:buNone/>
            </a:pPr>
            <a:r>
              <a:rPr lang="en" dirty="0"/>
              <a:t>Is Plastic Fantastic: </a:t>
            </a:r>
            <a:r>
              <a:rPr lang="en" u="sng" dirty="0">
                <a:solidFill>
                  <a:schemeClr val="hlink"/>
                </a:solidFill>
                <a:hlinkClick r:id="rId3"/>
              </a:rPr>
              <a:t>https://static1.squarespace.com/static/55b29de4e4b088f33db802c6/t/5aec87b2562fa7b8e1f73a8f/1525450683981/PPC_KidsBooklet-08_spreads.pdf</a:t>
            </a: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dirty="0"/>
              <a:t>Sources and Impacts of Marine Litter by Jane Lee/Marlisco </a:t>
            </a:r>
            <a:r>
              <a:rPr lang="en-CA" dirty="0"/>
              <a:t>https://www.youtube.com/watch?v=017bBeXhYz4 </a:t>
            </a: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dirty="0"/>
              <a:t>The Story of Plastic (Animated Short) </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d29b61fbf0_1_7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d29b61fbf0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d29b61fbf0_1_104: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d29b61fbf0_1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d29b61fbf0_1_144: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d29b61fbf0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c7aa7b9cd3_100_28: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c7aa7b9cd3_10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d5a9e103c4_0_1: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d5a9e103c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d29b61fbf0_1_16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d29b61fbf0_1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endParaRPr b="1"/>
          </a:p>
          <a:p>
            <a:pPr marL="457200" lvl="0" indent="-298450" algn="l" rtl="0">
              <a:spcBef>
                <a:spcPts val="0"/>
              </a:spcBef>
              <a:spcAft>
                <a:spcPts val="0"/>
              </a:spcAft>
              <a:buSzPts val="1100"/>
              <a:buChar char="●"/>
            </a:pPr>
            <a:r>
              <a:rPr lang="en"/>
              <a:t>Each student should have a copy of this slide to put into their thoughtbooks.</a:t>
            </a:r>
            <a:endParaRPr/>
          </a:p>
          <a:p>
            <a:pPr marL="457200" lvl="0" indent="-298450" algn="l" rtl="0">
              <a:spcBef>
                <a:spcPts val="0"/>
              </a:spcBef>
              <a:spcAft>
                <a:spcPts val="0"/>
              </a:spcAft>
              <a:buSzPts val="1100"/>
              <a:buChar char="●"/>
            </a:pPr>
            <a:r>
              <a:rPr lang="en"/>
              <a:t>Insert Arrow to indicate students thinking.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c2e065cb22_11_14: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c2e065cb22_1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c7aa7b9cd3_100_3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c7aa7b9cd3_10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d29b61fbf0_1_316: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d29b61fbf0_1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a:t>
            </a:r>
            <a:endParaRPr b="1">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Teacher and students should develop a checklist of items that need to be completed &amp; handed in when working on the campaign.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Teacher and students should work together and discuss what makes for an excellent campaign. Develop Excellence criteria together as a class.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Before student hands in their campaigns have them do a self reflection on their project - optional is a peer assessment.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Teachers will use the checklist as well as the excellence criteria to assess students campaigns.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c4878420dc_1_1: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c4878420dc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endParaRPr b="1"/>
          </a:p>
          <a:p>
            <a:pPr marL="457200" lvl="0" indent="-298450" algn="l" rtl="0">
              <a:spcBef>
                <a:spcPts val="0"/>
              </a:spcBef>
              <a:spcAft>
                <a:spcPts val="0"/>
              </a:spcAft>
              <a:buSzPts val="1100"/>
              <a:buChar char="●"/>
            </a:pPr>
            <a:r>
              <a:rPr lang="en"/>
              <a:t>Each student should have a copy of this slide to put into their thoughtbooks.</a:t>
            </a:r>
            <a:endParaRPr/>
          </a:p>
          <a:p>
            <a:pPr marL="457200" lvl="0" indent="-298450" algn="l" rtl="0">
              <a:spcBef>
                <a:spcPts val="0"/>
              </a:spcBef>
              <a:spcAft>
                <a:spcPts val="0"/>
              </a:spcAft>
              <a:buSzPts val="1100"/>
              <a:buChar char="●"/>
            </a:pPr>
            <a:r>
              <a:rPr lang="en"/>
              <a:t>Insert Arrow to indicate students thinking.</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b959ed2cd2_0_538: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b959ed2cd2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c7aa7b9cd3_100_24: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c7aa7b9cd3_10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ca4827d36b_0_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ca4827d36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42870" y="2363340"/>
            <a:ext cx="9372600" cy="2631000"/>
          </a:xfrm>
          <a:prstGeom prst="rect">
            <a:avLst/>
          </a:prstGeom>
        </p:spPr>
        <p:txBody>
          <a:bodyPr spcFirstLastPara="1" wrap="square" lIns="113100" tIns="113100" rIns="113100" bIns="113100" anchor="b" anchorCtr="0">
            <a:noAutofit/>
          </a:bodyPr>
          <a:lstStyle>
            <a:lvl1pPr lvl="0" algn="ctr">
              <a:spcBef>
                <a:spcPts val="0"/>
              </a:spcBef>
              <a:spcAft>
                <a:spcPts val="0"/>
              </a:spcAft>
              <a:buSzPts val="6400"/>
              <a:buNone/>
              <a:defRPr sz="119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a:endParaRPr/>
          </a:p>
        </p:txBody>
      </p:sp>
      <p:sp>
        <p:nvSpPr>
          <p:cNvPr id="10" name="Google Shape;10;p2"/>
          <p:cNvSpPr txBox="1">
            <a:spLocks noGrp="1"/>
          </p:cNvSpPr>
          <p:nvPr>
            <p:ph type="subTitle" idx="1"/>
          </p:nvPr>
        </p:nvSpPr>
        <p:spPr>
          <a:xfrm>
            <a:off x="2261380" y="4794302"/>
            <a:ext cx="5535900" cy="614700"/>
          </a:xfrm>
          <a:prstGeom prst="rect">
            <a:avLst/>
          </a:prstGeom>
        </p:spPr>
        <p:txBody>
          <a:bodyPr spcFirstLastPara="1" wrap="square" lIns="113100" tIns="113100" rIns="113100" bIns="113100" anchor="t" anchorCtr="0">
            <a:noAutofit/>
          </a:bodyPr>
          <a:lstStyle>
            <a:lvl1pPr lvl="0" algn="ctr">
              <a:lnSpc>
                <a:spcPct val="100000"/>
              </a:lnSpc>
              <a:spcBef>
                <a:spcPts val="0"/>
              </a:spcBef>
              <a:spcAft>
                <a:spcPts val="0"/>
              </a:spcAft>
              <a:buSzPts val="3500"/>
              <a:buNone/>
              <a:defRPr/>
            </a:lvl1pPr>
            <a:lvl2pPr lvl="1" algn="ctr">
              <a:lnSpc>
                <a:spcPct val="100000"/>
              </a:lnSpc>
              <a:spcBef>
                <a:spcPts val="0"/>
              </a:spcBef>
              <a:spcAft>
                <a:spcPts val="0"/>
              </a:spcAft>
              <a:buSzPts val="3500"/>
              <a:buNone/>
              <a:defRPr sz="3500"/>
            </a:lvl2pPr>
            <a:lvl3pPr lvl="2" algn="ctr">
              <a:lnSpc>
                <a:spcPct val="100000"/>
              </a:lnSpc>
              <a:spcBef>
                <a:spcPts val="0"/>
              </a:spcBef>
              <a:spcAft>
                <a:spcPts val="0"/>
              </a:spcAft>
              <a:buSzPts val="3500"/>
              <a:buNone/>
              <a:defRPr sz="3500"/>
            </a:lvl3pPr>
            <a:lvl4pPr lvl="3" algn="ctr">
              <a:lnSpc>
                <a:spcPct val="100000"/>
              </a:lnSpc>
              <a:spcBef>
                <a:spcPts val="0"/>
              </a:spcBef>
              <a:spcAft>
                <a:spcPts val="0"/>
              </a:spcAft>
              <a:buSzPts val="3500"/>
              <a:buNone/>
              <a:defRPr sz="3500"/>
            </a:lvl4pPr>
            <a:lvl5pPr lvl="4" algn="ctr">
              <a:lnSpc>
                <a:spcPct val="100000"/>
              </a:lnSpc>
              <a:spcBef>
                <a:spcPts val="0"/>
              </a:spcBef>
              <a:spcAft>
                <a:spcPts val="0"/>
              </a:spcAft>
              <a:buSzPts val="3500"/>
              <a:buNone/>
              <a:defRPr sz="3500"/>
            </a:lvl5pPr>
            <a:lvl6pPr lvl="5" algn="ctr">
              <a:lnSpc>
                <a:spcPct val="100000"/>
              </a:lnSpc>
              <a:spcBef>
                <a:spcPts val="0"/>
              </a:spcBef>
              <a:spcAft>
                <a:spcPts val="0"/>
              </a:spcAft>
              <a:buSzPts val="3500"/>
              <a:buNone/>
              <a:defRPr sz="3500"/>
            </a:lvl6pPr>
            <a:lvl7pPr lvl="6" algn="ctr">
              <a:lnSpc>
                <a:spcPct val="100000"/>
              </a:lnSpc>
              <a:spcBef>
                <a:spcPts val="0"/>
              </a:spcBef>
              <a:spcAft>
                <a:spcPts val="0"/>
              </a:spcAft>
              <a:buSzPts val="3500"/>
              <a:buNone/>
              <a:defRPr sz="3500"/>
            </a:lvl7pPr>
            <a:lvl8pPr lvl="7" algn="ctr">
              <a:lnSpc>
                <a:spcPct val="100000"/>
              </a:lnSpc>
              <a:spcBef>
                <a:spcPts val="0"/>
              </a:spcBef>
              <a:spcAft>
                <a:spcPts val="0"/>
              </a:spcAft>
              <a:buSzPts val="3500"/>
              <a:buNone/>
              <a:defRPr sz="3500"/>
            </a:lvl8pPr>
            <a:lvl9pPr lvl="8" algn="ctr">
              <a:lnSpc>
                <a:spcPct val="100000"/>
              </a:lnSpc>
              <a:spcBef>
                <a:spcPts val="0"/>
              </a:spcBef>
              <a:spcAft>
                <a:spcPts val="0"/>
              </a:spcAft>
              <a:buSzPts val="3500"/>
              <a:buNone/>
              <a:defRPr sz="3500"/>
            </a:lvl9pPr>
          </a:lstStyle>
          <a:p>
            <a:endParaRPr/>
          </a:p>
        </p:txBody>
      </p:sp>
      <p:sp>
        <p:nvSpPr>
          <p:cNvPr id="11" name="Google Shape;11;p2"/>
          <p:cNvSpPr/>
          <p:nvPr/>
        </p:nvSpPr>
        <p:spPr>
          <a:xfrm>
            <a:off x="4314466" y="-889114"/>
            <a:ext cx="6513017" cy="2717373"/>
          </a:xfrm>
          <a:custGeom>
            <a:avLst/>
            <a:gdLst/>
            <a:ahLst/>
            <a:cxnLst/>
            <a:rect l="l" t="t" r="r" b="b"/>
            <a:pathLst>
              <a:path w="236837" h="71931" extrusionOk="0">
                <a:moveTo>
                  <a:pt x="220730" y="71584"/>
                </a:moveTo>
                <a:cubicBezTo>
                  <a:pt x="210303" y="75776"/>
                  <a:pt x="178163" y="34553"/>
                  <a:pt x="154300" y="32887"/>
                </a:cubicBezTo>
                <a:cubicBezTo>
                  <a:pt x="130437" y="31221"/>
                  <a:pt x="102488" y="65887"/>
                  <a:pt x="77550" y="61587"/>
                </a:cubicBezTo>
                <a:cubicBezTo>
                  <a:pt x="52612" y="57287"/>
                  <a:pt x="-18547" y="16065"/>
                  <a:pt x="4671" y="7089"/>
                </a:cubicBezTo>
                <a:cubicBezTo>
                  <a:pt x="27889" y="-1886"/>
                  <a:pt x="180850" y="-3015"/>
                  <a:pt x="216860" y="7734"/>
                </a:cubicBezTo>
                <a:cubicBezTo>
                  <a:pt x="252870" y="18483"/>
                  <a:pt x="231157" y="67392"/>
                  <a:pt x="220730" y="71584"/>
                </a:cubicBezTo>
                <a:close/>
              </a:path>
            </a:pathLst>
          </a:custGeom>
          <a:solidFill>
            <a:srgbClr val="FFFFFF">
              <a:alpha val="41960"/>
            </a:srgbClr>
          </a:solidFill>
          <a:ln>
            <a:noFill/>
          </a:ln>
        </p:spPr>
      </p:sp>
      <p:sp>
        <p:nvSpPr>
          <p:cNvPr id="12" name="Google Shape;12;p2"/>
          <p:cNvSpPr/>
          <p:nvPr/>
        </p:nvSpPr>
        <p:spPr>
          <a:xfrm rot="425222">
            <a:off x="4796612" y="-917996"/>
            <a:ext cx="6240236" cy="2190262"/>
          </a:xfrm>
          <a:custGeom>
            <a:avLst/>
            <a:gdLst/>
            <a:ahLst/>
            <a:cxnLst/>
            <a:rect l="l" t="t" r="r" b="b"/>
            <a:pathLst>
              <a:path w="226109" h="58091" extrusionOk="0">
                <a:moveTo>
                  <a:pt x="226012" y="13127"/>
                </a:moveTo>
                <a:cubicBezTo>
                  <a:pt x="227571" y="22748"/>
                  <a:pt x="163612" y="55856"/>
                  <a:pt x="137008" y="57952"/>
                </a:cubicBezTo>
                <a:cubicBezTo>
                  <a:pt x="110404" y="60048"/>
                  <a:pt x="85896" y="30649"/>
                  <a:pt x="66386" y="25704"/>
                </a:cubicBezTo>
                <a:cubicBezTo>
                  <a:pt x="46876" y="20759"/>
                  <a:pt x="29838" y="31294"/>
                  <a:pt x="19949" y="28284"/>
                </a:cubicBezTo>
                <a:cubicBezTo>
                  <a:pt x="10060" y="25274"/>
                  <a:pt x="-10901" y="12321"/>
                  <a:pt x="7050" y="7645"/>
                </a:cubicBezTo>
                <a:cubicBezTo>
                  <a:pt x="25001" y="2969"/>
                  <a:pt x="91163" y="-686"/>
                  <a:pt x="127657" y="228"/>
                </a:cubicBezTo>
                <a:cubicBezTo>
                  <a:pt x="164151" y="1142"/>
                  <a:pt x="224454" y="3506"/>
                  <a:pt x="226012" y="13127"/>
                </a:cubicBezTo>
                <a:close/>
              </a:path>
            </a:pathLst>
          </a:custGeom>
          <a:noFill/>
          <a:ln w="19050" cap="flat" cmpd="sng">
            <a:solidFill>
              <a:schemeClr val="dk2"/>
            </a:solidFill>
            <a:prstDash val="solid"/>
            <a:round/>
            <a:headEnd type="none" w="med" len="med"/>
            <a:tailEnd type="none" w="med" len="med"/>
          </a:ln>
        </p:spPr>
      </p:sp>
      <p:sp>
        <p:nvSpPr>
          <p:cNvPr id="13" name="Google Shape;13;p2"/>
          <p:cNvSpPr/>
          <p:nvPr/>
        </p:nvSpPr>
        <p:spPr>
          <a:xfrm rot="10800000">
            <a:off x="-474931" y="6227040"/>
            <a:ext cx="6513018" cy="2717373"/>
          </a:xfrm>
          <a:custGeom>
            <a:avLst/>
            <a:gdLst/>
            <a:ahLst/>
            <a:cxnLst/>
            <a:rect l="l" t="t" r="r" b="b"/>
            <a:pathLst>
              <a:path w="236837" h="71931" extrusionOk="0">
                <a:moveTo>
                  <a:pt x="220730" y="71584"/>
                </a:moveTo>
                <a:cubicBezTo>
                  <a:pt x="210303" y="75776"/>
                  <a:pt x="178163" y="34553"/>
                  <a:pt x="154300" y="32887"/>
                </a:cubicBezTo>
                <a:cubicBezTo>
                  <a:pt x="130437" y="31221"/>
                  <a:pt x="102488" y="65887"/>
                  <a:pt x="77550" y="61587"/>
                </a:cubicBezTo>
                <a:cubicBezTo>
                  <a:pt x="52612" y="57287"/>
                  <a:pt x="-18547" y="16065"/>
                  <a:pt x="4671" y="7089"/>
                </a:cubicBezTo>
                <a:cubicBezTo>
                  <a:pt x="27889" y="-1886"/>
                  <a:pt x="180850" y="-3015"/>
                  <a:pt x="216860" y="7734"/>
                </a:cubicBezTo>
                <a:cubicBezTo>
                  <a:pt x="252870" y="18483"/>
                  <a:pt x="231157" y="67392"/>
                  <a:pt x="220730" y="71584"/>
                </a:cubicBezTo>
                <a:close/>
              </a:path>
            </a:pathLst>
          </a:custGeom>
          <a:solidFill>
            <a:srgbClr val="FFFFFF">
              <a:alpha val="41960"/>
            </a:srgbClr>
          </a:solidFill>
          <a:ln>
            <a:noFill/>
          </a:ln>
        </p:spPr>
      </p:sp>
      <p:sp>
        <p:nvSpPr>
          <p:cNvPr id="14" name="Google Shape;14;p2"/>
          <p:cNvSpPr/>
          <p:nvPr/>
        </p:nvSpPr>
        <p:spPr>
          <a:xfrm rot="-10374778">
            <a:off x="-684296" y="6783034"/>
            <a:ext cx="6240236" cy="2190262"/>
          </a:xfrm>
          <a:custGeom>
            <a:avLst/>
            <a:gdLst/>
            <a:ahLst/>
            <a:cxnLst/>
            <a:rect l="l" t="t" r="r" b="b"/>
            <a:pathLst>
              <a:path w="226109" h="58091" extrusionOk="0">
                <a:moveTo>
                  <a:pt x="226012" y="13127"/>
                </a:moveTo>
                <a:cubicBezTo>
                  <a:pt x="227571" y="22748"/>
                  <a:pt x="163612" y="55856"/>
                  <a:pt x="137008" y="57952"/>
                </a:cubicBezTo>
                <a:cubicBezTo>
                  <a:pt x="110404" y="60048"/>
                  <a:pt x="85896" y="30649"/>
                  <a:pt x="66386" y="25704"/>
                </a:cubicBezTo>
                <a:cubicBezTo>
                  <a:pt x="46876" y="20759"/>
                  <a:pt x="29838" y="31294"/>
                  <a:pt x="19949" y="28284"/>
                </a:cubicBezTo>
                <a:cubicBezTo>
                  <a:pt x="10060" y="25274"/>
                  <a:pt x="-10901" y="12321"/>
                  <a:pt x="7050" y="7645"/>
                </a:cubicBezTo>
                <a:cubicBezTo>
                  <a:pt x="25001" y="2969"/>
                  <a:pt x="91163" y="-686"/>
                  <a:pt x="127657" y="228"/>
                </a:cubicBezTo>
                <a:cubicBezTo>
                  <a:pt x="164151" y="1142"/>
                  <a:pt x="224454" y="3506"/>
                  <a:pt x="226012" y="13127"/>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1"/>
          <p:cNvSpPr txBox="1">
            <a:spLocks noGrp="1"/>
          </p:cNvSpPr>
          <p:nvPr>
            <p:ph type="title" hasCustomPrompt="1"/>
          </p:nvPr>
        </p:nvSpPr>
        <p:spPr>
          <a:xfrm>
            <a:off x="897655" y="2387631"/>
            <a:ext cx="8263200" cy="2253600"/>
          </a:xfrm>
          <a:prstGeom prst="rect">
            <a:avLst/>
          </a:prstGeom>
        </p:spPr>
        <p:txBody>
          <a:bodyPr spcFirstLastPara="1" wrap="square" lIns="113100" tIns="113100" rIns="113100" bIns="113100" anchor="ctr" anchorCtr="0">
            <a:no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69" name="Google Shape;69;p11"/>
          <p:cNvSpPr txBox="1">
            <a:spLocks noGrp="1"/>
          </p:cNvSpPr>
          <p:nvPr>
            <p:ph type="body" idx="1"/>
          </p:nvPr>
        </p:nvSpPr>
        <p:spPr>
          <a:xfrm>
            <a:off x="2092888" y="4763249"/>
            <a:ext cx="5872800" cy="621600"/>
          </a:xfrm>
          <a:prstGeom prst="rect">
            <a:avLst/>
          </a:prstGeom>
        </p:spPr>
        <p:txBody>
          <a:bodyPr spcFirstLastPara="1" wrap="square" lIns="113100" tIns="113100" rIns="113100" bIns="113100" anchor="t" anchorCtr="0">
            <a:noAutofit/>
          </a:bodyPr>
          <a:lstStyle>
            <a:lvl1pPr marL="457200" lvl="0" indent="-336550" algn="ctr">
              <a:spcBef>
                <a:spcPts val="0"/>
              </a:spcBef>
              <a:spcAft>
                <a:spcPts val="0"/>
              </a:spcAft>
              <a:buSzPts val="1700"/>
              <a:buChar char="●"/>
              <a:defRPr/>
            </a:lvl1pPr>
            <a:lvl2pPr marL="914400" lvl="1" indent="-336550" algn="ctr">
              <a:spcBef>
                <a:spcPts val="2000"/>
              </a:spcBef>
              <a:spcAft>
                <a:spcPts val="0"/>
              </a:spcAft>
              <a:buSzPts val="1700"/>
              <a:buChar char="○"/>
              <a:defRPr/>
            </a:lvl2pPr>
            <a:lvl3pPr marL="1371600" lvl="2" indent="-336550" algn="ctr">
              <a:spcBef>
                <a:spcPts val="2000"/>
              </a:spcBef>
              <a:spcAft>
                <a:spcPts val="0"/>
              </a:spcAft>
              <a:buSzPts val="1700"/>
              <a:buChar char="■"/>
              <a:defRPr/>
            </a:lvl3pPr>
            <a:lvl4pPr marL="1828800" lvl="3" indent="-336550" algn="ctr">
              <a:spcBef>
                <a:spcPts val="2000"/>
              </a:spcBef>
              <a:spcAft>
                <a:spcPts val="0"/>
              </a:spcAft>
              <a:buSzPts val="1700"/>
              <a:buChar char="●"/>
              <a:defRPr/>
            </a:lvl4pPr>
            <a:lvl5pPr marL="2286000" lvl="4" indent="-336550" algn="ctr">
              <a:spcBef>
                <a:spcPts val="2000"/>
              </a:spcBef>
              <a:spcAft>
                <a:spcPts val="0"/>
              </a:spcAft>
              <a:buSzPts val="1700"/>
              <a:buChar char="○"/>
              <a:defRPr/>
            </a:lvl5pPr>
            <a:lvl6pPr marL="2743200" lvl="5" indent="-336550" algn="ctr">
              <a:spcBef>
                <a:spcPts val="2000"/>
              </a:spcBef>
              <a:spcAft>
                <a:spcPts val="0"/>
              </a:spcAft>
              <a:buSzPts val="1700"/>
              <a:buChar char="■"/>
              <a:defRPr/>
            </a:lvl6pPr>
            <a:lvl7pPr marL="3200400" lvl="6" indent="-336550" algn="ctr">
              <a:spcBef>
                <a:spcPts val="2000"/>
              </a:spcBef>
              <a:spcAft>
                <a:spcPts val="0"/>
              </a:spcAft>
              <a:buSzPts val="1700"/>
              <a:buChar char="●"/>
              <a:defRPr/>
            </a:lvl7pPr>
            <a:lvl8pPr marL="3657600" lvl="7" indent="-336550" algn="ctr">
              <a:spcBef>
                <a:spcPts val="2000"/>
              </a:spcBef>
              <a:spcAft>
                <a:spcPts val="0"/>
              </a:spcAft>
              <a:buSzPts val="1700"/>
              <a:buChar char="○"/>
              <a:defRPr/>
            </a:lvl8pPr>
            <a:lvl9pPr marL="4114800" lvl="8" indent="-336550" algn="ctr">
              <a:spcBef>
                <a:spcPts val="2000"/>
              </a:spcBef>
              <a:spcAft>
                <a:spcPts val="2000"/>
              </a:spcAft>
              <a:buSzPts val="1700"/>
              <a:buChar char="■"/>
              <a:defRPr/>
            </a:lvl9pPr>
          </a:lstStyle>
          <a:p>
            <a:endParaRPr/>
          </a:p>
        </p:txBody>
      </p:sp>
      <p:sp>
        <p:nvSpPr>
          <p:cNvPr id="70" name="Google Shape;70;p11"/>
          <p:cNvSpPr/>
          <p:nvPr/>
        </p:nvSpPr>
        <p:spPr>
          <a:xfrm rot="10800000">
            <a:off x="-413877" y="6632041"/>
            <a:ext cx="9592165" cy="1791636"/>
          </a:xfrm>
          <a:custGeom>
            <a:avLst/>
            <a:gdLst/>
            <a:ahLst/>
            <a:cxnLst/>
            <a:rect l="l" t="t" r="r" b="b"/>
            <a:pathLst>
              <a:path w="348806" h="47426" extrusionOk="0">
                <a:moveTo>
                  <a:pt x="4767" y="3598"/>
                </a:moveTo>
                <a:cubicBezTo>
                  <a:pt x="-23010" y="10949"/>
                  <a:pt x="79120" y="43710"/>
                  <a:pt x="111042" y="47114"/>
                </a:cubicBezTo>
                <a:cubicBezTo>
                  <a:pt x="142964" y="50518"/>
                  <a:pt x="168175" y="24814"/>
                  <a:pt x="196298" y="24024"/>
                </a:cubicBezTo>
                <a:cubicBezTo>
                  <a:pt x="224421" y="23235"/>
                  <a:pt x="256688" y="39565"/>
                  <a:pt x="279778" y="42377"/>
                </a:cubicBezTo>
                <a:cubicBezTo>
                  <a:pt x="302868" y="45189"/>
                  <a:pt x="324034" y="46719"/>
                  <a:pt x="334839" y="40897"/>
                </a:cubicBezTo>
                <a:cubicBezTo>
                  <a:pt x="345644" y="35075"/>
                  <a:pt x="354130" y="13761"/>
                  <a:pt x="344608" y="7446"/>
                </a:cubicBezTo>
                <a:cubicBezTo>
                  <a:pt x="335086" y="1131"/>
                  <a:pt x="334346" y="3647"/>
                  <a:pt x="277706" y="3006"/>
                </a:cubicBezTo>
                <a:cubicBezTo>
                  <a:pt x="221066" y="2365"/>
                  <a:pt x="32544" y="-3753"/>
                  <a:pt x="4767" y="3598"/>
                </a:cubicBezTo>
                <a:close/>
              </a:path>
            </a:pathLst>
          </a:custGeom>
          <a:solidFill>
            <a:srgbClr val="FFFFFF">
              <a:alpha val="41960"/>
            </a:srgbClr>
          </a:solidFill>
          <a:ln>
            <a:noFill/>
          </a:ln>
        </p:spPr>
      </p:sp>
      <p:sp>
        <p:nvSpPr>
          <p:cNvPr id="71" name="Google Shape;71;p11"/>
          <p:cNvSpPr/>
          <p:nvPr/>
        </p:nvSpPr>
        <p:spPr>
          <a:xfrm rot="10800000">
            <a:off x="-360650" y="6665721"/>
            <a:ext cx="6764148" cy="1776978"/>
          </a:xfrm>
          <a:custGeom>
            <a:avLst/>
            <a:gdLst/>
            <a:ahLst/>
            <a:cxnLst/>
            <a:rect l="l" t="t" r="r" b="b"/>
            <a:pathLst>
              <a:path w="245969" h="47038" extrusionOk="0">
                <a:moveTo>
                  <a:pt x="243115" y="4693"/>
                </a:moveTo>
                <a:cubicBezTo>
                  <a:pt x="263788" y="11551"/>
                  <a:pt x="166592" y="46828"/>
                  <a:pt x="126480" y="47025"/>
                </a:cubicBezTo>
                <a:cubicBezTo>
                  <a:pt x="86368" y="47222"/>
                  <a:pt x="-16995" y="12932"/>
                  <a:pt x="2444" y="5877"/>
                </a:cubicBezTo>
                <a:cubicBezTo>
                  <a:pt x="21883" y="-1178"/>
                  <a:pt x="222442" y="-2165"/>
                  <a:pt x="243115" y="4693"/>
                </a:cubicBezTo>
                <a:close/>
              </a:path>
            </a:pathLst>
          </a:custGeom>
          <a:noFill/>
          <a:ln w="19050" cap="flat" cmpd="sng">
            <a:solidFill>
              <a:schemeClr val="dk2"/>
            </a:solidFill>
            <a:prstDash val="solid"/>
            <a:round/>
            <a:headEnd type="none" w="med" len="med"/>
            <a:tailEnd type="none" w="med" len="med"/>
          </a:ln>
        </p:spPr>
      </p:sp>
      <p:sp>
        <p:nvSpPr>
          <p:cNvPr id="72" name="Google Shape;72;p11"/>
          <p:cNvSpPr/>
          <p:nvPr/>
        </p:nvSpPr>
        <p:spPr>
          <a:xfrm>
            <a:off x="1366803" y="-626725"/>
            <a:ext cx="9592165" cy="1791636"/>
          </a:xfrm>
          <a:custGeom>
            <a:avLst/>
            <a:gdLst/>
            <a:ahLst/>
            <a:cxnLst/>
            <a:rect l="l" t="t" r="r" b="b"/>
            <a:pathLst>
              <a:path w="348806" h="47426" extrusionOk="0">
                <a:moveTo>
                  <a:pt x="4767" y="3598"/>
                </a:moveTo>
                <a:cubicBezTo>
                  <a:pt x="-23010" y="10949"/>
                  <a:pt x="79120" y="43710"/>
                  <a:pt x="111042" y="47114"/>
                </a:cubicBezTo>
                <a:cubicBezTo>
                  <a:pt x="142964" y="50518"/>
                  <a:pt x="168175" y="24814"/>
                  <a:pt x="196298" y="24024"/>
                </a:cubicBezTo>
                <a:cubicBezTo>
                  <a:pt x="224421" y="23235"/>
                  <a:pt x="256688" y="39565"/>
                  <a:pt x="279778" y="42377"/>
                </a:cubicBezTo>
                <a:cubicBezTo>
                  <a:pt x="302868" y="45189"/>
                  <a:pt x="324034" y="46719"/>
                  <a:pt x="334839" y="40897"/>
                </a:cubicBezTo>
                <a:cubicBezTo>
                  <a:pt x="345644" y="35075"/>
                  <a:pt x="354130" y="13761"/>
                  <a:pt x="344608" y="7446"/>
                </a:cubicBezTo>
                <a:cubicBezTo>
                  <a:pt x="335086" y="1131"/>
                  <a:pt x="334346" y="3647"/>
                  <a:pt x="277706" y="3006"/>
                </a:cubicBezTo>
                <a:cubicBezTo>
                  <a:pt x="221066" y="2365"/>
                  <a:pt x="32544" y="-3753"/>
                  <a:pt x="4767" y="3598"/>
                </a:cubicBezTo>
                <a:close/>
              </a:path>
            </a:pathLst>
          </a:custGeom>
          <a:solidFill>
            <a:srgbClr val="FFFFFF">
              <a:alpha val="41960"/>
            </a:srgbClr>
          </a:solidFill>
          <a:ln>
            <a:noFill/>
          </a:ln>
        </p:spPr>
      </p:sp>
      <p:sp>
        <p:nvSpPr>
          <p:cNvPr id="73" name="Google Shape;73;p11"/>
          <p:cNvSpPr/>
          <p:nvPr/>
        </p:nvSpPr>
        <p:spPr>
          <a:xfrm>
            <a:off x="4141594" y="-645748"/>
            <a:ext cx="6764148" cy="1776978"/>
          </a:xfrm>
          <a:custGeom>
            <a:avLst/>
            <a:gdLst/>
            <a:ahLst/>
            <a:cxnLst/>
            <a:rect l="l" t="t" r="r" b="b"/>
            <a:pathLst>
              <a:path w="245969" h="47038" extrusionOk="0">
                <a:moveTo>
                  <a:pt x="243115" y="4693"/>
                </a:moveTo>
                <a:cubicBezTo>
                  <a:pt x="263788" y="11551"/>
                  <a:pt x="166592" y="46828"/>
                  <a:pt x="126480" y="47025"/>
                </a:cubicBezTo>
                <a:cubicBezTo>
                  <a:pt x="86368" y="47222"/>
                  <a:pt x="-16995" y="12932"/>
                  <a:pt x="2444" y="5877"/>
                </a:cubicBezTo>
                <a:cubicBezTo>
                  <a:pt x="21883" y="-1178"/>
                  <a:pt x="222442" y="-2165"/>
                  <a:pt x="243115" y="4693"/>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t of Contents">
  <p:cSld name="CUSTOM">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594000" y="672482"/>
            <a:ext cx="3538500" cy="865500"/>
          </a:xfrm>
          <a:prstGeom prst="rect">
            <a:avLst/>
          </a:prstGeom>
        </p:spPr>
        <p:txBody>
          <a:bodyPr spcFirstLastPara="1" wrap="square" lIns="113100" tIns="113100" rIns="113100" bIns="113100" anchor="t" anchorCtr="0">
            <a:noAutofit/>
          </a:bodyPr>
          <a:lstStyle>
            <a:lvl1pPr lvl="0">
              <a:spcBef>
                <a:spcPts val="0"/>
              </a:spcBef>
              <a:spcAft>
                <a:spcPts val="0"/>
              </a:spcAft>
              <a:buSzPts val="3500"/>
              <a:buNone/>
              <a:defRPr/>
            </a:lvl1pPr>
            <a:lvl2pPr lvl="1">
              <a:spcBef>
                <a:spcPts val="0"/>
              </a:spcBef>
              <a:spcAft>
                <a:spcPts val="0"/>
              </a:spcAft>
              <a:buSzPts val="3500"/>
              <a:buNone/>
              <a:defRPr>
                <a:latin typeface="Montserrat"/>
                <a:ea typeface="Montserrat"/>
                <a:cs typeface="Montserrat"/>
                <a:sym typeface="Montserrat"/>
              </a:defRPr>
            </a:lvl2pPr>
            <a:lvl3pPr lvl="2">
              <a:spcBef>
                <a:spcPts val="0"/>
              </a:spcBef>
              <a:spcAft>
                <a:spcPts val="0"/>
              </a:spcAft>
              <a:buSzPts val="3500"/>
              <a:buNone/>
              <a:defRPr>
                <a:latin typeface="Montserrat"/>
                <a:ea typeface="Montserrat"/>
                <a:cs typeface="Montserrat"/>
                <a:sym typeface="Montserrat"/>
              </a:defRPr>
            </a:lvl3pPr>
            <a:lvl4pPr lvl="3">
              <a:spcBef>
                <a:spcPts val="0"/>
              </a:spcBef>
              <a:spcAft>
                <a:spcPts val="0"/>
              </a:spcAft>
              <a:buSzPts val="3500"/>
              <a:buNone/>
              <a:defRPr>
                <a:latin typeface="Montserrat"/>
                <a:ea typeface="Montserrat"/>
                <a:cs typeface="Montserrat"/>
                <a:sym typeface="Montserrat"/>
              </a:defRPr>
            </a:lvl4pPr>
            <a:lvl5pPr lvl="4">
              <a:spcBef>
                <a:spcPts val="0"/>
              </a:spcBef>
              <a:spcAft>
                <a:spcPts val="0"/>
              </a:spcAft>
              <a:buSzPts val="3500"/>
              <a:buNone/>
              <a:defRPr>
                <a:latin typeface="Montserrat"/>
                <a:ea typeface="Montserrat"/>
                <a:cs typeface="Montserrat"/>
                <a:sym typeface="Montserrat"/>
              </a:defRPr>
            </a:lvl5pPr>
            <a:lvl6pPr lvl="5">
              <a:spcBef>
                <a:spcPts val="0"/>
              </a:spcBef>
              <a:spcAft>
                <a:spcPts val="0"/>
              </a:spcAft>
              <a:buSzPts val="3500"/>
              <a:buNone/>
              <a:defRPr>
                <a:latin typeface="Montserrat"/>
                <a:ea typeface="Montserrat"/>
                <a:cs typeface="Montserrat"/>
                <a:sym typeface="Montserrat"/>
              </a:defRPr>
            </a:lvl6pPr>
            <a:lvl7pPr lvl="6">
              <a:spcBef>
                <a:spcPts val="0"/>
              </a:spcBef>
              <a:spcAft>
                <a:spcPts val="0"/>
              </a:spcAft>
              <a:buSzPts val="3500"/>
              <a:buNone/>
              <a:defRPr>
                <a:latin typeface="Montserrat"/>
                <a:ea typeface="Montserrat"/>
                <a:cs typeface="Montserrat"/>
                <a:sym typeface="Montserrat"/>
              </a:defRPr>
            </a:lvl7pPr>
            <a:lvl8pPr lvl="7">
              <a:spcBef>
                <a:spcPts val="0"/>
              </a:spcBef>
              <a:spcAft>
                <a:spcPts val="0"/>
              </a:spcAft>
              <a:buSzPts val="3500"/>
              <a:buNone/>
              <a:defRPr>
                <a:latin typeface="Montserrat"/>
                <a:ea typeface="Montserrat"/>
                <a:cs typeface="Montserrat"/>
                <a:sym typeface="Montserrat"/>
              </a:defRPr>
            </a:lvl8pPr>
            <a:lvl9pPr lvl="8">
              <a:spcBef>
                <a:spcPts val="0"/>
              </a:spcBef>
              <a:spcAft>
                <a:spcPts val="0"/>
              </a:spcAft>
              <a:buSzPts val="3500"/>
              <a:buNone/>
              <a:defRPr>
                <a:latin typeface="Montserrat"/>
                <a:ea typeface="Montserrat"/>
                <a:cs typeface="Montserrat"/>
                <a:sym typeface="Montserrat"/>
              </a:defRPr>
            </a:lvl9pPr>
          </a:lstStyle>
          <a:p>
            <a:endParaRPr/>
          </a:p>
        </p:txBody>
      </p:sp>
      <p:sp>
        <p:nvSpPr>
          <p:cNvPr id="77" name="Google Shape;77;p13"/>
          <p:cNvSpPr txBox="1">
            <a:spLocks noGrp="1"/>
          </p:cNvSpPr>
          <p:nvPr>
            <p:ph type="subTitle" idx="1"/>
          </p:nvPr>
        </p:nvSpPr>
        <p:spPr>
          <a:xfrm>
            <a:off x="5205365" y="3143092"/>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26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2600"/>
              <a:buFont typeface="Anton"/>
              <a:buNone/>
              <a:defRPr sz="2600" b="0">
                <a:solidFill>
                  <a:schemeClr val="dk2"/>
                </a:solidFill>
                <a:latin typeface="Anton"/>
                <a:ea typeface="Anton"/>
                <a:cs typeface="Anton"/>
                <a:sym typeface="Anton"/>
              </a:defRPr>
            </a:lvl2pPr>
            <a:lvl3pPr lvl="2" algn="ctr" rtl="0">
              <a:spcBef>
                <a:spcPts val="2000"/>
              </a:spcBef>
              <a:spcAft>
                <a:spcPts val="0"/>
              </a:spcAft>
              <a:buClr>
                <a:schemeClr val="dk2"/>
              </a:buClr>
              <a:buSzPts val="2600"/>
              <a:buFont typeface="Anton"/>
              <a:buNone/>
              <a:defRPr sz="2600" b="0">
                <a:solidFill>
                  <a:schemeClr val="dk2"/>
                </a:solidFill>
                <a:latin typeface="Anton"/>
                <a:ea typeface="Anton"/>
                <a:cs typeface="Anton"/>
                <a:sym typeface="Anton"/>
              </a:defRPr>
            </a:lvl3pPr>
            <a:lvl4pPr lvl="3" algn="ctr" rtl="0">
              <a:spcBef>
                <a:spcPts val="2000"/>
              </a:spcBef>
              <a:spcAft>
                <a:spcPts val="0"/>
              </a:spcAft>
              <a:buClr>
                <a:schemeClr val="dk2"/>
              </a:buClr>
              <a:buSzPts val="2600"/>
              <a:buFont typeface="Anton"/>
              <a:buNone/>
              <a:defRPr sz="2600" b="0">
                <a:solidFill>
                  <a:schemeClr val="dk2"/>
                </a:solidFill>
                <a:latin typeface="Anton"/>
                <a:ea typeface="Anton"/>
                <a:cs typeface="Anton"/>
                <a:sym typeface="Anton"/>
              </a:defRPr>
            </a:lvl4pPr>
            <a:lvl5pPr lvl="4" algn="ctr" rtl="0">
              <a:spcBef>
                <a:spcPts val="2000"/>
              </a:spcBef>
              <a:spcAft>
                <a:spcPts val="0"/>
              </a:spcAft>
              <a:buClr>
                <a:schemeClr val="dk2"/>
              </a:buClr>
              <a:buSzPts val="2600"/>
              <a:buFont typeface="Anton"/>
              <a:buNone/>
              <a:defRPr sz="2600" b="0">
                <a:solidFill>
                  <a:schemeClr val="dk2"/>
                </a:solidFill>
                <a:latin typeface="Anton"/>
                <a:ea typeface="Anton"/>
                <a:cs typeface="Anton"/>
                <a:sym typeface="Anton"/>
              </a:defRPr>
            </a:lvl5pPr>
            <a:lvl6pPr lvl="5" algn="ctr" rtl="0">
              <a:spcBef>
                <a:spcPts val="2000"/>
              </a:spcBef>
              <a:spcAft>
                <a:spcPts val="0"/>
              </a:spcAft>
              <a:buClr>
                <a:schemeClr val="dk2"/>
              </a:buClr>
              <a:buSzPts val="2600"/>
              <a:buFont typeface="Anton"/>
              <a:buNone/>
              <a:defRPr sz="2600" b="0">
                <a:solidFill>
                  <a:schemeClr val="dk2"/>
                </a:solidFill>
                <a:latin typeface="Anton"/>
                <a:ea typeface="Anton"/>
                <a:cs typeface="Anton"/>
                <a:sym typeface="Anton"/>
              </a:defRPr>
            </a:lvl6pPr>
            <a:lvl7pPr lvl="6" algn="ctr" rtl="0">
              <a:spcBef>
                <a:spcPts val="2000"/>
              </a:spcBef>
              <a:spcAft>
                <a:spcPts val="0"/>
              </a:spcAft>
              <a:buClr>
                <a:schemeClr val="dk2"/>
              </a:buClr>
              <a:buSzPts val="2600"/>
              <a:buFont typeface="Anton"/>
              <a:buNone/>
              <a:defRPr sz="2600" b="0">
                <a:solidFill>
                  <a:schemeClr val="dk2"/>
                </a:solidFill>
                <a:latin typeface="Anton"/>
                <a:ea typeface="Anton"/>
                <a:cs typeface="Anton"/>
                <a:sym typeface="Anton"/>
              </a:defRPr>
            </a:lvl7pPr>
            <a:lvl8pPr lvl="7" algn="ctr" rtl="0">
              <a:spcBef>
                <a:spcPts val="2000"/>
              </a:spcBef>
              <a:spcAft>
                <a:spcPts val="0"/>
              </a:spcAft>
              <a:buClr>
                <a:schemeClr val="dk2"/>
              </a:buClr>
              <a:buSzPts val="2600"/>
              <a:buFont typeface="Anton"/>
              <a:buNone/>
              <a:defRPr sz="2600" b="0">
                <a:solidFill>
                  <a:schemeClr val="dk2"/>
                </a:solidFill>
                <a:latin typeface="Anton"/>
                <a:ea typeface="Anton"/>
                <a:cs typeface="Anton"/>
                <a:sym typeface="Anton"/>
              </a:defRPr>
            </a:lvl8pPr>
            <a:lvl9pPr lvl="8" algn="ctr" rtl="0">
              <a:spcBef>
                <a:spcPts val="2000"/>
              </a:spcBef>
              <a:spcAft>
                <a:spcPts val="2000"/>
              </a:spcAft>
              <a:buClr>
                <a:schemeClr val="dk2"/>
              </a:buClr>
              <a:buSzPts val="2600"/>
              <a:buFont typeface="Anton"/>
              <a:buNone/>
              <a:defRPr sz="2600" b="0">
                <a:solidFill>
                  <a:schemeClr val="dk2"/>
                </a:solidFill>
                <a:latin typeface="Anton"/>
                <a:ea typeface="Anton"/>
                <a:cs typeface="Anton"/>
                <a:sym typeface="Anton"/>
              </a:defRPr>
            </a:lvl9pPr>
          </a:lstStyle>
          <a:p>
            <a:endParaRPr/>
          </a:p>
        </p:txBody>
      </p:sp>
      <p:sp>
        <p:nvSpPr>
          <p:cNvPr id="78" name="Google Shape;78;p13"/>
          <p:cNvSpPr txBox="1">
            <a:spLocks noGrp="1"/>
          </p:cNvSpPr>
          <p:nvPr>
            <p:ph type="subTitle" idx="2"/>
          </p:nvPr>
        </p:nvSpPr>
        <p:spPr>
          <a:xfrm>
            <a:off x="5111810" y="3541742"/>
            <a:ext cx="2734800" cy="9348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79" name="Google Shape;79;p13"/>
          <p:cNvSpPr txBox="1">
            <a:spLocks noGrp="1"/>
          </p:cNvSpPr>
          <p:nvPr>
            <p:ph type="subTitle" idx="3"/>
          </p:nvPr>
        </p:nvSpPr>
        <p:spPr>
          <a:xfrm>
            <a:off x="2305380" y="3143092"/>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26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2600"/>
              <a:buFont typeface="Anton"/>
              <a:buNone/>
              <a:defRPr sz="2600" b="0">
                <a:solidFill>
                  <a:schemeClr val="dk2"/>
                </a:solidFill>
                <a:latin typeface="Anton"/>
                <a:ea typeface="Anton"/>
                <a:cs typeface="Anton"/>
                <a:sym typeface="Anton"/>
              </a:defRPr>
            </a:lvl2pPr>
            <a:lvl3pPr lvl="2" algn="ctr" rtl="0">
              <a:spcBef>
                <a:spcPts val="2000"/>
              </a:spcBef>
              <a:spcAft>
                <a:spcPts val="0"/>
              </a:spcAft>
              <a:buClr>
                <a:schemeClr val="dk2"/>
              </a:buClr>
              <a:buSzPts val="2600"/>
              <a:buFont typeface="Anton"/>
              <a:buNone/>
              <a:defRPr sz="2600" b="0">
                <a:solidFill>
                  <a:schemeClr val="dk2"/>
                </a:solidFill>
                <a:latin typeface="Anton"/>
                <a:ea typeface="Anton"/>
                <a:cs typeface="Anton"/>
                <a:sym typeface="Anton"/>
              </a:defRPr>
            </a:lvl3pPr>
            <a:lvl4pPr lvl="3" algn="ctr" rtl="0">
              <a:spcBef>
                <a:spcPts val="2000"/>
              </a:spcBef>
              <a:spcAft>
                <a:spcPts val="0"/>
              </a:spcAft>
              <a:buClr>
                <a:schemeClr val="dk2"/>
              </a:buClr>
              <a:buSzPts val="2600"/>
              <a:buFont typeface="Anton"/>
              <a:buNone/>
              <a:defRPr sz="2600" b="0">
                <a:solidFill>
                  <a:schemeClr val="dk2"/>
                </a:solidFill>
                <a:latin typeface="Anton"/>
                <a:ea typeface="Anton"/>
                <a:cs typeface="Anton"/>
                <a:sym typeface="Anton"/>
              </a:defRPr>
            </a:lvl4pPr>
            <a:lvl5pPr lvl="4" algn="ctr" rtl="0">
              <a:spcBef>
                <a:spcPts val="2000"/>
              </a:spcBef>
              <a:spcAft>
                <a:spcPts val="0"/>
              </a:spcAft>
              <a:buClr>
                <a:schemeClr val="dk2"/>
              </a:buClr>
              <a:buSzPts val="2600"/>
              <a:buFont typeface="Anton"/>
              <a:buNone/>
              <a:defRPr sz="2600" b="0">
                <a:solidFill>
                  <a:schemeClr val="dk2"/>
                </a:solidFill>
                <a:latin typeface="Anton"/>
                <a:ea typeface="Anton"/>
                <a:cs typeface="Anton"/>
                <a:sym typeface="Anton"/>
              </a:defRPr>
            </a:lvl5pPr>
            <a:lvl6pPr lvl="5" algn="ctr" rtl="0">
              <a:spcBef>
                <a:spcPts val="2000"/>
              </a:spcBef>
              <a:spcAft>
                <a:spcPts val="0"/>
              </a:spcAft>
              <a:buClr>
                <a:schemeClr val="dk2"/>
              </a:buClr>
              <a:buSzPts val="2600"/>
              <a:buFont typeface="Anton"/>
              <a:buNone/>
              <a:defRPr sz="2600" b="0">
                <a:solidFill>
                  <a:schemeClr val="dk2"/>
                </a:solidFill>
                <a:latin typeface="Anton"/>
                <a:ea typeface="Anton"/>
                <a:cs typeface="Anton"/>
                <a:sym typeface="Anton"/>
              </a:defRPr>
            </a:lvl6pPr>
            <a:lvl7pPr lvl="6" algn="ctr" rtl="0">
              <a:spcBef>
                <a:spcPts val="2000"/>
              </a:spcBef>
              <a:spcAft>
                <a:spcPts val="0"/>
              </a:spcAft>
              <a:buClr>
                <a:schemeClr val="dk2"/>
              </a:buClr>
              <a:buSzPts val="2600"/>
              <a:buFont typeface="Anton"/>
              <a:buNone/>
              <a:defRPr sz="2600" b="0">
                <a:solidFill>
                  <a:schemeClr val="dk2"/>
                </a:solidFill>
                <a:latin typeface="Anton"/>
                <a:ea typeface="Anton"/>
                <a:cs typeface="Anton"/>
                <a:sym typeface="Anton"/>
              </a:defRPr>
            </a:lvl7pPr>
            <a:lvl8pPr lvl="7" algn="ctr" rtl="0">
              <a:spcBef>
                <a:spcPts val="2000"/>
              </a:spcBef>
              <a:spcAft>
                <a:spcPts val="0"/>
              </a:spcAft>
              <a:buClr>
                <a:schemeClr val="dk2"/>
              </a:buClr>
              <a:buSzPts val="2600"/>
              <a:buFont typeface="Anton"/>
              <a:buNone/>
              <a:defRPr sz="2600" b="0">
                <a:solidFill>
                  <a:schemeClr val="dk2"/>
                </a:solidFill>
                <a:latin typeface="Anton"/>
                <a:ea typeface="Anton"/>
                <a:cs typeface="Anton"/>
                <a:sym typeface="Anton"/>
              </a:defRPr>
            </a:lvl8pPr>
            <a:lvl9pPr lvl="8" algn="ctr" rtl="0">
              <a:spcBef>
                <a:spcPts val="2000"/>
              </a:spcBef>
              <a:spcAft>
                <a:spcPts val="2000"/>
              </a:spcAft>
              <a:buClr>
                <a:schemeClr val="dk2"/>
              </a:buClr>
              <a:buSzPts val="2600"/>
              <a:buFont typeface="Anton"/>
              <a:buNone/>
              <a:defRPr sz="2600" b="0">
                <a:solidFill>
                  <a:schemeClr val="dk2"/>
                </a:solidFill>
                <a:latin typeface="Anton"/>
                <a:ea typeface="Anton"/>
                <a:cs typeface="Anton"/>
                <a:sym typeface="Anton"/>
              </a:defRPr>
            </a:lvl9pPr>
          </a:lstStyle>
          <a:p>
            <a:endParaRPr/>
          </a:p>
        </p:txBody>
      </p:sp>
      <p:sp>
        <p:nvSpPr>
          <p:cNvPr id="80" name="Google Shape;80;p13"/>
          <p:cNvSpPr txBox="1">
            <a:spLocks noGrp="1"/>
          </p:cNvSpPr>
          <p:nvPr>
            <p:ph type="subTitle" idx="4"/>
          </p:nvPr>
        </p:nvSpPr>
        <p:spPr>
          <a:xfrm>
            <a:off x="2211880" y="3541742"/>
            <a:ext cx="2734800" cy="9348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81" name="Google Shape;81;p13"/>
          <p:cNvSpPr txBox="1">
            <a:spLocks noGrp="1"/>
          </p:cNvSpPr>
          <p:nvPr>
            <p:ph type="subTitle" idx="5"/>
          </p:nvPr>
        </p:nvSpPr>
        <p:spPr>
          <a:xfrm>
            <a:off x="5205365" y="5834419"/>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26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2600"/>
              <a:buFont typeface="Anton"/>
              <a:buNone/>
              <a:defRPr sz="2600">
                <a:solidFill>
                  <a:schemeClr val="dk2"/>
                </a:solidFill>
                <a:latin typeface="Anton"/>
                <a:ea typeface="Anton"/>
                <a:cs typeface="Anton"/>
                <a:sym typeface="Anton"/>
              </a:defRPr>
            </a:lvl2pPr>
            <a:lvl3pPr lvl="2" algn="ctr" rtl="0">
              <a:spcBef>
                <a:spcPts val="2000"/>
              </a:spcBef>
              <a:spcAft>
                <a:spcPts val="0"/>
              </a:spcAft>
              <a:buClr>
                <a:schemeClr val="dk2"/>
              </a:buClr>
              <a:buSzPts val="2600"/>
              <a:buFont typeface="Anton"/>
              <a:buNone/>
              <a:defRPr sz="2600">
                <a:solidFill>
                  <a:schemeClr val="dk2"/>
                </a:solidFill>
                <a:latin typeface="Anton"/>
                <a:ea typeface="Anton"/>
                <a:cs typeface="Anton"/>
                <a:sym typeface="Anton"/>
              </a:defRPr>
            </a:lvl3pPr>
            <a:lvl4pPr lvl="3" algn="ctr" rtl="0">
              <a:spcBef>
                <a:spcPts val="2000"/>
              </a:spcBef>
              <a:spcAft>
                <a:spcPts val="0"/>
              </a:spcAft>
              <a:buClr>
                <a:schemeClr val="dk2"/>
              </a:buClr>
              <a:buSzPts val="2600"/>
              <a:buFont typeface="Anton"/>
              <a:buNone/>
              <a:defRPr sz="2600">
                <a:solidFill>
                  <a:schemeClr val="dk2"/>
                </a:solidFill>
                <a:latin typeface="Anton"/>
                <a:ea typeface="Anton"/>
                <a:cs typeface="Anton"/>
                <a:sym typeface="Anton"/>
              </a:defRPr>
            </a:lvl4pPr>
            <a:lvl5pPr lvl="4" algn="ctr" rtl="0">
              <a:spcBef>
                <a:spcPts val="2000"/>
              </a:spcBef>
              <a:spcAft>
                <a:spcPts val="0"/>
              </a:spcAft>
              <a:buClr>
                <a:schemeClr val="dk2"/>
              </a:buClr>
              <a:buSzPts val="2600"/>
              <a:buFont typeface="Anton"/>
              <a:buNone/>
              <a:defRPr sz="2600">
                <a:solidFill>
                  <a:schemeClr val="dk2"/>
                </a:solidFill>
                <a:latin typeface="Anton"/>
                <a:ea typeface="Anton"/>
                <a:cs typeface="Anton"/>
                <a:sym typeface="Anton"/>
              </a:defRPr>
            </a:lvl5pPr>
            <a:lvl6pPr lvl="5" algn="ctr" rtl="0">
              <a:spcBef>
                <a:spcPts val="2000"/>
              </a:spcBef>
              <a:spcAft>
                <a:spcPts val="0"/>
              </a:spcAft>
              <a:buClr>
                <a:schemeClr val="dk2"/>
              </a:buClr>
              <a:buSzPts val="2600"/>
              <a:buFont typeface="Anton"/>
              <a:buNone/>
              <a:defRPr sz="2600">
                <a:solidFill>
                  <a:schemeClr val="dk2"/>
                </a:solidFill>
                <a:latin typeface="Anton"/>
                <a:ea typeface="Anton"/>
                <a:cs typeface="Anton"/>
                <a:sym typeface="Anton"/>
              </a:defRPr>
            </a:lvl6pPr>
            <a:lvl7pPr lvl="6" algn="ctr" rtl="0">
              <a:spcBef>
                <a:spcPts val="2000"/>
              </a:spcBef>
              <a:spcAft>
                <a:spcPts val="0"/>
              </a:spcAft>
              <a:buClr>
                <a:schemeClr val="dk2"/>
              </a:buClr>
              <a:buSzPts val="2600"/>
              <a:buFont typeface="Anton"/>
              <a:buNone/>
              <a:defRPr sz="2600">
                <a:solidFill>
                  <a:schemeClr val="dk2"/>
                </a:solidFill>
                <a:latin typeface="Anton"/>
                <a:ea typeface="Anton"/>
                <a:cs typeface="Anton"/>
                <a:sym typeface="Anton"/>
              </a:defRPr>
            </a:lvl7pPr>
            <a:lvl8pPr lvl="7" algn="ctr" rtl="0">
              <a:spcBef>
                <a:spcPts val="2000"/>
              </a:spcBef>
              <a:spcAft>
                <a:spcPts val="0"/>
              </a:spcAft>
              <a:buClr>
                <a:schemeClr val="dk2"/>
              </a:buClr>
              <a:buSzPts val="2600"/>
              <a:buFont typeface="Anton"/>
              <a:buNone/>
              <a:defRPr sz="2600">
                <a:solidFill>
                  <a:schemeClr val="dk2"/>
                </a:solidFill>
                <a:latin typeface="Anton"/>
                <a:ea typeface="Anton"/>
                <a:cs typeface="Anton"/>
                <a:sym typeface="Anton"/>
              </a:defRPr>
            </a:lvl8pPr>
            <a:lvl9pPr lvl="8" algn="ctr" rtl="0">
              <a:spcBef>
                <a:spcPts val="2000"/>
              </a:spcBef>
              <a:spcAft>
                <a:spcPts val="2000"/>
              </a:spcAft>
              <a:buClr>
                <a:schemeClr val="dk2"/>
              </a:buClr>
              <a:buSzPts val="2600"/>
              <a:buFont typeface="Anton"/>
              <a:buNone/>
              <a:defRPr sz="2600">
                <a:solidFill>
                  <a:schemeClr val="dk2"/>
                </a:solidFill>
                <a:latin typeface="Anton"/>
                <a:ea typeface="Anton"/>
                <a:cs typeface="Anton"/>
                <a:sym typeface="Anton"/>
              </a:defRPr>
            </a:lvl9pPr>
          </a:lstStyle>
          <a:p>
            <a:endParaRPr/>
          </a:p>
        </p:txBody>
      </p:sp>
      <p:sp>
        <p:nvSpPr>
          <p:cNvPr id="82" name="Google Shape;82;p13"/>
          <p:cNvSpPr txBox="1">
            <a:spLocks noGrp="1"/>
          </p:cNvSpPr>
          <p:nvPr>
            <p:ph type="subTitle" idx="6"/>
          </p:nvPr>
        </p:nvSpPr>
        <p:spPr>
          <a:xfrm>
            <a:off x="5111810" y="6233069"/>
            <a:ext cx="2734800" cy="9348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83" name="Google Shape;83;p13"/>
          <p:cNvSpPr txBox="1">
            <a:spLocks noGrp="1"/>
          </p:cNvSpPr>
          <p:nvPr>
            <p:ph type="subTitle" idx="7"/>
          </p:nvPr>
        </p:nvSpPr>
        <p:spPr>
          <a:xfrm>
            <a:off x="2305380" y="5834419"/>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26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2600"/>
              <a:buFont typeface="Anton"/>
              <a:buNone/>
              <a:defRPr sz="2600">
                <a:solidFill>
                  <a:schemeClr val="dk2"/>
                </a:solidFill>
                <a:latin typeface="Anton"/>
                <a:ea typeface="Anton"/>
                <a:cs typeface="Anton"/>
                <a:sym typeface="Anton"/>
              </a:defRPr>
            </a:lvl2pPr>
            <a:lvl3pPr lvl="2" algn="ctr" rtl="0">
              <a:spcBef>
                <a:spcPts val="2000"/>
              </a:spcBef>
              <a:spcAft>
                <a:spcPts val="0"/>
              </a:spcAft>
              <a:buClr>
                <a:schemeClr val="dk2"/>
              </a:buClr>
              <a:buSzPts val="2600"/>
              <a:buFont typeface="Anton"/>
              <a:buNone/>
              <a:defRPr sz="2600">
                <a:solidFill>
                  <a:schemeClr val="dk2"/>
                </a:solidFill>
                <a:latin typeface="Anton"/>
                <a:ea typeface="Anton"/>
                <a:cs typeface="Anton"/>
                <a:sym typeface="Anton"/>
              </a:defRPr>
            </a:lvl3pPr>
            <a:lvl4pPr lvl="3" algn="ctr" rtl="0">
              <a:spcBef>
                <a:spcPts val="2000"/>
              </a:spcBef>
              <a:spcAft>
                <a:spcPts val="0"/>
              </a:spcAft>
              <a:buClr>
                <a:schemeClr val="dk2"/>
              </a:buClr>
              <a:buSzPts val="2600"/>
              <a:buFont typeface="Anton"/>
              <a:buNone/>
              <a:defRPr sz="2600">
                <a:solidFill>
                  <a:schemeClr val="dk2"/>
                </a:solidFill>
                <a:latin typeface="Anton"/>
                <a:ea typeface="Anton"/>
                <a:cs typeface="Anton"/>
                <a:sym typeface="Anton"/>
              </a:defRPr>
            </a:lvl4pPr>
            <a:lvl5pPr lvl="4" algn="ctr" rtl="0">
              <a:spcBef>
                <a:spcPts val="2000"/>
              </a:spcBef>
              <a:spcAft>
                <a:spcPts val="0"/>
              </a:spcAft>
              <a:buClr>
                <a:schemeClr val="dk2"/>
              </a:buClr>
              <a:buSzPts val="2600"/>
              <a:buFont typeface="Anton"/>
              <a:buNone/>
              <a:defRPr sz="2600">
                <a:solidFill>
                  <a:schemeClr val="dk2"/>
                </a:solidFill>
                <a:latin typeface="Anton"/>
                <a:ea typeface="Anton"/>
                <a:cs typeface="Anton"/>
                <a:sym typeface="Anton"/>
              </a:defRPr>
            </a:lvl5pPr>
            <a:lvl6pPr lvl="5" algn="ctr" rtl="0">
              <a:spcBef>
                <a:spcPts val="2000"/>
              </a:spcBef>
              <a:spcAft>
                <a:spcPts val="0"/>
              </a:spcAft>
              <a:buClr>
                <a:schemeClr val="dk2"/>
              </a:buClr>
              <a:buSzPts val="2600"/>
              <a:buFont typeface="Anton"/>
              <a:buNone/>
              <a:defRPr sz="2600">
                <a:solidFill>
                  <a:schemeClr val="dk2"/>
                </a:solidFill>
                <a:latin typeface="Anton"/>
                <a:ea typeface="Anton"/>
                <a:cs typeface="Anton"/>
                <a:sym typeface="Anton"/>
              </a:defRPr>
            </a:lvl6pPr>
            <a:lvl7pPr lvl="6" algn="ctr" rtl="0">
              <a:spcBef>
                <a:spcPts val="2000"/>
              </a:spcBef>
              <a:spcAft>
                <a:spcPts val="0"/>
              </a:spcAft>
              <a:buClr>
                <a:schemeClr val="dk2"/>
              </a:buClr>
              <a:buSzPts val="2600"/>
              <a:buFont typeface="Anton"/>
              <a:buNone/>
              <a:defRPr sz="2600">
                <a:solidFill>
                  <a:schemeClr val="dk2"/>
                </a:solidFill>
                <a:latin typeface="Anton"/>
                <a:ea typeface="Anton"/>
                <a:cs typeface="Anton"/>
                <a:sym typeface="Anton"/>
              </a:defRPr>
            </a:lvl7pPr>
            <a:lvl8pPr lvl="7" algn="ctr" rtl="0">
              <a:spcBef>
                <a:spcPts val="2000"/>
              </a:spcBef>
              <a:spcAft>
                <a:spcPts val="0"/>
              </a:spcAft>
              <a:buClr>
                <a:schemeClr val="dk2"/>
              </a:buClr>
              <a:buSzPts val="2600"/>
              <a:buFont typeface="Anton"/>
              <a:buNone/>
              <a:defRPr sz="2600">
                <a:solidFill>
                  <a:schemeClr val="dk2"/>
                </a:solidFill>
                <a:latin typeface="Anton"/>
                <a:ea typeface="Anton"/>
                <a:cs typeface="Anton"/>
                <a:sym typeface="Anton"/>
              </a:defRPr>
            </a:lvl8pPr>
            <a:lvl9pPr lvl="8" algn="ctr" rtl="0">
              <a:spcBef>
                <a:spcPts val="2000"/>
              </a:spcBef>
              <a:spcAft>
                <a:spcPts val="2000"/>
              </a:spcAft>
              <a:buClr>
                <a:schemeClr val="dk2"/>
              </a:buClr>
              <a:buSzPts val="2600"/>
              <a:buFont typeface="Anton"/>
              <a:buNone/>
              <a:defRPr sz="2600">
                <a:solidFill>
                  <a:schemeClr val="dk2"/>
                </a:solidFill>
                <a:latin typeface="Anton"/>
                <a:ea typeface="Anton"/>
                <a:cs typeface="Anton"/>
                <a:sym typeface="Anton"/>
              </a:defRPr>
            </a:lvl9pPr>
          </a:lstStyle>
          <a:p>
            <a:endParaRPr/>
          </a:p>
        </p:txBody>
      </p:sp>
      <p:sp>
        <p:nvSpPr>
          <p:cNvPr id="84" name="Google Shape;84;p13"/>
          <p:cNvSpPr txBox="1">
            <a:spLocks noGrp="1"/>
          </p:cNvSpPr>
          <p:nvPr>
            <p:ph type="subTitle" idx="8"/>
          </p:nvPr>
        </p:nvSpPr>
        <p:spPr>
          <a:xfrm>
            <a:off x="2211880" y="6233069"/>
            <a:ext cx="2734800" cy="9348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85" name="Google Shape;85;p13"/>
          <p:cNvSpPr txBox="1">
            <a:spLocks noGrp="1"/>
          </p:cNvSpPr>
          <p:nvPr>
            <p:ph type="title" idx="9" hasCustomPrompt="1"/>
          </p:nvPr>
        </p:nvSpPr>
        <p:spPr>
          <a:xfrm>
            <a:off x="3007675" y="2036883"/>
            <a:ext cx="1143000" cy="1008600"/>
          </a:xfrm>
          <a:prstGeom prst="rect">
            <a:avLst/>
          </a:prstGeom>
        </p:spPr>
        <p:txBody>
          <a:bodyPr spcFirstLastPara="1" wrap="square" lIns="113100" tIns="113100" rIns="113100" bIns="113100" anchor="ctr" anchorCtr="0">
            <a:noAutofit/>
          </a:bodyPr>
          <a:lstStyle>
            <a:lvl1pPr lvl="0" algn="ctr" rtl="0">
              <a:spcBef>
                <a:spcPts val="0"/>
              </a:spcBef>
              <a:spcAft>
                <a:spcPts val="0"/>
              </a:spcAft>
              <a:buClr>
                <a:schemeClr val="dk2"/>
              </a:buClr>
              <a:buSzPts val="4900"/>
              <a:buNone/>
              <a:defRPr sz="6200">
                <a:solidFill>
                  <a:schemeClr val="dk2"/>
                </a:solidFill>
              </a:defRPr>
            </a:lvl1pPr>
            <a:lvl2pPr lvl="1" algn="ctr" rtl="0">
              <a:spcBef>
                <a:spcPts val="0"/>
              </a:spcBef>
              <a:spcAft>
                <a:spcPts val="0"/>
              </a:spcAft>
              <a:buSzPts val="4900"/>
              <a:buNone/>
              <a:defRPr sz="4900"/>
            </a:lvl2pPr>
            <a:lvl3pPr lvl="2" algn="ctr" rtl="0">
              <a:spcBef>
                <a:spcPts val="0"/>
              </a:spcBef>
              <a:spcAft>
                <a:spcPts val="0"/>
              </a:spcAft>
              <a:buSzPts val="4900"/>
              <a:buNone/>
              <a:defRPr sz="4900"/>
            </a:lvl3pPr>
            <a:lvl4pPr lvl="3" algn="ctr" rtl="0">
              <a:spcBef>
                <a:spcPts val="0"/>
              </a:spcBef>
              <a:spcAft>
                <a:spcPts val="0"/>
              </a:spcAft>
              <a:buSzPts val="4900"/>
              <a:buNone/>
              <a:defRPr sz="4900"/>
            </a:lvl4pPr>
            <a:lvl5pPr lvl="4" algn="ctr" rtl="0">
              <a:spcBef>
                <a:spcPts val="0"/>
              </a:spcBef>
              <a:spcAft>
                <a:spcPts val="0"/>
              </a:spcAft>
              <a:buSzPts val="4900"/>
              <a:buNone/>
              <a:defRPr sz="4900"/>
            </a:lvl5pPr>
            <a:lvl6pPr lvl="5" algn="ctr" rtl="0">
              <a:spcBef>
                <a:spcPts val="0"/>
              </a:spcBef>
              <a:spcAft>
                <a:spcPts val="0"/>
              </a:spcAft>
              <a:buSzPts val="4900"/>
              <a:buNone/>
              <a:defRPr sz="4900"/>
            </a:lvl6pPr>
            <a:lvl7pPr lvl="6" algn="ctr" rtl="0">
              <a:spcBef>
                <a:spcPts val="0"/>
              </a:spcBef>
              <a:spcAft>
                <a:spcPts val="0"/>
              </a:spcAft>
              <a:buSzPts val="4900"/>
              <a:buNone/>
              <a:defRPr sz="4900"/>
            </a:lvl7pPr>
            <a:lvl8pPr lvl="7" algn="ctr" rtl="0">
              <a:spcBef>
                <a:spcPts val="0"/>
              </a:spcBef>
              <a:spcAft>
                <a:spcPts val="0"/>
              </a:spcAft>
              <a:buSzPts val="4900"/>
              <a:buNone/>
              <a:defRPr sz="4900"/>
            </a:lvl8pPr>
            <a:lvl9pPr lvl="8" algn="ctr" rtl="0">
              <a:spcBef>
                <a:spcPts val="0"/>
              </a:spcBef>
              <a:spcAft>
                <a:spcPts val="0"/>
              </a:spcAft>
              <a:buSzPts val="4900"/>
              <a:buNone/>
              <a:defRPr sz="4900"/>
            </a:lvl9pPr>
          </a:lstStyle>
          <a:p>
            <a:r>
              <a:t>xx%</a:t>
            </a:r>
          </a:p>
        </p:txBody>
      </p:sp>
      <p:sp>
        <p:nvSpPr>
          <p:cNvPr id="86" name="Google Shape;86;p13"/>
          <p:cNvSpPr txBox="1">
            <a:spLocks noGrp="1"/>
          </p:cNvSpPr>
          <p:nvPr>
            <p:ph type="title" idx="13" hasCustomPrompt="1"/>
          </p:nvPr>
        </p:nvSpPr>
        <p:spPr>
          <a:xfrm>
            <a:off x="5907605" y="2036883"/>
            <a:ext cx="1143000" cy="1008600"/>
          </a:xfrm>
          <a:prstGeom prst="rect">
            <a:avLst/>
          </a:prstGeom>
        </p:spPr>
        <p:txBody>
          <a:bodyPr spcFirstLastPara="1" wrap="square" lIns="113100" tIns="113100" rIns="113100" bIns="113100" anchor="ctr" anchorCtr="0">
            <a:noAutofit/>
          </a:bodyPr>
          <a:lstStyle>
            <a:lvl1pPr lvl="0" algn="ctr" rtl="0">
              <a:spcBef>
                <a:spcPts val="0"/>
              </a:spcBef>
              <a:spcAft>
                <a:spcPts val="0"/>
              </a:spcAft>
              <a:buClr>
                <a:schemeClr val="dk2"/>
              </a:buClr>
              <a:buSzPts val="4900"/>
              <a:buNone/>
              <a:defRPr sz="6200">
                <a:solidFill>
                  <a:schemeClr val="dk2"/>
                </a:solidFill>
              </a:defRPr>
            </a:lvl1pPr>
            <a:lvl2pPr lvl="1" algn="ctr" rtl="0">
              <a:spcBef>
                <a:spcPts val="0"/>
              </a:spcBef>
              <a:spcAft>
                <a:spcPts val="0"/>
              </a:spcAft>
              <a:buSzPts val="4900"/>
              <a:buNone/>
              <a:defRPr sz="4900"/>
            </a:lvl2pPr>
            <a:lvl3pPr lvl="2" algn="ctr" rtl="0">
              <a:spcBef>
                <a:spcPts val="0"/>
              </a:spcBef>
              <a:spcAft>
                <a:spcPts val="0"/>
              </a:spcAft>
              <a:buSzPts val="4900"/>
              <a:buNone/>
              <a:defRPr sz="4900"/>
            </a:lvl3pPr>
            <a:lvl4pPr lvl="3" algn="ctr" rtl="0">
              <a:spcBef>
                <a:spcPts val="0"/>
              </a:spcBef>
              <a:spcAft>
                <a:spcPts val="0"/>
              </a:spcAft>
              <a:buSzPts val="4900"/>
              <a:buNone/>
              <a:defRPr sz="4900"/>
            </a:lvl4pPr>
            <a:lvl5pPr lvl="4" algn="ctr" rtl="0">
              <a:spcBef>
                <a:spcPts val="0"/>
              </a:spcBef>
              <a:spcAft>
                <a:spcPts val="0"/>
              </a:spcAft>
              <a:buSzPts val="4900"/>
              <a:buNone/>
              <a:defRPr sz="4900"/>
            </a:lvl5pPr>
            <a:lvl6pPr lvl="5" algn="ctr" rtl="0">
              <a:spcBef>
                <a:spcPts val="0"/>
              </a:spcBef>
              <a:spcAft>
                <a:spcPts val="0"/>
              </a:spcAft>
              <a:buSzPts val="4900"/>
              <a:buNone/>
              <a:defRPr sz="4900"/>
            </a:lvl6pPr>
            <a:lvl7pPr lvl="6" algn="ctr" rtl="0">
              <a:spcBef>
                <a:spcPts val="0"/>
              </a:spcBef>
              <a:spcAft>
                <a:spcPts val="0"/>
              </a:spcAft>
              <a:buSzPts val="4900"/>
              <a:buNone/>
              <a:defRPr sz="4900"/>
            </a:lvl7pPr>
            <a:lvl8pPr lvl="7" algn="ctr" rtl="0">
              <a:spcBef>
                <a:spcPts val="0"/>
              </a:spcBef>
              <a:spcAft>
                <a:spcPts val="0"/>
              </a:spcAft>
              <a:buSzPts val="4900"/>
              <a:buNone/>
              <a:defRPr sz="4900"/>
            </a:lvl8pPr>
            <a:lvl9pPr lvl="8" algn="ctr" rtl="0">
              <a:spcBef>
                <a:spcPts val="0"/>
              </a:spcBef>
              <a:spcAft>
                <a:spcPts val="0"/>
              </a:spcAft>
              <a:buSzPts val="4900"/>
              <a:buNone/>
              <a:defRPr sz="4900"/>
            </a:lvl9pPr>
          </a:lstStyle>
          <a:p>
            <a:r>
              <a:t>xx%</a:t>
            </a:r>
          </a:p>
        </p:txBody>
      </p:sp>
      <p:sp>
        <p:nvSpPr>
          <p:cNvPr id="87" name="Google Shape;87;p13"/>
          <p:cNvSpPr txBox="1">
            <a:spLocks noGrp="1"/>
          </p:cNvSpPr>
          <p:nvPr>
            <p:ph type="title" idx="14" hasCustomPrompt="1"/>
          </p:nvPr>
        </p:nvSpPr>
        <p:spPr>
          <a:xfrm>
            <a:off x="3007675" y="4725377"/>
            <a:ext cx="1143000" cy="1008600"/>
          </a:xfrm>
          <a:prstGeom prst="rect">
            <a:avLst/>
          </a:prstGeom>
        </p:spPr>
        <p:txBody>
          <a:bodyPr spcFirstLastPara="1" wrap="square" lIns="113100" tIns="113100" rIns="113100" bIns="113100" anchor="ctr" anchorCtr="0">
            <a:noAutofit/>
          </a:bodyPr>
          <a:lstStyle>
            <a:lvl1pPr lvl="0" algn="ctr" rtl="0">
              <a:spcBef>
                <a:spcPts val="0"/>
              </a:spcBef>
              <a:spcAft>
                <a:spcPts val="0"/>
              </a:spcAft>
              <a:buClr>
                <a:schemeClr val="dk2"/>
              </a:buClr>
              <a:buSzPts val="4900"/>
              <a:buNone/>
              <a:defRPr sz="6200">
                <a:solidFill>
                  <a:schemeClr val="dk2"/>
                </a:solidFill>
              </a:defRPr>
            </a:lvl1pPr>
            <a:lvl2pPr lvl="1" algn="ctr" rtl="0">
              <a:spcBef>
                <a:spcPts val="0"/>
              </a:spcBef>
              <a:spcAft>
                <a:spcPts val="0"/>
              </a:spcAft>
              <a:buSzPts val="4900"/>
              <a:buNone/>
              <a:defRPr sz="4900"/>
            </a:lvl2pPr>
            <a:lvl3pPr lvl="2" algn="ctr" rtl="0">
              <a:spcBef>
                <a:spcPts val="0"/>
              </a:spcBef>
              <a:spcAft>
                <a:spcPts val="0"/>
              </a:spcAft>
              <a:buSzPts val="4900"/>
              <a:buNone/>
              <a:defRPr sz="4900"/>
            </a:lvl3pPr>
            <a:lvl4pPr lvl="3" algn="ctr" rtl="0">
              <a:spcBef>
                <a:spcPts val="0"/>
              </a:spcBef>
              <a:spcAft>
                <a:spcPts val="0"/>
              </a:spcAft>
              <a:buSzPts val="4900"/>
              <a:buNone/>
              <a:defRPr sz="4900"/>
            </a:lvl4pPr>
            <a:lvl5pPr lvl="4" algn="ctr" rtl="0">
              <a:spcBef>
                <a:spcPts val="0"/>
              </a:spcBef>
              <a:spcAft>
                <a:spcPts val="0"/>
              </a:spcAft>
              <a:buSzPts val="4900"/>
              <a:buNone/>
              <a:defRPr sz="4900"/>
            </a:lvl5pPr>
            <a:lvl6pPr lvl="5" algn="ctr" rtl="0">
              <a:spcBef>
                <a:spcPts val="0"/>
              </a:spcBef>
              <a:spcAft>
                <a:spcPts val="0"/>
              </a:spcAft>
              <a:buSzPts val="4900"/>
              <a:buNone/>
              <a:defRPr sz="4900"/>
            </a:lvl6pPr>
            <a:lvl7pPr lvl="6" algn="ctr" rtl="0">
              <a:spcBef>
                <a:spcPts val="0"/>
              </a:spcBef>
              <a:spcAft>
                <a:spcPts val="0"/>
              </a:spcAft>
              <a:buSzPts val="4900"/>
              <a:buNone/>
              <a:defRPr sz="4900"/>
            </a:lvl7pPr>
            <a:lvl8pPr lvl="7" algn="ctr" rtl="0">
              <a:spcBef>
                <a:spcPts val="0"/>
              </a:spcBef>
              <a:spcAft>
                <a:spcPts val="0"/>
              </a:spcAft>
              <a:buSzPts val="4900"/>
              <a:buNone/>
              <a:defRPr sz="4900"/>
            </a:lvl8pPr>
            <a:lvl9pPr lvl="8" algn="ctr" rtl="0">
              <a:spcBef>
                <a:spcPts val="0"/>
              </a:spcBef>
              <a:spcAft>
                <a:spcPts val="0"/>
              </a:spcAft>
              <a:buSzPts val="4900"/>
              <a:buNone/>
              <a:defRPr sz="4900"/>
            </a:lvl9pPr>
          </a:lstStyle>
          <a:p>
            <a:r>
              <a:t>xx%</a:t>
            </a:r>
          </a:p>
        </p:txBody>
      </p:sp>
      <p:sp>
        <p:nvSpPr>
          <p:cNvPr id="88" name="Google Shape;88;p13"/>
          <p:cNvSpPr txBox="1">
            <a:spLocks noGrp="1"/>
          </p:cNvSpPr>
          <p:nvPr>
            <p:ph type="title" idx="15" hasCustomPrompt="1"/>
          </p:nvPr>
        </p:nvSpPr>
        <p:spPr>
          <a:xfrm>
            <a:off x="5907605" y="4725377"/>
            <a:ext cx="1143000" cy="1008600"/>
          </a:xfrm>
          <a:prstGeom prst="rect">
            <a:avLst/>
          </a:prstGeom>
        </p:spPr>
        <p:txBody>
          <a:bodyPr spcFirstLastPara="1" wrap="square" lIns="113100" tIns="113100" rIns="113100" bIns="113100" anchor="ctr" anchorCtr="0">
            <a:noAutofit/>
          </a:bodyPr>
          <a:lstStyle>
            <a:lvl1pPr lvl="0" algn="ctr" rtl="0">
              <a:spcBef>
                <a:spcPts val="0"/>
              </a:spcBef>
              <a:spcAft>
                <a:spcPts val="0"/>
              </a:spcAft>
              <a:buClr>
                <a:schemeClr val="dk2"/>
              </a:buClr>
              <a:buSzPts val="4900"/>
              <a:buNone/>
              <a:defRPr sz="6200">
                <a:solidFill>
                  <a:schemeClr val="dk2"/>
                </a:solidFill>
              </a:defRPr>
            </a:lvl1pPr>
            <a:lvl2pPr lvl="1" algn="ctr" rtl="0">
              <a:spcBef>
                <a:spcPts val="0"/>
              </a:spcBef>
              <a:spcAft>
                <a:spcPts val="0"/>
              </a:spcAft>
              <a:buSzPts val="4900"/>
              <a:buNone/>
              <a:defRPr sz="4900"/>
            </a:lvl2pPr>
            <a:lvl3pPr lvl="2" algn="ctr" rtl="0">
              <a:spcBef>
                <a:spcPts val="0"/>
              </a:spcBef>
              <a:spcAft>
                <a:spcPts val="0"/>
              </a:spcAft>
              <a:buSzPts val="4900"/>
              <a:buNone/>
              <a:defRPr sz="4900"/>
            </a:lvl3pPr>
            <a:lvl4pPr lvl="3" algn="ctr" rtl="0">
              <a:spcBef>
                <a:spcPts val="0"/>
              </a:spcBef>
              <a:spcAft>
                <a:spcPts val="0"/>
              </a:spcAft>
              <a:buSzPts val="4900"/>
              <a:buNone/>
              <a:defRPr sz="4900"/>
            </a:lvl4pPr>
            <a:lvl5pPr lvl="4" algn="ctr" rtl="0">
              <a:spcBef>
                <a:spcPts val="0"/>
              </a:spcBef>
              <a:spcAft>
                <a:spcPts val="0"/>
              </a:spcAft>
              <a:buSzPts val="4900"/>
              <a:buNone/>
              <a:defRPr sz="4900"/>
            </a:lvl5pPr>
            <a:lvl6pPr lvl="5" algn="ctr" rtl="0">
              <a:spcBef>
                <a:spcPts val="0"/>
              </a:spcBef>
              <a:spcAft>
                <a:spcPts val="0"/>
              </a:spcAft>
              <a:buSzPts val="4900"/>
              <a:buNone/>
              <a:defRPr sz="4900"/>
            </a:lvl6pPr>
            <a:lvl7pPr lvl="6" algn="ctr" rtl="0">
              <a:spcBef>
                <a:spcPts val="0"/>
              </a:spcBef>
              <a:spcAft>
                <a:spcPts val="0"/>
              </a:spcAft>
              <a:buSzPts val="4900"/>
              <a:buNone/>
              <a:defRPr sz="4900"/>
            </a:lvl7pPr>
            <a:lvl8pPr lvl="7" algn="ctr" rtl="0">
              <a:spcBef>
                <a:spcPts val="0"/>
              </a:spcBef>
              <a:spcAft>
                <a:spcPts val="0"/>
              </a:spcAft>
              <a:buSzPts val="4900"/>
              <a:buNone/>
              <a:defRPr sz="4900"/>
            </a:lvl8pPr>
            <a:lvl9pPr lvl="8" algn="ctr" rtl="0">
              <a:spcBef>
                <a:spcPts val="0"/>
              </a:spcBef>
              <a:spcAft>
                <a:spcPts val="0"/>
              </a:spcAft>
              <a:buSzPts val="4900"/>
              <a:buNone/>
              <a:defRPr sz="4900"/>
            </a:lvl9pPr>
          </a:lstStyle>
          <a:p>
            <a:r>
              <a:t>xx%</a:t>
            </a:r>
          </a:p>
        </p:txBody>
      </p:sp>
      <p:sp>
        <p:nvSpPr>
          <p:cNvPr id="89" name="Google Shape;89;p13"/>
          <p:cNvSpPr/>
          <p:nvPr/>
        </p:nvSpPr>
        <p:spPr>
          <a:xfrm>
            <a:off x="-974559" y="1902229"/>
            <a:ext cx="2225438" cy="6761077"/>
          </a:xfrm>
          <a:custGeom>
            <a:avLst/>
            <a:gdLst/>
            <a:ahLst/>
            <a:cxnLst/>
            <a:rect l="l" t="t" r="r" b="b"/>
            <a:pathLst>
              <a:path w="80925" h="178971" extrusionOk="0">
                <a:moveTo>
                  <a:pt x="16592" y="4364"/>
                </a:moveTo>
                <a:cubicBezTo>
                  <a:pt x="26911" y="-14232"/>
                  <a:pt x="61309" y="32150"/>
                  <a:pt x="65931" y="53380"/>
                </a:cubicBezTo>
                <a:cubicBezTo>
                  <a:pt x="70553" y="74610"/>
                  <a:pt x="41960" y="112823"/>
                  <a:pt x="44325" y="131742"/>
                </a:cubicBezTo>
                <a:cubicBezTo>
                  <a:pt x="46690" y="150661"/>
                  <a:pt x="86838" y="161356"/>
                  <a:pt x="80120" y="166892"/>
                </a:cubicBezTo>
                <a:cubicBezTo>
                  <a:pt x="73402" y="172428"/>
                  <a:pt x="14603" y="192045"/>
                  <a:pt x="4015" y="164957"/>
                </a:cubicBezTo>
                <a:cubicBezTo>
                  <a:pt x="-6573" y="137869"/>
                  <a:pt x="6273" y="22960"/>
                  <a:pt x="16592" y="4364"/>
                </a:cubicBezTo>
                <a:close/>
              </a:path>
            </a:pathLst>
          </a:custGeom>
          <a:solidFill>
            <a:srgbClr val="FFFFFF">
              <a:alpha val="41960"/>
            </a:srgbClr>
          </a:solidFill>
          <a:ln>
            <a:noFill/>
          </a:ln>
        </p:spPr>
      </p:sp>
      <p:sp>
        <p:nvSpPr>
          <p:cNvPr id="90" name="Google Shape;90;p13"/>
          <p:cNvSpPr/>
          <p:nvPr/>
        </p:nvSpPr>
        <p:spPr>
          <a:xfrm>
            <a:off x="-1191976" y="2545796"/>
            <a:ext cx="2318938" cy="5752607"/>
          </a:xfrm>
          <a:custGeom>
            <a:avLst/>
            <a:gdLst/>
            <a:ahLst/>
            <a:cxnLst/>
            <a:rect l="l" t="t" r="r" b="b"/>
            <a:pathLst>
              <a:path w="84325" h="152276" extrusionOk="0">
                <a:moveTo>
                  <a:pt x="6789" y="4009"/>
                </a:moveTo>
                <a:cubicBezTo>
                  <a:pt x="15388" y="-11308"/>
                  <a:pt x="43874" y="21370"/>
                  <a:pt x="56773" y="36580"/>
                </a:cubicBezTo>
                <a:cubicBezTo>
                  <a:pt x="69672" y="51790"/>
                  <a:pt x="85313" y="76405"/>
                  <a:pt x="84184" y="95270"/>
                </a:cubicBezTo>
                <a:cubicBezTo>
                  <a:pt x="83055" y="114135"/>
                  <a:pt x="63169" y="144233"/>
                  <a:pt x="50001" y="149769"/>
                </a:cubicBezTo>
                <a:cubicBezTo>
                  <a:pt x="36833" y="155305"/>
                  <a:pt x="12379" y="152778"/>
                  <a:pt x="5177" y="128485"/>
                </a:cubicBezTo>
                <a:cubicBezTo>
                  <a:pt x="-2025" y="104192"/>
                  <a:pt x="-1810" y="19327"/>
                  <a:pt x="6789" y="4009"/>
                </a:cubicBezTo>
                <a:close/>
              </a:path>
            </a:pathLst>
          </a:custGeom>
          <a:noFill/>
          <a:ln w="19050" cap="flat" cmpd="sng">
            <a:solidFill>
              <a:schemeClr val="dk1"/>
            </a:solidFill>
            <a:prstDash val="solid"/>
            <a:round/>
            <a:headEnd type="none" w="med" len="med"/>
            <a:tailEnd type="none" w="med" len="med"/>
          </a:ln>
        </p:spPr>
      </p:sp>
      <p:sp>
        <p:nvSpPr>
          <p:cNvPr id="91" name="Google Shape;91;p13"/>
          <p:cNvSpPr/>
          <p:nvPr/>
        </p:nvSpPr>
        <p:spPr>
          <a:xfrm>
            <a:off x="6215213" y="-459646"/>
            <a:ext cx="5603565" cy="8929619"/>
          </a:xfrm>
          <a:custGeom>
            <a:avLst/>
            <a:gdLst/>
            <a:ahLst/>
            <a:cxnLst/>
            <a:rect l="l" t="t" r="r" b="b"/>
            <a:pathLst>
              <a:path w="203766" h="236374" extrusionOk="0">
                <a:moveTo>
                  <a:pt x="1721" y="10665"/>
                </a:moveTo>
                <a:cubicBezTo>
                  <a:pt x="-13382" y="13460"/>
                  <a:pt x="81426" y="23295"/>
                  <a:pt x="97174" y="35495"/>
                </a:cubicBezTo>
                <a:cubicBezTo>
                  <a:pt x="112922" y="47695"/>
                  <a:pt x="86963" y="68012"/>
                  <a:pt x="96207" y="83867"/>
                </a:cubicBezTo>
                <a:cubicBezTo>
                  <a:pt x="105451" y="99722"/>
                  <a:pt x="144686" y="109450"/>
                  <a:pt x="152640" y="130626"/>
                </a:cubicBezTo>
                <a:cubicBezTo>
                  <a:pt x="160594" y="151802"/>
                  <a:pt x="143073" y="195390"/>
                  <a:pt x="143933" y="210923"/>
                </a:cubicBezTo>
                <a:cubicBezTo>
                  <a:pt x="144793" y="226456"/>
                  <a:pt x="150061" y="222371"/>
                  <a:pt x="157800" y="223822"/>
                </a:cubicBezTo>
                <a:cubicBezTo>
                  <a:pt x="165540" y="225273"/>
                  <a:pt x="185372" y="253812"/>
                  <a:pt x="190370" y="219629"/>
                </a:cubicBezTo>
                <a:cubicBezTo>
                  <a:pt x="195368" y="185447"/>
                  <a:pt x="219232" y="53554"/>
                  <a:pt x="187790" y="18727"/>
                </a:cubicBezTo>
                <a:cubicBezTo>
                  <a:pt x="156349" y="-16100"/>
                  <a:pt x="16824" y="7870"/>
                  <a:pt x="1721" y="10665"/>
                </a:cubicBezTo>
                <a:close/>
              </a:path>
            </a:pathLst>
          </a:custGeom>
          <a:noFill/>
          <a:ln w="19050" cap="flat" cmpd="sng">
            <a:solidFill>
              <a:schemeClr val="lt1"/>
            </a:solidFill>
            <a:prstDash val="solid"/>
            <a:round/>
            <a:headEnd type="none" w="med" len="med"/>
            <a:tailEnd type="none" w="med" len="med"/>
          </a:ln>
        </p:spPr>
      </p:sp>
      <p:sp>
        <p:nvSpPr>
          <p:cNvPr id="92" name="Google Shape;92;p13"/>
          <p:cNvSpPr/>
          <p:nvPr/>
        </p:nvSpPr>
        <p:spPr>
          <a:xfrm>
            <a:off x="8143827" y="-465177"/>
            <a:ext cx="4126183" cy="9052396"/>
          </a:xfrm>
          <a:custGeom>
            <a:avLst/>
            <a:gdLst/>
            <a:ahLst/>
            <a:cxnLst/>
            <a:rect l="l" t="t" r="r" b="b"/>
            <a:pathLst>
              <a:path w="150043" h="239624" extrusionOk="0">
                <a:moveTo>
                  <a:pt x="12209" y="9522"/>
                </a:moveTo>
                <a:cubicBezTo>
                  <a:pt x="-8107" y="14144"/>
                  <a:pt x="1406" y="37954"/>
                  <a:pt x="9629" y="48864"/>
                </a:cubicBezTo>
                <a:cubicBezTo>
                  <a:pt x="17852" y="59775"/>
                  <a:pt x="56711" y="55260"/>
                  <a:pt x="61548" y="74985"/>
                </a:cubicBezTo>
                <a:cubicBezTo>
                  <a:pt x="66385" y="94710"/>
                  <a:pt x="39834" y="145339"/>
                  <a:pt x="38652" y="167213"/>
                </a:cubicBezTo>
                <a:cubicBezTo>
                  <a:pt x="37470" y="189088"/>
                  <a:pt x="55798" y="196934"/>
                  <a:pt x="54454" y="206232"/>
                </a:cubicBezTo>
                <a:cubicBezTo>
                  <a:pt x="53110" y="215530"/>
                  <a:pt x="16455" y="219991"/>
                  <a:pt x="30590" y="223001"/>
                </a:cubicBezTo>
                <a:cubicBezTo>
                  <a:pt x="44725" y="226011"/>
                  <a:pt x="122443" y="257936"/>
                  <a:pt x="139265" y="224291"/>
                </a:cubicBezTo>
                <a:cubicBezTo>
                  <a:pt x="156088" y="190646"/>
                  <a:pt x="152701" y="56926"/>
                  <a:pt x="131525" y="21131"/>
                </a:cubicBezTo>
                <a:cubicBezTo>
                  <a:pt x="110349" y="-14664"/>
                  <a:pt x="32525" y="4900"/>
                  <a:pt x="12209" y="9522"/>
                </a:cubicBezTo>
                <a:close/>
              </a:path>
            </a:pathLst>
          </a:custGeom>
          <a:solidFill>
            <a:srgbClr val="FFFFFF">
              <a:alpha val="41960"/>
            </a:srgbClr>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2">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3210405" y="4470301"/>
            <a:ext cx="3637500" cy="752100"/>
          </a:xfrm>
          <a:prstGeom prst="rect">
            <a:avLst/>
          </a:prstGeom>
        </p:spPr>
        <p:txBody>
          <a:bodyPr spcFirstLastPara="1" wrap="square" lIns="113100" tIns="113100" rIns="113100" bIns="113100" anchor="ctr" anchorCtr="0">
            <a:noAutofit/>
          </a:bodyPr>
          <a:lstStyle>
            <a:lvl1pPr lvl="0" rtl="0">
              <a:spcBef>
                <a:spcPts val="0"/>
              </a:spcBef>
              <a:spcAft>
                <a:spcPts val="0"/>
              </a:spcAft>
              <a:buSzPts val="5900"/>
              <a:buNone/>
              <a:defRPr sz="3700"/>
            </a:lvl1pPr>
            <a:lvl2pPr lvl="1" rtl="0">
              <a:spcBef>
                <a:spcPts val="0"/>
              </a:spcBef>
              <a:spcAft>
                <a:spcPts val="0"/>
              </a:spcAft>
              <a:buSzPts val="5900"/>
              <a:buNone/>
              <a:defRPr sz="5900"/>
            </a:lvl2pPr>
            <a:lvl3pPr lvl="2" rtl="0">
              <a:spcBef>
                <a:spcPts val="0"/>
              </a:spcBef>
              <a:spcAft>
                <a:spcPts val="0"/>
              </a:spcAft>
              <a:buSzPts val="5900"/>
              <a:buNone/>
              <a:defRPr sz="5900"/>
            </a:lvl3pPr>
            <a:lvl4pPr lvl="3" rtl="0">
              <a:spcBef>
                <a:spcPts val="0"/>
              </a:spcBef>
              <a:spcAft>
                <a:spcPts val="0"/>
              </a:spcAft>
              <a:buSzPts val="5900"/>
              <a:buNone/>
              <a:defRPr sz="5900"/>
            </a:lvl4pPr>
            <a:lvl5pPr lvl="4" rtl="0">
              <a:spcBef>
                <a:spcPts val="0"/>
              </a:spcBef>
              <a:spcAft>
                <a:spcPts val="0"/>
              </a:spcAft>
              <a:buSzPts val="5900"/>
              <a:buNone/>
              <a:defRPr sz="5900"/>
            </a:lvl5pPr>
            <a:lvl6pPr lvl="5" rtl="0">
              <a:spcBef>
                <a:spcPts val="0"/>
              </a:spcBef>
              <a:spcAft>
                <a:spcPts val="0"/>
              </a:spcAft>
              <a:buSzPts val="5900"/>
              <a:buNone/>
              <a:defRPr sz="5900"/>
            </a:lvl6pPr>
            <a:lvl7pPr lvl="6" rtl="0">
              <a:spcBef>
                <a:spcPts val="0"/>
              </a:spcBef>
              <a:spcAft>
                <a:spcPts val="0"/>
              </a:spcAft>
              <a:buSzPts val="5900"/>
              <a:buNone/>
              <a:defRPr sz="5900"/>
            </a:lvl7pPr>
            <a:lvl8pPr lvl="7" rtl="0">
              <a:spcBef>
                <a:spcPts val="0"/>
              </a:spcBef>
              <a:spcAft>
                <a:spcPts val="0"/>
              </a:spcAft>
              <a:buSzPts val="5900"/>
              <a:buNone/>
              <a:defRPr sz="5900"/>
            </a:lvl8pPr>
            <a:lvl9pPr lvl="8" rtl="0">
              <a:spcBef>
                <a:spcPts val="0"/>
              </a:spcBef>
              <a:spcAft>
                <a:spcPts val="0"/>
              </a:spcAft>
              <a:buSzPts val="5900"/>
              <a:buNone/>
              <a:defRPr sz="5900"/>
            </a:lvl9pPr>
          </a:lstStyle>
          <a:p>
            <a:endParaRPr/>
          </a:p>
        </p:txBody>
      </p:sp>
      <p:sp>
        <p:nvSpPr>
          <p:cNvPr id="95" name="Google Shape;95;p14"/>
          <p:cNvSpPr txBox="1">
            <a:spLocks noGrp="1"/>
          </p:cNvSpPr>
          <p:nvPr>
            <p:ph type="subTitle" idx="1"/>
          </p:nvPr>
        </p:nvSpPr>
        <p:spPr>
          <a:xfrm>
            <a:off x="2027190" y="2550000"/>
            <a:ext cx="6003900" cy="15069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SzPts val="1700"/>
              <a:buNone/>
              <a:defRPr sz="2500"/>
            </a:lvl1pPr>
            <a:lvl2pPr lvl="1" rtl="0">
              <a:spcBef>
                <a:spcPts val="2000"/>
              </a:spcBef>
              <a:spcAft>
                <a:spcPts val="0"/>
              </a:spcAft>
              <a:buSzPts val="1700"/>
              <a:buNone/>
              <a:defRPr/>
            </a:lvl2pPr>
            <a:lvl3pPr lvl="2" rtl="0">
              <a:spcBef>
                <a:spcPts val="2000"/>
              </a:spcBef>
              <a:spcAft>
                <a:spcPts val="0"/>
              </a:spcAft>
              <a:buSzPts val="1700"/>
              <a:buNone/>
              <a:defRPr/>
            </a:lvl3pPr>
            <a:lvl4pPr lvl="3" rtl="0">
              <a:spcBef>
                <a:spcPts val="2000"/>
              </a:spcBef>
              <a:spcAft>
                <a:spcPts val="0"/>
              </a:spcAft>
              <a:buSzPts val="1700"/>
              <a:buNone/>
              <a:defRPr/>
            </a:lvl4pPr>
            <a:lvl5pPr lvl="4" rtl="0">
              <a:spcBef>
                <a:spcPts val="2000"/>
              </a:spcBef>
              <a:spcAft>
                <a:spcPts val="0"/>
              </a:spcAft>
              <a:buSzPts val="1700"/>
              <a:buNone/>
              <a:defRPr/>
            </a:lvl5pPr>
            <a:lvl6pPr lvl="5" rtl="0">
              <a:spcBef>
                <a:spcPts val="2000"/>
              </a:spcBef>
              <a:spcAft>
                <a:spcPts val="0"/>
              </a:spcAft>
              <a:buSzPts val="1700"/>
              <a:buNone/>
              <a:defRPr/>
            </a:lvl6pPr>
            <a:lvl7pPr lvl="6" rtl="0">
              <a:spcBef>
                <a:spcPts val="2000"/>
              </a:spcBef>
              <a:spcAft>
                <a:spcPts val="0"/>
              </a:spcAft>
              <a:buSzPts val="1700"/>
              <a:buNone/>
              <a:defRPr/>
            </a:lvl7pPr>
            <a:lvl8pPr lvl="7" rtl="0">
              <a:spcBef>
                <a:spcPts val="2000"/>
              </a:spcBef>
              <a:spcAft>
                <a:spcPts val="0"/>
              </a:spcAft>
              <a:buSzPts val="1700"/>
              <a:buNone/>
              <a:defRPr/>
            </a:lvl8pPr>
            <a:lvl9pPr lvl="8" rtl="0">
              <a:spcBef>
                <a:spcPts val="2000"/>
              </a:spcBef>
              <a:spcAft>
                <a:spcPts val="2000"/>
              </a:spcAft>
              <a:buSzPts val="1700"/>
              <a:buNone/>
              <a:defRPr/>
            </a:lvl9pPr>
          </a:lstStyle>
          <a:p>
            <a:endParaRPr/>
          </a:p>
        </p:txBody>
      </p:sp>
      <p:sp>
        <p:nvSpPr>
          <p:cNvPr id="96" name="Google Shape;96;p14"/>
          <p:cNvSpPr/>
          <p:nvPr/>
        </p:nvSpPr>
        <p:spPr>
          <a:xfrm rot="10800000">
            <a:off x="-1184483" y="-357972"/>
            <a:ext cx="12673293" cy="1866171"/>
          </a:xfrm>
          <a:custGeom>
            <a:avLst/>
            <a:gdLst/>
            <a:ahLst/>
            <a:cxnLst/>
            <a:rect l="l" t="t" r="r" b="b"/>
            <a:pathLst>
              <a:path w="460847" h="49399" extrusionOk="0">
                <a:moveTo>
                  <a:pt x="37077" y="36118"/>
                </a:moveTo>
                <a:cubicBezTo>
                  <a:pt x="68308" y="28619"/>
                  <a:pt x="174977" y="52"/>
                  <a:pt x="224759" y="3"/>
                </a:cubicBezTo>
                <a:cubicBezTo>
                  <a:pt x="274541" y="-46"/>
                  <a:pt x="301776" y="35329"/>
                  <a:pt x="335770" y="35822"/>
                </a:cubicBezTo>
                <a:cubicBezTo>
                  <a:pt x="369764" y="36315"/>
                  <a:pt x="413379" y="1236"/>
                  <a:pt x="428723" y="2963"/>
                </a:cubicBezTo>
                <a:cubicBezTo>
                  <a:pt x="444067" y="4690"/>
                  <a:pt x="493059" y="39177"/>
                  <a:pt x="427834" y="46183"/>
                </a:cubicBezTo>
                <a:cubicBezTo>
                  <a:pt x="362609" y="53189"/>
                  <a:pt x="102499" y="46677"/>
                  <a:pt x="37373" y="44999"/>
                </a:cubicBezTo>
                <a:cubicBezTo>
                  <a:pt x="-27753" y="43322"/>
                  <a:pt x="5846" y="43617"/>
                  <a:pt x="37077" y="36118"/>
                </a:cubicBezTo>
                <a:close/>
              </a:path>
            </a:pathLst>
          </a:custGeom>
          <a:solidFill>
            <a:srgbClr val="FFFFFF">
              <a:alpha val="41960"/>
            </a:srgbClr>
          </a:solidFill>
          <a:ln>
            <a:noFill/>
          </a:ln>
        </p:spPr>
      </p:sp>
      <p:sp>
        <p:nvSpPr>
          <p:cNvPr id="97" name="Google Shape;97;p14"/>
          <p:cNvSpPr/>
          <p:nvPr/>
        </p:nvSpPr>
        <p:spPr>
          <a:xfrm rot="10800000">
            <a:off x="-442325" y="-302294"/>
            <a:ext cx="11984115" cy="1680268"/>
          </a:xfrm>
          <a:custGeom>
            <a:avLst/>
            <a:gdLst/>
            <a:ahLst/>
            <a:cxnLst/>
            <a:rect l="l" t="t" r="r" b="b"/>
            <a:pathLst>
              <a:path w="435786" h="44478" extrusionOk="0">
                <a:moveTo>
                  <a:pt x="36043" y="108"/>
                </a:moveTo>
                <a:cubicBezTo>
                  <a:pt x="65794" y="-1619"/>
                  <a:pt x="164175" y="28626"/>
                  <a:pt x="215141" y="30007"/>
                </a:cubicBezTo>
                <a:cubicBezTo>
                  <a:pt x="266107" y="31389"/>
                  <a:pt x="307502" y="6818"/>
                  <a:pt x="341841" y="8397"/>
                </a:cubicBezTo>
                <a:cubicBezTo>
                  <a:pt x="376180" y="9976"/>
                  <a:pt x="472045" y="34152"/>
                  <a:pt x="421177" y="39480"/>
                </a:cubicBezTo>
                <a:cubicBezTo>
                  <a:pt x="370309" y="44809"/>
                  <a:pt x="100824" y="46930"/>
                  <a:pt x="36635" y="40368"/>
                </a:cubicBezTo>
                <a:cubicBezTo>
                  <a:pt x="-27554" y="33806"/>
                  <a:pt x="6292" y="1835"/>
                  <a:pt x="36043" y="108"/>
                </a:cubicBezTo>
                <a:close/>
              </a:path>
            </a:pathLst>
          </a:custGeom>
          <a:noFill/>
          <a:ln w="19050" cap="flat" cmpd="sng">
            <a:solidFill>
              <a:schemeClr val="dk2"/>
            </a:solidFill>
            <a:prstDash val="solid"/>
            <a:round/>
            <a:headEnd type="none" w="med" len="med"/>
            <a:tailEnd type="none" w="med" len="med"/>
          </a:ln>
        </p:spPr>
      </p:sp>
      <p:sp>
        <p:nvSpPr>
          <p:cNvPr id="98" name="Google Shape;98;p14"/>
          <p:cNvSpPr/>
          <p:nvPr/>
        </p:nvSpPr>
        <p:spPr>
          <a:xfrm>
            <a:off x="-1157998" y="6351990"/>
            <a:ext cx="12673293" cy="1866171"/>
          </a:xfrm>
          <a:custGeom>
            <a:avLst/>
            <a:gdLst/>
            <a:ahLst/>
            <a:cxnLst/>
            <a:rect l="l" t="t" r="r" b="b"/>
            <a:pathLst>
              <a:path w="460847" h="49399" extrusionOk="0">
                <a:moveTo>
                  <a:pt x="37077" y="36118"/>
                </a:moveTo>
                <a:cubicBezTo>
                  <a:pt x="68308" y="28619"/>
                  <a:pt x="174977" y="52"/>
                  <a:pt x="224759" y="3"/>
                </a:cubicBezTo>
                <a:cubicBezTo>
                  <a:pt x="274541" y="-46"/>
                  <a:pt x="301776" y="35329"/>
                  <a:pt x="335770" y="35822"/>
                </a:cubicBezTo>
                <a:cubicBezTo>
                  <a:pt x="369764" y="36315"/>
                  <a:pt x="413379" y="1236"/>
                  <a:pt x="428723" y="2963"/>
                </a:cubicBezTo>
                <a:cubicBezTo>
                  <a:pt x="444067" y="4690"/>
                  <a:pt x="493059" y="39177"/>
                  <a:pt x="427834" y="46183"/>
                </a:cubicBezTo>
                <a:cubicBezTo>
                  <a:pt x="362609" y="53189"/>
                  <a:pt x="102499" y="46677"/>
                  <a:pt x="37373" y="44999"/>
                </a:cubicBezTo>
                <a:cubicBezTo>
                  <a:pt x="-27753" y="43322"/>
                  <a:pt x="5846" y="43617"/>
                  <a:pt x="37077" y="36118"/>
                </a:cubicBezTo>
                <a:close/>
              </a:path>
            </a:pathLst>
          </a:custGeom>
          <a:solidFill>
            <a:srgbClr val="FFFFFF">
              <a:alpha val="41960"/>
            </a:srgbClr>
          </a:solidFill>
          <a:ln>
            <a:noFill/>
          </a:ln>
        </p:spPr>
      </p:sp>
      <p:sp>
        <p:nvSpPr>
          <p:cNvPr id="99" name="Google Shape;99;p14"/>
          <p:cNvSpPr/>
          <p:nvPr/>
        </p:nvSpPr>
        <p:spPr>
          <a:xfrm>
            <a:off x="-1210980" y="6482216"/>
            <a:ext cx="11984115" cy="1680268"/>
          </a:xfrm>
          <a:custGeom>
            <a:avLst/>
            <a:gdLst/>
            <a:ahLst/>
            <a:cxnLst/>
            <a:rect l="l" t="t" r="r" b="b"/>
            <a:pathLst>
              <a:path w="435786" h="44478" extrusionOk="0">
                <a:moveTo>
                  <a:pt x="36043" y="108"/>
                </a:moveTo>
                <a:cubicBezTo>
                  <a:pt x="65794" y="-1619"/>
                  <a:pt x="164175" y="28626"/>
                  <a:pt x="215141" y="30007"/>
                </a:cubicBezTo>
                <a:cubicBezTo>
                  <a:pt x="266107" y="31389"/>
                  <a:pt x="307502" y="6818"/>
                  <a:pt x="341841" y="8397"/>
                </a:cubicBezTo>
                <a:cubicBezTo>
                  <a:pt x="376180" y="9976"/>
                  <a:pt x="472045" y="34152"/>
                  <a:pt x="421177" y="39480"/>
                </a:cubicBezTo>
                <a:cubicBezTo>
                  <a:pt x="370309" y="44809"/>
                  <a:pt x="100824" y="46930"/>
                  <a:pt x="36635" y="40368"/>
                </a:cubicBezTo>
                <a:cubicBezTo>
                  <a:pt x="-27554" y="33806"/>
                  <a:pt x="6292" y="1835"/>
                  <a:pt x="36043" y="108"/>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3">
    <p:spTree>
      <p:nvGrpSpPr>
        <p:cNvPr id="1" name="Shape 100"/>
        <p:cNvGrpSpPr/>
        <p:nvPr/>
      </p:nvGrpSpPr>
      <p:grpSpPr>
        <a:xfrm>
          <a:off x="0" y="0"/>
          <a:ext cx="0" cy="0"/>
          <a:chOff x="0" y="0"/>
          <a:chExt cx="0" cy="0"/>
        </a:xfrm>
      </p:grpSpPr>
      <p:sp>
        <p:nvSpPr>
          <p:cNvPr id="101" name="Google Shape;101;p15"/>
          <p:cNvSpPr txBox="1">
            <a:spLocks noGrp="1"/>
          </p:cNvSpPr>
          <p:nvPr>
            <p:ph type="title"/>
          </p:nvPr>
        </p:nvSpPr>
        <p:spPr>
          <a:xfrm>
            <a:off x="594000" y="672482"/>
            <a:ext cx="5276700" cy="865500"/>
          </a:xfrm>
          <a:prstGeom prst="rect">
            <a:avLst/>
          </a:prstGeom>
        </p:spPr>
        <p:txBody>
          <a:bodyPr spcFirstLastPara="1" wrap="square" lIns="113100" tIns="113100" rIns="113100" bIns="113100"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02" name="Google Shape;102;p15"/>
          <p:cNvSpPr txBox="1">
            <a:spLocks noGrp="1"/>
          </p:cNvSpPr>
          <p:nvPr>
            <p:ph type="subTitle" idx="1"/>
          </p:nvPr>
        </p:nvSpPr>
        <p:spPr>
          <a:xfrm>
            <a:off x="2529368" y="2453516"/>
            <a:ext cx="4999800" cy="3671400"/>
          </a:xfrm>
          <a:prstGeom prst="rect">
            <a:avLst/>
          </a:prstGeom>
        </p:spPr>
        <p:txBody>
          <a:bodyPr spcFirstLastPara="1" wrap="square" lIns="113100" tIns="113100" rIns="113100" bIns="113100" anchor="t" anchorCtr="0">
            <a:noAutofit/>
          </a:bodyPr>
          <a:lstStyle>
            <a:lvl1pPr lvl="0" rtl="0">
              <a:lnSpc>
                <a:spcPct val="100000"/>
              </a:lnSpc>
              <a:spcBef>
                <a:spcPts val="0"/>
              </a:spcBef>
              <a:spcAft>
                <a:spcPts val="0"/>
              </a:spcAft>
              <a:buClr>
                <a:schemeClr val="accent4"/>
              </a:buClr>
              <a:buSzPts val="1700"/>
              <a:buChar char="●"/>
              <a:defRPr sz="1700">
                <a:solidFill>
                  <a:schemeClr val="dk1"/>
                </a:solidFill>
              </a:defRPr>
            </a:lvl1pPr>
            <a:lvl2pPr lvl="1" algn="ctr" rtl="0">
              <a:spcBef>
                <a:spcPts val="1200"/>
              </a:spcBef>
              <a:spcAft>
                <a:spcPts val="0"/>
              </a:spcAft>
              <a:buClr>
                <a:schemeClr val="accent4"/>
              </a:buClr>
              <a:buSzPts val="1700"/>
              <a:buChar char="○"/>
              <a:defRPr>
                <a:solidFill>
                  <a:schemeClr val="accent4"/>
                </a:solidFill>
              </a:defRPr>
            </a:lvl2pPr>
            <a:lvl3pPr lvl="2" algn="ctr" rtl="0">
              <a:spcBef>
                <a:spcPts val="2000"/>
              </a:spcBef>
              <a:spcAft>
                <a:spcPts val="0"/>
              </a:spcAft>
              <a:buClr>
                <a:schemeClr val="accent4"/>
              </a:buClr>
              <a:buSzPts val="1700"/>
              <a:buChar char="■"/>
              <a:defRPr>
                <a:solidFill>
                  <a:schemeClr val="accent4"/>
                </a:solidFill>
              </a:defRPr>
            </a:lvl3pPr>
            <a:lvl4pPr lvl="3" algn="ctr" rtl="0">
              <a:spcBef>
                <a:spcPts val="2000"/>
              </a:spcBef>
              <a:spcAft>
                <a:spcPts val="0"/>
              </a:spcAft>
              <a:buClr>
                <a:schemeClr val="accent4"/>
              </a:buClr>
              <a:buSzPts val="1700"/>
              <a:buChar char="●"/>
              <a:defRPr>
                <a:solidFill>
                  <a:schemeClr val="accent4"/>
                </a:solidFill>
              </a:defRPr>
            </a:lvl4pPr>
            <a:lvl5pPr lvl="4" algn="ctr" rtl="0">
              <a:spcBef>
                <a:spcPts val="2000"/>
              </a:spcBef>
              <a:spcAft>
                <a:spcPts val="0"/>
              </a:spcAft>
              <a:buClr>
                <a:schemeClr val="accent4"/>
              </a:buClr>
              <a:buSzPts val="1700"/>
              <a:buChar char="○"/>
              <a:defRPr>
                <a:solidFill>
                  <a:schemeClr val="accent4"/>
                </a:solidFill>
              </a:defRPr>
            </a:lvl5pPr>
            <a:lvl6pPr lvl="5" algn="ctr" rtl="0">
              <a:spcBef>
                <a:spcPts val="2000"/>
              </a:spcBef>
              <a:spcAft>
                <a:spcPts val="0"/>
              </a:spcAft>
              <a:buClr>
                <a:schemeClr val="accent4"/>
              </a:buClr>
              <a:buSzPts val="1700"/>
              <a:buChar char="■"/>
              <a:defRPr>
                <a:solidFill>
                  <a:schemeClr val="accent4"/>
                </a:solidFill>
              </a:defRPr>
            </a:lvl6pPr>
            <a:lvl7pPr lvl="6" algn="ctr" rtl="0">
              <a:spcBef>
                <a:spcPts val="2000"/>
              </a:spcBef>
              <a:spcAft>
                <a:spcPts val="0"/>
              </a:spcAft>
              <a:buClr>
                <a:schemeClr val="accent4"/>
              </a:buClr>
              <a:buSzPts val="1700"/>
              <a:buChar char="●"/>
              <a:defRPr>
                <a:solidFill>
                  <a:schemeClr val="accent4"/>
                </a:solidFill>
              </a:defRPr>
            </a:lvl7pPr>
            <a:lvl8pPr lvl="7" algn="ctr" rtl="0">
              <a:spcBef>
                <a:spcPts val="2000"/>
              </a:spcBef>
              <a:spcAft>
                <a:spcPts val="0"/>
              </a:spcAft>
              <a:buClr>
                <a:schemeClr val="accent4"/>
              </a:buClr>
              <a:buSzPts val="1700"/>
              <a:buChar char="○"/>
              <a:defRPr>
                <a:solidFill>
                  <a:schemeClr val="accent4"/>
                </a:solidFill>
              </a:defRPr>
            </a:lvl8pPr>
            <a:lvl9pPr lvl="8" algn="ctr" rtl="0">
              <a:spcBef>
                <a:spcPts val="2000"/>
              </a:spcBef>
              <a:spcAft>
                <a:spcPts val="2000"/>
              </a:spcAft>
              <a:buClr>
                <a:schemeClr val="accent4"/>
              </a:buClr>
              <a:buSzPts val="1700"/>
              <a:buChar char="■"/>
              <a:defRPr>
                <a:solidFill>
                  <a:schemeClr val="accent4"/>
                </a:solidFill>
              </a:defRPr>
            </a:lvl9pPr>
          </a:lstStyle>
          <a:p>
            <a:endParaRPr/>
          </a:p>
        </p:txBody>
      </p:sp>
      <p:sp>
        <p:nvSpPr>
          <p:cNvPr id="103" name="Google Shape;103;p15"/>
          <p:cNvSpPr/>
          <p:nvPr/>
        </p:nvSpPr>
        <p:spPr>
          <a:xfrm>
            <a:off x="-468386" y="2433996"/>
            <a:ext cx="2467080" cy="5921812"/>
          </a:xfrm>
          <a:custGeom>
            <a:avLst/>
            <a:gdLst/>
            <a:ahLst/>
            <a:cxnLst/>
            <a:rect l="l" t="t" r="r" b="b"/>
            <a:pathLst>
              <a:path w="89712" h="156755" extrusionOk="0">
                <a:moveTo>
                  <a:pt x="9631" y="1881"/>
                </a:moveTo>
                <a:cubicBezTo>
                  <a:pt x="18413" y="-11045"/>
                  <a:pt x="52999" y="48654"/>
                  <a:pt x="60252" y="67600"/>
                </a:cubicBezTo>
                <a:cubicBezTo>
                  <a:pt x="67505" y="86546"/>
                  <a:pt x="48412" y="102728"/>
                  <a:pt x="53148" y="115556"/>
                </a:cubicBezTo>
                <a:cubicBezTo>
                  <a:pt x="57885" y="128384"/>
                  <a:pt x="96269" y="139633"/>
                  <a:pt x="88671" y="144567"/>
                </a:cubicBezTo>
                <a:cubicBezTo>
                  <a:pt x="81073" y="149501"/>
                  <a:pt x="20732" y="168940"/>
                  <a:pt x="7559" y="145159"/>
                </a:cubicBezTo>
                <a:cubicBezTo>
                  <a:pt x="-5614" y="121378"/>
                  <a:pt x="849" y="14808"/>
                  <a:pt x="9631" y="1881"/>
                </a:cubicBezTo>
                <a:close/>
              </a:path>
            </a:pathLst>
          </a:custGeom>
          <a:solidFill>
            <a:srgbClr val="FFFFFF">
              <a:alpha val="41960"/>
            </a:srgbClr>
          </a:solidFill>
          <a:ln>
            <a:noFill/>
          </a:ln>
        </p:spPr>
      </p:sp>
      <p:sp>
        <p:nvSpPr>
          <p:cNvPr id="104" name="Google Shape;104;p15"/>
          <p:cNvSpPr/>
          <p:nvPr/>
        </p:nvSpPr>
        <p:spPr>
          <a:xfrm>
            <a:off x="-901288" y="3751997"/>
            <a:ext cx="2648828" cy="4485247"/>
          </a:xfrm>
          <a:custGeom>
            <a:avLst/>
            <a:gdLst/>
            <a:ahLst/>
            <a:cxnLst/>
            <a:rect l="l" t="t" r="r" b="b"/>
            <a:pathLst>
              <a:path w="96321" h="118728" extrusionOk="0">
                <a:moveTo>
                  <a:pt x="9092" y="444"/>
                </a:moveTo>
                <a:cubicBezTo>
                  <a:pt x="22660" y="-5230"/>
                  <a:pt x="79843" y="56887"/>
                  <a:pt x="91388" y="75043"/>
                </a:cubicBezTo>
                <a:cubicBezTo>
                  <a:pt x="102933" y="93199"/>
                  <a:pt x="91930" y="103708"/>
                  <a:pt x="78362" y="109382"/>
                </a:cubicBezTo>
                <a:cubicBezTo>
                  <a:pt x="64794" y="115056"/>
                  <a:pt x="21525" y="127242"/>
                  <a:pt x="9980" y="109086"/>
                </a:cubicBezTo>
                <a:cubicBezTo>
                  <a:pt x="-1565" y="90930"/>
                  <a:pt x="-4476" y="6118"/>
                  <a:pt x="9092" y="444"/>
                </a:cubicBezTo>
                <a:close/>
              </a:path>
            </a:pathLst>
          </a:custGeom>
          <a:noFill/>
          <a:ln w="19050" cap="flat" cmpd="sng">
            <a:solidFill>
              <a:schemeClr val="dk2"/>
            </a:solidFill>
            <a:prstDash val="solid"/>
            <a:round/>
            <a:headEnd type="none" w="med" len="med"/>
            <a:tailEnd type="none" w="med" len="med"/>
          </a:ln>
        </p:spPr>
      </p:sp>
      <p:sp>
        <p:nvSpPr>
          <p:cNvPr id="105" name="Google Shape;105;p15"/>
          <p:cNvSpPr/>
          <p:nvPr/>
        </p:nvSpPr>
        <p:spPr>
          <a:xfrm>
            <a:off x="8403558" y="-601329"/>
            <a:ext cx="2403500" cy="6980035"/>
          </a:xfrm>
          <a:custGeom>
            <a:avLst/>
            <a:gdLst/>
            <a:ahLst/>
            <a:cxnLst/>
            <a:rect l="l" t="t" r="r" b="b"/>
            <a:pathLst>
              <a:path w="87400" h="184767" extrusionOk="0">
                <a:moveTo>
                  <a:pt x="74813" y="182286"/>
                </a:moveTo>
                <a:cubicBezTo>
                  <a:pt x="62626" y="197976"/>
                  <a:pt x="17087" y="132356"/>
                  <a:pt x="7614" y="107687"/>
                </a:cubicBezTo>
                <a:cubicBezTo>
                  <a:pt x="-1859" y="83018"/>
                  <a:pt x="18814" y="50060"/>
                  <a:pt x="17975" y="34272"/>
                </a:cubicBezTo>
                <a:cubicBezTo>
                  <a:pt x="17136" y="18484"/>
                  <a:pt x="-7878" y="16412"/>
                  <a:pt x="2582" y="12958"/>
                </a:cubicBezTo>
                <a:cubicBezTo>
                  <a:pt x="13042" y="9504"/>
                  <a:pt x="68696" y="-14671"/>
                  <a:pt x="80734" y="13550"/>
                </a:cubicBezTo>
                <a:cubicBezTo>
                  <a:pt x="92773" y="41771"/>
                  <a:pt x="87000" y="166597"/>
                  <a:pt x="74813" y="182286"/>
                </a:cubicBezTo>
                <a:close/>
              </a:path>
            </a:pathLst>
          </a:custGeom>
          <a:solidFill>
            <a:srgbClr val="FFFFFF">
              <a:alpha val="41960"/>
            </a:srgbClr>
          </a:solidFill>
          <a:ln>
            <a:noFill/>
          </a:ln>
        </p:spPr>
      </p:sp>
      <p:sp>
        <p:nvSpPr>
          <p:cNvPr id="106" name="Google Shape;106;p15"/>
          <p:cNvSpPr/>
          <p:nvPr/>
        </p:nvSpPr>
        <p:spPr>
          <a:xfrm>
            <a:off x="8370732" y="-354080"/>
            <a:ext cx="2817485" cy="4520682"/>
          </a:xfrm>
          <a:custGeom>
            <a:avLst/>
            <a:gdLst/>
            <a:ahLst/>
            <a:cxnLst/>
            <a:rect l="l" t="t" r="r" b="b"/>
            <a:pathLst>
              <a:path w="102454" h="119666" extrusionOk="0">
                <a:moveTo>
                  <a:pt x="98209" y="119200"/>
                </a:moveTo>
                <a:cubicBezTo>
                  <a:pt x="85529" y="124923"/>
                  <a:pt x="16012" y="66852"/>
                  <a:pt x="3776" y="47857"/>
                </a:cubicBezTo>
                <a:cubicBezTo>
                  <a:pt x="-8460" y="28862"/>
                  <a:pt x="12114" y="10952"/>
                  <a:pt x="24794" y="5229"/>
                </a:cubicBezTo>
                <a:cubicBezTo>
                  <a:pt x="37474" y="-494"/>
                  <a:pt x="67619" y="-5478"/>
                  <a:pt x="79855" y="13517"/>
                </a:cubicBezTo>
                <a:cubicBezTo>
                  <a:pt x="92091" y="32512"/>
                  <a:pt x="110889" y="113477"/>
                  <a:pt x="98209" y="119200"/>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CUSTOM_11">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594000" y="672482"/>
            <a:ext cx="5835300" cy="865500"/>
          </a:xfrm>
          <a:prstGeom prst="rect">
            <a:avLst/>
          </a:prstGeom>
        </p:spPr>
        <p:txBody>
          <a:bodyPr spcFirstLastPara="1" wrap="square" lIns="113100" tIns="113100" rIns="113100" bIns="113100" anchor="t" anchorCtr="0">
            <a:noAutofit/>
          </a:bodyPr>
          <a:lstStyle>
            <a:lvl1pPr lvl="0">
              <a:spcBef>
                <a:spcPts val="0"/>
              </a:spcBef>
              <a:spcAft>
                <a:spcPts val="0"/>
              </a:spcAft>
              <a:buSzPts val="3500"/>
              <a:buNone/>
              <a:defRPr/>
            </a:lvl1pPr>
            <a:lvl2pPr lvl="1">
              <a:spcBef>
                <a:spcPts val="0"/>
              </a:spcBef>
              <a:spcAft>
                <a:spcPts val="0"/>
              </a:spcAft>
              <a:buSzPts val="3500"/>
              <a:buNone/>
              <a:defRPr>
                <a:latin typeface="Montserrat"/>
                <a:ea typeface="Montserrat"/>
                <a:cs typeface="Montserrat"/>
                <a:sym typeface="Montserrat"/>
              </a:defRPr>
            </a:lvl2pPr>
            <a:lvl3pPr lvl="2">
              <a:spcBef>
                <a:spcPts val="0"/>
              </a:spcBef>
              <a:spcAft>
                <a:spcPts val="0"/>
              </a:spcAft>
              <a:buSzPts val="3500"/>
              <a:buNone/>
              <a:defRPr>
                <a:latin typeface="Montserrat"/>
                <a:ea typeface="Montserrat"/>
                <a:cs typeface="Montserrat"/>
                <a:sym typeface="Montserrat"/>
              </a:defRPr>
            </a:lvl3pPr>
            <a:lvl4pPr lvl="3">
              <a:spcBef>
                <a:spcPts val="0"/>
              </a:spcBef>
              <a:spcAft>
                <a:spcPts val="0"/>
              </a:spcAft>
              <a:buSzPts val="3500"/>
              <a:buNone/>
              <a:defRPr>
                <a:latin typeface="Montserrat"/>
                <a:ea typeface="Montserrat"/>
                <a:cs typeface="Montserrat"/>
                <a:sym typeface="Montserrat"/>
              </a:defRPr>
            </a:lvl4pPr>
            <a:lvl5pPr lvl="4">
              <a:spcBef>
                <a:spcPts val="0"/>
              </a:spcBef>
              <a:spcAft>
                <a:spcPts val="0"/>
              </a:spcAft>
              <a:buSzPts val="3500"/>
              <a:buNone/>
              <a:defRPr>
                <a:latin typeface="Montserrat"/>
                <a:ea typeface="Montserrat"/>
                <a:cs typeface="Montserrat"/>
                <a:sym typeface="Montserrat"/>
              </a:defRPr>
            </a:lvl5pPr>
            <a:lvl6pPr lvl="5">
              <a:spcBef>
                <a:spcPts val="0"/>
              </a:spcBef>
              <a:spcAft>
                <a:spcPts val="0"/>
              </a:spcAft>
              <a:buSzPts val="3500"/>
              <a:buNone/>
              <a:defRPr>
                <a:latin typeface="Montserrat"/>
                <a:ea typeface="Montserrat"/>
                <a:cs typeface="Montserrat"/>
                <a:sym typeface="Montserrat"/>
              </a:defRPr>
            </a:lvl6pPr>
            <a:lvl7pPr lvl="6">
              <a:spcBef>
                <a:spcPts val="0"/>
              </a:spcBef>
              <a:spcAft>
                <a:spcPts val="0"/>
              </a:spcAft>
              <a:buSzPts val="3500"/>
              <a:buNone/>
              <a:defRPr>
                <a:latin typeface="Montserrat"/>
                <a:ea typeface="Montserrat"/>
                <a:cs typeface="Montserrat"/>
                <a:sym typeface="Montserrat"/>
              </a:defRPr>
            </a:lvl7pPr>
            <a:lvl8pPr lvl="7">
              <a:spcBef>
                <a:spcPts val="0"/>
              </a:spcBef>
              <a:spcAft>
                <a:spcPts val="0"/>
              </a:spcAft>
              <a:buSzPts val="3500"/>
              <a:buNone/>
              <a:defRPr>
                <a:latin typeface="Montserrat"/>
                <a:ea typeface="Montserrat"/>
                <a:cs typeface="Montserrat"/>
                <a:sym typeface="Montserrat"/>
              </a:defRPr>
            </a:lvl8pPr>
            <a:lvl9pPr lvl="8">
              <a:spcBef>
                <a:spcPts val="0"/>
              </a:spcBef>
              <a:spcAft>
                <a:spcPts val="0"/>
              </a:spcAft>
              <a:buSzPts val="3500"/>
              <a:buNone/>
              <a:defRPr>
                <a:latin typeface="Montserrat"/>
                <a:ea typeface="Montserrat"/>
                <a:cs typeface="Montserrat"/>
                <a:sym typeface="Montserrat"/>
              </a:defRPr>
            </a:lvl9pPr>
          </a:lstStyle>
          <a:p>
            <a:endParaRPr/>
          </a:p>
        </p:txBody>
      </p:sp>
      <p:sp>
        <p:nvSpPr>
          <p:cNvPr id="109" name="Google Shape;109;p16"/>
          <p:cNvSpPr/>
          <p:nvPr/>
        </p:nvSpPr>
        <p:spPr>
          <a:xfrm>
            <a:off x="-402272" y="5360196"/>
            <a:ext cx="1565658" cy="2827306"/>
          </a:xfrm>
          <a:custGeom>
            <a:avLst/>
            <a:gdLst/>
            <a:ahLst/>
            <a:cxnLst/>
            <a:rect l="l" t="t" r="r" b="b"/>
            <a:pathLst>
              <a:path w="56933" h="74841" extrusionOk="0">
                <a:moveTo>
                  <a:pt x="7819" y="1686"/>
                </a:moveTo>
                <a:cubicBezTo>
                  <a:pt x="14282" y="-5715"/>
                  <a:pt x="34906" y="13330"/>
                  <a:pt x="42751" y="24184"/>
                </a:cubicBezTo>
                <a:cubicBezTo>
                  <a:pt x="50596" y="35038"/>
                  <a:pt x="61351" y="59411"/>
                  <a:pt x="54888" y="66812"/>
                </a:cubicBezTo>
                <a:cubicBezTo>
                  <a:pt x="48425" y="74213"/>
                  <a:pt x="11816" y="79442"/>
                  <a:pt x="3971" y="68588"/>
                </a:cubicBezTo>
                <a:cubicBezTo>
                  <a:pt x="-3874" y="57734"/>
                  <a:pt x="1356" y="9087"/>
                  <a:pt x="7819" y="1686"/>
                </a:cubicBezTo>
                <a:close/>
              </a:path>
            </a:pathLst>
          </a:custGeom>
          <a:solidFill>
            <a:srgbClr val="FFFFFF">
              <a:alpha val="41960"/>
            </a:srgbClr>
          </a:solidFill>
          <a:ln>
            <a:noFill/>
          </a:ln>
        </p:spPr>
      </p:sp>
      <p:sp>
        <p:nvSpPr>
          <p:cNvPr id="110" name="Google Shape;110;p16"/>
          <p:cNvSpPr/>
          <p:nvPr/>
        </p:nvSpPr>
        <p:spPr>
          <a:xfrm rot="-1159328">
            <a:off x="-737234" y="4572725"/>
            <a:ext cx="1831800" cy="3733080"/>
          </a:xfrm>
          <a:custGeom>
            <a:avLst/>
            <a:gdLst/>
            <a:ahLst/>
            <a:cxnLst/>
            <a:rect l="l" t="t" r="r" b="b"/>
            <a:pathLst>
              <a:path w="64876" h="100274" extrusionOk="0">
                <a:moveTo>
                  <a:pt x="15873" y="1347"/>
                </a:moveTo>
                <a:cubicBezTo>
                  <a:pt x="26382" y="-7336"/>
                  <a:pt x="60426" y="29962"/>
                  <a:pt x="64422" y="40718"/>
                </a:cubicBezTo>
                <a:cubicBezTo>
                  <a:pt x="68419" y="51474"/>
                  <a:pt x="43207" y="57395"/>
                  <a:pt x="39852" y="65881"/>
                </a:cubicBezTo>
                <a:cubicBezTo>
                  <a:pt x="36497" y="74367"/>
                  <a:pt x="50706" y="87145"/>
                  <a:pt x="44292" y="91635"/>
                </a:cubicBezTo>
                <a:cubicBezTo>
                  <a:pt x="37878" y="96125"/>
                  <a:pt x="6105" y="107867"/>
                  <a:pt x="1368" y="92819"/>
                </a:cubicBezTo>
                <a:cubicBezTo>
                  <a:pt x="-3368" y="77771"/>
                  <a:pt x="5364" y="10031"/>
                  <a:pt x="15873" y="1347"/>
                </a:cubicBezTo>
                <a:close/>
              </a:path>
            </a:pathLst>
          </a:custGeom>
          <a:noFill/>
          <a:ln w="19050" cap="flat" cmpd="sng">
            <a:solidFill>
              <a:schemeClr val="lt2"/>
            </a:solidFill>
            <a:prstDash val="solid"/>
            <a:round/>
            <a:headEnd type="none" w="med" len="med"/>
            <a:tailEnd type="none" w="med" len="med"/>
          </a:ln>
        </p:spPr>
      </p:sp>
      <p:sp>
        <p:nvSpPr>
          <p:cNvPr id="111" name="Google Shape;111;p16"/>
          <p:cNvSpPr/>
          <p:nvPr/>
        </p:nvSpPr>
        <p:spPr>
          <a:xfrm>
            <a:off x="8430116" y="-382698"/>
            <a:ext cx="2103668" cy="3459928"/>
          </a:xfrm>
          <a:custGeom>
            <a:avLst/>
            <a:gdLst/>
            <a:ahLst/>
            <a:cxnLst/>
            <a:rect l="l" t="t" r="r" b="b"/>
            <a:pathLst>
              <a:path w="76497" h="91587" extrusionOk="0">
                <a:moveTo>
                  <a:pt x="73255" y="90650"/>
                </a:moveTo>
                <a:cubicBezTo>
                  <a:pt x="68765" y="97853"/>
                  <a:pt x="50708" y="58876"/>
                  <a:pt x="40396" y="51278"/>
                </a:cubicBezTo>
                <a:cubicBezTo>
                  <a:pt x="30084" y="43680"/>
                  <a:pt x="17503" y="52363"/>
                  <a:pt x="11385" y="45061"/>
                </a:cubicBezTo>
                <a:cubicBezTo>
                  <a:pt x="5267" y="37759"/>
                  <a:pt x="-5637" y="13633"/>
                  <a:pt x="3688" y="7466"/>
                </a:cubicBezTo>
                <a:cubicBezTo>
                  <a:pt x="13013" y="1299"/>
                  <a:pt x="55740" y="-5806"/>
                  <a:pt x="67334" y="8058"/>
                </a:cubicBezTo>
                <a:cubicBezTo>
                  <a:pt x="78929" y="21922"/>
                  <a:pt x="77745" y="83447"/>
                  <a:pt x="73255" y="90650"/>
                </a:cubicBezTo>
                <a:close/>
              </a:path>
            </a:pathLst>
          </a:custGeom>
          <a:solidFill>
            <a:srgbClr val="FFFFFF">
              <a:alpha val="41960"/>
            </a:srgbClr>
          </a:solidFill>
          <a:ln>
            <a:noFill/>
          </a:ln>
        </p:spPr>
      </p:sp>
      <p:sp>
        <p:nvSpPr>
          <p:cNvPr id="112" name="Google Shape;112;p16"/>
          <p:cNvSpPr/>
          <p:nvPr/>
        </p:nvSpPr>
        <p:spPr>
          <a:xfrm>
            <a:off x="7178884" y="-215112"/>
            <a:ext cx="3923618" cy="1954797"/>
          </a:xfrm>
          <a:custGeom>
            <a:avLst/>
            <a:gdLst/>
            <a:ahLst/>
            <a:cxnLst/>
            <a:rect l="l" t="t" r="r" b="b"/>
            <a:pathLst>
              <a:path w="142677" h="51745" extrusionOk="0">
                <a:moveTo>
                  <a:pt x="4192" y="4214"/>
                </a:moveTo>
                <a:cubicBezTo>
                  <a:pt x="-11695" y="7520"/>
                  <a:pt x="21905" y="21927"/>
                  <a:pt x="34979" y="24344"/>
                </a:cubicBezTo>
                <a:cubicBezTo>
                  <a:pt x="48054" y="26762"/>
                  <a:pt x="66407" y="14180"/>
                  <a:pt x="82639" y="18719"/>
                </a:cubicBezTo>
                <a:cubicBezTo>
                  <a:pt x="98871" y="23258"/>
                  <a:pt x="124429" y="53946"/>
                  <a:pt x="132372" y="51578"/>
                </a:cubicBezTo>
                <a:cubicBezTo>
                  <a:pt x="140316" y="49210"/>
                  <a:pt x="151663" y="12404"/>
                  <a:pt x="130300" y="4510"/>
                </a:cubicBezTo>
                <a:cubicBezTo>
                  <a:pt x="108937" y="-3384"/>
                  <a:pt x="20079" y="908"/>
                  <a:pt x="4192" y="4214"/>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CUSTOM_3_1">
    <p:bg>
      <p:bgPr>
        <a:blipFill>
          <a:blip r:embed="rId2">
            <a:alphaModFix/>
          </a:blip>
          <a:stretch>
            <a:fillRect/>
          </a:stretch>
        </a:blipFill>
        <a:effectLst/>
      </p:bgPr>
    </p:bg>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788178" y="2695747"/>
            <a:ext cx="4115700" cy="1492500"/>
          </a:xfrm>
          <a:prstGeom prst="rect">
            <a:avLst/>
          </a:prstGeom>
        </p:spPr>
        <p:txBody>
          <a:bodyPr spcFirstLastPara="1" wrap="square" lIns="113100" tIns="113100" rIns="113100" bIns="113100"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17"/>
          <p:cNvSpPr txBox="1">
            <a:spLocks noGrp="1"/>
          </p:cNvSpPr>
          <p:nvPr>
            <p:ph type="subTitle" idx="1"/>
          </p:nvPr>
        </p:nvSpPr>
        <p:spPr>
          <a:xfrm>
            <a:off x="788178" y="4147244"/>
            <a:ext cx="3831900" cy="1178700"/>
          </a:xfrm>
          <a:prstGeom prst="rect">
            <a:avLst/>
          </a:prstGeom>
        </p:spPr>
        <p:txBody>
          <a:bodyPr spcFirstLastPara="1" wrap="square" lIns="113100" tIns="113100" rIns="113100" bIns="113100" anchor="t" anchorCtr="0">
            <a:noAutofit/>
          </a:bodyPr>
          <a:lstStyle>
            <a:lvl1pPr lvl="0" rtl="0">
              <a:lnSpc>
                <a:spcPct val="100000"/>
              </a:lnSpc>
              <a:spcBef>
                <a:spcPts val="0"/>
              </a:spcBef>
              <a:spcAft>
                <a:spcPts val="0"/>
              </a:spcAft>
              <a:buClr>
                <a:schemeClr val="accent4"/>
              </a:buClr>
              <a:buSzPts val="1700"/>
              <a:buChar char="●"/>
              <a:defRPr sz="1700">
                <a:solidFill>
                  <a:schemeClr val="dk1"/>
                </a:solidFill>
              </a:defRPr>
            </a:lvl1pPr>
            <a:lvl2pPr lvl="1" algn="ctr" rtl="0">
              <a:spcBef>
                <a:spcPts val="1200"/>
              </a:spcBef>
              <a:spcAft>
                <a:spcPts val="0"/>
              </a:spcAft>
              <a:buClr>
                <a:schemeClr val="accent4"/>
              </a:buClr>
              <a:buSzPts val="1700"/>
              <a:buChar char="○"/>
              <a:defRPr>
                <a:solidFill>
                  <a:schemeClr val="accent4"/>
                </a:solidFill>
              </a:defRPr>
            </a:lvl2pPr>
            <a:lvl3pPr lvl="2" algn="ctr" rtl="0">
              <a:spcBef>
                <a:spcPts val="2000"/>
              </a:spcBef>
              <a:spcAft>
                <a:spcPts val="0"/>
              </a:spcAft>
              <a:buClr>
                <a:schemeClr val="accent4"/>
              </a:buClr>
              <a:buSzPts val="1700"/>
              <a:buChar char="■"/>
              <a:defRPr>
                <a:solidFill>
                  <a:schemeClr val="accent4"/>
                </a:solidFill>
              </a:defRPr>
            </a:lvl3pPr>
            <a:lvl4pPr lvl="3" algn="ctr" rtl="0">
              <a:spcBef>
                <a:spcPts val="2000"/>
              </a:spcBef>
              <a:spcAft>
                <a:spcPts val="0"/>
              </a:spcAft>
              <a:buClr>
                <a:schemeClr val="accent4"/>
              </a:buClr>
              <a:buSzPts val="1700"/>
              <a:buChar char="●"/>
              <a:defRPr>
                <a:solidFill>
                  <a:schemeClr val="accent4"/>
                </a:solidFill>
              </a:defRPr>
            </a:lvl4pPr>
            <a:lvl5pPr lvl="4" algn="ctr" rtl="0">
              <a:spcBef>
                <a:spcPts val="2000"/>
              </a:spcBef>
              <a:spcAft>
                <a:spcPts val="0"/>
              </a:spcAft>
              <a:buClr>
                <a:schemeClr val="accent4"/>
              </a:buClr>
              <a:buSzPts val="1700"/>
              <a:buChar char="○"/>
              <a:defRPr>
                <a:solidFill>
                  <a:schemeClr val="accent4"/>
                </a:solidFill>
              </a:defRPr>
            </a:lvl5pPr>
            <a:lvl6pPr lvl="5" algn="ctr" rtl="0">
              <a:spcBef>
                <a:spcPts val="2000"/>
              </a:spcBef>
              <a:spcAft>
                <a:spcPts val="0"/>
              </a:spcAft>
              <a:buClr>
                <a:schemeClr val="accent4"/>
              </a:buClr>
              <a:buSzPts val="1700"/>
              <a:buChar char="■"/>
              <a:defRPr>
                <a:solidFill>
                  <a:schemeClr val="accent4"/>
                </a:solidFill>
              </a:defRPr>
            </a:lvl6pPr>
            <a:lvl7pPr lvl="6" algn="ctr" rtl="0">
              <a:spcBef>
                <a:spcPts val="2000"/>
              </a:spcBef>
              <a:spcAft>
                <a:spcPts val="0"/>
              </a:spcAft>
              <a:buClr>
                <a:schemeClr val="accent4"/>
              </a:buClr>
              <a:buSzPts val="1700"/>
              <a:buChar char="●"/>
              <a:defRPr>
                <a:solidFill>
                  <a:schemeClr val="accent4"/>
                </a:solidFill>
              </a:defRPr>
            </a:lvl7pPr>
            <a:lvl8pPr lvl="7" algn="ctr" rtl="0">
              <a:spcBef>
                <a:spcPts val="2000"/>
              </a:spcBef>
              <a:spcAft>
                <a:spcPts val="0"/>
              </a:spcAft>
              <a:buClr>
                <a:schemeClr val="accent4"/>
              </a:buClr>
              <a:buSzPts val="1700"/>
              <a:buChar char="○"/>
              <a:defRPr>
                <a:solidFill>
                  <a:schemeClr val="accent4"/>
                </a:solidFill>
              </a:defRPr>
            </a:lvl8pPr>
            <a:lvl9pPr lvl="8" algn="ctr" rtl="0">
              <a:spcBef>
                <a:spcPts val="2000"/>
              </a:spcBef>
              <a:spcAft>
                <a:spcPts val="2000"/>
              </a:spcAft>
              <a:buClr>
                <a:schemeClr val="accent4"/>
              </a:buClr>
              <a:buSzPts val="1700"/>
              <a:buChar char="■"/>
              <a:defRPr>
                <a:solidFill>
                  <a:schemeClr val="accent4"/>
                </a:solidFill>
              </a:defRPr>
            </a:lvl9pPr>
          </a:lstStyle>
          <a:p>
            <a:endParaRPr/>
          </a:p>
        </p:txBody>
      </p:sp>
      <p:sp>
        <p:nvSpPr>
          <p:cNvPr id="116" name="Google Shape;116;p17"/>
          <p:cNvSpPr/>
          <p:nvPr/>
        </p:nvSpPr>
        <p:spPr>
          <a:xfrm>
            <a:off x="6387782" y="-712980"/>
            <a:ext cx="4852222" cy="7263367"/>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117" name="Google Shape;117;p17"/>
          <p:cNvSpPr/>
          <p:nvPr/>
        </p:nvSpPr>
        <p:spPr>
          <a:xfrm>
            <a:off x="5147003" y="5858203"/>
            <a:ext cx="5264215" cy="2294530"/>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118" name="Google Shape;118;p17"/>
          <p:cNvSpPr/>
          <p:nvPr/>
        </p:nvSpPr>
        <p:spPr>
          <a:xfrm>
            <a:off x="5983945" y="-25764"/>
            <a:ext cx="4462619" cy="807316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CUSTOM_4">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594000" y="672482"/>
            <a:ext cx="8870400" cy="865500"/>
          </a:xfrm>
          <a:prstGeom prst="rect">
            <a:avLst/>
          </a:prstGeom>
        </p:spPr>
        <p:txBody>
          <a:bodyPr spcFirstLastPara="1" wrap="square" lIns="113100" tIns="113100" rIns="113100" bIns="113100"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21" name="Google Shape;121;p18"/>
          <p:cNvSpPr txBox="1">
            <a:spLocks noGrp="1"/>
          </p:cNvSpPr>
          <p:nvPr>
            <p:ph type="subTitle" idx="1"/>
          </p:nvPr>
        </p:nvSpPr>
        <p:spPr>
          <a:xfrm>
            <a:off x="3755455" y="3976432"/>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2pPr>
            <a:lvl3pPr lvl="2"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3pPr>
            <a:lvl4pPr lvl="3"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4pPr>
            <a:lvl5pPr lvl="4"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5pPr>
            <a:lvl6pPr lvl="5"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6pPr>
            <a:lvl7pPr lvl="6"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7pPr>
            <a:lvl8pPr lvl="7"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8pPr>
            <a:lvl9pPr lvl="8" algn="ctr" rtl="0">
              <a:spcBef>
                <a:spcPts val="2000"/>
              </a:spcBef>
              <a:spcAft>
                <a:spcPts val="2000"/>
              </a:spcAft>
              <a:buClr>
                <a:schemeClr val="dk2"/>
              </a:buClr>
              <a:buSzPts val="3100"/>
              <a:buFont typeface="Anton"/>
              <a:buNone/>
              <a:defRPr sz="3100" b="0">
                <a:solidFill>
                  <a:schemeClr val="dk2"/>
                </a:solidFill>
                <a:latin typeface="Anton"/>
                <a:ea typeface="Anton"/>
                <a:cs typeface="Anton"/>
                <a:sym typeface="Anton"/>
              </a:defRPr>
            </a:lvl9pPr>
          </a:lstStyle>
          <a:p>
            <a:endParaRPr/>
          </a:p>
        </p:txBody>
      </p:sp>
      <p:sp>
        <p:nvSpPr>
          <p:cNvPr id="122" name="Google Shape;122;p18"/>
          <p:cNvSpPr txBox="1">
            <a:spLocks noGrp="1"/>
          </p:cNvSpPr>
          <p:nvPr>
            <p:ph type="subTitle" idx="2"/>
          </p:nvPr>
        </p:nvSpPr>
        <p:spPr>
          <a:xfrm>
            <a:off x="3755455" y="4490229"/>
            <a:ext cx="2547600" cy="8655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123" name="Google Shape;123;p18"/>
          <p:cNvSpPr txBox="1">
            <a:spLocks noGrp="1"/>
          </p:cNvSpPr>
          <p:nvPr>
            <p:ph type="subTitle" idx="3"/>
          </p:nvPr>
        </p:nvSpPr>
        <p:spPr>
          <a:xfrm>
            <a:off x="776242" y="3976432"/>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2pPr>
            <a:lvl3pPr lvl="2"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3pPr>
            <a:lvl4pPr lvl="3"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4pPr>
            <a:lvl5pPr lvl="4"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5pPr>
            <a:lvl6pPr lvl="5"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6pPr>
            <a:lvl7pPr lvl="6"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7pPr>
            <a:lvl8pPr lvl="7"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8pPr>
            <a:lvl9pPr lvl="8" algn="ctr" rtl="0">
              <a:spcBef>
                <a:spcPts val="2000"/>
              </a:spcBef>
              <a:spcAft>
                <a:spcPts val="2000"/>
              </a:spcAft>
              <a:buClr>
                <a:schemeClr val="dk2"/>
              </a:buClr>
              <a:buSzPts val="3100"/>
              <a:buFont typeface="Anton"/>
              <a:buNone/>
              <a:defRPr sz="3100" b="0">
                <a:solidFill>
                  <a:schemeClr val="dk2"/>
                </a:solidFill>
                <a:latin typeface="Anton"/>
                <a:ea typeface="Anton"/>
                <a:cs typeface="Anton"/>
                <a:sym typeface="Anton"/>
              </a:defRPr>
            </a:lvl9pPr>
          </a:lstStyle>
          <a:p>
            <a:endParaRPr/>
          </a:p>
        </p:txBody>
      </p:sp>
      <p:sp>
        <p:nvSpPr>
          <p:cNvPr id="124" name="Google Shape;124;p18"/>
          <p:cNvSpPr txBox="1">
            <a:spLocks noGrp="1"/>
          </p:cNvSpPr>
          <p:nvPr>
            <p:ph type="subTitle" idx="4"/>
          </p:nvPr>
        </p:nvSpPr>
        <p:spPr>
          <a:xfrm>
            <a:off x="776353" y="4490229"/>
            <a:ext cx="2547600" cy="8655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125" name="Google Shape;125;p18"/>
          <p:cNvSpPr txBox="1">
            <a:spLocks noGrp="1"/>
          </p:cNvSpPr>
          <p:nvPr>
            <p:ph type="subTitle" idx="5"/>
          </p:nvPr>
        </p:nvSpPr>
        <p:spPr>
          <a:xfrm>
            <a:off x="6734558" y="3976432"/>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2pPr>
            <a:lvl3pPr lvl="2"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3pPr>
            <a:lvl4pPr lvl="3"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4pPr>
            <a:lvl5pPr lvl="4"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5pPr>
            <a:lvl6pPr lvl="5"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6pPr>
            <a:lvl7pPr lvl="6"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7pPr>
            <a:lvl8pPr lvl="7"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8pPr>
            <a:lvl9pPr lvl="8" algn="ctr" rtl="0">
              <a:spcBef>
                <a:spcPts val="2000"/>
              </a:spcBef>
              <a:spcAft>
                <a:spcPts val="2000"/>
              </a:spcAft>
              <a:buClr>
                <a:schemeClr val="dk2"/>
              </a:buClr>
              <a:buSzPts val="3100"/>
              <a:buFont typeface="Anton"/>
              <a:buNone/>
              <a:defRPr sz="3100" b="0">
                <a:solidFill>
                  <a:schemeClr val="dk2"/>
                </a:solidFill>
                <a:latin typeface="Anton"/>
                <a:ea typeface="Anton"/>
                <a:cs typeface="Anton"/>
                <a:sym typeface="Anton"/>
              </a:defRPr>
            </a:lvl9pPr>
          </a:lstStyle>
          <a:p>
            <a:endParaRPr/>
          </a:p>
        </p:txBody>
      </p:sp>
      <p:sp>
        <p:nvSpPr>
          <p:cNvPr id="126" name="Google Shape;126;p18"/>
          <p:cNvSpPr txBox="1">
            <a:spLocks noGrp="1"/>
          </p:cNvSpPr>
          <p:nvPr>
            <p:ph type="subTitle" idx="6"/>
          </p:nvPr>
        </p:nvSpPr>
        <p:spPr>
          <a:xfrm>
            <a:off x="6734558" y="4490229"/>
            <a:ext cx="2547600" cy="8655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127" name="Google Shape;127;p18"/>
          <p:cNvSpPr/>
          <p:nvPr/>
        </p:nvSpPr>
        <p:spPr>
          <a:xfrm>
            <a:off x="8462154" y="-484700"/>
            <a:ext cx="2346960" cy="4842622"/>
          </a:xfrm>
          <a:custGeom>
            <a:avLst/>
            <a:gdLst/>
            <a:ahLst/>
            <a:cxnLst/>
            <a:rect l="l" t="t" r="r" b="b"/>
            <a:pathLst>
              <a:path w="85344" h="128188" extrusionOk="0">
                <a:moveTo>
                  <a:pt x="1043" y="9574"/>
                </a:moveTo>
                <a:cubicBezTo>
                  <a:pt x="-6407" y="15544"/>
                  <a:pt x="30004" y="33453"/>
                  <a:pt x="33606" y="46281"/>
                </a:cubicBezTo>
                <a:cubicBezTo>
                  <a:pt x="37208" y="59109"/>
                  <a:pt x="15696" y="73318"/>
                  <a:pt x="22653" y="86541"/>
                </a:cubicBezTo>
                <a:cubicBezTo>
                  <a:pt x="29610" y="99764"/>
                  <a:pt x="66070" y="138297"/>
                  <a:pt x="75346" y="125617"/>
                </a:cubicBezTo>
                <a:cubicBezTo>
                  <a:pt x="84622" y="112937"/>
                  <a:pt x="90691" y="29803"/>
                  <a:pt x="78307" y="10462"/>
                </a:cubicBezTo>
                <a:cubicBezTo>
                  <a:pt x="65923" y="-8878"/>
                  <a:pt x="8493" y="3604"/>
                  <a:pt x="1043" y="9574"/>
                </a:cubicBezTo>
                <a:close/>
              </a:path>
            </a:pathLst>
          </a:custGeom>
          <a:solidFill>
            <a:srgbClr val="FFFFFF">
              <a:alpha val="41960"/>
            </a:srgbClr>
          </a:solidFill>
          <a:ln>
            <a:noFill/>
          </a:ln>
        </p:spPr>
      </p:sp>
      <p:sp>
        <p:nvSpPr>
          <p:cNvPr id="128" name="Google Shape;128;p18"/>
          <p:cNvSpPr/>
          <p:nvPr/>
        </p:nvSpPr>
        <p:spPr>
          <a:xfrm>
            <a:off x="8722734" y="-327097"/>
            <a:ext cx="2588327" cy="5431762"/>
          </a:xfrm>
          <a:custGeom>
            <a:avLst/>
            <a:gdLst/>
            <a:ahLst/>
            <a:cxnLst/>
            <a:rect l="l" t="t" r="r" b="b"/>
            <a:pathLst>
              <a:path w="94121" h="143783" extrusionOk="0">
                <a:moveTo>
                  <a:pt x="21763" y="4810"/>
                </a:moveTo>
                <a:cubicBezTo>
                  <a:pt x="11797" y="10385"/>
                  <a:pt x="-2413" y="28344"/>
                  <a:pt x="449" y="38853"/>
                </a:cubicBezTo>
                <a:cubicBezTo>
                  <a:pt x="3311" y="49362"/>
                  <a:pt x="33753" y="54345"/>
                  <a:pt x="38933" y="67864"/>
                </a:cubicBezTo>
                <a:cubicBezTo>
                  <a:pt x="44114" y="81383"/>
                  <a:pt x="27536" y="107335"/>
                  <a:pt x="31532" y="119965"/>
                </a:cubicBezTo>
                <a:cubicBezTo>
                  <a:pt x="35528" y="132596"/>
                  <a:pt x="52797" y="144733"/>
                  <a:pt x="62911" y="143647"/>
                </a:cubicBezTo>
                <a:cubicBezTo>
                  <a:pt x="73025" y="142562"/>
                  <a:pt x="88074" y="128648"/>
                  <a:pt x="92218" y="113452"/>
                </a:cubicBezTo>
                <a:cubicBezTo>
                  <a:pt x="96362" y="98256"/>
                  <a:pt x="93106" y="70478"/>
                  <a:pt x="87777" y="52470"/>
                </a:cubicBezTo>
                <a:cubicBezTo>
                  <a:pt x="82449" y="34462"/>
                  <a:pt x="71249" y="13345"/>
                  <a:pt x="60247" y="5402"/>
                </a:cubicBezTo>
                <a:cubicBezTo>
                  <a:pt x="49245" y="-2541"/>
                  <a:pt x="31729" y="-765"/>
                  <a:pt x="21763" y="4810"/>
                </a:cubicBezTo>
                <a:close/>
              </a:path>
            </a:pathLst>
          </a:custGeom>
          <a:noFill/>
          <a:ln w="19050" cap="flat" cmpd="sng">
            <a:solidFill>
              <a:schemeClr val="dk2"/>
            </a:solidFill>
            <a:prstDash val="solid"/>
            <a:round/>
            <a:headEnd type="none" w="med" len="med"/>
            <a:tailEnd type="none" w="med" len="med"/>
          </a:ln>
        </p:spPr>
      </p:sp>
      <p:sp>
        <p:nvSpPr>
          <p:cNvPr id="129" name="Google Shape;129;p18"/>
          <p:cNvSpPr/>
          <p:nvPr/>
        </p:nvSpPr>
        <p:spPr>
          <a:xfrm>
            <a:off x="-894199" y="6241860"/>
            <a:ext cx="5928038" cy="1775996"/>
          </a:xfrm>
          <a:custGeom>
            <a:avLst/>
            <a:gdLst/>
            <a:ahLst/>
            <a:cxnLst/>
            <a:rect l="l" t="t" r="r" b="b"/>
            <a:pathLst>
              <a:path w="215565" h="47012" extrusionOk="0">
                <a:moveTo>
                  <a:pt x="12386" y="5583"/>
                </a:moveTo>
                <a:cubicBezTo>
                  <a:pt x="22500" y="-1127"/>
                  <a:pt x="61083" y="-1572"/>
                  <a:pt x="80177" y="3214"/>
                </a:cubicBezTo>
                <a:cubicBezTo>
                  <a:pt x="99271" y="8000"/>
                  <a:pt x="108990" y="29857"/>
                  <a:pt x="126949" y="34297"/>
                </a:cubicBezTo>
                <a:cubicBezTo>
                  <a:pt x="144908" y="38738"/>
                  <a:pt x="175054" y="28278"/>
                  <a:pt x="187931" y="29857"/>
                </a:cubicBezTo>
                <a:cubicBezTo>
                  <a:pt x="200808" y="31436"/>
                  <a:pt x="232286" y="41501"/>
                  <a:pt x="204213" y="43770"/>
                </a:cubicBezTo>
                <a:cubicBezTo>
                  <a:pt x="176140" y="46040"/>
                  <a:pt x="51462" y="49839"/>
                  <a:pt x="19491" y="43474"/>
                </a:cubicBezTo>
                <a:cubicBezTo>
                  <a:pt x="-12480" y="37110"/>
                  <a:pt x="2272" y="12293"/>
                  <a:pt x="12386" y="5583"/>
                </a:cubicBezTo>
                <a:close/>
              </a:path>
            </a:pathLst>
          </a:custGeom>
          <a:solidFill>
            <a:srgbClr val="FFFFFF">
              <a:alpha val="41960"/>
            </a:srgbClr>
          </a:solidFill>
          <a:ln>
            <a:noFill/>
          </a:ln>
        </p:spPr>
      </p:sp>
      <p:sp>
        <p:nvSpPr>
          <p:cNvPr id="130" name="Google Shape;130;p18"/>
          <p:cNvSpPr/>
          <p:nvPr/>
        </p:nvSpPr>
        <p:spPr>
          <a:xfrm>
            <a:off x="-580018" y="5741567"/>
            <a:ext cx="4454753" cy="2397965"/>
          </a:xfrm>
          <a:custGeom>
            <a:avLst/>
            <a:gdLst/>
            <a:ahLst/>
            <a:cxnLst/>
            <a:rect l="l" t="t" r="r" b="b"/>
            <a:pathLst>
              <a:path w="161991" h="63476" extrusionOk="0">
                <a:moveTo>
                  <a:pt x="11323" y="176"/>
                </a:moveTo>
                <a:cubicBezTo>
                  <a:pt x="17984" y="-2537"/>
                  <a:pt x="35252" y="36440"/>
                  <a:pt x="53063" y="42212"/>
                </a:cubicBezTo>
                <a:cubicBezTo>
                  <a:pt x="70874" y="47985"/>
                  <a:pt x="100773" y="32246"/>
                  <a:pt x="118189" y="34811"/>
                </a:cubicBezTo>
                <a:cubicBezTo>
                  <a:pt x="135605" y="37377"/>
                  <a:pt x="175076" y="53658"/>
                  <a:pt x="157561" y="57605"/>
                </a:cubicBezTo>
                <a:cubicBezTo>
                  <a:pt x="140046" y="61552"/>
                  <a:pt x="37472" y="68065"/>
                  <a:pt x="13099" y="58493"/>
                </a:cubicBezTo>
                <a:cubicBezTo>
                  <a:pt x="-11274" y="48922"/>
                  <a:pt x="4662" y="2890"/>
                  <a:pt x="11323" y="176"/>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CUSTOM_4_1">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19"/>
          <p:cNvSpPr txBox="1">
            <a:spLocks noGrp="1"/>
          </p:cNvSpPr>
          <p:nvPr>
            <p:ph type="title"/>
          </p:nvPr>
        </p:nvSpPr>
        <p:spPr>
          <a:xfrm>
            <a:off x="594000" y="672482"/>
            <a:ext cx="6830400" cy="865500"/>
          </a:xfrm>
          <a:prstGeom prst="rect">
            <a:avLst/>
          </a:prstGeom>
        </p:spPr>
        <p:txBody>
          <a:bodyPr spcFirstLastPara="1" wrap="square" lIns="113100" tIns="113100" rIns="113100" bIns="1131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 name="Google Shape;133;p19"/>
          <p:cNvSpPr txBox="1">
            <a:spLocks noGrp="1"/>
          </p:cNvSpPr>
          <p:nvPr>
            <p:ph type="subTitle" idx="1"/>
          </p:nvPr>
        </p:nvSpPr>
        <p:spPr>
          <a:xfrm>
            <a:off x="3755455" y="3058206"/>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2pPr>
            <a:lvl3pPr lvl="2"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3pPr>
            <a:lvl4pPr lvl="3"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4pPr>
            <a:lvl5pPr lvl="4"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5pPr>
            <a:lvl6pPr lvl="5"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6pPr>
            <a:lvl7pPr lvl="6"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7pPr>
            <a:lvl8pPr lvl="7"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8pPr>
            <a:lvl9pPr lvl="8" algn="ctr" rtl="0">
              <a:spcBef>
                <a:spcPts val="2000"/>
              </a:spcBef>
              <a:spcAft>
                <a:spcPts val="2000"/>
              </a:spcAft>
              <a:buClr>
                <a:schemeClr val="dk2"/>
              </a:buClr>
              <a:buSzPts val="3100"/>
              <a:buFont typeface="Anton"/>
              <a:buNone/>
              <a:defRPr sz="3100" b="0">
                <a:solidFill>
                  <a:schemeClr val="dk2"/>
                </a:solidFill>
                <a:latin typeface="Anton"/>
                <a:ea typeface="Anton"/>
                <a:cs typeface="Anton"/>
                <a:sym typeface="Anton"/>
              </a:defRPr>
            </a:lvl9pPr>
          </a:lstStyle>
          <a:p>
            <a:endParaRPr/>
          </a:p>
        </p:txBody>
      </p:sp>
      <p:sp>
        <p:nvSpPr>
          <p:cNvPr id="134" name="Google Shape;134;p19"/>
          <p:cNvSpPr txBox="1">
            <a:spLocks noGrp="1"/>
          </p:cNvSpPr>
          <p:nvPr>
            <p:ph type="subTitle" idx="2"/>
          </p:nvPr>
        </p:nvSpPr>
        <p:spPr>
          <a:xfrm>
            <a:off x="3755455" y="3572002"/>
            <a:ext cx="2547600" cy="8655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135" name="Google Shape;135;p19"/>
          <p:cNvSpPr txBox="1">
            <a:spLocks noGrp="1"/>
          </p:cNvSpPr>
          <p:nvPr>
            <p:ph type="subTitle" idx="3"/>
          </p:nvPr>
        </p:nvSpPr>
        <p:spPr>
          <a:xfrm>
            <a:off x="776297" y="3058206"/>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2pPr>
            <a:lvl3pPr lvl="2"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3pPr>
            <a:lvl4pPr lvl="3"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4pPr>
            <a:lvl5pPr lvl="4"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5pPr>
            <a:lvl6pPr lvl="5"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6pPr>
            <a:lvl7pPr lvl="6"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7pPr>
            <a:lvl8pPr lvl="7"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8pPr>
            <a:lvl9pPr lvl="8" algn="ctr" rtl="0">
              <a:spcBef>
                <a:spcPts val="2000"/>
              </a:spcBef>
              <a:spcAft>
                <a:spcPts val="2000"/>
              </a:spcAft>
              <a:buClr>
                <a:schemeClr val="dk2"/>
              </a:buClr>
              <a:buSzPts val="3100"/>
              <a:buFont typeface="Anton"/>
              <a:buNone/>
              <a:defRPr sz="3100" b="0">
                <a:solidFill>
                  <a:schemeClr val="dk2"/>
                </a:solidFill>
                <a:latin typeface="Anton"/>
                <a:ea typeface="Anton"/>
                <a:cs typeface="Anton"/>
                <a:sym typeface="Anton"/>
              </a:defRPr>
            </a:lvl9pPr>
          </a:lstStyle>
          <a:p>
            <a:endParaRPr/>
          </a:p>
        </p:txBody>
      </p:sp>
      <p:sp>
        <p:nvSpPr>
          <p:cNvPr id="136" name="Google Shape;136;p19"/>
          <p:cNvSpPr txBox="1">
            <a:spLocks noGrp="1"/>
          </p:cNvSpPr>
          <p:nvPr>
            <p:ph type="subTitle" idx="4"/>
          </p:nvPr>
        </p:nvSpPr>
        <p:spPr>
          <a:xfrm>
            <a:off x="776297" y="3572002"/>
            <a:ext cx="2547600" cy="8655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137" name="Google Shape;137;p19"/>
          <p:cNvSpPr txBox="1">
            <a:spLocks noGrp="1"/>
          </p:cNvSpPr>
          <p:nvPr>
            <p:ph type="subTitle" idx="5"/>
          </p:nvPr>
        </p:nvSpPr>
        <p:spPr>
          <a:xfrm>
            <a:off x="6734558" y="3058206"/>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2pPr>
            <a:lvl3pPr lvl="2"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3pPr>
            <a:lvl4pPr lvl="3"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4pPr>
            <a:lvl5pPr lvl="4"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5pPr>
            <a:lvl6pPr lvl="5"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6pPr>
            <a:lvl7pPr lvl="6"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7pPr>
            <a:lvl8pPr lvl="7"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8pPr>
            <a:lvl9pPr lvl="8" algn="ctr" rtl="0">
              <a:spcBef>
                <a:spcPts val="2000"/>
              </a:spcBef>
              <a:spcAft>
                <a:spcPts val="2000"/>
              </a:spcAft>
              <a:buClr>
                <a:schemeClr val="dk2"/>
              </a:buClr>
              <a:buSzPts val="3100"/>
              <a:buFont typeface="Anton"/>
              <a:buNone/>
              <a:defRPr sz="3100" b="0">
                <a:solidFill>
                  <a:schemeClr val="dk2"/>
                </a:solidFill>
                <a:latin typeface="Anton"/>
                <a:ea typeface="Anton"/>
                <a:cs typeface="Anton"/>
                <a:sym typeface="Anton"/>
              </a:defRPr>
            </a:lvl9pPr>
          </a:lstStyle>
          <a:p>
            <a:endParaRPr/>
          </a:p>
        </p:txBody>
      </p:sp>
      <p:sp>
        <p:nvSpPr>
          <p:cNvPr id="138" name="Google Shape;138;p19"/>
          <p:cNvSpPr txBox="1">
            <a:spLocks noGrp="1"/>
          </p:cNvSpPr>
          <p:nvPr>
            <p:ph type="subTitle" idx="6"/>
          </p:nvPr>
        </p:nvSpPr>
        <p:spPr>
          <a:xfrm>
            <a:off x="6734558" y="3572002"/>
            <a:ext cx="2547600" cy="8655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139" name="Google Shape;139;p19"/>
          <p:cNvSpPr txBox="1">
            <a:spLocks noGrp="1"/>
          </p:cNvSpPr>
          <p:nvPr>
            <p:ph type="subTitle" idx="7"/>
          </p:nvPr>
        </p:nvSpPr>
        <p:spPr>
          <a:xfrm>
            <a:off x="3755455" y="5674657"/>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2pPr>
            <a:lvl3pPr lvl="2"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3pPr>
            <a:lvl4pPr lvl="3"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4pPr>
            <a:lvl5pPr lvl="4"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5pPr>
            <a:lvl6pPr lvl="5"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6pPr>
            <a:lvl7pPr lvl="6"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7pPr>
            <a:lvl8pPr lvl="7"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8pPr>
            <a:lvl9pPr lvl="8" algn="ctr" rtl="0">
              <a:spcBef>
                <a:spcPts val="2000"/>
              </a:spcBef>
              <a:spcAft>
                <a:spcPts val="2000"/>
              </a:spcAft>
              <a:buClr>
                <a:schemeClr val="dk2"/>
              </a:buClr>
              <a:buSzPts val="3100"/>
              <a:buFont typeface="Anton"/>
              <a:buNone/>
              <a:defRPr sz="3100" b="0">
                <a:solidFill>
                  <a:schemeClr val="dk2"/>
                </a:solidFill>
                <a:latin typeface="Anton"/>
                <a:ea typeface="Anton"/>
                <a:cs typeface="Anton"/>
                <a:sym typeface="Anton"/>
              </a:defRPr>
            </a:lvl9pPr>
          </a:lstStyle>
          <a:p>
            <a:endParaRPr/>
          </a:p>
        </p:txBody>
      </p:sp>
      <p:sp>
        <p:nvSpPr>
          <p:cNvPr id="140" name="Google Shape;140;p19"/>
          <p:cNvSpPr txBox="1">
            <a:spLocks noGrp="1"/>
          </p:cNvSpPr>
          <p:nvPr>
            <p:ph type="subTitle" idx="8"/>
          </p:nvPr>
        </p:nvSpPr>
        <p:spPr>
          <a:xfrm>
            <a:off x="3755455" y="6188453"/>
            <a:ext cx="2547600" cy="8655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141" name="Google Shape;141;p19"/>
          <p:cNvSpPr txBox="1">
            <a:spLocks noGrp="1"/>
          </p:cNvSpPr>
          <p:nvPr>
            <p:ph type="subTitle" idx="9"/>
          </p:nvPr>
        </p:nvSpPr>
        <p:spPr>
          <a:xfrm>
            <a:off x="776297" y="5674657"/>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2pPr>
            <a:lvl3pPr lvl="2"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3pPr>
            <a:lvl4pPr lvl="3"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4pPr>
            <a:lvl5pPr lvl="4"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5pPr>
            <a:lvl6pPr lvl="5"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6pPr>
            <a:lvl7pPr lvl="6"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7pPr>
            <a:lvl8pPr lvl="7"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8pPr>
            <a:lvl9pPr lvl="8" algn="ctr" rtl="0">
              <a:spcBef>
                <a:spcPts val="2000"/>
              </a:spcBef>
              <a:spcAft>
                <a:spcPts val="2000"/>
              </a:spcAft>
              <a:buClr>
                <a:schemeClr val="dk2"/>
              </a:buClr>
              <a:buSzPts val="3100"/>
              <a:buFont typeface="Anton"/>
              <a:buNone/>
              <a:defRPr sz="3100" b="0">
                <a:solidFill>
                  <a:schemeClr val="dk2"/>
                </a:solidFill>
                <a:latin typeface="Anton"/>
                <a:ea typeface="Anton"/>
                <a:cs typeface="Anton"/>
                <a:sym typeface="Anton"/>
              </a:defRPr>
            </a:lvl9pPr>
          </a:lstStyle>
          <a:p>
            <a:endParaRPr/>
          </a:p>
        </p:txBody>
      </p:sp>
      <p:sp>
        <p:nvSpPr>
          <p:cNvPr id="142" name="Google Shape;142;p19"/>
          <p:cNvSpPr txBox="1">
            <a:spLocks noGrp="1"/>
          </p:cNvSpPr>
          <p:nvPr>
            <p:ph type="subTitle" idx="13"/>
          </p:nvPr>
        </p:nvSpPr>
        <p:spPr>
          <a:xfrm>
            <a:off x="776297" y="6188453"/>
            <a:ext cx="2547600" cy="8655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143" name="Google Shape;143;p19"/>
          <p:cNvSpPr txBox="1">
            <a:spLocks noGrp="1"/>
          </p:cNvSpPr>
          <p:nvPr>
            <p:ph type="subTitle" idx="14"/>
          </p:nvPr>
        </p:nvSpPr>
        <p:spPr>
          <a:xfrm>
            <a:off x="6734558" y="5674657"/>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2pPr>
            <a:lvl3pPr lvl="2"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3pPr>
            <a:lvl4pPr lvl="3"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4pPr>
            <a:lvl5pPr lvl="4"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5pPr>
            <a:lvl6pPr lvl="5"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6pPr>
            <a:lvl7pPr lvl="6"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7pPr>
            <a:lvl8pPr lvl="7"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8pPr>
            <a:lvl9pPr lvl="8" algn="ctr" rtl="0">
              <a:spcBef>
                <a:spcPts val="2000"/>
              </a:spcBef>
              <a:spcAft>
                <a:spcPts val="2000"/>
              </a:spcAft>
              <a:buClr>
                <a:schemeClr val="dk2"/>
              </a:buClr>
              <a:buSzPts val="3100"/>
              <a:buFont typeface="Anton"/>
              <a:buNone/>
              <a:defRPr sz="3100" b="0">
                <a:solidFill>
                  <a:schemeClr val="dk2"/>
                </a:solidFill>
                <a:latin typeface="Anton"/>
                <a:ea typeface="Anton"/>
                <a:cs typeface="Anton"/>
                <a:sym typeface="Anton"/>
              </a:defRPr>
            </a:lvl9pPr>
          </a:lstStyle>
          <a:p>
            <a:endParaRPr/>
          </a:p>
        </p:txBody>
      </p:sp>
      <p:sp>
        <p:nvSpPr>
          <p:cNvPr id="144" name="Google Shape;144;p19"/>
          <p:cNvSpPr txBox="1">
            <a:spLocks noGrp="1"/>
          </p:cNvSpPr>
          <p:nvPr>
            <p:ph type="subTitle" idx="15"/>
          </p:nvPr>
        </p:nvSpPr>
        <p:spPr>
          <a:xfrm>
            <a:off x="6734558" y="6188453"/>
            <a:ext cx="2547600" cy="8655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145" name="Google Shape;145;p19"/>
          <p:cNvSpPr/>
          <p:nvPr/>
        </p:nvSpPr>
        <p:spPr>
          <a:xfrm>
            <a:off x="7189395" y="-406256"/>
            <a:ext cx="3294252" cy="3708655"/>
          </a:xfrm>
          <a:custGeom>
            <a:avLst/>
            <a:gdLst/>
            <a:ahLst/>
            <a:cxnLst/>
            <a:rect l="l" t="t" r="r" b="b"/>
            <a:pathLst>
              <a:path w="119791" h="98171" extrusionOk="0">
                <a:moveTo>
                  <a:pt x="114524" y="97786"/>
                </a:moveTo>
                <a:cubicBezTo>
                  <a:pt x="110528" y="102769"/>
                  <a:pt x="97404" y="46919"/>
                  <a:pt x="84033" y="37397"/>
                </a:cubicBezTo>
                <a:cubicBezTo>
                  <a:pt x="70662" y="27875"/>
                  <a:pt x="47819" y="45390"/>
                  <a:pt x="34300" y="40653"/>
                </a:cubicBezTo>
                <a:cubicBezTo>
                  <a:pt x="20781" y="35917"/>
                  <a:pt x="-9364" y="14504"/>
                  <a:pt x="2921" y="8978"/>
                </a:cubicBezTo>
                <a:cubicBezTo>
                  <a:pt x="15206" y="3452"/>
                  <a:pt x="89411" y="-7303"/>
                  <a:pt x="108011" y="7498"/>
                </a:cubicBezTo>
                <a:cubicBezTo>
                  <a:pt x="126612" y="22299"/>
                  <a:pt x="118520" y="92803"/>
                  <a:pt x="114524" y="97786"/>
                </a:cubicBezTo>
                <a:close/>
              </a:path>
            </a:pathLst>
          </a:custGeom>
          <a:noFill/>
          <a:ln w="19050" cap="flat" cmpd="sng">
            <a:solidFill>
              <a:schemeClr val="dk2"/>
            </a:solidFill>
            <a:prstDash val="solid"/>
            <a:round/>
            <a:headEnd type="none" w="med" len="med"/>
            <a:tailEnd type="none" w="med" len="med"/>
          </a:ln>
        </p:spPr>
      </p:sp>
      <p:sp>
        <p:nvSpPr>
          <p:cNvPr id="146" name="Google Shape;146;p19"/>
          <p:cNvSpPr/>
          <p:nvPr/>
        </p:nvSpPr>
        <p:spPr>
          <a:xfrm>
            <a:off x="8090714" y="-225826"/>
            <a:ext cx="3078460" cy="1799569"/>
          </a:xfrm>
          <a:custGeom>
            <a:avLst/>
            <a:gdLst/>
            <a:ahLst/>
            <a:cxnLst/>
            <a:rect l="l" t="t" r="r" b="b"/>
            <a:pathLst>
              <a:path w="111944" h="47636" extrusionOk="0">
                <a:moveTo>
                  <a:pt x="105431" y="18411"/>
                </a:moveTo>
                <a:cubicBezTo>
                  <a:pt x="96402" y="25368"/>
                  <a:pt x="61471" y="49988"/>
                  <a:pt x="44153" y="47422"/>
                </a:cubicBezTo>
                <a:cubicBezTo>
                  <a:pt x="26835" y="44857"/>
                  <a:pt x="-7504" y="9975"/>
                  <a:pt x="1525" y="3018"/>
                </a:cubicBezTo>
                <a:cubicBezTo>
                  <a:pt x="10554" y="-3939"/>
                  <a:pt x="81008" y="3117"/>
                  <a:pt x="98326" y="5682"/>
                </a:cubicBezTo>
                <a:cubicBezTo>
                  <a:pt x="115644" y="8248"/>
                  <a:pt x="114460" y="11454"/>
                  <a:pt x="105431" y="18411"/>
                </a:cubicBezTo>
                <a:close/>
              </a:path>
            </a:pathLst>
          </a:custGeom>
          <a:solidFill>
            <a:srgbClr val="FFFFFF">
              <a:alpha val="41960"/>
            </a:srgbClr>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1">
  <p:cSld name="CUSTOM_4_1_1">
    <p:spTree>
      <p:nvGrpSpPr>
        <p:cNvPr id="1" name="Shape 147"/>
        <p:cNvGrpSpPr/>
        <p:nvPr/>
      </p:nvGrpSpPr>
      <p:grpSpPr>
        <a:xfrm>
          <a:off x="0" y="0"/>
          <a:ext cx="0" cy="0"/>
          <a:chOff x="0" y="0"/>
          <a:chExt cx="0" cy="0"/>
        </a:xfrm>
      </p:grpSpPr>
      <p:sp>
        <p:nvSpPr>
          <p:cNvPr id="148" name="Google Shape;148;p20"/>
          <p:cNvSpPr txBox="1">
            <a:spLocks noGrp="1"/>
          </p:cNvSpPr>
          <p:nvPr>
            <p:ph type="title"/>
          </p:nvPr>
        </p:nvSpPr>
        <p:spPr>
          <a:xfrm>
            <a:off x="594000" y="672482"/>
            <a:ext cx="8870400" cy="865500"/>
          </a:xfrm>
          <a:prstGeom prst="rect">
            <a:avLst/>
          </a:prstGeom>
        </p:spPr>
        <p:txBody>
          <a:bodyPr spcFirstLastPara="1" wrap="square" lIns="113100" tIns="113100" rIns="113100" bIns="1131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9" name="Google Shape;149;p20"/>
          <p:cNvSpPr txBox="1">
            <a:spLocks noGrp="1"/>
          </p:cNvSpPr>
          <p:nvPr>
            <p:ph type="subTitle" idx="1"/>
          </p:nvPr>
        </p:nvSpPr>
        <p:spPr>
          <a:xfrm>
            <a:off x="5408535" y="2844799"/>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2pPr>
            <a:lvl3pPr lvl="2"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3pPr>
            <a:lvl4pPr lvl="3"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4pPr>
            <a:lvl5pPr lvl="4"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5pPr>
            <a:lvl6pPr lvl="5"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6pPr>
            <a:lvl7pPr lvl="6"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7pPr>
            <a:lvl8pPr lvl="7"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8pPr>
            <a:lvl9pPr lvl="8" algn="ctr" rtl="0">
              <a:spcBef>
                <a:spcPts val="2000"/>
              </a:spcBef>
              <a:spcAft>
                <a:spcPts val="2000"/>
              </a:spcAft>
              <a:buClr>
                <a:schemeClr val="dk2"/>
              </a:buClr>
              <a:buSzPts val="3100"/>
              <a:buFont typeface="Anton"/>
              <a:buNone/>
              <a:defRPr sz="3100" b="0">
                <a:solidFill>
                  <a:schemeClr val="dk2"/>
                </a:solidFill>
                <a:latin typeface="Anton"/>
                <a:ea typeface="Anton"/>
                <a:cs typeface="Anton"/>
                <a:sym typeface="Anton"/>
              </a:defRPr>
            </a:lvl9pPr>
          </a:lstStyle>
          <a:p>
            <a:endParaRPr/>
          </a:p>
        </p:txBody>
      </p:sp>
      <p:sp>
        <p:nvSpPr>
          <p:cNvPr id="150" name="Google Shape;150;p20"/>
          <p:cNvSpPr txBox="1">
            <a:spLocks noGrp="1"/>
          </p:cNvSpPr>
          <p:nvPr>
            <p:ph type="subTitle" idx="2"/>
          </p:nvPr>
        </p:nvSpPr>
        <p:spPr>
          <a:xfrm>
            <a:off x="5408535" y="3358596"/>
            <a:ext cx="2547600" cy="8655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151" name="Google Shape;151;p20"/>
          <p:cNvSpPr txBox="1">
            <a:spLocks noGrp="1"/>
          </p:cNvSpPr>
          <p:nvPr>
            <p:ph type="subTitle" idx="3"/>
          </p:nvPr>
        </p:nvSpPr>
        <p:spPr>
          <a:xfrm>
            <a:off x="2102265" y="2844799"/>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2pPr>
            <a:lvl3pPr lvl="2"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3pPr>
            <a:lvl4pPr lvl="3"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4pPr>
            <a:lvl5pPr lvl="4"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5pPr>
            <a:lvl6pPr lvl="5"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6pPr>
            <a:lvl7pPr lvl="6"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7pPr>
            <a:lvl8pPr lvl="7"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8pPr>
            <a:lvl9pPr lvl="8" algn="ctr" rtl="0">
              <a:spcBef>
                <a:spcPts val="2000"/>
              </a:spcBef>
              <a:spcAft>
                <a:spcPts val="2000"/>
              </a:spcAft>
              <a:buClr>
                <a:schemeClr val="dk2"/>
              </a:buClr>
              <a:buSzPts val="3100"/>
              <a:buFont typeface="Anton"/>
              <a:buNone/>
              <a:defRPr sz="3100" b="0">
                <a:solidFill>
                  <a:schemeClr val="dk2"/>
                </a:solidFill>
                <a:latin typeface="Anton"/>
                <a:ea typeface="Anton"/>
                <a:cs typeface="Anton"/>
                <a:sym typeface="Anton"/>
              </a:defRPr>
            </a:lvl9pPr>
          </a:lstStyle>
          <a:p>
            <a:endParaRPr/>
          </a:p>
        </p:txBody>
      </p:sp>
      <p:sp>
        <p:nvSpPr>
          <p:cNvPr id="152" name="Google Shape;152;p20"/>
          <p:cNvSpPr txBox="1">
            <a:spLocks noGrp="1"/>
          </p:cNvSpPr>
          <p:nvPr>
            <p:ph type="subTitle" idx="4"/>
          </p:nvPr>
        </p:nvSpPr>
        <p:spPr>
          <a:xfrm>
            <a:off x="2102375" y="3358596"/>
            <a:ext cx="2547600" cy="8655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153" name="Google Shape;153;p20"/>
          <p:cNvSpPr txBox="1">
            <a:spLocks noGrp="1"/>
          </p:cNvSpPr>
          <p:nvPr>
            <p:ph type="subTitle" idx="5"/>
          </p:nvPr>
        </p:nvSpPr>
        <p:spPr>
          <a:xfrm>
            <a:off x="5408535" y="5674657"/>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2pPr>
            <a:lvl3pPr lvl="2"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3pPr>
            <a:lvl4pPr lvl="3"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4pPr>
            <a:lvl5pPr lvl="4"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5pPr>
            <a:lvl6pPr lvl="5"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6pPr>
            <a:lvl7pPr lvl="6"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7pPr>
            <a:lvl8pPr lvl="7"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8pPr>
            <a:lvl9pPr lvl="8" algn="ctr" rtl="0">
              <a:spcBef>
                <a:spcPts val="2000"/>
              </a:spcBef>
              <a:spcAft>
                <a:spcPts val="2000"/>
              </a:spcAft>
              <a:buClr>
                <a:schemeClr val="dk2"/>
              </a:buClr>
              <a:buSzPts val="3100"/>
              <a:buFont typeface="Anton"/>
              <a:buNone/>
              <a:defRPr sz="3100" b="0">
                <a:solidFill>
                  <a:schemeClr val="dk2"/>
                </a:solidFill>
                <a:latin typeface="Anton"/>
                <a:ea typeface="Anton"/>
                <a:cs typeface="Anton"/>
                <a:sym typeface="Anton"/>
              </a:defRPr>
            </a:lvl9pPr>
          </a:lstStyle>
          <a:p>
            <a:endParaRPr/>
          </a:p>
        </p:txBody>
      </p:sp>
      <p:sp>
        <p:nvSpPr>
          <p:cNvPr id="154" name="Google Shape;154;p20"/>
          <p:cNvSpPr txBox="1">
            <a:spLocks noGrp="1"/>
          </p:cNvSpPr>
          <p:nvPr>
            <p:ph type="subTitle" idx="6"/>
          </p:nvPr>
        </p:nvSpPr>
        <p:spPr>
          <a:xfrm>
            <a:off x="5408535" y="6188453"/>
            <a:ext cx="2547600" cy="8655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155" name="Google Shape;155;p20"/>
          <p:cNvSpPr txBox="1">
            <a:spLocks noGrp="1"/>
          </p:cNvSpPr>
          <p:nvPr>
            <p:ph type="subTitle" idx="7"/>
          </p:nvPr>
        </p:nvSpPr>
        <p:spPr>
          <a:xfrm>
            <a:off x="2102265" y="5674657"/>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2pPr>
            <a:lvl3pPr lvl="2"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3pPr>
            <a:lvl4pPr lvl="3"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4pPr>
            <a:lvl5pPr lvl="4"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5pPr>
            <a:lvl6pPr lvl="5"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6pPr>
            <a:lvl7pPr lvl="6"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7pPr>
            <a:lvl8pPr lvl="7"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8pPr>
            <a:lvl9pPr lvl="8" algn="ctr" rtl="0">
              <a:spcBef>
                <a:spcPts val="2000"/>
              </a:spcBef>
              <a:spcAft>
                <a:spcPts val="2000"/>
              </a:spcAft>
              <a:buClr>
                <a:schemeClr val="dk2"/>
              </a:buClr>
              <a:buSzPts val="3100"/>
              <a:buFont typeface="Anton"/>
              <a:buNone/>
              <a:defRPr sz="3100" b="0">
                <a:solidFill>
                  <a:schemeClr val="dk2"/>
                </a:solidFill>
                <a:latin typeface="Anton"/>
                <a:ea typeface="Anton"/>
                <a:cs typeface="Anton"/>
                <a:sym typeface="Anton"/>
              </a:defRPr>
            </a:lvl9pPr>
          </a:lstStyle>
          <a:p>
            <a:endParaRPr/>
          </a:p>
        </p:txBody>
      </p:sp>
      <p:sp>
        <p:nvSpPr>
          <p:cNvPr id="156" name="Google Shape;156;p20"/>
          <p:cNvSpPr txBox="1">
            <a:spLocks noGrp="1"/>
          </p:cNvSpPr>
          <p:nvPr>
            <p:ph type="subTitle" idx="8"/>
          </p:nvPr>
        </p:nvSpPr>
        <p:spPr>
          <a:xfrm>
            <a:off x="2102375" y="6188453"/>
            <a:ext cx="2547600" cy="8655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157" name="Google Shape;157;p20"/>
          <p:cNvSpPr/>
          <p:nvPr/>
        </p:nvSpPr>
        <p:spPr>
          <a:xfrm>
            <a:off x="7648859" y="-711628"/>
            <a:ext cx="3604288" cy="7676124"/>
          </a:xfrm>
          <a:custGeom>
            <a:avLst/>
            <a:gdLst/>
            <a:ahLst/>
            <a:cxnLst/>
            <a:rect l="l" t="t" r="r" b="b"/>
            <a:pathLst>
              <a:path w="131065" h="203193" extrusionOk="0">
                <a:moveTo>
                  <a:pt x="117788" y="198526"/>
                </a:moveTo>
                <a:cubicBezTo>
                  <a:pt x="107230" y="219692"/>
                  <a:pt x="64157" y="161819"/>
                  <a:pt x="57102" y="143169"/>
                </a:cubicBezTo>
                <a:cubicBezTo>
                  <a:pt x="50047" y="124519"/>
                  <a:pt x="84880" y="107646"/>
                  <a:pt x="75456" y="86628"/>
                </a:cubicBezTo>
                <a:cubicBezTo>
                  <a:pt x="66033" y="65610"/>
                  <a:pt x="-6938" y="28804"/>
                  <a:pt x="561" y="17061"/>
                </a:cubicBezTo>
                <a:cubicBezTo>
                  <a:pt x="8060" y="5319"/>
                  <a:pt x="100914" y="-14071"/>
                  <a:pt x="120452" y="16173"/>
                </a:cubicBezTo>
                <a:cubicBezTo>
                  <a:pt x="139990" y="46417"/>
                  <a:pt x="128346" y="177360"/>
                  <a:pt x="117788" y="198526"/>
                </a:cubicBezTo>
                <a:close/>
              </a:path>
            </a:pathLst>
          </a:custGeom>
          <a:solidFill>
            <a:srgbClr val="FFFFFF">
              <a:alpha val="41960"/>
            </a:srgbClr>
          </a:solidFill>
          <a:ln>
            <a:noFill/>
          </a:ln>
        </p:spPr>
      </p:sp>
      <p:sp>
        <p:nvSpPr>
          <p:cNvPr id="158" name="Google Shape;158;p20"/>
          <p:cNvSpPr/>
          <p:nvPr/>
        </p:nvSpPr>
        <p:spPr>
          <a:xfrm>
            <a:off x="8224878" y="-542478"/>
            <a:ext cx="3408598" cy="5438449"/>
          </a:xfrm>
          <a:custGeom>
            <a:avLst/>
            <a:gdLst/>
            <a:ahLst/>
            <a:cxnLst/>
            <a:rect l="l" t="t" r="r" b="b"/>
            <a:pathLst>
              <a:path w="123949" h="143960" extrusionOk="0">
                <a:moveTo>
                  <a:pt x="121413" y="142244"/>
                </a:moveTo>
                <a:cubicBezTo>
                  <a:pt x="110855" y="154036"/>
                  <a:pt x="40054" y="99665"/>
                  <a:pt x="23723" y="80670"/>
                </a:cubicBezTo>
                <a:cubicBezTo>
                  <a:pt x="7392" y="61675"/>
                  <a:pt x="26979" y="39769"/>
                  <a:pt x="23427" y="28273"/>
                </a:cubicBezTo>
                <a:cubicBezTo>
                  <a:pt x="19875" y="16777"/>
                  <a:pt x="-8199" y="14755"/>
                  <a:pt x="2409" y="11696"/>
                </a:cubicBezTo>
                <a:cubicBezTo>
                  <a:pt x="13017" y="8637"/>
                  <a:pt x="67239" y="-11838"/>
                  <a:pt x="87073" y="9920"/>
                </a:cubicBezTo>
                <a:cubicBezTo>
                  <a:pt x="106907" y="31678"/>
                  <a:pt x="131971" y="130452"/>
                  <a:pt x="121413" y="142244"/>
                </a:cubicBezTo>
                <a:close/>
              </a:path>
            </a:pathLst>
          </a:custGeom>
          <a:noFill/>
          <a:ln w="19050" cap="flat" cmpd="sng">
            <a:solidFill>
              <a:schemeClr val="dk2"/>
            </a:solidFill>
            <a:prstDash val="solid"/>
            <a:round/>
            <a:headEnd type="none" w="med" len="med"/>
            <a:tailEnd type="none" w="med" len="med"/>
          </a:ln>
        </p:spPr>
      </p:sp>
      <p:sp>
        <p:nvSpPr>
          <p:cNvPr id="159" name="Google Shape;159;p20"/>
          <p:cNvSpPr/>
          <p:nvPr/>
        </p:nvSpPr>
        <p:spPr>
          <a:xfrm rot="-688189">
            <a:off x="-1145676" y="2914053"/>
            <a:ext cx="2326679" cy="5680497"/>
          </a:xfrm>
          <a:custGeom>
            <a:avLst/>
            <a:gdLst/>
            <a:ahLst/>
            <a:cxnLst/>
            <a:rect l="l" t="t" r="r" b="b"/>
            <a:pathLst>
              <a:path w="83816" h="151126" extrusionOk="0">
                <a:moveTo>
                  <a:pt x="20469" y="130"/>
                </a:moveTo>
                <a:cubicBezTo>
                  <a:pt x="34284" y="1166"/>
                  <a:pt x="76665" y="28055"/>
                  <a:pt x="82931" y="46310"/>
                </a:cubicBezTo>
                <a:cubicBezTo>
                  <a:pt x="89197" y="64565"/>
                  <a:pt x="58904" y="93773"/>
                  <a:pt x="58065" y="109660"/>
                </a:cubicBezTo>
                <a:cubicBezTo>
                  <a:pt x="57226" y="125547"/>
                  <a:pt x="84510" y="136155"/>
                  <a:pt x="77899" y="141631"/>
                </a:cubicBezTo>
                <a:cubicBezTo>
                  <a:pt x="71288" y="147108"/>
                  <a:pt x="31373" y="159442"/>
                  <a:pt x="18397" y="142519"/>
                </a:cubicBezTo>
                <a:cubicBezTo>
                  <a:pt x="5421" y="125596"/>
                  <a:pt x="-302" y="63825"/>
                  <a:pt x="43" y="40093"/>
                </a:cubicBezTo>
                <a:cubicBezTo>
                  <a:pt x="388" y="16362"/>
                  <a:pt x="6654" y="-906"/>
                  <a:pt x="20469" y="130"/>
                </a:cubicBezTo>
                <a:close/>
              </a:path>
            </a:pathLst>
          </a:custGeom>
          <a:solidFill>
            <a:srgbClr val="FFFFFF">
              <a:alpha val="41960"/>
            </a:srgbClr>
          </a:solidFill>
          <a:ln>
            <a:noFill/>
          </a:ln>
        </p:spPr>
      </p:sp>
      <p:sp>
        <p:nvSpPr>
          <p:cNvPr id="160" name="Google Shape;160;p20"/>
          <p:cNvSpPr/>
          <p:nvPr/>
        </p:nvSpPr>
        <p:spPr>
          <a:xfrm rot="-688189">
            <a:off x="-1575282" y="3988355"/>
            <a:ext cx="2590393" cy="4484828"/>
          </a:xfrm>
          <a:custGeom>
            <a:avLst/>
            <a:gdLst/>
            <a:ahLst/>
            <a:cxnLst/>
            <a:rect l="l" t="t" r="r" b="b"/>
            <a:pathLst>
              <a:path w="93316" h="119316" extrusionOk="0">
                <a:moveTo>
                  <a:pt x="7281" y="563"/>
                </a:moveTo>
                <a:cubicBezTo>
                  <a:pt x="21046" y="-5752"/>
                  <a:pt x="84841" y="45954"/>
                  <a:pt x="92242" y="65097"/>
                </a:cubicBezTo>
                <a:cubicBezTo>
                  <a:pt x="99643" y="84240"/>
                  <a:pt x="65451" y="109107"/>
                  <a:pt x="51686" y="115422"/>
                </a:cubicBezTo>
                <a:cubicBezTo>
                  <a:pt x="37921" y="121737"/>
                  <a:pt x="17051" y="122132"/>
                  <a:pt x="9650" y="102989"/>
                </a:cubicBezTo>
                <a:cubicBezTo>
                  <a:pt x="2249" y="83846"/>
                  <a:pt x="-6484" y="6878"/>
                  <a:pt x="7281" y="563"/>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2617890" y="3709457"/>
            <a:ext cx="4822500" cy="1242600"/>
          </a:xfrm>
          <a:prstGeom prst="rect">
            <a:avLst/>
          </a:prstGeom>
        </p:spPr>
        <p:txBody>
          <a:bodyPr spcFirstLastPara="1" wrap="square" lIns="113100" tIns="113100" rIns="113100" bIns="113100" anchor="ctr" anchorCtr="0">
            <a:noAutofit/>
          </a:bodyPr>
          <a:lstStyle>
            <a:lvl1pPr lvl="0" algn="ctr" rtl="0">
              <a:spcBef>
                <a:spcPts val="0"/>
              </a:spcBef>
              <a:spcAft>
                <a:spcPts val="0"/>
              </a:spcAft>
              <a:buSzPts val="4500"/>
              <a:buNone/>
              <a:defRPr sz="8900"/>
            </a:lvl1pPr>
            <a:lvl2pPr lvl="1" algn="ctr" rtl="0">
              <a:spcBef>
                <a:spcPts val="0"/>
              </a:spcBef>
              <a:spcAft>
                <a:spcPts val="0"/>
              </a:spcAft>
              <a:buSzPts val="4500"/>
              <a:buNone/>
              <a:defRPr sz="4500"/>
            </a:lvl2pPr>
            <a:lvl3pPr lvl="2" algn="ctr" rtl="0">
              <a:spcBef>
                <a:spcPts val="0"/>
              </a:spcBef>
              <a:spcAft>
                <a:spcPts val="0"/>
              </a:spcAft>
              <a:buSzPts val="4500"/>
              <a:buNone/>
              <a:defRPr sz="4500"/>
            </a:lvl3pPr>
            <a:lvl4pPr lvl="3" algn="ctr" rtl="0">
              <a:spcBef>
                <a:spcPts val="0"/>
              </a:spcBef>
              <a:spcAft>
                <a:spcPts val="0"/>
              </a:spcAft>
              <a:buSzPts val="4500"/>
              <a:buNone/>
              <a:defRPr sz="4500"/>
            </a:lvl4pPr>
            <a:lvl5pPr lvl="4" algn="ctr" rtl="0">
              <a:spcBef>
                <a:spcPts val="0"/>
              </a:spcBef>
              <a:spcAft>
                <a:spcPts val="0"/>
              </a:spcAft>
              <a:buSzPts val="4500"/>
              <a:buNone/>
              <a:defRPr sz="4500"/>
            </a:lvl5pPr>
            <a:lvl6pPr lvl="5" algn="ctr" rtl="0">
              <a:spcBef>
                <a:spcPts val="0"/>
              </a:spcBef>
              <a:spcAft>
                <a:spcPts val="0"/>
              </a:spcAft>
              <a:buSzPts val="4500"/>
              <a:buNone/>
              <a:defRPr sz="4500"/>
            </a:lvl6pPr>
            <a:lvl7pPr lvl="6" algn="ctr" rtl="0">
              <a:spcBef>
                <a:spcPts val="0"/>
              </a:spcBef>
              <a:spcAft>
                <a:spcPts val="0"/>
              </a:spcAft>
              <a:buSzPts val="4500"/>
              <a:buNone/>
              <a:defRPr sz="4500"/>
            </a:lvl7pPr>
            <a:lvl8pPr lvl="7" algn="ctr" rtl="0">
              <a:spcBef>
                <a:spcPts val="0"/>
              </a:spcBef>
              <a:spcAft>
                <a:spcPts val="0"/>
              </a:spcAft>
              <a:buSzPts val="4500"/>
              <a:buNone/>
              <a:defRPr sz="4500"/>
            </a:lvl8pPr>
            <a:lvl9pPr lvl="8" algn="ctr" rtl="0">
              <a:spcBef>
                <a:spcPts val="0"/>
              </a:spcBef>
              <a:spcAft>
                <a:spcPts val="0"/>
              </a:spcAft>
              <a:buSzPts val="4500"/>
              <a:buNone/>
              <a:defRPr sz="4500"/>
            </a:lvl9pPr>
          </a:lstStyle>
          <a:p>
            <a:endParaRPr/>
          </a:p>
        </p:txBody>
      </p:sp>
      <p:sp>
        <p:nvSpPr>
          <p:cNvPr id="17" name="Google Shape;17;p3"/>
          <p:cNvSpPr txBox="1">
            <a:spLocks noGrp="1"/>
          </p:cNvSpPr>
          <p:nvPr>
            <p:ph type="title" idx="2" hasCustomPrompt="1"/>
          </p:nvPr>
        </p:nvSpPr>
        <p:spPr>
          <a:xfrm>
            <a:off x="3416160" y="1974456"/>
            <a:ext cx="3226200" cy="1478400"/>
          </a:xfrm>
          <a:prstGeom prst="rect">
            <a:avLst/>
          </a:prstGeom>
        </p:spPr>
        <p:txBody>
          <a:bodyPr spcFirstLastPara="1" wrap="square" lIns="113100" tIns="113100" rIns="113100" bIns="113100" anchor="ctr" anchorCtr="0">
            <a:noAutofit/>
          </a:bodyPr>
          <a:lstStyle>
            <a:lvl1pPr lvl="0" algn="ctr" rtl="0">
              <a:spcBef>
                <a:spcPts val="0"/>
              </a:spcBef>
              <a:spcAft>
                <a:spcPts val="0"/>
              </a:spcAft>
              <a:buSzPts val="7400"/>
              <a:buNone/>
              <a:defRPr sz="8900"/>
            </a:lvl1pPr>
            <a:lvl2pPr lvl="1" algn="ctr" rtl="0">
              <a:spcBef>
                <a:spcPts val="0"/>
              </a:spcBef>
              <a:spcAft>
                <a:spcPts val="0"/>
              </a:spcAft>
              <a:buSzPts val="7400"/>
              <a:buNone/>
              <a:defRPr sz="7400" b="1"/>
            </a:lvl2pPr>
            <a:lvl3pPr lvl="2" algn="ctr" rtl="0">
              <a:spcBef>
                <a:spcPts val="0"/>
              </a:spcBef>
              <a:spcAft>
                <a:spcPts val="0"/>
              </a:spcAft>
              <a:buSzPts val="7400"/>
              <a:buNone/>
              <a:defRPr sz="7400" b="1"/>
            </a:lvl3pPr>
            <a:lvl4pPr lvl="3" algn="ctr" rtl="0">
              <a:spcBef>
                <a:spcPts val="0"/>
              </a:spcBef>
              <a:spcAft>
                <a:spcPts val="0"/>
              </a:spcAft>
              <a:buSzPts val="7400"/>
              <a:buNone/>
              <a:defRPr sz="7400" b="1"/>
            </a:lvl4pPr>
            <a:lvl5pPr lvl="4" algn="ctr" rtl="0">
              <a:spcBef>
                <a:spcPts val="0"/>
              </a:spcBef>
              <a:spcAft>
                <a:spcPts val="0"/>
              </a:spcAft>
              <a:buSzPts val="7400"/>
              <a:buNone/>
              <a:defRPr sz="7400" b="1"/>
            </a:lvl5pPr>
            <a:lvl6pPr lvl="5" algn="ctr" rtl="0">
              <a:spcBef>
                <a:spcPts val="0"/>
              </a:spcBef>
              <a:spcAft>
                <a:spcPts val="0"/>
              </a:spcAft>
              <a:buSzPts val="7400"/>
              <a:buNone/>
              <a:defRPr sz="7400" b="1"/>
            </a:lvl6pPr>
            <a:lvl7pPr lvl="6" algn="ctr" rtl="0">
              <a:spcBef>
                <a:spcPts val="0"/>
              </a:spcBef>
              <a:spcAft>
                <a:spcPts val="0"/>
              </a:spcAft>
              <a:buSzPts val="7400"/>
              <a:buNone/>
              <a:defRPr sz="7400" b="1"/>
            </a:lvl7pPr>
            <a:lvl8pPr lvl="7" algn="ctr" rtl="0">
              <a:spcBef>
                <a:spcPts val="0"/>
              </a:spcBef>
              <a:spcAft>
                <a:spcPts val="0"/>
              </a:spcAft>
              <a:buSzPts val="7400"/>
              <a:buNone/>
              <a:defRPr sz="7400" b="1"/>
            </a:lvl8pPr>
            <a:lvl9pPr lvl="8" algn="ctr" rtl="0">
              <a:spcBef>
                <a:spcPts val="0"/>
              </a:spcBef>
              <a:spcAft>
                <a:spcPts val="0"/>
              </a:spcAft>
              <a:buSzPts val="7400"/>
              <a:buNone/>
              <a:defRPr sz="7400" b="1"/>
            </a:lvl9pPr>
          </a:lstStyle>
          <a:p>
            <a:r>
              <a:t>xx%</a:t>
            </a:r>
          </a:p>
        </p:txBody>
      </p:sp>
      <p:sp>
        <p:nvSpPr>
          <p:cNvPr id="18" name="Google Shape;18;p3"/>
          <p:cNvSpPr txBox="1">
            <a:spLocks noGrp="1"/>
          </p:cNvSpPr>
          <p:nvPr>
            <p:ph type="subTitle" idx="1"/>
          </p:nvPr>
        </p:nvSpPr>
        <p:spPr>
          <a:xfrm>
            <a:off x="2325428" y="5058520"/>
            <a:ext cx="5407800" cy="7395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SzPts val="1700"/>
              <a:buNone/>
              <a:defRPr/>
            </a:lvl1pPr>
            <a:lvl2pPr lvl="1" algn="ctr" rtl="0">
              <a:spcBef>
                <a:spcPts val="0"/>
              </a:spcBef>
              <a:spcAft>
                <a:spcPts val="0"/>
              </a:spcAft>
              <a:buSzPts val="1700"/>
              <a:buNone/>
              <a:defRPr/>
            </a:lvl2pPr>
            <a:lvl3pPr lvl="2" algn="ctr" rtl="0">
              <a:spcBef>
                <a:spcPts val="2000"/>
              </a:spcBef>
              <a:spcAft>
                <a:spcPts val="0"/>
              </a:spcAft>
              <a:buSzPts val="1700"/>
              <a:buNone/>
              <a:defRPr/>
            </a:lvl3pPr>
            <a:lvl4pPr lvl="3" algn="ctr" rtl="0">
              <a:spcBef>
                <a:spcPts val="2000"/>
              </a:spcBef>
              <a:spcAft>
                <a:spcPts val="0"/>
              </a:spcAft>
              <a:buSzPts val="1700"/>
              <a:buNone/>
              <a:defRPr/>
            </a:lvl4pPr>
            <a:lvl5pPr lvl="4" algn="ctr" rtl="0">
              <a:spcBef>
                <a:spcPts val="2000"/>
              </a:spcBef>
              <a:spcAft>
                <a:spcPts val="0"/>
              </a:spcAft>
              <a:buSzPts val="1700"/>
              <a:buNone/>
              <a:defRPr/>
            </a:lvl5pPr>
            <a:lvl6pPr lvl="5" algn="ctr" rtl="0">
              <a:spcBef>
                <a:spcPts val="2000"/>
              </a:spcBef>
              <a:spcAft>
                <a:spcPts val="0"/>
              </a:spcAft>
              <a:buSzPts val="1700"/>
              <a:buNone/>
              <a:defRPr/>
            </a:lvl6pPr>
            <a:lvl7pPr lvl="6" algn="ctr" rtl="0">
              <a:spcBef>
                <a:spcPts val="2000"/>
              </a:spcBef>
              <a:spcAft>
                <a:spcPts val="0"/>
              </a:spcAft>
              <a:buSzPts val="1700"/>
              <a:buNone/>
              <a:defRPr/>
            </a:lvl7pPr>
            <a:lvl8pPr lvl="7" algn="ctr" rtl="0">
              <a:spcBef>
                <a:spcPts val="2000"/>
              </a:spcBef>
              <a:spcAft>
                <a:spcPts val="0"/>
              </a:spcAft>
              <a:buSzPts val="1700"/>
              <a:buNone/>
              <a:defRPr/>
            </a:lvl8pPr>
            <a:lvl9pPr lvl="8" algn="ctr" rtl="0">
              <a:spcBef>
                <a:spcPts val="2000"/>
              </a:spcBef>
              <a:spcAft>
                <a:spcPts val="2000"/>
              </a:spcAft>
              <a:buSzPts val="1700"/>
              <a:buNone/>
              <a:defRPr/>
            </a:lvl9pPr>
          </a:lstStyle>
          <a:p>
            <a:endParaRPr/>
          </a:p>
        </p:txBody>
      </p:sp>
      <p:sp>
        <p:nvSpPr>
          <p:cNvPr id="19" name="Google Shape;19;p3"/>
          <p:cNvSpPr/>
          <p:nvPr/>
        </p:nvSpPr>
        <p:spPr>
          <a:xfrm rot="10800000">
            <a:off x="6010830" y="4185619"/>
            <a:ext cx="5004065" cy="3957231"/>
          </a:xfrm>
          <a:custGeom>
            <a:avLst/>
            <a:gdLst/>
            <a:ahLst/>
            <a:cxnLst/>
            <a:rect l="l" t="t" r="r" b="b"/>
            <a:pathLst>
              <a:path w="181966" h="104751" extrusionOk="0">
                <a:moveTo>
                  <a:pt x="181443" y="3366"/>
                </a:moveTo>
                <a:cubicBezTo>
                  <a:pt x="188893" y="8843"/>
                  <a:pt x="110939" y="21522"/>
                  <a:pt x="90562" y="36521"/>
                </a:cubicBezTo>
                <a:cubicBezTo>
                  <a:pt x="70185" y="51520"/>
                  <a:pt x="72603" y="83293"/>
                  <a:pt x="59183" y="93358"/>
                </a:cubicBezTo>
                <a:cubicBezTo>
                  <a:pt x="45763" y="103423"/>
                  <a:pt x="19416" y="111120"/>
                  <a:pt x="10042" y="96911"/>
                </a:cubicBezTo>
                <a:cubicBezTo>
                  <a:pt x="668" y="82702"/>
                  <a:pt x="-3033" y="23644"/>
                  <a:pt x="2937" y="8102"/>
                </a:cubicBezTo>
                <a:cubicBezTo>
                  <a:pt x="8907" y="-7439"/>
                  <a:pt x="16111" y="4451"/>
                  <a:pt x="45862" y="3662"/>
                </a:cubicBezTo>
                <a:cubicBezTo>
                  <a:pt x="75613" y="2873"/>
                  <a:pt x="173993" y="-2110"/>
                  <a:pt x="181443" y="3366"/>
                </a:cubicBezTo>
                <a:close/>
              </a:path>
            </a:pathLst>
          </a:custGeom>
          <a:solidFill>
            <a:srgbClr val="FFFFFF">
              <a:alpha val="41960"/>
            </a:srgbClr>
          </a:solidFill>
          <a:ln>
            <a:noFill/>
          </a:ln>
        </p:spPr>
      </p:sp>
      <p:sp>
        <p:nvSpPr>
          <p:cNvPr id="20" name="Google Shape;20;p3"/>
          <p:cNvSpPr/>
          <p:nvPr/>
        </p:nvSpPr>
        <p:spPr>
          <a:xfrm rot="10800000">
            <a:off x="6785451" y="4870091"/>
            <a:ext cx="4853943" cy="3332618"/>
          </a:xfrm>
          <a:custGeom>
            <a:avLst/>
            <a:gdLst/>
            <a:ahLst/>
            <a:cxnLst/>
            <a:rect l="l" t="t" r="r" b="b"/>
            <a:pathLst>
              <a:path w="176507" h="88217" extrusionOk="0">
                <a:moveTo>
                  <a:pt x="175733" y="3767"/>
                </a:moveTo>
                <a:cubicBezTo>
                  <a:pt x="180963" y="11809"/>
                  <a:pt x="157528" y="46592"/>
                  <a:pt x="141098" y="52315"/>
                </a:cubicBezTo>
                <a:cubicBezTo>
                  <a:pt x="124668" y="58038"/>
                  <a:pt x="96989" y="32185"/>
                  <a:pt x="77155" y="38106"/>
                </a:cubicBezTo>
                <a:cubicBezTo>
                  <a:pt x="57321" y="44027"/>
                  <a:pt x="34083" y="92526"/>
                  <a:pt x="22094" y="87839"/>
                </a:cubicBezTo>
                <a:cubicBezTo>
                  <a:pt x="10105" y="83152"/>
                  <a:pt x="-9384" y="23946"/>
                  <a:pt x="5220" y="9983"/>
                </a:cubicBezTo>
                <a:cubicBezTo>
                  <a:pt x="19824" y="-3980"/>
                  <a:pt x="81300" y="5099"/>
                  <a:pt x="109719" y="4063"/>
                </a:cubicBezTo>
                <a:cubicBezTo>
                  <a:pt x="138138" y="3027"/>
                  <a:pt x="170503" y="-4275"/>
                  <a:pt x="175733" y="3767"/>
                </a:cubicBezTo>
                <a:close/>
              </a:path>
            </a:pathLst>
          </a:custGeom>
          <a:noFill/>
          <a:ln w="19050" cap="flat" cmpd="sng">
            <a:solidFill>
              <a:schemeClr val="dk2"/>
            </a:solidFill>
            <a:prstDash val="solid"/>
            <a:round/>
            <a:headEnd type="none" w="med" len="med"/>
            <a:tailEnd type="none" w="med" len="med"/>
          </a:ln>
        </p:spPr>
      </p:sp>
      <p:sp>
        <p:nvSpPr>
          <p:cNvPr id="21" name="Google Shape;21;p3"/>
          <p:cNvSpPr/>
          <p:nvPr/>
        </p:nvSpPr>
        <p:spPr>
          <a:xfrm>
            <a:off x="-829739" y="-250183"/>
            <a:ext cx="5004065" cy="3957231"/>
          </a:xfrm>
          <a:custGeom>
            <a:avLst/>
            <a:gdLst/>
            <a:ahLst/>
            <a:cxnLst/>
            <a:rect l="l" t="t" r="r" b="b"/>
            <a:pathLst>
              <a:path w="181966" h="104751" extrusionOk="0">
                <a:moveTo>
                  <a:pt x="181443" y="3366"/>
                </a:moveTo>
                <a:cubicBezTo>
                  <a:pt x="188893" y="8843"/>
                  <a:pt x="110939" y="21522"/>
                  <a:pt x="90562" y="36521"/>
                </a:cubicBezTo>
                <a:cubicBezTo>
                  <a:pt x="70185" y="51520"/>
                  <a:pt x="72603" y="83293"/>
                  <a:pt x="59183" y="93358"/>
                </a:cubicBezTo>
                <a:cubicBezTo>
                  <a:pt x="45763" y="103423"/>
                  <a:pt x="19416" y="111120"/>
                  <a:pt x="10042" y="96911"/>
                </a:cubicBezTo>
                <a:cubicBezTo>
                  <a:pt x="668" y="82702"/>
                  <a:pt x="-3033" y="23644"/>
                  <a:pt x="2937" y="8102"/>
                </a:cubicBezTo>
                <a:cubicBezTo>
                  <a:pt x="8907" y="-7439"/>
                  <a:pt x="16111" y="4451"/>
                  <a:pt x="45862" y="3662"/>
                </a:cubicBezTo>
                <a:cubicBezTo>
                  <a:pt x="75613" y="2873"/>
                  <a:pt x="173993" y="-2110"/>
                  <a:pt x="181443" y="3366"/>
                </a:cubicBezTo>
                <a:close/>
              </a:path>
            </a:pathLst>
          </a:custGeom>
          <a:solidFill>
            <a:srgbClr val="FFFFFF">
              <a:alpha val="41960"/>
            </a:srgbClr>
          </a:solidFill>
          <a:ln>
            <a:noFill/>
          </a:ln>
        </p:spPr>
      </p:sp>
      <p:sp>
        <p:nvSpPr>
          <p:cNvPr id="22" name="Google Shape;22;p3"/>
          <p:cNvSpPr/>
          <p:nvPr/>
        </p:nvSpPr>
        <p:spPr>
          <a:xfrm>
            <a:off x="-1454238" y="-310041"/>
            <a:ext cx="4853943" cy="3332618"/>
          </a:xfrm>
          <a:custGeom>
            <a:avLst/>
            <a:gdLst/>
            <a:ahLst/>
            <a:cxnLst/>
            <a:rect l="l" t="t" r="r" b="b"/>
            <a:pathLst>
              <a:path w="176507" h="88217" extrusionOk="0">
                <a:moveTo>
                  <a:pt x="175733" y="3767"/>
                </a:moveTo>
                <a:cubicBezTo>
                  <a:pt x="180963" y="11809"/>
                  <a:pt x="157528" y="46592"/>
                  <a:pt x="141098" y="52315"/>
                </a:cubicBezTo>
                <a:cubicBezTo>
                  <a:pt x="124668" y="58038"/>
                  <a:pt x="96989" y="32185"/>
                  <a:pt x="77155" y="38106"/>
                </a:cubicBezTo>
                <a:cubicBezTo>
                  <a:pt x="57321" y="44027"/>
                  <a:pt x="34083" y="92526"/>
                  <a:pt x="22094" y="87839"/>
                </a:cubicBezTo>
                <a:cubicBezTo>
                  <a:pt x="10105" y="83152"/>
                  <a:pt x="-9384" y="23946"/>
                  <a:pt x="5220" y="9983"/>
                </a:cubicBezTo>
                <a:cubicBezTo>
                  <a:pt x="19824" y="-3980"/>
                  <a:pt x="81300" y="5099"/>
                  <a:pt x="109719" y="4063"/>
                </a:cubicBezTo>
                <a:cubicBezTo>
                  <a:pt x="138138" y="3027"/>
                  <a:pt x="170503" y="-4275"/>
                  <a:pt x="175733" y="3767"/>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2">
  <p:cSld name="CUSTOM_4_2">
    <p:bg>
      <p:bgPr>
        <a:blipFill>
          <a:blip r:embed="rId2">
            <a:alphaModFix/>
          </a:blip>
          <a:stretch>
            <a:fillRect/>
          </a:stretch>
        </a:blipFill>
        <a:effectLst/>
      </p:bgPr>
    </p:bg>
    <p:spTree>
      <p:nvGrpSpPr>
        <p:cNvPr id="1" name="Shape 161"/>
        <p:cNvGrpSpPr/>
        <p:nvPr/>
      </p:nvGrpSpPr>
      <p:grpSpPr>
        <a:xfrm>
          <a:off x="0" y="0"/>
          <a:ext cx="0" cy="0"/>
          <a:chOff x="0" y="0"/>
          <a:chExt cx="0" cy="0"/>
        </a:xfrm>
      </p:grpSpPr>
      <p:sp>
        <p:nvSpPr>
          <p:cNvPr id="162" name="Google Shape;162;p21"/>
          <p:cNvSpPr txBox="1">
            <a:spLocks noGrp="1"/>
          </p:cNvSpPr>
          <p:nvPr>
            <p:ph type="title"/>
          </p:nvPr>
        </p:nvSpPr>
        <p:spPr>
          <a:xfrm>
            <a:off x="594000" y="672482"/>
            <a:ext cx="8870400" cy="865500"/>
          </a:xfrm>
          <a:prstGeom prst="rect">
            <a:avLst/>
          </a:prstGeom>
        </p:spPr>
        <p:txBody>
          <a:bodyPr spcFirstLastPara="1" wrap="square" lIns="113100" tIns="113100" rIns="113100" bIns="1131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3" name="Google Shape;163;p21"/>
          <p:cNvSpPr txBox="1">
            <a:spLocks noGrp="1"/>
          </p:cNvSpPr>
          <p:nvPr>
            <p:ph type="subTitle" idx="1"/>
          </p:nvPr>
        </p:nvSpPr>
        <p:spPr>
          <a:xfrm>
            <a:off x="3755455" y="2546543"/>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2pPr>
            <a:lvl3pPr lvl="2"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3pPr>
            <a:lvl4pPr lvl="3"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4pPr>
            <a:lvl5pPr lvl="4"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5pPr>
            <a:lvl6pPr lvl="5"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6pPr>
            <a:lvl7pPr lvl="6"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7pPr>
            <a:lvl8pPr lvl="7"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8pPr>
            <a:lvl9pPr lvl="8" algn="ctr" rtl="0">
              <a:spcBef>
                <a:spcPts val="2000"/>
              </a:spcBef>
              <a:spcAft>
                <a:spcPts val="2000"/>
              </a:spcAft>
              <a:buClr>
                <a:schemeClr val="dk2"/>
              </a:buClr>
              <a:buSzPts val="3100"/>
              <a:buFont typeface="Anton"/>
              <a:buNone/>
              <a:defRPr sz="3100" b="0">
                <a:solidFill>
                  <a:schemeClr val="dk2"/>
                </a:solidFill>
                <a:latin typeface="Anton"/>
                <a:ea typeface="Anton"/>
                <a:cs typeface="Anton"/>
                <a:sym typeface="Anton"/>
              </a:defRPr>
            </a:lvl9pPr>
          </a:lstStyle>
          <a:p>
            <a:endParaRPr/>
          </a:p>
        </p:txBody>
      </p:sp>
      <p:sp>
        <p:nvSpPr>
          <p:cNvPr id="164" name="Google Shape;164;p21"/>
          <p:cNvSpPr txBox="1">
            <a:spLocks noGrp="1"/>
          </p:cNvSpPr>
          <p:nvPr>
            <p:ph type="subTitle" idx="2"/>
          </p:nvPr>
        </p:nvSpPr>
        <p:spPr>
          <a:xfrm>
            <a:off x="3755455" y="3060340"/>
            <a:ext cx="2547600" cy="8655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165" name="Google Shape;165;p21"/>
          <p:cNvSpPr txBox="1">
            <a:spLocks noGrp="1"/>
          </p:cNvSpPr>
          <p:nvPr>
            <p:ph type="subTitle" idx="3"/>
          </p:nvPr>
        </p:nvSpPr>
        <p:spPr>
          <a:xfrm>
            <a:off x="776242" y="2546543"/>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2pPr>
            <a:lvl3pPr lvl="2"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3pPr>
            <a:lvl4pPr lvl="3"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4pPr>
            <a:lvl5pPr lvl="4"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5pPr>
            <a:lvl6pPr lvl="5"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6pPr>
            <a:lvl7pPr lvl="6"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7pPr>
            <a:lvl8pPr lvl="7"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8pPr>
            <a:lvl9pPr lvl="8" algn="ctr" rtl="0">
              <a:spcBef>
                <a:spcPts val="2000"/>
              </a:spcBef>
              <a:spcAft>
                <a:spcPts val="2000"/>
              </a:spcAft>
              <a:buClr>
                <a:schemeClr val="dk2"/>
              </a:buClr>
              <a:buSzPts val="3100"/>
              <a:buFont typeface="Anton"/>
              <a:buNone/>
              <a:defRPr sz="3100" b="0">
                <a:solidFill>
                  <a:schemeClr val="dk2"/>
                </a:solidFill>
                <a:latin typeface="Anton"/>
                <a:ea typeface="Anton"/>
                <a:cs typeface="Anton"/>
                <a:sym typeface="Anton"/>
              </a:defRPr>
            </a:lvl9pPr>
          </a:lstStyle>
          <a:p>
            <a:endParaRPr/>
          </a:p>
        </p:txBody>
      </p:sp>
      <p:sp>
        <p:nvSpPr>
          <p:cNvPr id="166" name="Google Shape;166;p21"/>
          <p:cNvSpPr txBox="1">
            <a:spLocks noGrp="1"/>
          </p:cNvSpPr>
          <p:nvPr>
            <p:ph type="subTitle" idx="4"/>
          </p:nvPr>
        </p:nvSpPr>
        <p:spPr>
          <a:xfrm>
            <a:off x="776353" y="3060340"/>
            <a:ext cx="2547600" cy="8655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167" name="Google Shape;167;p21"/>
          <p:cNvSpPr txBox="1">
            <a:spLocks noGrp="1"/>
          </p:cNvSpPr>
          <p:nvPr>
            <p:ph type="subTitle" idx="5"/>
          </p:nvPr>
        </p:nvSpPr>
        <p:spPr>
          <a:xfrm>
            <a:off x="6734558" y="2546543"/>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2pPr>
            <a:lvl3pPr lvl="2"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3pPr>
            <a:lvl4pPr lvl="3"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4pPr>
            <a:lvl5pPr lvl="4"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5pPr>
            <a:lvl6pPr lvl="5"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6pPr>
            <a:lvl7pPr lvl="6"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7pPr>
            <a:lvl8pPr lvl="7"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8pPr>
            <a:lvl9pPr lvl="8" algn="ctr" rtl="0">
              <a:spcBef>
                <a:spcPts val="2000"/>
              </a:spcBef>
              <a:spcAft>
                <a:spcPts val="2000"/>
              </a:spcAft>
              <a:buClr>
                <a:schemeClr val="dk2"/>
              </a:buClr>
              <a:buSzPts val="3100"/>
              <a:buFont typeface="Anton"/>
              <a:buNone/>
              <a:defRPr sz="3100" b="0">
                <a:solidFill>
                  <a:schemeClr val="dk2"/>
                </a:solidFill>
                <a:latin typeface="Anton"/>
                <a:ea typeface="Anton"/>
                <a:cs typeface="Anton"/>
                <a:sym typeface="Anton"/>
              </a:defRPr>
            </a:lvl9pPr>
          </a:lstStyle>
          <a:p>
            <a:endParaRPr/>
          </a:p>
        </p:txBody>
      </p:sp>
      <p:sp>
        <p:nvSpPr>
          <p:cNvPr id="168" name="Google Shape;168;p21"/>
          <p:cNvSpPr txBox="1">
            <a:spLocks noGrp="1"/>
          </p:cNvSpPr>
          <p:nvPr>
            <p:ph type="subTitle" idx="6"/>
          </p:nvPr>
        </p:nvSpPr>
        <p:spPr>
          <a:xfrm>
            <a:off x="6734558" y="3060340"/>
            <a:ext cx="2547600" cy="8655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169" name="Google Shape;169;p21"/>
          <p:cNvSpPr/>
          <p:nvPr/>
        </p:nvSpPr>
        <p:spPr>
          <a:xfrm>
            <a:off x="-865479" y="5362637"/>
            <a:ext cx="11099468" cy="2759420"/>
          </a:xfrm>
          <a:custGeom>
            <a:avLst/>
            <a:gdLst/>
            <a:ahLst/>
            <a:cxnLst/>
            <a:rect l="l" t="t" r="r" b="b"/>
            <a:pathLst>
              <a:path w="403617" h="73044" extrusionOk="0">
                <a:moveTo>
                  <a:pt x="388187" y="67932"/>
                </a:moveTo>
                <a:cubicBezTo>
                  <a:pt x="409945" y="67685"/>
                  <a:pt x="407576" y="71731"/>
                  <a:pt x="385818" y="65860"/>
                </a:cubicBezTo>
                <a:cubicBezTo>
                  <a:pt x="364060" y="59989"/>
                  <a:pt x="296270" y="34580"/>
                  <a:pt x="257638" y="32705"/>
                </a:cubicBezTo>
                <a:cubicBezTo>
                  <a:pt x="219006" y="30830"/>
                  <a:pt x="193943" y="60038"/>
                  <a:pt x="154028" y="54611"/>
                </a:cubicBezTo>
                <a:cubicBezTo>
                  <a:pt x="114114" y="49184"/>
                  <a:pt x="39268" y="-2127"/>
                  <a:pt x="18151" y="142"/>
                </a:cubicBezTo>
                <a:cubicBezTo>
                  <a:pt x="-2966" y="2412"/>
                  <a:pt x="-12192" y="57028"/>
                  <a:pt x="27328" y="68228"/>
                </a:cubicBezTo>
                <a:cubicBezTo>
                  <a:pt x="66848" y="79428"/>
                  <a:pt x="195127" y="67389"/>
                  <a:pt x="255270" y="67340"/>
                </a:cubicBezTo>
                <a:cubicBezTo>
                  <a:pt x="315413" y="67291"/>
                  <a:pt x="366429" y="68179"/>
                  <a:pt x="388187" y="67932"/>
                </a:cubicBezTo>
                <a:close/>
              </a:path>
            </a:pathLst>
          </a:custGeom>
          <a:solidFill>
            <a:srgbClr val="FFFFFF">
              <a:alpha val="41960"/>
            </a:srgbClr>
          </a:solidFill>
          <a:ln>
            <a:noFill/>
          </a:ln>
        </p:spPr>
      </p:sp>
      <p:sp>
        <p:nvSpPr>
          <p:cNvPr id="170" name="Google Shape;170;p21"/>
          <p:cNvSpPr/>
          <p:nvPr/>
        </p:nvSpPr>
        <p:spPr>
          <a:xfrm>
            <a:off x="-1477908" y="6861439"/>
            <a:ext cx="8200858" cy="1123201"/>
          </a:xfrm>
          <a:custGeom>
            <a:avLst/>
            <a:gdLst/>
            <a:ahLst/>
            <a:cxnLst/>
            <a:rect l="l" t="t" r="r" b="b"/>
            <a:pathLst>
              <a:path w="298213" h="29732" extrusionOk="0">
                <a:moveTo>
                  <a:pt x="22955" y="19970"/>
                </a:moveTo>
                <a:cubicBezTo>
                  <a:pt x="47772" y="15234"/>
                  <a:pt x="133472" y="-949"/>
                  <a:pt x="178666" y="136"/>
                </a:cubicBezTo>
                <a:cubicBezTo>
                  <a:pt x="223860" y="1221"/>
                  <a:pt x="318934" y="21746"/>
                  <a:pt x="294117" y="26482"/>
                </a:cubicBezTo>
                <a:cubicBezTo>
                  <a:pt x="269300" y="31218"/>
                  <a:pt x="74958" y="29639"/>
                  <a:pt x="29764" y="28554"/>
                </a:cubicBezTo>
                <a:cubicBezTo>
                  <a:pt x="-15430" y="27469"/>
                  <a:pt x="-1862" y="24706"/>
                  <a:pt x="22955" y="19970"/>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2">
  <p:cSld name="CUSTOM_5">
    <p:spTree>
      <p:nvGrpSpPr>
        <p:cNvPr id="1" name="Shape 171"/>
        <p:cNvGrpSpPr/>
        <p:nvPr/>
      </p:nvGrpSpPr>
      <p:grpSpPr>
        <a:xfrm>
          <a:off x="0" y="0"/>
          <a:ext cx="0" cy="0"/>
          <a:chOff x="0" y="0"/>
          <a:chExt cx="0" cy="0"/>
        </a:xfrm>
      </p:grpSpPr>
      <p:sp>
        <p:nvSpPr>
          <p:cNvPr id="172" name="Google Shape;172;p22"/>
          <p:cNvSpPr txBox="1">
            <a:spLocks noGrp="1"/>
          </p:cNvSpPr>
          <p:nvPr>
            <p:ph type="title"/>
          </p:nvPr>
        </p:nvSpPr>
        <p:spPr>
          <a:xfrm>
            <a:off x="594000" y="672482"/>
            <a:ext cx="1888800" cy="865500"/>
          </a:xfrm>
          <a:prstGeom prst="rect">
            <a:avLst/>
          </a:prstGeom>
        </p:spPr>
        <p:txBody>
          <a:bodyPr spcFirstLastPara="1" wrap="square" lIns="113100" tIns="113100" rIns="113100" bIns="113100"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73" name="Google Shape;173;p22"/>
          <p:cNvSpPr txBox="1">
            <a:spLocks noGrp="1"/>
          </p:cNvSpPr>
          <p:nvPr>
            <p:ph type="subTitle" idx="1"/>
          </p:nvPr>
        </p:nvSpPr>
        <p:spPr>
          <a:xfrm>
            <a:off x="5090204" y="2770358"/>
            <a:ext cx="2845500" cy="539400"/>
          </a:xfrm>
          <a:prstGeom prst="rect">
            <a:avLst/>
          </a:prstGeom>
        </p:spPr>
        <p:txBody>
          <a:bodyPr spcFirstLastPara="1" wrap="square" lIns="113100" tIns="113100" rIns="113100" bIns="113100" anchor="ctr" anchorCtr="0">
            <a:noAutofit/>
          </a:bodyPr>
          <a:lstStyle>
            <a:lvl1pPr lvl="0" algn="r" rtl="0">
              <a:lnSpc>
                <a:spcPct val="100000"/>
              </a:lnSpc>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3100"/>
              <a:buFont typeface="Anton"/>
              <a:buNone/>
              <a:defRPr sz="3100">
                <a:solidFill>
                  <a:schemeClr val="dk2"/>
                </a:solidFill>
                <a:latin typeface="Anton"/>
                <a:ea typeface="Anton"/>
                <a:cs typeface="Anton"/>
                <a:sym typeface="Anton"/>
              </a:defRPr>
            </a:lvl2pPr>
            <a:lvl3pPr lvl="2"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3pPr>
            <a:lvl4pPr lvl="3"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4pPr>
            <a:lvl5pPr lvl="4"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5pPr>
            <a:lvl6pPr lvl="5"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6pPr>
            <a:lvl7pPr lvl="6"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7pPr>
            <a:lvl8pPr lvl="7"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8pPr>
            <a:lvl9pPr lvl="8" algn="ctr" rtl="0">
              <a:spcBef>
                <a:spcPts val="2000"/>
              </a:spcBef>
              <a:spcAft>
                <a:spcPts val="2000"/>
              </a:spcAft>
              <a:buClr>
                <a:schemeClr val="dk2"/>
              </a:buClr>
              <a:buSzPts val="3100"/>
              <a:buFont typeface="Anton"/>
              <a:buNone/>
              <a:defRPr sz="3100">
                <a:solidFill>
                  <a:schemeClr val="dk2"/>
                </a:solidFill>
                <a:latin typeface="Anton"/>
                <a:ea typeface="Anton"/>
                <a:cs typeface="Anton"/>
                <a:sym typeface="Anton"/>
              </a:defRPr>
            </a:lvl9pPr>
          </a:lstStyle>
          <a:p>
            <a:endParaRPr/>
          </a:p>
        </p:txBody>
      </p:sp>
      <p:sp>
        <p:nvSpPr>
          <p:cNvPr id="174" name="Google Shape;174;p22"/>
          <p:cNvSpPr txBox="1">
            <a:spLocks noGrp="1"/>
          </p:cNvSpPr>
          <p:nvPr>
            <p:ph type="subTitle" idx="2"/>
          </p:nvPr>
        </p:nvSpPr>
        <p:spPr>
          <a:xfrm>
            <a:off x="5421747" y="3284136"/>
            <a:ext cx="2514000" cy="865500"/>
          </a:xfrm>
          <a:prstGeom prst="rect">
            <a:avLst/>
          </a:prstGeom>
        </p:spPr>
        <p:txBody>
          <a:bodyPr spcFirstLastPara="1" wrap="square" lIns="113100" tIns="113100" rIns="113100" bIns="113100" anchor="t" anchorCtr="0">
            <a:noAutofit/>
          </a:bodyPr>
          <a:lstStyle>
            <a:lvl1pPr lvl="0" algn="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175" name="Google Shape;175;p22"/>
          <p:cNvSpPr txBox="1">
            <a:spLocks noGrp="1"/>
          </p:cNvSpPr>
          <p:nvPr>
            <p:ph type="subTitle" idx="3"/>
          </p:nvPr>
        </p:nvSpPr>
        <p:spPr>
          <a:xfrm>
            <a:off x="2122597" y="2770358"/>
            <a:ext cx="2845500" cy="539400"/>
          </a:xfrm>
          <a:prstGeom prst="rect">
            <a:avLst/>
          </a:prstGeom>
        </p:spPr>
        <p:txBody>
          <a:bodyPr spcFirstLastPara="1" wrap="square" lIns="113100" tIns="113100" rIns="113100" bIns="113100" anchor="ctr" anchorCtr="0">
            <a:noAutofit/>
          </a:bodyPr>
          <a:lstStyle>
            <a:lvl1pPr lvl="0" rtl="0">
              <a:lnSpc>
                <a:spcPct val="100000"/>
              </a:lnSpc>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3100"/>
              <a:buFont typeface="Anton"/>
              <a:buNone/>
              <a:defRPr sz="3100">
                <a:solidFill>
                  <a:schemeClr val="dk2"/>
                </a:solidFill>
                <a:latin typeface="Anton"/>
                <a:ea typeface="Anton"/>
                <a:cs typeface="Anton"/>
                <a:sym typeface="Anton"/>
              </a:defRPr>
            </a:lvl2pPr>
            <a:lvl3pPr lvl="2"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3pPr>
            <a:lvl4pPr lvl="3"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4pPr>
            <a:lvl5pPr lvl="4"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5pPr>
            <a:lvl6pPr lvl="5"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6pPr>
            <a:lvl7pPr lvl="6"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7pPr>
            <a:lvl8pPr lvl="7"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8pPr>
            <a:lvl9pPr lvl="8" algn="ctr" rtl="0">
              <a:spcBef>
                <a:spcPts val="2000"/>
              </a:spcBef>
              <a:spcAft>
                <a:spcPts val="2000"/>
              </a:spcAft>
              <a:buClr>
                <a:schemeClr val="dk2"/>
              </a:buClr>
              <a:buSzPts val="3100"/>
              <a:buFont typeface="Anton"/>
              <a:buNone/>
              <a:defRPr sz="3100">
                <a:solidFill>
                  <a:schemeClr val="dk2"/>
                </a:solidFill>
                <a:latin typeface="Anton"/>
                <a:ea typeface="Anton"/>
                <a:cs typeface="Anton"/>
                <a:sym typeface="Anton"/>
              </a:defRPr>
            </a:lvl9pPr>
          </a:lstStyle>
          <a:p>
            <a:endParaRPr/>
          </a:p>
        </p:txBody>
      </p:sp>
      <p:sp>
        <p:nvSpPr>
          <p:cNvPr id="176" name="Google Shape;176;p22"/>
          <p:cNvSpPr txBox="1">
            <a:spLocks noGrp="1"/>
          </p:cNvSpPr>
          <p:nvPr>
            <p:ph type="subTitle" idx="4"/>
          </p:nvPr>
        </p:nvSpPr>
        <p:spPr>
          <a:xfrm>
            <a:off x="2122656" y="3284136"/>
            <a:ext cx="2514000" cy="865500"/>
          </a:xfrm>
          <a:prstGeom prst="rect">
            <a:avLst/>
          </a:prstGeom>
        </p:spPr>
        <p:txBody>
          <a:bodyPr spcFirstLastPara="1" wrap="square" lIns="113100" tIns="113100" rIns="113100" bIns="113100" anchor="t" anchorCtr="0">
            <a:noAutofit/>
          </a:bodyPr>
          <a:lstStyle>
            <a:lvl1pPr lvl="0"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177" name="Google Shape;177;p22"/>
          <p:cNvSpPr txBox="1">
            <a:spLocks noGrp="1"/>
          </p:cNvSpPr>
          <p:nvPr>
            <p:ph type="subTitle" idx="5"/>
          </p:nvPr>
        </p:nvSpPr>
        <p:spPr>
          <a:xfrm>
            <a:off x="5090112" y="4940351"/>
            <a:ext cx="2845500" cy="539400"/>
          </a:xfrm>
          <a:prstGeom prst="rect">
            <a:avLst/>
          </a:prstGeom>
        </p:spPr>
        <p:txBody>
          <a:bodyPr spcFirstLastPara="1" wrap="square" lIns="113100" tIns="113100" rIns="113100" bIns="113100" anchor="ctr" anchorCtr="0">
            <a:noAutofit/>
          </a:bodyPr>
          <a:lstStyle>
            <a:lvl1pPr lvl="0" algn="r" rtl="0">
              <a:lnSpc>
                <a:spcPct val="100000"/>
              </a:lnSpc>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3100"/>
              <a:buFont typeface="Anton"/>
              <a:buNone/>
              <a:defRPr sz="3100">
                <a:solidFill>
                  <a:schemeClr val="dk2"/>
                </a:solidFill>
                <a:latin typeface="Anton"/>
                <a:ea typeface="Anton"/>
                <a:cs typeface="Anton"/>
                <a:sym typeface="Anton"/>
              </a:defRPr>
            </a:lvl2pPr>
            <a:lvl3pPr lvl="2"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3pPr>
            <a:lvl4pPr lvl="3"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4pPr>
            <a:lvl5pPr lvl="4"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5pPr>
            <a:lvl6pPr lvl="5"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6pPr>
            <a:lvl7pPr lvl="6"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7pPr>
            <a:lvl8pPr lvl="7"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8pPr>
            <a:lvl9pPr lvl="8" algn="ctr" rtl="0">
              <a:spcBef>
                <a:spcPts val="2000"/>
              </a:spcBef>
              <a:spcAft>
                <a:spcPts val="2000"/>
              </a:spcAft>
              <a:buClr>
                <a:schemeClr val="dk2"/>
              </a:buClr>
              <a:buSzPts val="3100"/>
              <a:buFont typeface="Anton"/>
              <a:buNone/>
              <a:defRPr sz="3100">
                <a:solidFill>
                  <a:schemeClr val="dk2"/>
                </a:solidFill>
                <a:latin typeface="Anton"/>
                <a:ea typeface="Anton"/>
                <a:cs typeface="Anton"/>
                <a:sym typeface="Anton"/>
              </a:defRPr>
            </a:lvl9pPr>
          </a:lstStyle>
          <a:p>
            <a:endParaRPr/>
          </a:p>
        </p:txBody>
      </p:sp>
      <p:sp>
        <p:nvSpPr>
          <p:cNvPr id="178" name="Google Shape;178;p22"/>
          <p:cNvSpPr txBox="1">
            <a:spLocks noGrp="1"/>
          </p:cNvSpPr>
          <p:nvPr>
            <p:ph type="subTitle" idx="6"/>
          </p:nvPr>
        </p:nvSpPr>
        <p:spPr>
          <a:xfrm>
            <a:off x="5421694" y="5454129"/>
            <a:ext cx="2514000" cy="865500"/>
          </a:xfrm>
          <a:prstGeom prst="rect">
            <a:avLst/>
          </a:prstGeom>
        </p:spPr>
        <p:txBody>
          <a:bodyPr spcFirstLastPara="1" wrap="square" lIns="113100" tIns="113100" rIns="113100" bIns="113100" anchor="t" anchorCtr="0">
            <a:noAutofit/>
          </a:bodyPr>
          <a:lstStyle>
            <a:lvl1pPr lvl="0" algn="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179" name="Google Shape;179;p22"/>
          <p:cNvSpPr txBox="1">
            <a:spLocks noGrp="1"/>
          </p:cNvSpPr>
          <p:nvPr>
            <p:ph type="subTitle" idx="7"/>
          </p:nvPr>
        </p:nvSpPr>
        <p:spPr>
          <a:xfrm>
            <a:off x="2122505" y="4940351"/>
            <a:ext cx="2845500" cy="539400"/>
          </a:xfrm>
          <a:prstGeom prst="rect">
            <a:avLst/>
          </a:prstGeom>
        </p:spPr>
        <p:txBody>
          <a:bodyPr spcFirstLastPara="1" wrap="square" lIns="113100" tIns="113100" rIns="113100" bIns="113100" anchor="ctr" anchorCtr="0">
            <a:noAutofit/>
          </a:bodyPr>
          <a:lstStyle>
            <a:lvl1pPr lvl="0" rtl="0">
              <a:lnSpc>
                <a:spcPct val="100000"/>
              </a:lnSpc>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3100"/>
              <a:buFont typeface="Anton"/>
              <a:buNone/>
              <a:defRPr sz="3100">
                <a:solidFill>
                  <a:schemeClr val="dk2"/>
                </a:solidFill>
                <a:latin typeface="Anton"/>
                <a:ea typeface="Anton"/>
                <a:cs typeface="Anton"/>
                <a:sym typeface="Anton"/>
              </a:defRPr>
            </a:lvl2pPr>
            <a:lvl3pPr lvl="2"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3pPr>
            <a:lvl4pPr lvl="3"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4pPr>
            <a:lvl5pPr lvl="4"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5pPr>
            <a:lvl6pPr lvl="5"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6pPr>
            <a:lvl7pPr lvl="6"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7pPr>
            <a:lvl8pPr lvl="7" algn="ctr" rtl="0">
              <a:spcBef>
                <a:spcPts val="2000"/>
              </a:spcBef>
              <a:spcAft>
                <a:spcPts val="0"/>
              </a:spcAft>
              <a:buClr>
                <a:schemeClr val="dk2"/>
              </a:buClr>
              <a:buSzPts val="3100"/>
              <a:buFont typeface="Anton"/>
              <a:buNone/>
              <a:defRPr sz="3100">
                <a:solidFill>
                  <a:schemeClr val="dk2"/>
                </a:solidFill>
                <a:latin typeface="Anton"/>
                <a:ea typeface="Anton"/>
                <a:cs typeface="Anton"/>
                <a:sym typeface="Anton"/>
              </a:defRPr>
            </a:lvl8pPr>
            <a:lvl9pPr lvl="8" algn="ctr" rtl="0">
              <a:spcBef>
                <a:spcPts val="2000"/>
              </a:spcBef>
              <a:spcAft>
                <a:spcPts val="2000"/>
              </a:spcAft>
              <a:buClr>
                <a:schemeClr val="dk2"/>
              </a:buClr>
              <a:buSzPts val="3100"/>
              <a:buFont typeface="Anton"/>
              <a:buNone/>
              <a:defRPr sz="3100">
                <a:solidFill>
                  <a:schemeClr val="dk2"/>
                </a:solidFill>
                <a:latin typeface="Anton"/>
                <a:ea typeface="Anton"/>
                <a:cs typeface="Anton"/>
                <a:sym typeface="Anton"/>
              </a:defRPr>
            </a:lvl9pPr>
          </a:lstStyle>
          <a:p>
            <a:endParaRPr/>
          </a:p>
        </p:txBody>
      </p:sp>
      <p:sp>
        <p:nvSpPr>
          <p:cNvPr id="180" name="Google Shape;180;p22"/>
          <p:cNvSpPr txBox="1">
            <a:spLocks noGrp="1"/>
          </p:cNvSpPr>
          <p:nvPr>
            <p:ph type="subTitle" idx="8"/>
          </p:nvPr>
        </p:nvSpPr>
        <p:spPr>
          <a:xfrm>
            <a:off x="2122574" y="5454129"/>
            <a:ext cx="2514000" cy="865500"/>
          </a:xfrm>
          <a:prstGeom prst="rect">
            <a:avLst/>
          </a:prstGeom>
        </p:spPr>
        <p:txBody>
          <a:bodyPr spcFirstLastPara="1" wrap="square" lIns="113100" tIns="113100" rIns="113100" bIns="113100" anchor="t" anchorCtr="0">
            <a:noAutofit/>
          </a:bodyPr>
          <a:lstStyle>
            <a:lvl1pPr lvl="0"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181" name="Google Shape;181;p22"/>
          <p:cNvSpPr/>
          <p:nvPr/>
        </p:nvSpPr>
        <p:spPr>
          <a:xfrm>
            <a:off x="4075459" y="-803007"/>
            <a:ext cx="7077428" cy="2383156"/>
          </a:xfrm>
          <a:custGeom>
            <a:avLst/>
            <a:gdLst/>
            <a:ahLst/>
            <a:cxnLst/>
            <a:rect l="l" t="t" r="r" b="b"/>
            <a:pathLst>
              <a:path w="257361" h="63084" extrusionOk="0">
                <a:moveTo>
                  <a:pt x="6328" y="5088"/>
                </a:moveTo>
                <a:cubicBezTo>
                  <a:pt x="-21104" y="12341"/>
                  <a:pt x="48167" y="47420"/>
                  <a:pt x="74415" y="51268"/>
                </a:cubicBezTo>
                <a:cubicBezTo>
                  <a:pt x="100663" y="55116"/>
                  <a:pt x="137271" y="26254"/>
                  <a:pt x="163815" y="28178"/>
                </a:cubicBezTo>
                <a:cubicBezTo>
                  <a:pt x="190359" y="30102"/>
                  <a:pt x="221146" y="66217"/>
                  <a:pt x="233678" y="62813"/>
                </a:cubicBezTo>
                <a:cubicBezTo>
                  <a:pt x="246210" y="59409"/>
                  <a:pt x="276899" y="17373"/>
                  <a:pt x="239007" y="7752"/>
                </a:cubicBezTo>
                <a:cubicBezTo>
                  <a:pt x="201115" y="-1869"/>
                  <a:pt x="33760" y="-2165"/>
                  <a:pt x="6328" y="5088"/>
                </a:cubicBezTo>
                <a:close/>
              </a:path>
            </a:pathLst>
          </a:custGeom>
          <a:solidFill>
            <a:srgbClr val="FFFFFF">
              <a:alpha val="41960"/>
            </a:srgbClr>
          </a:solidFill>
          <a:ln>
            <a:noFill/>
          </a:ln>
        </p:spPr>
      </p:sp>
      <p:sp>
        <p:nvSpPr>
          <p:cNvPr id="182" name="Google Shape;182;p22"/>
          <p:cNvSpPr/>
          <p:nvPr/>
        </p:nvSpPr>
        <p:spPr>
          <a:xfrm>
            <a:off x="5855456" y="-754776"/>
            <a:ext cx="5091708" cy="1597762"/>
          </a:xfrm>
          <a:custGeom>
            <a:avLst/>
            <a:gdLst/>
            <a:ahLst/>
            <a:cxnLst/>
            <a:rect l="l" t="t" r="r" b="b"/>
            <a:pathLst>
              <a:path w="185153" h="42294" extrusionOk="0">
                <a:moveTo>
                  <a:pt x="183161" y="4699"/>
                </a:moveTo>
                <a:cubicBezTo>
                  <a:pt x="198259" y="10965"/>
                  <a:pt x="122771" y="42294"/>
                  <a:pt x="92576" y="42294"/>
                </a:cubicBezTo>
                <a:cubicBezTo>
                  <a:pt x="62381" y="42294"/>
                  <a:pt x="-13106" y="10965"/>
                  <a:pt x="1991" y="4699"/>
                </a:cubicBezTo>
                <a:cubicBezTo>
                  <a:pt x="17089" y="-1567"/>
                  <a:pt x="168064" y="-1567"/>
                  <a:pt x="183161" y="4699"/>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CUSTOM_6">
    <p:bg>
      <p:bgPr>
        <a:blipFill>
          <a:blip r:embed="rId2">
            <a:alphaModFix/>
          </a:blip>
          <a:stretch>
            <a:fillRect/>
          </a:stretch>
        </a:blipFill>
        <a:effectLst/>
      </p:bgPr>
    </p:bg>
    <p:spTree>
      <p:nvGrpSpPr>
        <p:cNvPr id="1" name="Shape 183"/>
        <p:cNvGrpSpPr/>
        <p:nvPr/>
      </p:nvGrpSpPr>
      <p:grpSpPr>
        <a:xfrm>
          <a:off x="0" y="0"/>
          <a:ext cx="0" cy="0"/>
          <a:chOff x="0" y="0"/>
          <a:chExt cx="0" cy="0"/>
        </a:xfrm>
      </p:grpSpPr>
      <p:sp>
        <p:nvSpPr>
          <p:cNvPr id="184" name="Google Shape;184;p23"/>
          <p:cNvSpPr txBox="1">
            <a:spLocks noGrp="1"/>
          </p:cNvSpPr>
          <p:nvPr>
            <p:ph type="title" hasCustomPrompt="1"/>
          </p:nvPr>
        </p:nvSpPr>
        <p:spPr>
          <a:xfrm>
            <a:off x="2852176" y="1085847"/>
            <a:ext cx="4353900" cy="929400"/>
          </a:xfrm>
          <a:prstGeom prst="rect">
            <a:avLst/>
          </a:prstGeom>
        </p:spPr>
        <p:txBody>
          <a:bodyPr spcFirstLastPara="1" wrap="square" lIns="113100" tIns="113100" rIns="113100" bIns="113100" anchor="ctr" anchorCtr="0">
            <a:noAutofit/>
          </a:bodyPr>
          <a:lstStyle>
            <a:lvl1pPr lvl="0" algn="ctr" rtl="0">
              <a:spcBef>
                <a:spcPts val="0"/>
              </a:spcBef>
              <a:spcAft>
                <a:spcPts val="0"/>
              </a:spcAft>
              <a:buSzPts val="6200"/>
              <a:buNone/>
              <a:defRPr sz="5700"/>
            </a:lvl1pPr>
            <a:lvl2pPr lvl="1" algn="ctr" rtl="0">
              <a:spcBef>
                <a:spcPts val="0"/>
              </a:spcBef>
              <a:spcAft>
                <a:spcPts val="0"/>
              </a:spcAft>
              <a:buSzPts val="14800"/>
              <a:buNone/>
              <a:defRPr sz="14800"/>
            </a:lvl2pPr>
            <a:lvl3pPr lvl="2" algn="ctr" rtl="0">
              <a:spcBef>
                <a:spcPts val="0"/>
              </a:spcBef>
              <a:spcAft>
                <a:spcPts val="0"/>
              </a:spcAft>
              <a:buSzPts val="14800"/>
              <a:buNone/>
              <a:defRPr sz="14800"/>
            </a:lvl3pPr>
            <a:lvl4pPr lvl="3" algn="ctr" rtl="0">
              <a:spcBef>
                <a:spcPts val="0"/>
              </a:spcBef>
              <a:spcAft>
                <a:spcPts val="0"/>
              </a:spcAft>
              <a:buSzPts val="14800"/>
              <a:buNone/>
              <a:defRPr sz="14800"/>
            </a:lvl4pPr>
            <a:lvl5pPr lvl="4" algn="ctr" rtl="0">
              <a:spcBef>
                <a:spcPts val="0"/>
              </a:spcBef>
              <a:spcAft>
                <a:spcPts val="0"/>
              </a:spcAft>
              <a:buSzPts val="14800"/>
              <a:buNone/>
              <a:defRPr sz="14800"/>
            </a:lvl5pPr>
            <a:lvl6pPr lvl="5" algn="ctr" rtl="0">
              <a:spcBef>
                <a:spcPts val="0"/>
              </a:spcBef>
              <a:spcAft>
                <a:spcPts val="0"/>
              </a:spcAft>
              <a:buSzPts val="14800"/>
              <a:buNone/>
              <a:defRPr sz="14800"/>
            </a:lvl6pPr>
            <a:lvl7pPr lvl="6" algn="ctr" rtl="0">
              <a:spcBef>
                <a:spcPts val="0"/>
              </a:spcBef>
              <a:spcAft>
                <a:spcPts val="0"/>
              </a:spcAft>
              <a:buSzPts val="14800"/>
              <a:buNone/>
              <a:defRPr sz="14800"/>
            </a:lvl7pPr>
            <a:lvl8pPr lvl="7" algn="ctr" rtl="0">
              <a:spcBef>
                <a:spcPts val="0"/>
              </a:spcBef>
              <a:spcAft>
                <a:spcPts val="0"/>
              </a:spcAft>
              <a:buSzPts val="14800"/>
              <a:buNone/>
              <a:defRPr sz="14800"/>
            </a:lvl8pPr>
            <a:lvl9pPr lvl="8" algn="ctr" rtl="0">
              <a:spcBef>
                <a:spcPts val="0"/>
              </a:spcBef>
              <a:spcAft>
                <a:spcPts val="0"/>
              </a:spcAft>
              <a:buSzPts val="14800"/>
              <a:buNone/>
              <a:defRPr sz="14800"/>
            </a:lvl9pPr>
          </a:lstStyle>
          <a:p>
            <a:r>
              <a:t>xx%</a:t>
            </a:r>
          </a:p>
        </p:txBody>
      </p:sp>
      <p:sp>
        <p:nvSpPr>
          <p:cNvPr id="185" name="Google Shape;185;p23"/>
          <p:cNvSpPr txBox="1">
            <a:spLocks noGrp="1"/>
          </p:cNvSpPr>
          <p:nvPr>
            <p:ph type="subTitle" idx="1"/>
          </p:nvPr>
        </p:nvSpPr>
        <p:spPr>
          <a:xfrm>
            <a:off x="2343151" y="2040548"/>
            <a:ext cx="5372100" cy="570600"/>
          </a:xfrm>
          <a:prstGeom prst="rect">
            <a:avLst/>
          </a:prstGeom>
        </p:spPr>
        <p:txBody>
          <a:bodyPr spcFirstLastPara="1" wrap="square" lIns="113100" tIns="113100" rIns="113100" bIns="113100" anchor="t" anchorCtr="0">
            <a:noAutofit/>
          </a:bodyPr>
          <a:lstStyle>
            <a:lvl1pPr lvl="0" algn="ctr" rtl="0">
              <a:spcBef>
                <a:spcPts val="0"/>
              </a:spcBef>
              <a:spcAft>
                <a:spcPts val="0"/>
              </a:spcAft>
              <a:buClr>
                <a:schemeClr val="dk1"/>
              </a:buClr>
              <a:buSzPts val="1900"/>
              <a:buNone/>
              <a:defRPr sz="1700">
                <a:solidFill>
                  <a:schemeClr val="dk1"/>
                </a:solidFill>
              </a:defRPr>
            </a:lvl1pPr>
            <a:lvl2pPr lvl="1" algn="ctr" rtl="0">
              <a:spcBef>
                <a:spcPts val="2000"/>
              </a:spcBef>
              <a:spcAft>
                <a:spcPts val="0"/>
              </a:spcAft>
              <a:buClr>
                <a:schemeClr val="dk1"/>
              </a:buClr>
              <a:buSzPts val="1700"/>
              <a:buNone/>
              <a:defRPr>
                <a:solidFill>
                  <a:schemeClr val="dk1"/>
                </a:solidFill>
              </a:defRPr>
            </a:lvl2pPr>
            <a:lvl3pPr lvl="2" algn="ctr" rtl="0">
              <a:spcBef>
                <a:spcPts val="2000"/>
              </a:spcBef>
              <a:spcAft>
                <a:spcPts val="0"/>
              </a:spcAft>
              <a:buClr>
                <a:schemeClr val="dk1"/>
              </a:buClr>
              <a:buSzPts val="1700"/>
              <a:buNone/>
              <a:defRPr>
                <a:solidFill>
                  <a:schemeClr val="dk1"/>
                </a:solidFill>
              </a:defRPr>
            </a:lvl3pPr>
            <a:lvl4pPr lvl="3" algn="ctr" rtl="0">
              <a:spcBef>
                <a:spcPts val="2000"/>
              </a:spcBef>
              <a:spcAft>
                <a:spcPts val="0"/>
              </a:spcAft>
              <a:buClr>
                <a:schemeClr val="dk1"/>
              </a:buClr>
              <a:buSzPts val="1700"/>
              <a:buNone/>
              <a:defRPr>
                <a:solidFill>
                  <a:schemeClr val="dk1"/>
                </a:solidFill>
              </a:defRPr>
            </a:lvl4pPr>
            <a:lvl5pPr lvl="4" algn="ctr" rtl="0">
              <a:spcBef>
                <a:spcPts val="2000"/>
              </a:spcBef>
              <a:spcAft>
                <a:spcPts val="0"/>
              </a:spcAft>
              <a:buClr>
                <a:schemeClr val="dk1"/>
              </a:buClr>
              <a:buSzPts val="1700"/>
              <a:buNone/>
              <a:defRPr>
                <a:solidFill>
                  <a:schemeClr val="dk1"/>
                </a:solidFill>
              </a:defRPr>
            </a:lvl5pPr>
            <a:lvl6pPr lvl="5" algn="ctr" rtl="0">
              <a:spcBef>
                <a:spcPts val="2000"/>
              </a:spcBef>
              <a:spcAft>
                <a:spcPts val="0"/>
              </a:spcAft>
              <a:buClr>
                <a:schemeClr val="dk1"/>
              </a:buClr>
              <a:buSzPts val="1700"/>
              <a:buNone/>
              <a:defRPr>
                <a:solidFill>
                  <a:schemeClr val="dk1"/>
                </a:solidFill>
              </a:defRPr>
            </a:lvl6pPr>
            <a:lvl7pPr lvl="6" algn="ctr" rtl="0">
              <a:spcBef>
                <a:spcPts val="2000"/>
              </a:spcBef>
              <a:spcAft>
                <a:spcPts val="0"/>
              </a:spcAft>
              <a:buClr>
                <a:schemeClr val="dk1"/>
              </a:buClr>
              <a:buSzPts val="1700"/>
              <a:buNone/>
              <a:defRPr>
                <a:solidFill>
                  <a:schemeClr val="dk1"/>
                </a:solidFill>
              </a:defRPr>
            </a:lvl7pPr>
            <a:lvl8pPr lvl="7" algn="ctr" rtl="0">
              <a:spcBef>
                <a:spcPts val="2000"/>
              </a:spcBef>
              <a:spcAft>
                <a:spcPts val="0"/>
              </a:spcAft>
              <a:buClr>
                <a:schemeClr val="dk1"/>
              </a:buClr>
              <a:buSzPts val="1700"/>
              <a:buNone/>
              <a:defRPr>
                <a:solidFill>
                  <a:schemeClr val="dk1"/>
                </a:solidFill>
              </a:defRPr>
            </a:lvl8pPr>
            <a:lvl9pPr lvl="8" algn="ctr" rtl="0">
              <a:spcBef>
                <a:spcPts val="2000"/>
              </a:spcBef>
              <a:spcAft>
                <a:spcPts val="2000"/>
              </a:spcAft>
              <a:buClr>
                <a:schemeClr val="dk1"/>
              </a:buClr>
              <a:buSzPts val="1700"/>
              <a:buNone/>
              <a:defRPr>
                <a:solidFill>
                  <a:schemeClr val="dk1"/>
                </a:solidFill>
              </a:defRPr>
            </a:lvl9pPr>
          </a:lstStyle>
          <a:p>
            <a:endParaRPr/>
          </a:p>
        </p:txBody>
      </p:sp>
      <p:sp>
        <p:nvSpPr>
          <p:cNvPr id="186" name="Google Shape;186;p23"/>
          <p:cNvSpPr txBox="1">
            <a:spLocks noGrp="1"/>
          </p:cNvSpPr>
          <p:nvPr>
            <p:ph type="title" idx="2" hasCustomPrompt="1"/>
          </p:nvPr>
        </p:nvSpPr>
        <p:spPr>
          <a:xfrm>
            <a:off x="2852176" y="3123467"/>
            <a:ext cx="4353900" cy="929400"/>
          </a:xfrm>
          <a:prstGeom prst="rect">
            <a:avLst/>
          </a:prstGeom>
        </p:spPr>
        <p:txBody>
          <a:bodyPr spcFirstLastPara="1" wrap="square" lIns="113100" tIns="113100" rIns="113100" bIns="113100" anchor="ctr" anchorCtr="0">
            <a:noAutofit/>
          </a:bodyPr>
          <a:lstStyle>
            <a:lvl1pPr lvl="0" algn="ctr" rtl="0">
              <a:spcBef>
                <a:spcPts val="0"/>
              </a:spcBef>
              <a:spcAft>
                <a:spcPts val="0"/>
              </a:spcAft>
              <a:buSzPts val="6200"/>
              <a:buNone/>
              <a:defRPr sz="5700"/>
            </a:lvl1pPr>
            <a:lvl2pPr lvl="1" algn="ctr" rtl="0">
              <a:spcBef>
                <a:spcPts val="0"/>
              </a:spcBef>
              <a:spcAft>
                <a:spcPts val="0"/>
              </a:spcAft>
              <a:buSzPts val="14800"/>
              <a:buNone/>
              <a:defRPr sz="14800"/>
            </a:lvl2pPr>
            <a:lvl3pPr lvl="2" algn="ctr" rtl="0">
              <a:spcBef>
                <a:spcPts val="0"/>
              </a:spcBef>
              <a:spcAft>
                <a:spcPts val="0"/>
              </a:spcAft>
              <a:buSzPts val="14800"/>
              <a:buNone/>
              <a:defRPr sz="14800"/>
            </a:lvl3pPr>
            <a:lvl4pPr lvl="3" algn="ctr" rtl="0">
              <a:spcBef>
                <a:spcPts val="0"/>
              </a:spcBef>
              <a:spcAft>
                <a:spcPts val="0"/>
              </a:spcAft>
              <a:buSzPts val="14800"/>
              <a:buNone/>
              <a:defRPr sz="14800"/>
            </a:lvl4pPr>
            <a:lvl5pPr lvl="4" algn="ctr" rtl="0">
              <a:spcBef>
                <a:spcPts val="0"/>
              </a:spcBef>
              <a:spcAft>
                <a:spcPts val="0"/>
              </a:spcAft>
              <a:buSzPts val="14800"/>
              <a:buNone/>
              <a:defRPr sz="14800"/>
            </a:lvl5pPr>
            <a:lvl6pPr lvl="5" algn="ctr" rtl="0">
              <a:spcBef>
                <a:spcPts val="0"/>
              </a:spcBef>
              <a:spcAft>
                <a:spcPts val="0"/>
              </a:spcAft>
              <a:buSzPts val="14800"/>
              <a:buNone/>
              <a:defRPr sz="14800"/>
            </a:lvl6pPr>
            <a:lvl7pPr lvl="6" algn="ctr" rtl="0">
              <a:spcBef>
                <a:spcPts val="0"/>
              </a:spcBef>
              <a:spcAft>
                <a:spcPts val="0"/>
              </a:spcAft>
              <a:buSzPts val="14800"/>
              <a:buNone/>
              <a:defRPr sz="14800"/>
            </a:lvl7pPr>
            <a:lvl8pPr lvl="7" algn="ctr" rtl="0">
              <a:spcBef>
                <a:spcPts val="0"/>
              </a:spcBef>
              <a:spcAft>
                <a:spcPts val="0"/>
              </a:spcAft>
              <a:buSzPts val="14800"/>
              <a:buNone/>
              <a:defRPr sz="14800"/>
            </a:lvl8pPr>
            <a:lvl9pPr lvl="8" algn="ctr" rtl="0">
              <a:spcBef>
                <a:spcPts val="0"/>
              </a:spcBef>
              <a:spcAft>
                <a:spcPts val="0"/>
              </a:spcAft>
              <a:buSzPts val="14800"/>
              <a:buNone/>
              <a:defRPr sz="14800"/>
            </a:lvl9pPr>
          </a:lstStyle>
          <a:p>
            <a:r>
              <a:t>xx%</a:t>
            </a:r>
          </a:p>
        </p:txBody>
      </p:sp>
      <p:sp>
        <p:nvSpPr>
          <p:cNvPr id="187" name="Google Shape;187;p23"/>
          <p:cNvSpPr txBox="1">
            <a:spLocks noGrp="1"/>
          </p:cNvSpPr>
          <p:nvPr>
            <p:ph type="subTitle" idx="3"/>
          </p:nvPr>
        </p:nvSpPr>
        <p:spPr>
          <a:xfrm>
            <a:off x="2343151" y="4078168"/>
            <a:ext cx="5372100" cy="570600"/>
          </a:xfrm>
          <a:prstGeom prst="rect">
            <a:avLst/>
          </a:prstGeom>
        </p:spPr>
        <p:txBody>
          <a:bodyPr spcFirstLastPara="1" wrap="square" lIns="113100" tIns="113100" rIns="113100" bIns="113100" anchor="t" anchorCtr="0">
            <a:noAutofit/>
          </a:bodyPr>
          <a:lstStyle>
            <a:lvl1pPr lvl="0" algn="ctr" rtl="0">
              <a:spcBef>
                <a:spcPts val="0"/>
              </a:spcBef>
              <a:spcAft>
                <a:spcPts val="0"/>
              </a:spcAft>
              <a:buClr>
                <a:schemeClr val="dk1"/>
              </a:buClr>
              <a:buSzPts val="1900"/>
              <a:buNone/>
              <a:defRPr sz="1700">
                <a:solidFill>
                  <a:schemeClr val="dk1"/>
                </a:solidFill>
              </a:defRPr>
            </a:lvl1pPr>
            <a:lvl2pPr lvl="1" algn="ctr" rtl="0">
              <a:spcBef>
                <a:spcPts val="2000"/>
              </a:spcBef>
              <a:spcAft>
                <a:spcPts val="0"/>
              </a:spcAft>
              <a:buClr>
                <a:schemeClr val="dk1"/>
              </a:buClr>
              <a:buSzPts val="1700"/>
              <a:buNone/>
              <a:defRPr>
                <a:solidFill>
                  <a:schemeClr val="dk1"/>
                </a:solidFill>
              </a:defRPr>
            </a:lvl2pPr>
            <a:lvl3pPr lvl="2" algn="ctr" rtl="0">
              <a:spcBef>
                <a:spcPts val="2000"/>
              </a:spcBef>
              <a:spcAft>
                <a:spcPts val="0"/>
              </a:spcAft>
              <a:buClr>
                <a:schemeClr val="dk1"/>
              </a:buClr>
              <a:buSzPts val="1700"/>
              <a:buNone/>
              <a:defRPr>
                <a:solidFill>
                  <a:schemeClr val="dk1"/>
                </a:solidFill>
              </a:defRPr>
            </a:lvl3pPr>
            <a:lvl4pPr lvl="3" algn="ctr" rtl="0">
              <a:spcBef>
                <a:spcPts val="2000"/>
              </a:spcBef>
              <a:spcAft>
                <a:spcPts val="0"/>
              </a:spcAft>
              <a:buClr>
                <a:schemeClr val="dk1"/>
              </a:buClr>
              <a:buSzPts val="1700"/>
              <a:buNone/>
              <a:defRPr>
                <a:solidFill>
                  <a:schemeClr val="dk1"/>
                </a:solidFill>
              </a:defRPr>
            </a:lvl4pPr>
            <a:lvl5pPr lvl="4" algn="ctr" rtl="0">
              <a:spcBef>
                <a:spcPts val="2000"/>
              </a:spcBef>
              <a:spcAft>
                <a:spcPts val="0"/>
              </a:spcAft>
              <a:buClr>
                <a:schemeClr val="dk1"/>
              </a:buClr>
              <a:buSzPts val="1700"/>
              <a:buNone/>
              <a:defRPr>
                <a:solidFill>
                  <a:schemeClr val="dk1"/>
                </a:solidFill>
              </a:defRPr>
            </a:lvl5pPr>
            <a:lvl6pPr lvl="5" algn="ctr" rtl="0">
              <a:spcBef>
                <a:spcPts val="2000"/>
              </a:spcBef>
              <a:spcAft>
                <a:spcPts val="0"/>
              </a:spcAft>
              <a:buClr>
                <a:schemeClr val="dk1"/>
              </a:buClr>
              <a:buSzPts val="1700"/>
              <a:buNone/>
              <a:defRPr>
                <a:solidFill>
                  <a:schemeClr val="dk1"/>
                </a:solidFill>
              </a:defRPr>
            </a:lvl6pPr>
            <a:lvl7pPr lvl="6" algn="ctr" rtl="0">
              <a:spcBef>
                <a:spcPts val="2000"/>
              </a:spcBef>
              <a:spcAft>
                <a:spcPts val="0"/>
              </a:spcAft>
              <a:buClr>
                <a:schemeClr val="dk1"/>
              </a:buClr>
              <a:buSzPts val="1700"/>
              <a:buNone/>
              <a:defRPr>
                <a:solidFill>
                  <a:schemeClr val="dk1"/>
                </a:solidFill>
              </a:defRPr>
            </a:lvl7pPr>
            <a:lvl8pPr lvl="7" algn="ctr" rtl="0">
              <a:spcBef>
                <a:spcPts val="2000"/>
              </a:spcBef>
              <a:spcAft>
                <a:spcPts val="0"/>
              </a:spcAft>
              <a:buClr>
                <a:schemeClr val="dk1"/>
              </a:buClr>
              <a:buSzPts val="1700"/>
              <a:buNone/>
              <a:defRPr>
                <a:solidFill>
                  <a:schemeClr val="dk1"/>
                </a:solidFill>
              </a:defRPr>
            </a:lvl8pPr>
            <a:lvl9pPr lvl="8" algn="ctr" rtl="0">
              <a:spcBef>
                <a:spcPts val="2000"/>
              </a:spcBef>
              <a:spcAft>
                <a:spcPts val="2000"/>
              </a:spcAft>
              <a:buClr>
                <a:schemeClr val="dk1"/>
              </a:buClr>
              <a:buSzPts val="1700"/>
              <a:buNone/>
              <a:defRPr>
                <a:solidFill>
                  <a:schemeClr val="dk1"/>
                </a:solidFill>
              </a:defRPr>
            </a:lvl9pPr>
          </a:lstStyle>
          <a:p>
            <a:endParaRPr/>
          </a:p>
        </p:txBody>
      </p:sp>
      <p:sp>
        <p:nvSpPr>
          <p:cNvPr id="188" name="Google Shape;188;p23"/>
          <p:cNvSpPr txBox="1">
            <a:spLocks noGrp="1"/>
          </p:cNvSpPr>
          <p:nvPr>
            <p:ph type="title" idx="4" hasCustomPrompt="1"/>
          </p:nvPr>
        </p:nvSpPr>
        <p:spPr>
          <a:xfrm>
            <a:off x="2852176" y="5161087"/>
            <a:ext cx="4353900" cy="929400"/>
          </a:xfrm>
          <a:prstGeom prst="rect">
            <a:avLst/>
          </a:prstGeom>
        </p:spPr>
        <p:txBody>
          <a:bodyPr spcFirstLastPara="1" wrap="square" lIns="113100" tIns="113100" rIns="113100" bIns="113100" anchor="ctr" anchorCtr="0">
            <a:noAutofit/>
          </a:bodyPr>
          <a:lstStyle>
            <a:lvl1pPr lvl="0" algn="ctr" rtl="0">
              <a:spcBef>
                <a:spcPts val="0"/>
              </a:spcBef>
              <a:spcAft>
                <a:spcPts val="0"/>
              </a:spcAft>
              <a:buSzPts val="6200"/>
              <a:buNone/>
              <a:defRPr sz="5700"/>
            </a:lvl1pPr>
            <a:lvl2pPr lvl="1" algn="ctr" rtl="0">
              <a:spcBef>
                <a:spcPts val="0"/>
              </a:spcBef>
              <a:spcAft>
                <a:spcPts val="0"/>
              </a:spcAft>
              <a:buSzPts val="14800"/>
              <a:buNone/>
              <a:defRPr sz="14800"/>
            </a:lvl2pPr>
            <a:lvl3pPr lvl="2" algn="ctr" rtl="0">
              <a:spcBef>
                <a:spcPts val="0"/>
              </a:spcBef>
              <a:spcAft>
                <a:spcPts val="0"/>
              </a:spcAft>
              <a:buSzPts val="14800"/>
              <a:buNone/>
              <a:defRPr sz="14800"/>
            </a:lvl3pPr>
            <a:lvl4pPr lvl="3" algn="ctr" rtl="0">
              <a:spcBef>
                <a:spcPts val="0"/>
              </a:spcBef>
              <a:spcAft>
                <a:spcPts val="0"/>
              </a:spcAft>
              <a:buSzPts val="14800"/>
              <a:buNone/>
              <a:defRPr sz="14800"/>
            </a:lvl4pPr>
            <a:lvl5pPr lvl="4" algn="ctr" rtl="0">
              <a:spcBef>
                <a:spcPts val="0"/>
              </a:spcBef>
              <a:spcAft>
                <a:spcPts val="0"/>
              </a:spcAft>
              <a:buSzPts val="14800"/>
              <a:buNone/>
              <a:defRPr sz="14800"/>
            </a:lvl5pPr>
            <a:lvl6pPr lvl="5" algn="ctr" rtl="0">
              <a:spcBef>
                <a:spcPts val="0"/>
              </a:spcBef>
              <a:spcAft>
                <a:spcPts val="0"/>
              </a:spcAft>
              <a:buSzPts val="14800"/>
              <a:buNone/>
              <a:defRPr sz="14800"/>
            </a:lvl6pPr>
            <a:lvl7pPr lvl="6" algn="ctr" rtl="0">
              <a:spcBef>
                <a:spcPts val="0"/>
              </a:spcBef>
              <a:spcAft>
                <a:spcPts val="0"/>
              </a:spcAft>
              <a:buSzPts val="14800"/>
              <a:buNone/>
              <a:defRPr sz="14800"/>
            </a:lvl7pPr>
            <a:lvl8pPr lvl="7" algn="ctr" rtl="0">
              <a:spcBef>
                <a:spcPts val="0"/>
              </a:spcBef>
              <a:spcAft>
                <a:spcPts val="0"/>
              </a:spcAft>
              <a:buSzPts val="14800"/>
              <a:buNone/>
              <a:defRPr sz="14800"/>
            </a:lvl8pPr>
            <a:lvl9pPr lvl="8" algn="ctr" rtl="0">
              <a:spcBef>
                <a:spcPts val="0"/>
              </a:spcBef>
              <a:spcAft>
                <a:spcPts val="0"/>
              </a:spcAft>
              <a:buSzPts val="14800"/>
              <a:buNone/>
              <a:defRPr sz="14800"/>
            </a:lvl9pPr>
          </a:lstStyle>
          <a:p>
            <a:r>
              <a:t>xx%</a:t>
            </a:r>
          </a:p>
        </p:txBody>
      </p:sp>
      <p:sp>
        <p:nvSpPr>
          <p:cNvPr id="189" name="Google Shape;189;p23"/>
          <p:cNvSpPr txBox="1">
            <a:spLocks noGrp="1"/>
          </p:cNvSpPr>
          <p:nvPr>
            <p:ph type="subTitle" idx="5"/>
          </p:nvPr>
        </p:nvSpPr>
        <p:spPr>
          <a:xfrm>
            <a:off x="2343110" y="6115788"/>
            <a:ext cx="5372100" cy="570600"/>
          </a:xfrm>
          <a:prstGeom prst="rect">
            <a:avLst/>
          </a:prstGeom>
        </p:spPr>
        <p:txBody>
          <a:bodyPr spcFirstLastPara="1" wrap="square" lIns="113100" tIns="113100" rIns="113100" bIns="113100" anchor="t" anchorCtr="0">
            <a:noAutofit/>
          </a:bodyPr>
          <a:lstStyle>
            <a:lvl1pPr lvl="0" algn="ctr" rtl="0">
              <a:spcBef>
                <a:spcPts val="0"/>
              </a:spcBef>
              <a:spcAft>
                <a:spcPts val="0"/>
              </a:spcAft>
              <a:buClr>
                <a:schemeClr val="dk1"/>
              </a:buClr>
              <a:buSzPts val="1900"/>
              <a:buNone/>
              <a:defRPr sz="1700">
                <a:solidFill>
                  <a:schemeClr val="dk1"/>
                </a:solidFill>
              </a:defRPr>
            </a:lvl1pPr>
            <a:lvl2pPr lvl="1" algn="ctr" rtl="0">
              <a:spcBef>
                <a:spcPts val="2000"/>
              </a:spcBef>
              <a:spcAft>
                <a:spcPts val="0"/>
              </a:spcAft>
              <a:buClr>
                <a:schemeClr val="dk1"/>
              </a:buClr>
              <a:buSzPts val="1700"/>
              <a:buNone/>
              <a:defRPr>
                <a:solidFill>
                  <a:schemeClr val="dk1"/>
                </a:solidFill>
              </a:defRPr>
            </a:lvl2pPr>
            <a:lvl3pPr lvl="2" algn="ctr" rtl="0">
              <a:spcBef>
                <a:spcPts val="2000"/>
              </a:spcBef>
              <a:spcAft>
                <a:spcPts val="0"/>
              </a:spcAft>
              <a:buClr>
                <a:schemeClr val="dk1"/>
              </a:buClr>
              <a:buSzPts val="1700"/>
              <a:buNone/>
              <a:defRPr>
                <a:solidFill>
                  <a:schemeClr val="dk1"/>
                </a:solidFill>
              </a:defRPr>
            </a:lvl3pPr>
            <a:lvl4pPr lvl="3" algn="ctr" rtl="0">
              <a:spcBef>
                <a:spcPts val="2000"/>
              </a:spcBef>
              <a:spcAft>
                <a:spcPts val="0"/>
              </a:spcAft>
              <a:buClr>
                <a:schemeClr val="dk1"/>
              </a:buClr>
              <a:buSzPts val="1700"/>
              <a:buNone/>
              <a:defRPr>
                <a:solidFill>
                  <a:schemeClr val="dk1"/>
                </a:solidFill>
              </a:defRPr>
            </a:lvl4pPr>
            <a:lvl5pPr lvl="4" algn="ctr" rtl="0">
              <a:spcBef>
                <a:spcPts val="2000"/>
              </a:spcBef>
              <a:spcAft>
                <a:spcPts val="0"/>
              </a:spcAft>
              <a:buClr>
                <a:schemeClr val="dk1"/>
              </a:buClr>
              <a:buSzPts val="1700"/>
              <a:buNone/>
              <a:defRPr>
                <a:solidFill>
                  <a:schemeClr val="dk1"/>
                </a:solidFill>
              </a:defRPr>
            </a:lvl5pPr>
            <a:lvl6pPr lvl="5" algn="ctr" rtl="0">
              <a:spcBef>
                <a:spcPts val="2000"/>
              </a:spcBef>
              <a:spcAft>
                <a:spcPts val="0"/>
              </a:spcAft>
              <a:buClr>
                <a:schemeClr val="dk1"/>
              </a:buClr>
              <a:buSzPts val="1700"/>
              <a:buNone/>
              <a:defRPr>
                <a:solidFill>
                  <a:schemeClr val="dk1"/>
                </a:solidFill>
              </a:defRPr>
            </a:lvl6pPr>
            <a:lvl7pPr lvl="6" algn="ctr" rtl="0">
              <a:spcBef>
                <a:spcPts val="2000"/>
              </a:spcBef>
              <a:spcAft>
                <a:spcPts val="0"/>
              </a:spcAft>
              <a:buClr>
                <a:schemeClr val="dk1"/>
              </a:buClr>
              <a:buSzPts val="1700"/>
              <a:buNone/>
              <a:defRPr>
                <a:solidFill>
                  <a:schemeClr val="dk1"/>
                </a:solidFill>
              </a:defRPr>
            </a:lvl7pPr>
            <a:lvl8pPr lvl="7" algn="ctr" rtl="0">
              <a:spcBef>
                <a:spcPts val="2000"/>
              </a:spcBef>
              <a:spcAft>
                <a:spcPts val="0"/>
              </a:spcAft>
              <a:buClr>
                <a:schemeClr val="dk1"/>
              </a:buClr>
              <a:buSzPts val="1700"/>
              <a:buNone/>
              <a:defRPr>
                <a:solidFill>
                  <a:schemeClr val="dk1"/>
                </a:solidFill>
              </a:defRPr>
            </a:lvl8pPr>
            <a:lvl9pPr lvl="8" algn="ctr" rtl="0">
              <a:spcBef>
                <a:spcPts val="2000"/>
              </a:spcBef>
              <a:spcAft>
                <a:spcPts val="2000"/>
              </a:spcAft>
              <a:buClr>
                <a:schemeClr val="dk1"/>
              </a:buClr>
              <a:buSzPts val="1700"/>
              <a:buNone/>
              <a:defRPr>
                <a:solidFill>
                  <a:schemeClr val="dk1"/>
                </a:solidFill>
              </a:defRPr>
            </a:lvl9pPr>
          </a:lstStyle>
          <a:p>
            <a:endParaRPr/>
          </a:p>
        </p:txBody>
      </p:sp>
      <p:sp>
        <p:nvSpPr>
          <p:cNvPr id="190" name="Google Shape;190;p23"/>
          <p:cNvSpPr/>
          <p:nvPr/>
        </p:nvSpPr>
        <p:spPr>
          <a:xfrm rot="10800000">
            <a:off x="8221663" y="-111807"/>
            <a:ext cx="3187140" cy="8754407"/>
          </a:xfrm>
          <a:custGeom>
            <a:avLst/>
            <a:gdLst/>
            <a:ahLst/>
            <a:cxnLst/>
            <a:rect l="l" t="t" r="r" b="b"/>
            <a:pathLst>
              <a:path w="115896" h="231736" extrusionOk="0">
                <a:moveTo>
                  <a:pt x="115646" y="7490"/>
                </a:moveTo>
                <a:cubicBezTo>
                  <a:pt x="119643" y="17802"/>
                  <a:pt x="57723" y="47207"/>
                  <a:pt x="55256" y="69064"/>
                </a:cubicBezTo>
                <a:cubicBezTo>
                  <a:pt x="52789" y="90921"/>
                  <a:pt x="100597" y="113666"/>
                  <a:pt x="100844" y="138631"/>
                </a:cubicBezTo>
                <a:cubicBezTo>
                  <a:pt x="101091" y="163596"/>
                  <a:pt x="70945" y="206076"/>
                  <a:pt x="56736" y="218854"/>
                </a:cubicBezTo>
                <a:cubicBezTo>
                  <a:pt x="42527" y="231633"/>
                  <a:pt x="24962" y="241303"/>
                  <a:pt x="15588" y="215302"/>
                </a:cubicBezTo>
                <a:cubicBezTo>
                  <a:pt x="6214" y="189301"/>
                  <a:pt x="-2125" y="97532"/>
                  <a:pt x="490" y="62847"/>
                </a:cubicBezTo>
                <a:cubicBezTo>
                  <a:pt x="3105" y="28162"/>
                  <a:pt x="12084" y="16420"/>
                  <a:pt x="31277" y="7194"/>
                </a:cubicBezTo>
                <a:cubicBezTo>
                  <a:pt x="50470" y="-2032"/>
                  <a:pt x="111650" y="-2822"/>
                  <a:pt x="115646" y="7490"/>
                </a:cubicBezTo>
                <a:close/>
              </a:path>
            </a:pathLst>
          </a:custGeom>
          <a:solidFill>
            <a:srgbClr val="FFFFFF">
              <a:alpha val="41960"/>
            </a:srgbClr>
          </a:solidFill>
          <a:ln>
            <a:noFill/>
          </a:ln>
        </p:spPr>
      </p:sp>
      <p:sp>
        <p:nvSpPr>
          <p:cNvPr id="191" name="Google Shape;191;p23"/>
          <p:cNvSpPr/>
          <p:nvPr/>
        </p:nvSpPr>
        <p:spPr>
          <a:xfrm rot="10800000">
            <a:off x="8757135" y="-314949"/>
            <a:ext cx="2403638" cy="8842731"/>
          </a:xfrm>
          <a:custGeom>
            <a:avLst/>
            <a:gdLst/>
            <a:ahLst/>
            <a:cxnLst/>
            <a:rect l="l" t="t" r="r" b="b"/>
            <a:pathLst>
              <a:path w="87405" h="234074" extrusionOk="0">
                <a:moveTo>
                  <a:pt x="4497" y="6523"/>
                </a:moveTo>
                <a:cubicBezTo>
                  <a:pt x="15253" y="-19133"/>
                  <a:pt x="76234" y="38346"/>
                  <a:pt x="82648" y="61880"/>
                </a:cubicBezTo>
                <a:cubicBezTo>
                  <a:pt x="89062" y="85414"/>
                  <a:pt x="42240" y="122123"/>
                  <a:pt x="42980" y="147729"/>
                </a:cubicBezTo>
                <a:cubicBezTo>
                  <a:pt x="43720" y="173336"/>
                  <a:pt x="91233" y="204171"/>
                  <a:pt x="87089" y="215519"/>
                </a:cubicBezTo>
                <a:cubicBezTo>
                  <a:pt x="82945" y="226867"/>
                  <a:pt x="31879" y="250648"/>
                  <a:pt x="18114" y="215815"/>
                </a:cubicBezTo>
                <a:cubicBezTo>
                  <a:pt x="4349" y="180982"/>
                  <a:pt x="-6259" y="32179"/>
                  <a:pt x="4497" y="6523"/>
                </a:cubicBezTo>
                <a:close/>
              </a:path>
            </a:pathLst>
          </a:custGeom>
          <a:noFill/>
          <a:ln w="19050" cap="flat" cmpd="sng">
            <a:solidFill>
              <a:schemeClr val="dk2"/>
            </a:solidFill>
            <a:prstDash val="solid"/>
            <a:round/>
            <a:headEnd type="none" w="med" len="med"/>
            <a:tailEnd type="none" w="med" len="med"/>
          </a:ln>
        </p:spPr>
      </p:sp>
      <p:sp>
        <p:nvSpPr>
          <p:cNvPr id="192" name="Google Shape;192;p23"/>
          <p:cNvSpPr/>
          <p:nvPr/>
        </p:nvSpPr>
        <p:spPr>
          <a:xfrm>
            <a:off x="-1389284" y="-372417"/>
            <a:ext cx="3187140" cy="8754407"/>
          </a:xfrm>
          <a:custGeom>
            <a:avLst/>
            <a:gdLst/>
            <a:ahLst/>
            <a:cxnLst/>
            <a:rect l="l" t="t" r="r" b="b"/>
            <a:pathLst>
              <a:path w="115896" h="231736" extrusionOk="0">
                <a:moveTo>
                  <a:pt x="115646" y="7490"/>
                </a:moveTo>
                <a:cubicBezTo>
                  <a:pt x="119643" y="17802"/>
                  <a:pt x="57723" y="47207"/>
                  <a:pt x="55256" y="69064"/>
                </a:cubicBezTo>
                <a:cubicBezTo>
                  <a:pt x="52789" y="90921"/>
                  <a:pt x="100597" y="113666"/>
                  <a:pt x="100844" y="138631"/>
                </a:cubicBezTo>
                <a:cubicBezTo>
                  <a:pt x="101091" y="163596"/>
                  <a:pt x="70945" y="206076"/>
                  <a:pt x="56736" y="218854"/>
                </a:cubicBezTo>
                <a:cubicBezTo>
                  <a:pt x="42527" y="231633"/>
                  <a:pt x="24962" y="241303"/>
                  <a:pt x="15588" y="215302"/>
                </a:cubicBezTo>
                <a:cubicBezTo>
                  <a:pt x="6214" y="189301"/>
                  <a:pt x="-2125" y="97532"/>
                  <a:pt x="490" y="62847"/>
                </a:cubicBezTo>
                <a:cubicBezTo>
                  <a:pt x="3105" y="28162"/>
                  <a:pt x="12084" y="16420"/>
                  <a:pt x="31277" y="7194"/>
                </a:cubicBezTo>
                <a:cubicBezTo>
                  <a:pt x="50470" y="-2032"/>
                  <a:pt x="111650" y="-2822"/>
                  <a:pt x="115646" y="7490"/>
                </a:cubicBezTo>
                <a:close/>
              </a:path>
            </a:pathLst>
          </a:custGeom>
          <a:solidFill>
            <a:srgbClr val="FFFFFF">
              <a:alpha val="41960"/>
            </a:srgbClr>
          </a:solidFill>
          <a:ln>
            <a:noFill/>
          </a:ln>
        </p:spPr>
      </p:sp>
      <p:sp>
        <p:nvSpPr>
          <p:cNvPr id="193" name="Google Shape;193;p23"/>
          <p:cNvSpPr/>
          <p:nvPr/>
        </p:nvSpPr>
        <p:spPr>
          <a:xfrm>
            <a:off x="-1141254" y="-257599"/>
            <a:ext cx="2403638" cy="8842731"/>
          </a:xfrm>
          <a:custGeom>
            <a:avLst/>
            <a:gdLst/>
            <a:ahLst/>
            <a:cxnLst/>
            <a:rect l="l" t="t" r="r" b="b"/>
            <a:pathLst>
              <a:path w="87405" h="234074" extrusionOk="0">
                <a:moveTo>
                  <a:pt x="4497" y="6523"/>
                </a:moveTo>
                <a:cubicBezTo>
                  <a:pt x="15253" y="-19133"/>
                  <a:pt x="76234" y="38346"/>
                  <a:pt x="82648" y="61880"/>
                </a:cubicBezTo>
                <a:cubicBezTo>
                  <a:pt x="89062" y="85414"/>
                  <a:pt x="42240" y="122123"/>
                  <a:pt x="42980" y="147729"/>
                </a:cubicBezTo>
                <a:cubicBezTo>
                  <a:pt x="43720" y="173336"/>
                  <a:pt x="91233" y="204171"/>
                  <a:pt x="87089" y="215519"/>
                </a:cubicBezTo>
                <a:cubicBezTo>
                  <a:pt x="82945" y="226867"/>
                  <a:pt x="31879" y="250648"/>
                  <a:pt x="18114" y="215815"/>
                </a:cubicBezTo>
                <a:cubicBezTo>
                  <a:pt x="4349" y="180982"/>
                  <a:pt x="-6259" y="32179"/>
                  <a:pt x="4497" y="6523"/>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CUSTOM_7">
    <p:bg>
      <p:bgPr>
        <a:blipFill>
          <a:blip r:embed="rId2">
            <a:alphaModFix/>
          </a:blip>
          <a:stretch>
            <a:fillRect/>
          </a:stretch>
        </a:blipFill>
        <a:effectLst/>
      </p:bgPr>
    </p:bg>
    <p:spTree>
      <p:nvGrpSpPr>
        <p:cNvPr id="1" name="Shape 194"/>
        <p:cNvGrpSpPr/>
        <p:nvPr/>
      </p:nvGrpSpPr>
      <p:grpSpPr>
        <a:xfrm>
          <a:off x="0" y="0"/>
          <a:ext cx="0" cy="0"/>
          <a:chOff x="0" y="0"/>
          <a:chExt cx="0" cy="0"/>
        </a:xfrm>
      </p:grpSpPr>
      <p:sp>
        <p:nvSpPr>
          <p:cNvPr id="195" name="Google Shape;195;p24"/>
          <p:cNvSpPr txBox="1">
            <a:spLocks noGrp="1"/>
          </p:cNvSpPr>
          <p:nvPr>
            <p:ph type="title"/>
          </p:nvPr>
        </p:nvSpPr>
        <p:spPr>
          <a:xfrm>
            <a:off x="5419343" y="3052029"/>
            <a:ext cx="3700500" cy="992700"/>
          </a:xfrm>
          <a:prstGeom prst="rect">
            <a:avLst/>
          </a:prstGeom>
        </p:spPr>
        <p:txBody>
          <a:bodyPr spcFirstLastPara="1" wrap="square" lIns="113100" tIns="113100" rIns="113100" bIns="113100" anchor="ctr" anchorCtr="0">
            <a:noAutofit/>
          </a:bodyPr>
          <a:lstStyle>
            <a:lvl1pPr lvl="0" algn="r" rtl="0">
              <a:spcBef>
                <a:spcPts val="0"/>
              </a:spcBef>
              <a:spcAft>
                <a:spcPts val="0"/>
              </a:spcAft>
              <a:buSzPts val="3500"/>
              <a:buNone/>
              <a:defRPr/>
            </a:lvl1pPr>
            <a:lvl2pPr lvl="1" rtl="0">
              <a:spcBef>
                <a:spcPts val="0"/>
              </a:spcBef>
              <a:spcAft>
                <a:spcPts val="0"/>
              </a:spcAft>
              <a:buSzPts val="3500"/>
              <a:buNone/>
              <a:defRPr>
                <a:latin typeface="Open Sans SemiBold"/>
                <a:ea typeface="Open Sans SemiBold"/>
                <a:cs typeface="Open Sans SemiBold"/>
                <a:sym typeface="Open Sans SemiBold"/>
              </a:defRPr>
            </a:lvl2pPr>
            <a:lvl3pPr lvl="2" rtl="0">
              <a:spcBef>
                <a:spcPts val="0"/>
              </a:spcBef>
              <a:spcAft>
                <a:spcPts val="0"/>
              </a:spcAft>
              <a:buSzPts val="3500"/>
              <a:buNone/>
              <a:defRPr>
                <a:latin typeface="Open Sans SemiBold"/>
                <a:ea typeface="Open Sans SemiBold"/>
                <a:cs typeface="Open Sans SemiBold"/>
                <a:sym typeface="Open Sans SemiBold"/>
              </a:defRPr>
            </a:lvl3pPr>
            <a:lvl4pPr lvl="3" rtl="0">
              <a:spcBef>
                <a:spcPts val="0"/>
              </a:spcBef>
              <a:spcAft>
                <a:spcPts val="0"/>
              </a:spcAft>
              <a:buSzPts val="3500"/>
              <a:buNone/>
              <a:defRPr>
                <a:latin typeface="Open Sans SemiBold"/>
                <a:ea typeface="Open Sans SemiBold"/>
                <a:cs typeface="Open Sans SemiBold"/>
                <a:sym typeface="Open Sans SemiBold"/>
              </a:defRPr>
            </a:lvl4pPr>
            <a:lvl5pPr lvl="4" rtl="0">
              <a:spcBef>
                <a:spcPts val="0"/>
              </a:spcBef>
              <a:spcAft>
                <a:spcPts val="0"/>
              </a:spcAft>
              <a:buSzPts val="3500"/>
              <a:buNone/>
              <a:defRPr>
                <a:latin typeface="Open Sans SemiBold"/>
                <a:ea typeface="Open Sans SemiBold"/>
                <a:cs typeface="Open Sans SemiBold"/>
                <a:sym typeface="Open Sans SemiBold"/>
              </a:defRPr>
            </a:lvl5pPr>
            <a:lvl6pPr lvl="5" rtl="0">
              <a:spcBef>
                <a:spcPts val="0"/>
              </a:spcBef>
              <a:spcAft>
                <a:spcPts val="0"/>
              </a:spcAft>
              <a:buSzPts val="3500"/>
              <a:buNone/>
              <a:defRPr>
                <a:latin typeface="Open Sans SemiBold"/>
                <a:ea typeface="Open Sans SemiBold"/>
                <a:cs typeface="Open Sans SemiBold"/>
                <a:sym typeface="Open Sans SemiBold"/>
              </a:defRPr>
            </a:lvl6pPr>
            <a:lvl7pPr lvl="6" rtl="0">
              <a:spcBef>
                <a:spcPts val="0"/>
              </a:spcBef>
              <a:spcAft>
                <a:spcPts val="0"/>
              </a:spcAft>
              <a:buSzPts val="3500"/>
              <a:buNone/>
              <a:defRPr>
                <a:latin typeface="Open Sans SemiBold"/>
                <a:ea typeface="Open Sans SemiBold"/>
                <a:cs typeface="Open Sans SemiBold"/>
                <a:sym typeface="Open Sans SemiBold"/>
              </a:defRPr>
            </a:lvl7pPr>
            <a:lvl8pPr lvl="7" rtl="0">
              <a:spcBef>
                <a:spcPts val="0"/>
              </a:spcBef>
              <a:spcAft>
                <a:spcPts val="0"/>
              </a:spcAft>
              <a:buSzPts val="3500"/>
              <a:buNone/>
              <a:defRPr>
                <a:latin typeface="Open Sans SemiBold"/>
                <a:ea typeface="Open Sans SemiBold"/>
                <a:cs typeface="Open Sans SemiBold"/>
                <a:sym typeface="Open Sans SemiBold"/>
              </a:defRPr>
            </a:lvl8pPr>
            <a:lvl9pPr lvl="8" rtl="0">
              <a:spcBef>
                <a:spcPts val="0"/>
              </a:spcBef>
              <a:spcAft>
                <a:spcPts val="0"/>
              </a:spcAft>
              <a:buSzPts val="3500"/>
              <a:buNone/>
              <a:defRPr>
                <a:latin typeface="Open Sans SemiBold"/>
                <a:ea typeface="Open Sans SemiBold"/>
                <a:cs typeface="Open Sans SemiBold"/>
                <a:sym typeface="Open Sans SemiBold"/>
              </a:defRPr>
            </a:lvl9pPr>
          </a:lstStyle>
          <a:p>
            <a:endParaRPr/>
          </a:p>
        </p:txBody>
      </p:sp>
      <p:sp>
        <p:nvSpPr>
          <p:cNvPr id="196" name="Google Shape;196;p24"/>
          <p:cNvSpPr txBox="1">
            <a:spLocks noGrp="1"/>
          </p:cNvSpPr>
          <p:nvPr>
            <p:ph type="subTitle" idx="1"/>
          </p:nvPr>
        </p:nvSpPr>
        <p:spPr>
          <a:xfrm>
            <a:off x="5821283" y="3877171"/>
            <a:ext cx="3298800" cy="843300"/>
          </a:xfrm>
          <a:prstGeom prst="rect">
            <a:avLst/>
          </a:prstGeom>
        </p:spPr>
        <p:txBody>
          <a:bodyPr spcFirstLastPara="1" wrap="square" lIns="113100" tIns="113100" rIns="113100" bIns="113100" anchor="t" anchorCtr="0">
            <a:noAutofit/>
          </a:bodyPr>
          <a:lstStyle>
            <a:lvl1pPr lvl="0" algn="r" rtl="0">
              <a:lnSpc>
                <a:spcPct val="100000"/>
              </a:lnSpc>
              <a:spcBef>
                <a:spcPts val="0"/>
              </a:spcBef>
              <a:spcAft>
                <a:spcPts val="0"/>
              </a:spcAft>
              <a:buClr>
                <a:schemeClr val="dk1"/>
              </a:buClr>
              <a:buSzPts val="1900"/>
              <a:buFont typeface="Josefin Sans"/>
              <a:buNone/>
              <a:defRPr sz="1600">
                <a:solidFill>
                  <a:schemeClr val="dk1"/>
                </a:solidFill>
              </a:defRPr>
            </a:lvl1pPr>
            <a:lvl2pPr lvl="1" rtl="0">
              <a:spcBef>
                <a:spcPts val="2000"/>
              </a:spcBef>
              <a:spcAft>
                <a:spcPts val="0"/>
              </a:spcAft>
              <a:buClr>
                <a:schemeClr val="dk1"/>
              </a:buClr>
              <a:buSzPts val="1700"/>
              <a:buNone/>
              <a:defRPr>
                <a:solidFill>
                  <a:schemeClr val="dk1"/>
                </a:solidFill>
              </a:defRPr>
            </a:lvl2pPr>
            <a:lvl3pPr lvl="2" rtl="0">
              <a:spcBef>
                <a:spcPts val="2000"/>
              </a:spcBef>
              <a:spcAft>
                <a:spcPts val="0"/>
              </a:spcAft>
              <a:buClr>
                <a:schemeClr val="dk1"/>
              </a:buClr>
              <a:buSzPts val="1700"/>
              <a:buNone/>
              <a:defRPr>
                <a:solidFill>
                  <a:schemeClr val="dk1"/>
                </a:solidFill>
              </a:defRPr>
            </a:lvl3pPr>
            <a:lvl4pPr lvl="3" rtl="0">
              <a:spcBef>
                <a:spcPts val="2000"/>
              </a:spcBef>
              <a:spcAft>
                <a:spcPts val="0"/>
              </a:spcAft>
              <a:buClr>
                <a:schemeClr val="dk1"/>
              </a:buClr>
              <a:buSzPts val="1700"/>
              <a:buNone/>
              <a:defRPr>
                <a:solidFill>
                  <a:schemeClr val="dk1"/>
                </a:solidFill>
              </a:defRPr>
            </a:lvl4pPr>
            <a:lvl5pPr lvl="4" rtl="0">
              <a:spcBef>
                <a:spcPts val="2000"/>
              </a:spcBef>
              <a:spcAft>
                <a:spcPts val="0"/>
              </a:spcAft>
              <a:buClr>
                <a:schemeClr val="dk1"/>
              </a:buClr>
              <a:buSzPts val="1700"/>
              <a:buNone/>
              <a:defRPr>
                <a:solidFill>
                  <a:schemeClr val="dk1"/>
                </a:solidFill>
              </a:defRPr>
            </a:lvl5pPr>
            <a:lvl6pPr lvl="5" rtl="0">
              <a:spcBef>
                <a:spcPts val="2000"/>
              </a:spcBef>
              <a:spcAft>
                <a:spcPts val="0"/>
              </a:spcAft>
              <a:buClr>
                <a:schemeClr val="dk1"/>
              </a:buClr>
              <a:buSzPts val="1700"/>
              <a:buNone/>
              <a:defRPr>
                <a:solidFill>
                  <a:schemeClr val="dk1"/>
                </a:solidFill>
              </a:defRPr>
            </a:lvl6pPr>
            <a:lvl7pPr lvl="6" rtl="0">
              <a:spcBef>
                <a:spcPts val="2000"/>
              </a:spcBef>
              <a:spcAft>
                <a:spcPts val="0"/>
              </a:spcAft>
              <a:buClr>
                <a:schemeClr val="dk1"/>
              </a:buClr>
              <a:buSzPts val="1700"/>
              <a:buNone/>
              <a:defRPr>
                <a:solidFill>
                  <a:schemeClr val="dk1"/>
                </a:solidFill>
              </a:defRPr>
            </a:lvl7pPr>
            <a:lvl8pPr lvl="7" rtl="0">
              <a:spcBef>
                <a:spcPts val="2000"/>
              </a:spcBef>
              <a:spcAft>
                <a:spcPts val="0"/>
              </a:spcAft>
              <a:buClr>
                <a:schemeClr val="dk1"/>
              </a:buClr>
              <a:buSzPts val="1700"/>
              <a:buNone/>
              <a:defRPr>
                <a:solidFill>
                  <a:schemeClr val="dk1"/>
                </a:solidFill>
              </a:defRPr>
            </a:lvl8pPr>
            <a:lvl9pPr lvl="8" rtl="0">
              <a:spcBef>
                <a:spcPts val="2000"/>
              </a:spcBef>
              <a:spcAft>
                <a:spcPts val="2000"/>
              </a:spcAft>
              <a:buClr>
                <a:schemeClr val="dk1"/>
              </a:buClr>
              <a:buSzPts val="1700"/>
              <a:buNone/>
              <a:defRPr>
                <a:solidFill>
                  <a:schemeClr val="dk1"/>
                </a:solidFill>
              </a:defRPr>
            </a:lvl9pPr>
          </a:lstStyle>
          <a:p>
            <a:endParaRPr/>
          </a:p>
        </p:txBody>
      </p:sp>
      <p:sp>
        <p:nvSpPr>
          <p:cNvPr id="197" name="Google Shape;197;p24"/>
          <p:cNvSpPr/>
          <p:nvPr/>
        </p:nvSpPr>
        <p:spPr>
          <a:xfrm>
            <a:off x="3934427" y="6056316"/>
            <a:ext cx="6894910" cy="2060045"/>
          </a:xfrm>
          <a:custGeom>
            <a:avLst/>
            <a:gdLst/>
            <a:ahLst/>
            <a:cxnLst/>
            <a:rect l="l" t="t" r="r" b="b"/>
            <a:pathLst>
              <a:path w="250724" h="54531" extrusionOk="0">
                <a:moveTo>
                  <a:pt x="239103" y="40658"/>
                </a:moveTo>
                <a:cubicBezTo>
                  <a:pt x="238659" y="36859"/>
                  <a:pt x="242014" y="37056"/>
                  <a:pt x="228742" y="30297"/>
                </a:cubicBezTo>
                <a:cubicBezTo>
                  <a:pt x="215470" y="23538"/>
                  <a:pt x="182364" y="-1526"/>
                  <a:pt x="159471" y="102"/>
                </a:cubicBezTo>
                <a:cubicBezTo>
                  <a:pt x="136578" y="1730"/>
                  <a:pt x="111318" y="34639"/>
                  <a:pt x="91385" y="40066"/>
                </a:cubicBezTo>
                <a:cubicBezTo>
                  <a:pt x="71453" y="45493"/>
                  <a:pt x="53296" y="30692"/>
                  <a:pt x="39876" y="32665"/>
                </a:cubicBezTo>
                <a:cubicBezTo>
                  <a:pt x="26456" y="34639"/>
                  <a:pt x="-21057" y="48503"/>
                  <a:pt x="10865" y="51907"/>
                </a:cubicBezTo>
                <a:cubicBezTo>
                  <a:pt x="42787" y="55311"/>
                  <a:pt x="193366" y="54966"/>
                  <a:pt x="231406" y="53091"/>
                </a:cubicBezTo>
                <a:cubicBezTo>
                  <a:pt x="269446" y="51216"/>
                  <a:pt x="239547" y="44457"/>
                  <a:pt x="239103" y="40658"/>
                </a:cubicBezTo>
                <a:close/>
              </a:path>
            </a:pathLst>
          </a:custGeom>
          <a:solidFill>
            <a:srgbClr val="FFFFFF">
              <a:alpha val="41960"/>
            </a:srgbClr>
          </a:solidFill>
          <a:ln>
            <a:noFill/>
          </a:ln>
        </p:spPr>
      </p:sp>
      <p:sp>
        <p:nvSpPr>
          <p:cNvPr id="198" name="Google Shape;198;p24"/>
          <p:cNvSpPr/>
          <p:nvPr/>
        </p:nvSpPr>
        <p:spPr>
          <a:xfrm>
            <a:off x="4880824" y="6510974"/>
            <a:ext cx="6166573" cy="1699308"/>
          </a:xfrm>
          <a:custGeom>
            <a:avLst/>
            <a:gdLst/>
            <a:ahLst/>
            <a:cxnLst/>
            <a:rect l="l" t="t" r="r" b="b"/>
            <a:pathLst>
              <a:path w="224239" h="44982" extrusionOk="0">
                <a:moveTo>
                  <a:pt x="13454" y="38984"/>
                </a:moveTo>
                <a:cubicBezTo>
                  <a:pt x="18141" y="33656"/>
                  <a:pt x="24210" y="11453"/>
                  <a:pt x="45129" y="9381"/>
                </a:cubicBezTo>
                <a:cubicBezTo>
                  <a:pt x="66048" y="7309"/>
                  <a:pt x="113906" y="28081"/>
                  <a:pt x="138970" y="26551"/>
                </a:cubicBezTo>
                <a:cubicBezTo>
                  <a:pt x="164034" y="25022"/>
                  <a:pt x="183275" y="-2361"/>
                  <a:pt x="195511" y="204"/>
                </a:cubicBezTo>
                <a:cubicBezTo>
                  <a:pt x="207747" y="2770"/>
                  <a:pt x="242136" y="35086"/>
                  <a:pt x="212385" y="41944"/>
                </a:cubicBezTo>
                <a:cubicBezTo>
                  <a:pt x="182634" y="48802"/>
                  <a:pt x="50161" y="41845"/>
                  <a:pt x="17006" y="41352"/>
                </a:cubicBezTo>
                <a:cubicBezTo>
                  <a:pt x="-16149" y="40859"/>
                  <a:pt x="8767" y="44313"/>
                  <a:pt x="13454" y="38984"/>
                </a:cubicBezTo>
                <a:close/>
              </a:path>
            </a:pathLst>
          </a:custGeom>
          <a:noFill/>
          <a:ln w="19050" cap="flat" cmpd="sng">
            <a:solidFill>
              <a:schemeClr val="dk2"/>
            </a:solidFill>
            <a:prstDash val="solid"/>
            <a:round/>
            <a:headEnd type="none" w="med" len="med"/>
            <a:tailEnd type="none" w="med" len="med"/>
          </a:ln>
        </p:spPr>
      </p:sp>
      <p:sp>
        <p:nvSpPr>
          <p:cNvPr id="199" name="Google Shape;199;p24"/>
          <p:cNvSpPr/>
          <p:nvPr/>
        </p:nvSpPr>
        <p:spPr>
          <a:xfrm>
            <a:off x="3533282" y="-800245"/>
            <a:ext cx="7427860" cy="2952349"/>
          </a:xfrm>
          <a:custGeom>
            <a:avLst/>
            <a:gdLst/>
            <a:ahLst/>
            <a:cxnLst/>
            <a:rect l="l" t="t" r="r" b="b"/>
            <a:pathLst>
              <a:path w="270104" h="78151" extrusionOk="0">
                <a:moveTo>
                  <a:pt x="251322" y="77786"/>
                </a:moveTo>
                <a:cubicBezTo>
                  <a:pt x="239678" y="82226"/>
                  <a:pt x="205536" y="38068"/>
                  <a:pt x="177907" y="33381"/>
                </a:cubicBezTo>
                <a:cubicBezTo>
                  <a:pt x="150278" y="28694"/>
                  <a:pt x="114261" y="53906"/>
                  <a:pt x="85546" y="49663"/>
                </a:cubicBezTo>
                <a:cubicBezTo>
                  <a:pt x="56831" y="45420"/>
                  <a:pt x="-21419" y="15077"/>
                  <a:pt x="5618" y="7923"/>
                </a:cubicBezTo>
                <a:cubicBezTo>
                  <a:pt x="32655" y="769"/>
                  <a:pt x="206819" y="-4905"/>
                  <a:pt x="247770" y="6739"/>
                </a:cubicBezTo>
                <a:cubicBezTo>
                  <a:pt x="288721" y="18383"/>
                  <a:pt x="262966" y="73346"/>
                  <a:pt x="251322" y="77786"/>
                </a:cubicBezTo>
                <a:close/>
              </a:path>
            </a:pathLst>
          </a:custGeom>
          <a:solidFill>
            <a:srgbClr val="FFFFFF">
              <a:alpha val="41960"/>
            </a:srgbClr>
          </a:solidFill>
          <a:ln>
            <a:noFill/>
          </a:ln>
        </p:spPr>
      </p:sp>
      <p:sp>
        <p:nvSpPr>
          <p:cNvPr id="200" name="Google Shape;200;p24"/>
          <p:cNvSpPr/>
          <p:nvPr/>
        </p:nvSpPr>
        <p:spPr>
          <a:xfrm>
            <a:off x="6319603" y="-645782"/>
            <a:ext cx="4749718" cy="1901644"/>
          </a:xfrm>
          <a:custGeom>
            <a:avLst/>
            <a:gdLst/>
            <a:ahLst/>
            <a:cxnLst/>
            <a:rect l="l" t="t" r="r" b="b"/>
            <a:pathLst>
              <a:path w="172717" h="50338" extrusionOk="0">
                <a:moveTo>
                  <a:pt x="171315" y="7090"/>
                </a:moveTo>
                <a:cubicBezTo>
                  <a:pt x="183748" y="14737"/>
                  <a:pt x="105301" y="50754"/>
                  <a:pt x="77178" y="50310"/>
                </a:cubicBezTo>
                <a:cubicBezTo>
                  <a:pt x="49055" y="49866"/>
                  <a:pt x="-13110" y="11629"/>
                  <a:pt x="2579" y="4426"/>
                </a:cubicBezTo>
                <a:cubicBezTo>
                  <a:pt x="18269" y="-2777"/>
                  <a:pt x="158882" y="-557"/>
                  <a:pt x="171315" y="7090"/>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4">
  <p:cSld name="CUSTOM_7_1">
    <p:spTree>
      <p:nvGrpSpPr>
        <p:cNvPr id="1" name="Shape 201"/>
        <p:cNvGrpSpPr/>
        <p:nvPr/>
      </p:nvGrpSpPr>
      <p:grpSpPr>
        <a:xfrm>
          <a:off x="0" y="0"/>
          <a:ext cx="0" cy="0"/>
          <a:chOff x="0" y="0"/>
          <a:chExt cx="0" cy="0"/>
        </a:xfrm>
      </p:grpSpPr>
      <p:sp>
        <p:nvSpPr>
          <p:cNvPr id="202" name="Google Shape;202;p25"/>
          <p:cNvSpPr txBox="1">
            <a:spLocks noGrp="1"/>
          </p:cNvSpPr>
          <p:nvPr>
            <p:ph type="title"/>
          </p:nvPr>
        </p:nvSpPr>
        <p:spPr>
          <a:xfrm>
            <a:off x="961620" y="3126338"/>
            <a:ext cx="2784900" cy="843300"/>
          </a:xfrm>
          <a:prstGeom prst="rect">
            <a:avLst/>
          </a:prstGeom>
        </p:spPr>
        <p:txBody>
          <a:bodyPr spcFirstLastPara="1" wrap="square" lIns="113100" tIns="113100" rIns="113100" bIns="113100"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atin typeface="Open Sans SemiBold"/>
                <a:ea typeface="Open Sans SemiBold"/>
                <a:cs typeface="Open Sans SemiBold"/>
                <a:sym typeface="Open Sans SemiBold"/>
              </a:defRPr>
            </a:lvl2pPr>
            <a:lvl3pPr lvl="2" rtl="0">
              <a:spcBef>
                <a:spcPts val="0"/>
              </a:spcBef>
              <a:spcAft>
                <a:spcPts val="0"/>
              </a:spcAft>
              <a:buSzPts val="3500"/>
              <a:buNone/>
              <a:defRPr>
                <a:latin typeface="Open Sans SemiBold"/>
                <a:ea typeface="Open Sans SemiBold"/>
                <a:cs typeface="Open Sans SemiBold"/>
                <a:sym typeface="Open Sans SemiBold"/>
              </a:defRPr>
            </a:lvl3pPr>
            <a:lvl4pPr lvl="3" rtl="0">
              <a:spcBef>
                <a:spcPts val="0"/>
              </a:spcBef>
              <a:spcAft>
                <a:spcPts val="0"/>
              </a:spcAft>
              <a:buSzPts val="3500"/>
              <a:buNone/>
              <a:defRPr>
                <a:latin typeface="Open Sans SemiBold"/>
                <a:ea typeface="Open Sans SemiBold"/>
                <a:cs typeface="Open Sans SemiBold"/>
                <a:sym typeface="Open Sans SemiBold"/>
              </a:defRPr>
            </a:lvl4pPr>
            <a:lvl5pPr lvl="4" rtl="0">
              <a:spcBef>
                <a:spcPts val="0"/>
              </a:spcBef>
              <a:spcAft>
                <a:spcPts val="0"/>
              </a:spcAft>
              <a:buSzPts val="3500"/>
              <a:buNone/>
              <a:defRPr>
                <a:latin typeface="Open Sans SemiBold"/>
                <a:ea typeface="Open Sans SemiBold"/>
                <a:cs typeface="Open Sans SemiBold"/>
                <a:sym typeface="Open Sans SemiBold"/>
              </a:defRPr>
            </a:lvl5pPr>
            <a:lvl6pPr lvl="5" rtl="0">
              <a:spcBef>
                <a:spcPts val="0"/>
              </a:spcBef>
              <a:spcAft>
                <a:spcPts val="0"/>
              </a:spcAft>
              <a:buSzPts val="3500"/>
              <a:buNone/>
              <a:defRPr>
                <a:latin typeface="Open Sans SemiBold"/>
                <a:ea typeface="Open Sans SemiBold"/>
                <a:cs typeface="Open Sans SemiBold"/>
                <a:sym typeface="Open Sans SemiBold"/>
              </a:defRPr>
            </a:lvl6pPr>
            <a:lvl7pPr lvl="6" rtl="0">
              <a:spcBef>
                <a:spcPts val="0"/>
              </a:spcBef>
              <a:spcAft>
                <a:spcPts val="0"/>
              </a:spcAft>
              <a:buSzPts val="3500"/>
              <a:buNone/>
              <a:defRPr>
                <a:latin typeface="Open Sans SemiBold"/>
                <a:ea typeface="Open Sans SemiBold"/>
                <a:cs typeface="Open Sans SemiBold"/>
                <a:sym typeface="Open Sans SemiBold"/>
              </a:defRPr>
            </a:lvl7pPr>
            <a:lvl8pPr lvl="7" rtl="0">
              <a:spcBef>
                <a:spcPts val="0"/>
              </a:spcBef>
              <a:spcAft>
                <a:spcPts val="0"/>
              </a:spcAft>
              <a:buSzPts val="3500"/>
              <a:buNone/>
              <a:defRPr>
                <a:latin typeface="Open Sans SemiBold"/>
                <a:ea typeface="Open Sans SemiBold"/>
                <a:cs typeface="Open Sans SemiBold"/>
                <a:sym typeface="Open Sans SemiBold"/>
              </a:defRPr>
            </a:lvl8pPr>
            <a:lvl9pPr lvl="8" rtl="0">
              <a:spcBef>
                <a:spcPts val="0"/>
              </a:spcBef>
              <a:spcAft>
                <a:spcPts val="0"/>
              </a:spcAft>
              <a:buSzPts val="3500"/>
              <a:buNone/>
              <a:defRPr>
                <a:latin typeface="Open Sans SemiBold"/>
                <a:ea typeface="Open Sans SemiBold"/>
                <a:cs typeface="Open Sans SemiBold"/>
                <a:sym typeface="Open Sans SemiBold"/>
              </a:defRPr>
            </a:lvl9pPr>
          </a:lstStyle>
          <a:p>
            <a:endParaRPr/>
          </a:p>
        </p:txBody>
      </p:sp>
      <p:sp>
        <p:nvSpPr>
          <p:cNvPr id="203" name="Google Shape;203;p25"/>
          <p:cNvSpPr txBox="1">
            <a:spLocks noGrp="1"/>
          </p:cNvSpPr>
          <p:nvPr>
            <p:ph type="subTitle" idx="1"/>
          </p:nvPr>
        </p:nvSpPr>
        <p:spPr>
          <a:xfrm>
            <a:off x="961620" y="3867462"/>
            <a:ext cx="3475200" cy="843300"/>
          </a:xfrm>
          <a:prstGeom prst="rect">
            <a:avLst/>
          </a:prstGeom>
        </p:spPr>
        <p:txBody>
          <a:bodyPr spcFirstLastPara="1" wrap="square" lIns="113100" tIns="113100" rIns="113100" bIns="113100" anchor="t" anchorCtr="0">
            <a:noAutofit/>
          </a:bodyPr>
          <a:lstStyle>
            <a:lvl1pPr lvl="0" rtl="0">
              <a:lnSpc>
                <a:spcPct val="100000"/>
              </a:lnSpc>
              <a:spcBef>
                <a:spcPts val="0"/>
              </a:spcBef>
              <a:spcAft>
                <a:spcPts val="0"/>
              </a:spcAft>
              <a:buClr>
                <a:schemeClr val="dk1"/>
              </a:buClr>
              <a:buSzPts val="1900"/>
              <a:buFont typeface="Josefin Sans"/>
              <a:buNone/>
              <a:defRPr sz="1600">
                <a:solidFill>
                  <a:schemeClr val="dk1"/>
                </a:solidFill>
              </a:defRPr>
            </a:lvl1pPr>
            <a:lvl2pPr lvl="1" rtl="0">
              <a:spcBef>
                <a:spcPts val="2000"/>
              </a:spcBef>
              <a:spcAft>
                <a:spcPts val="0"/>
              </a:spcAft>
              <a:buClr>
                <a:schemeClr val="dk1"/>
              </a:buClr>
              <a:buSzPts val="1700"/>
              <a:buNone/>
              <a:defRPr>
                <a:solidFill>
                  <a:schemeClr val="dk1"/>
                </a:solidFill>
              </a:defRPr>
            </a:lvl2pPr>
            <a:lvl3pPr lvl="2" rtl="0">
              <a:spcBef>
                <a:spcPts val="2000"/>
              </a:spcBef>
              <a:spcAft>
                <a:spcPts val="0"/>
              </a:spcAft>
              <a:buClr>
                <a:schemeClr val="dk1"/>
              </a:buClr>
              <a:buSzPts val="1700"/>
              <a:buNone/>
              <a:defRPr>
                <a:solidFill>
                  <a:schemeClr val="dk1"/>
                </a:solidFill>
              </a:defRPr>
            </a:lvl3pPr>
            <a:lvl4pPr lvl="3" rtl="0">
              <a:spcBef>
                <a:spcPts val="2000"/>
              </a:spcBef>
              <a:spcAft>
                <a:spcPts val="0"/>
              </a:spcAft>
              <a:buClr>
                <a:schemeClr val="dk1"/>
              </a:buClr>
              <a:buSzPts val="1700"/>
              <a:buNone/>
              <a:defRPr>
                <a:solidFill>
                  <a:schemeClr val="dk1"/>
                </a:solidFill>
              </a:defRPr>
            </a:lvl4pPr>
            <a:lvl5pPr lvl="4" rtl="0">
              <a:spcBef>
                <a:spcPts val="2000"/>
              </a:spcBef>
              <a:spcAft>
                <a:spcPts val="0"/>
              </a:spcAft>
              <a:buClr>
                <a:schemeClr val="dk1"/>
              </a:buClr>
              <a:buSzPts val="1700"/>
              <a:buNone/>
              <a:defRPr>
                <a:solidFill>
                  <a:schemeClr val="dk1"/>
                </a:solidFill>
              </a:defRPr>
            </a:lvl5pPr>
            <a:lvl6pPr lvl="5" rtl="0">
              <a:spcBef>
                <a:spcPts val="2000"/>
              </a:spcBef>
              <a:spcAft>
                <a:spcPts val="0"/>
              </a:spcAft>
              <a:buClr>
                <a:schemeClr val="dk1"/>
              </a:buClr>
              <a:buSzPts val="1700"/>
              <a:buNone/>
              <a:defRPr>
                <a:solidFill>
                  <a:schemeClr val="dk1"/>
                </a:solidFill>
              </a:defRPr>
            </a:lvl6pPr>
            <a:lvl7pPr lvl="6" rtl="0">
              <a:spcBef>
                <a:spcPts val="2000"/>
              </a:spcBef>
              <a:spcAft>
                <a:spcPts val="0"/>
              </a:spcAft>
              <a:buClr>
                <a:schemeClr val="dk1"/>
              </a:buClr>
              <a:buSzPts val="1700"/>
              <a:buNone/>
              <a:defRPr>
                <a:solidFill>
                  <a:schemeClr val="dk1"/>
                </a:solidFill>
              </a:defRPr>
            </a:lvl7pPr>
            <a:lvl8pPr lvl="7" rtl="0">
              <a:spcBef>
                <a:spcPts val="2000"/>
              </a:spcBef>
              <a:spcAft>
                <a:spcPts val="0"/>
              </a:spcAft>
              <a:buClr>
                <a:schemeClr val="dk1"/>
              </a:buClr>
              <a:buSzPts val="1700"/>
              <a:buNone/>
              <a:defRPr>
                <a:solidFill>
                  <a:schemeClr val="dk1"/>
                </a:solidFill>
              </a:defRPr>
            </a:lvl8pPr>
            <a:lvl9pPr lvl="8" rtl="0">
              <a:spcBef>
                <a:spcPts val="2000"/>
              </a:spcBef>
              <a:spcAft>
                <a:spcPts val="2000"/>
              </a:spcAft>
              <a:buClr>
                <a:schemeClr val="dk1"/>
              </a:buClr>
              <a:buSzPts val="1700"/>
              <a:buNone/>
              <a:defRPr>
                <a:solidFill>
                  <a:schemeClr val="dk1"/>
                </a:solidFill>
              </a:defRPr>
            </a:lvl9pPr>
          </a:lstStyle>
          <a:p>
            <a:endParaRPr/>
          </a:p>
        </p:txBody>
      </p:sp>
      <p:sp>
        <p:nvSpPr>
          <p:cNvPr id="204" name="Google Shape;204;p25"/>
          <p:cNvSpPr/>
          <p:nvPr/>
        </p:nvSpPr>
        <p:spPr>
          <a:xfrm>
            <a:off x="-735532" y="6349159"/>
            <a:ext cx="6275280" cy="2236957"/>
          </a:xfrm>
          <a:custGeom>
            <a:avLst/>
            <a:gdLst/>
            <a:ahLst/>
            <a:cxnLst/>
            <a:rect l="l" t="t" r="r" b="b"/>
            <a:pathLst>
              <a:path w="228192" h="59214" extrusionOk="0">
                <a:moveTo>
                  <a:pt x="16090" y="375"/>
                </a:moveTo>
                <a:cubicBezTo>
                  <a:pt x="26796" y="-3720"/>
                  <a:pt x="58964" y="27215"/>
                  <a:pt x="83288" y="28498"/>
                </a:cubicBezTo>
                <a:cubicBezTo>
                  <a:pt x="107612" y="29781"/>
                  <a:pt x="138794" y="3977"/>
                  <a:pt x="162032" y="8072"/>
                </a:cubicBezTo>
                <a:cubicBezTo>
                  <a:pt x="185270" y="12167"/>
                  <a:pt x="246548" y="45569"/>
                  <a:pt x="222718" y="53068"/>
                </a:cubicBezTo>
                <a:cubicBezTo>
                  <a:pt x="198888" y="60567"/>
                  <a:pt x="53488" y="61850"/>
                  <a:pt x="19050" y="53068"/>
                </a:cubicBezTo>
                <a:cubicBezTo>
                  <a:pt x="-15388" y="44286"/>
                  <a:pt x="5384" y="4470"/>
                  <a:pt x="16090" y="375"/>
                </a:cubicBezTo>
                <a:close/>
              </a:path>
            </a:pathLst>
          </a:custGeom>
          <a:solidFill>
            <a:srgbClr val="FFFFFF">
              <a:alpha val="41960"/>
            </a:srgbClr>
          </a:solidFill>
          <a:ln>
            <a:noFill/>
          </a:ln>
        </p:spPr>
      </p:sp>
      <p:sp>
        <p:nvSpPr>
          <p:cNvPr id="205" name="Google Shape;205;p25"/>
          <p:cNvSpPr/>
          <p:nvPr/>
        </p:nvSpPr>
        <p:spPr>
          <a:xfrm>
            <a:off x="-1141774" y="6762546"/>
            <a:ext cx="5548427" cy="1730625"/>
          </a:xfrm>
          <a:custGeom>
            <a:avLst/>
            <a:gdLst/>
            <a:ahLst/>
            <a:cxnLst/>
            <a:rect l="l" t="t" r="r" b="b"/>
            <a:pathLst>
              <a:path w="201761" h="45811" extrusionOk="0">
                <a:moveTo>
                  <a:pt x="3035" y="33837"/>
                </a:moveTo>
                <a:cubicBezTo>
                  <a:pt x="13297" y="26831"/>
                  <a:pt x="71023" y="-1342"/>
                  <a:pt x="103981" y="89"/>
                </a:cubicBezTo>
                <a:cubicBezTo>
                  <a:pt x="136939" y="1520"/>
                  <a:pt x="211044" y="35415"/>
                  <a:pt x="200782" y="42421"/>
                </a:cubicBezTo>
                <a:cubicBezTo>
                  <a:pt x="190520" y="49427"/>
                  <a:pt x="75365" y="43556"/>
                  <a:pt x="42407" y="42125"/>
                </a:cubicBezTo>
                <a:cubicBezTo>
                  <a:pt x="9449" y="40694"/>
                  <a:pt x="-7227" y="40843"/>
                  <a:pt x="3035" y="33837"/>
                </a:cubicBezTo>
                <a:close/>
              </a:path>
            </a:pathLst>
          </a:custGeom>
          <a:noFill/>
          <a:ln w="19050" cap="flat" cmpd="sng">
            <a:solidFill>
              <a:schemeClr val="dk2"/>
            </a:solidFill>
            <a:prstDash val="solid"/>
            <a:round/>
            <a:headEnd type="none" w="med" len="med"/>
            <a:tailEnd type="none" w="med" len="med"/>
          </a:ln>
        </p:spPr>
      </p:sp>
      <p:sp>
        <p:nvSpPr>
          <p:cNvPr id="206" name="Google Shape;206;p25"/>
          <p:cNvSpPr/>
          <p:nvPr/>
        </p:nvSpPr>
        <p:spPr>
          <a:xfrm>
            <a:off x="-1204753" y="-266761"/>
            <a:ext cx="6607370" cy="2373863"/>
          </a:xfrm>
          <a:custGeom>
            <a:avLst/>
            <a:gdLst/>
            <a:ahLst/>
            <a:cxnLst/>
            <a:rect l="l" t="t" r="r" b="b"/>
            <a:pathLst>
              <a:path w="240268" h="62838" extrusionOk="0">
                <a:moveTo>
                  <a:pt x="234452" y="3805"/>
                </a:moveTo>
                <a:cubicBezTo>
                  <a:pt x="260404" y="8690"/>
                  <a:pt x="191133" y="34099"/>
                  <a:pt x="167549" y="36664"/>
                </a:cubicBezTo>
                <a:cubicBezTo>
                  <a:pt x="143965" y="39230"/>
                  <a:pt x="114659" y="14856"/>
                  <a:pt x="92950" y="19198"/>
                </a:cubicBezTo>
                <a:cubicBezTo>
                  <a:pt x="71241" y="23540"/>
                  <a:pt x="50815" y="64688"/>
                  <a:pt x="37296" y="62714"/>
                </a:cubicBezTo>
                <a:cubicBezTo>
                  <a:pt x="23777" y="60741"/>
                  <a:pt x="-21021" y="17175"/>
                  <a:pt x="11838" y="7357"/>
                </a:cubicBezTo>
                <a:cubicBezTo>
                  <a:pt x="44697" y="-2461"/>
                  <a:pt x="208500" y="-1079"/>
                  <a:pt x="234452" y="3805"/>
                </a:cubicBezTo>
                <a:close/>
              </a:path>
            </a:pathLst>
          </a:custGeom>
          <a:solidFill>
            <a:srgbClr val="FFFFFF">
              <a:alpha val="41960"/>
            </a:srgbClr>
          </a:solidFill>
          <a:ln>
            <a:noFill/>
          </a:ln>
        </p:spPr>
      </p:sp>
      <p:sp>
        <p:nvSpPr>
          <p:cNvPr id="207" name="Google Shape;207;p25"/>
          <p:cNvSpPr/>
          <p:nvPr/>
        </p:nvSpPr>
        <p:spPr>
          <a:xfrm>
            <a:off x="-1181412" y="-250105"/>
            <a:ext cx="4715288" cy="1737727"/>
          </a:xfrm>
          <a:custGeom>
            <a:avLst/>
            <a:gdLst/>
            <a:ahLst/>
            <a:cxnLst/>
            <a:rect l="l" t="t" r="r" b="b"/>
            <a:pathLst>
              <a:path w="171465" h="45999" extrusionOk="0">
                <a:moveTo>
                  <a:pt x="1516" y="5436"/>
                </a:moveTo>
                <a:cubicBezTo>
                  <a:pt x="-11213" y="12294"/>
                  <a:pt x="64768" y="46091"/>
                  <a:pt x="92693" y="45992"/>
                </a:cubicBezTo>
                <a:cubicBezTo>
                  <a:pt x="120618" y="45893"/>
                  <a:pt x="184264" y="11603"/>
                  <a:pt x="169068" y="4844"/>
                </a:cubicBezTo>
                <a:cubicBezTo>
                  <a:pt x="153872" y="-1915"/>
                  <a:pt x="14245" y="-1422"/>
                  <a:pt x="1516" y="5436"/>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5">
  <p:cSld name="CUSTOM_8">
    <p:spTree>
      <p:nvGrpSpPr>
        <p:cNvPr id="1" name="Shape 208"/>
        <p:cNvGrpSpPr/>
        <p:nvPr/>
      </p:nvGrpSpPr>
      <p:grpSpPr>
        <a:xfrm>
          <a:off x="0" y="0"/>
          <a:ext cx="0" cy="0"/>
          <a:chOff x="0" y="0"/>
          <a:chExt cx="0" cy="0"/>
        </a:xfrm>
      </p:grpSpPr>
      <p:sp>
        <p:nvSpPr>
          <p:cNvPr id="209" name="Google Shape;209;p26"/>
          <p:cNvSpPr txBox="1">
            <a:spLocks noGrp="1"/>
          </p:cNvSpPr>
          <p:nvPr>
            <p:ph type="title"/>
          </p:nvPr>
        </p:nvSpPr>
        <p:spPr>
          <a:xfrm>
            <a:off x="594000" y="672482"/>
            <a:ext cx="3636000" cy="865500"/>
          </a:xfrm>
          <a:prstGeom prst="rect">
            <a:avLst/>
          </a:prstGeom>
        </p:spPr>
        <p:txBody>
          <a:bodyPr spcFirstLastPara="1" wrap="square" lIns="113100" tIns="113100" rIns="113100" bIns="113100"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10" name="Google Shape;210;p26"/>
          <p:cNvSpPr txBox="1">
            <a:spLocks noGrp="1"/>
          </p:cNvSpPr>
          <p:nvPr>
            <p:ph type="subTitle" idx="1"/>
          </p:nvPr>
        </p:nvSpPr>
        <p:spPr>
          <a:xfrm>
            <a:off x="2334282" y="2124584"/>
            <a:ext cx="5389800" cy="4210200"/>
          </a:xfrm>
          <a:prstGeom prst="rect">
            <a:avLst/>
          </a:prstGeom>
        </p:spPr>
        <p:txBody>
          <a:bodyPr spcFirstLastPara="1" wrap="square" lIns="113100" tIns="113100" rIns="113100" bIns="113100" anchor="t" anchorCtr="0">
            <a:noAutofit/>
          </a:bodyPr>
          <a:lstStyle>
            <a:lvl1pPr marR="50800" lvl="0" algn="ctr" rtl="0">
              <a:lnSpc>
                <a:spcPct val="128571"/>
              </a:lnSpc>
              <a:spcBef>
                <a:spcPts val="0"/>
              </a:spcBef>
              <a:spcAft>
                <a:spcPts val="0"/>
              </a:spcAft>
              <a:buClr>
                <a:schemeClr val="accent4"/>
              </a:buClr>
              <a:buSzPts val="1700"/>
              <a:buChar char="●"/>
              <a:defRPr sz="1700" b="0">
                <a:solidFill>
                  <a:schemeClr val="dk1"/>
                </a:solidFill>
                <a:latin typeface="Montserrat Medium"/>
                <a:ea typeface="Montserrat Medium"/>
                <a:cs typeface="Montserrat Medium"/>
                <a:sym typeface="Montserrat Medium"/>
              </a:defRPr>
            </a:lvl1pPr>
            <a:lvl2pPr lvl="1" algn="ctr" rtl="0">
              <a:spcBef>
                <a:spcPts val="1200"/>
              </a:spcBef>
              <a:spcAft>
                <a:spcPts val="0"/>
              </a:spcAft>
              <a:buClr>
                <a:schemeClr val="accent4"/>
              </a:buClr>
              <a:buSzPts val="1700"/>
              <a:buChar char="○"/>
              <a:defRPr>
                <a:solidFill>
                  <a:schemeClr val="accent4"/>
                </a:solidFill>
              </a:defRPr>
            </a:lvl2pPr>
            <a:lvl3pPr lvl="2" algn="ctr" rtl="0">
              <a:spcBef>
                <a:spcPts val="2000"/>
              </a:spcBef>
              <a:spcAft>
                <a:spcPts val="0"/>
              </a:spcAft>
              <a:buClr>
                <a:schemeClr val="accent4"/>
              </a:buClr>
              <a:buSzPts val="1700"/>
              <a:buChar char="■"/>
              <a:defRPr>
                <a:solidFill>
                  <a:schemeClr val="accent4"/>
                </a:solidFill>
              </a:defRPr>
            </a:lvl3pPr>
            <a:lvl4pPr lvl="3" algn="ctr" rtl="0">
              <a:spcBef>
                <a:spcPts val="2000"/>
              </a:spcBef>
              <a:spcAft>
                <a:spcPts val="0"/>
              </a:spcAft>
              <a:buClr>
                <a:schemeClr val="accent4"/>
              </a:buClr>
              <a:buSzPts val="1700"/>
              <a:buChar char="●"/>
              <a:defRPr>
                <a:solidFill>
                  <a:schemeClr val="accent4"/>
                </a:solidFill>
              </a:defRPr>
            </a:lvl4pPr>
            <a:lvl5pPr lvl="4" algn="ctr" rtl="0">
              <a:spcBef>
                <a:spcPts val="2000"/>
              </a:spcBef>
              <a:spcAft>
                <a:spcPts val="0"/>
              </a:spcAft>
              <a:buClr>
                <a:schemeClr val="accent4"/>
              </a:buClr>
              <a:buSzPts val="1700"/>
              <a:buChar char="○"/>
              <a:defRPr>
                <a:solidFill>
                  <a:schemeClr val="accent4"/>
                </a:solidFill>
              </a:defRPr>
            </a:lvl5pPr>
            <a:lvl6pPr lvl="5" algn="ctr" rtl="0">
              <a:spcBef>
                <a:spcPts val="2000"/>
              </a:spcBef>
              <a:spcAft>
                <a:spcPts val="0"/>
              </a:spcAft>
              <a:buClr>
                <a:schemeClr val="accent4"/>
              </a:buClr>
              <a:buSzPts val="1700"/>
              <a:buChar char="■"/>
              <a:defRPr>
                <a:solidFill>
                  <a:schemeClr val="accent4"/>
                </a:solidFill>
              </a:defRPr>
            </a:lvl6pPr>
            <a:lvl7pPr lvl="6" algn="ctr" rtl="0">
              <a:spcBef>
                <a:spcPts val="2000"/>
              </a:spcBef>
              <a:spcAft>
                <a:spcPts val="0"/>
              </a:spcAft>
              <a:buClr>
                <a:schemeClr val="accent4"/>
              </a:buClr>
              <a:buSzPts val="1700"/>
              <a:buChar char="●"/>
              <a:defRPr>
                <a:solidFill>
                  <a:schemeClr val="accent4"/>
                </a:solidFill>
              </a:defRPr>
            </a:lvl7pPr>
            <a:lvl8pPr lvl="7" algn="ctr" rtl="0">
              <a:spcBef>
                <a:spcPts val="2000"/>
              </a:spcBef>
              <a:spcAft>
                <a:spcPts val="0"/>
              </a:spcAft>
              <a:buClr>
                <a:schemeClr val="accent4"/>
              </a:buClr>
              <a:buSzPts val="1700"/>
              <a:buChar char="○"/>
              <a:defRPr>
                <a:solidFill>
                  <a:schemeClr val="accent4"/>
                </a:solidFill>
              </a:defRPr>
            </a:lvl8pPr>
            <a:lvl9pPr lvl="8" algn="ctr" rtl="0">
              <a:spcBef>
                <a:spcPts val="2000"/>
              </a:spcBef>
              <a:spcAft>
                <a:spcPts val="2000"/>
              </a:spcAft>
              <a:buClr>
                <a:schemeClr val="accent4"/>
              </a:buClr>
              <a:buSzPts val="1700"/>
              <a:buChar char="■"/>
              <a:defRPr>
                <a:solidFill>
                  <a:schemeClr val="accent4"/>
                </a:solidFill>
              </a:defRPr>
            </a:lvl9pPr>
          </a:lstStyle>
          <a:p>
            <a:endParaRPr/>
          </a:p>
        </p:txBody>
      </p:sp>
      <p:sp>
        <p:nvSpPr>
          <p:cNvPr id="211" name="Google Shape;211;p26"/>
          <p:cNvSpPr/>
          <p:nvPr/>
        </p:nvSpPr>
        <p:spPr>
          <a:xfrm>
            <a:off x="8143922" y="-585106"/>
            <a:ext cx="2604882" cy="7305942"/>
          </a:xfrm>
          <a:custGeom>
            <a:avLst/>
            <a:gdLst/>
            <a:ahLst/>
            <a:cxnLst/>
            <a:rect l="l" t="t" r="r" b="b"/>
            <a:pathLst>
              <a:path w="94723" h="193394" extrusionOk="0">
                <a:moveTo>
                  <a:pt x="76261" y="192513"/>
                </a:moveTo>
                <a:cubicBezTo>
                  <a:pt x="62594" y="187086"/>
                  <a:pt x="17154" y="135183"/>
                  <a:pt x="12319" y="114066"/>
                </a:cubicBezTo>
                <a:cubicBezTo>
                  <a:pt x="7484" y="92949"/>
                  <a:pt x="49224" y="82687"/>
                  <a:pt x="47250" y="65813"/>
                </a:cubicBezTo>
                <a:cubicBezTo>
                  <a:pt x="45277" y="48939"/>
                  <a:pt x="-5097" y="21804"/>
                  <a:pt x="478" y="12824"/>
                </a:cubicBezTo>
                <a:cubicBezTo>
                  <a:pt x="6053" y="3845"/>
                  <a:pt x="65062" y="-10365"/>
                  <a:pt x="80702" y="11936"/>
                </a:cubicBezTo>
                <a:cubicBezTo>
                  <a:pt x="96342" y="34237"/>
                  <a:pt x="95059" y="116533"/>
                  <a:pt x="94319" y="146629"/>
                </a:cubicBezTo>
                <a:cubicBezTo>
                  <a:pt x="93579" y="176725"/>
                  <a:pt x="89928" y="197940"/>
                  <a:pt x="76261" y="192513"/>
                </a:cubicBezTo>
                <a:close/>
              </a:path>
            </a:pathLst>
          </a:custGeom>
          <a:solidFill>
            <a:srgbClr val="FFFFFF">
              <a:alpha val="41960"/>
            </a:srgbClr>
          </a:solidFill>
          <a:ln>
            <a:noFill/>
          </a:ln>
        </p:spPr>
      </p:sp>
      <p:sp>
        <p:nvSpPr>
          <p:cNvPr id="212" name="Google Shape;212;p26"/>
          <p:cNvSpPr/>
          <p:nvPr/>
        </p:nvSpPr>
        <p:spPr>
          <a:xfrm>
            <a:off x="8270015" y="-174829"/>
            <a:ext cx="2876885" cy="7837509"/>
          </a:xfrm>
          <a:custGeom>
            <a:avLst/>
            <a:gdLst/>
            <a:ahLst/>
            <a:cxnLst/>
            <a:rect l="l" t="t" r="r" b="b"/>
            <a:pathLst>
              <a:path w="104614" h="207465" extrusionOk="0">
                <a:moveTo>
                  <a:pt x="91806" y="3444"/>
                </a:moveTo>
                <a:cubicBezTo>
                  <a:pt x="74883" y="-13035"/>
                  <a:pt x="9954" y="35268"/>
                  <a:pt x="1221" y="51697"/>
                </a:cubicBezTo>
                <a:cubicBezTo>
                  <a:pt x="-7512" y="68127"/>
                  <a:pt x="35265" y="82187"/>
                  <a:pt x="39409" y="102021"/>
                </a:cubicBezTo>
                <a:cubicBezTo>
                  <a:pt x="43554" y="121855"/>
                  <a:pt x="19230" y="153185"/>
                  <a:pt x="26088" y="170700"/>
                </a:cubicBezTo>
                <a:cubicBezTo>
                  <a:pt x="32946" y="188215"/>
                  <a:pt x="67779" y="210467"/>
                  <a:pt x="80557" y="207112"/>
                </a:cubicBezTo>
                <a:cubicBezTo>
                  <a:pt x="93336" y="203757"/>
                  <a:pt x="100884" y="184515"/>
                  <a:pt x="102759" y="150570"/>
                </a:cubicBezTo>
                <a:cubicBezTo>
                  <a:pt x="104634" y="116625"/>
                  <a:pt x="108729" y="19923"/>
                  <a:pt x="91806" y="3444"/>
                </a:cubicBezTo>
                <a:close/>
              </a:path>
            </a:pathLst>
          </a:custGeom>
          <a:noFill/>
          <a:ln w="19050" cap="flat" cmpd="sng">
            <a:solidFill>
              <a:schemeClr val="lt1"/>
            </a:solidFill>
            <a:prstDash val="solid"/>
            <a:round/>
            <a:headEnd type="none" w="med" len="med"/>
            <a:tailEnd type="none" w="med" len="med"/>
          </a:ln>
        </p:spPr>
      </p:sp>
      <p:sp>
        <p:nvSpPr>
          <p:cNvPr id="213" name="Google Shape;213;p26"/>
          <p:cNvSpPr/>
          <p:nvPr/>
        </p:nvSpPr>
        <p:spPr>
          <a:xfrm>
            <a:off x="-937632" y="1836517"/>
            <a:ext cx="2867315" cy="6815514"/>
          </a:xfrm>
          <a:custGeom>
            <a:avLst/>
            <a:gdLst/>
            <a:ahLst/>
            <a:cxnLst/>
            <a:rect l="l" t="t" r="r" b="b"/>
            <a:pathLst>
              <a:path w="104266" h="180412" extrusionOk="0">
                <a:moveTo>
                  <a:pt x="46529" y="168078"/>
                </a:moveTo>
                <a:cubicBezTo>
                  <a:pt x="60985" y="155694"/>
                  <a:pt x="104451" y="111685"/>
                  <a:pt x="104254" y="89631"/>
                </a:cubicBezTo>
                <a:cubicBezTo>
                  <a:pt x="104057" y="67577"/>
                  <a:pt x="56199" y="48977"/>
                  <a:pt x="45345" y="35754"/>
                </a:cubicBezTo>
                <a:cubicBezTo>
                  <a:pt x="34491" y="22531"/>
                  <a:pt x="46578" y="14045"/>
                  <a:pt x="39128" y="10295"/>
                </a:cubicBezTo>
                <a:cubicBezTo>
                  <a:pt x="31678" y="6545"/>
                  <a:pt x="4246" y="-12351"/>
                  <a:pt x="644" y="13255"/>
                </a:cubicBezTo>
                <a:cubicBezTo>
                  <a:pt x="-2958" y="38862"/>
                  <a:pt x="9871" y="138130"/>
                  <a:pt x="17518" y="163934"/>
                </a:cubicBezTo>
                <a:cubicBezTo>
                  <a:pt x="25166" y="189738"/>
                  <a:pt x="32073" y="180462"/>
                  <a:pt x="46529" y="168078"/>
                </a:cubicBezTo>
                <a:close/>
              </a:path>
            </a:pathLst>
          </a:custGeom>
          <a:solidFill>
            <a:srgbClr val="FFFFFF">
              <a:alpha val="41960"/>
            </a:srgbClr>
          </a:solidFill>
          <a:ln>
            <a:noFill/>
          </a:ln>
        </p:spPr>
      </p:sp>
      <p:sp>
        <p:nvSpPr>
          <p:cNvPr id="214" name="Google Shape;214;p26"/>
          <p:cNvSpPr/>
          <p:nvPr/>
        </p:nvSpPr>
        <p:spPr>
          <a:xfrm>
            <a:off x="-1311557" y="2326128"/>
            <a:ext cx="2930153" cy="5921027"/>
          </a:xfrm>
          <a:custGeom>
            <a:avLst/>
            <a:gdLst/>
            <a:ahLst/>
            <a:cxnLst/>
            <a:rect l="l" t="t" r="r" b="b"/>
            <a:pathLst>
              <a:path w="106551" h="149587" extrusionOk="0">
                <a:moveTo>
                  <a:pt x="6249" y="9424"/>
                </a:moveTo>
                <a:cubicBezTo>
                  <a:pt x="17992" y="17170"/>
                  <a:pt x="64764" y="43763"/>
                  <a:pt x="74336" y="59452"/>
                </a:cubicBezTo>
                <a:cubicBezTo>
                  <a:pt x="83908" y="75142"/>
                  <a:pt x="58499" y="90338"/>
                  <a:pt x="63679" y="103561"/>
                </a:cubicBezTo>
                <a:cubicBezTo>
                  <a:pt x="68860" y="116784"/>
                  <a:pt x="113955" y="132917"/>
                  <a:pt x="105419" y="138788"/>
                </a:cubicBezTo>
                <a:cubicBezTo>
                  <a:pt x="96884" y="144659"/>
                  <a:pt x="29389" y="159757"/>
                  <a:pt x="12466" y="138788"/>
                </a:cubicBezTo>
                <a:cubicBezTo>
                  <a:pt x="-4457" y="117819"/>
                  <a:pt x="4917" y="34537"/>
                  <a:pt x="3881" y="12976"/>
                </a:cubicBezTo>
                <a:cubicBezTo>
                  <a:pt x="2845" y="-8585"/>
                  <a:pt x="-5493" y="1678"/>
                  <a:pt x="6249" y="9424"/>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1">
  <p:cSld name="CUSTOM_9">
    <p:bg>
      <p:bgPr>
        <a:blipFill>
          <a:blip r:embed="rId2">
            <a:alphaModFix/>
          </a:blip>
          <a:stretch>
            <a:fillRect/>
          </a:stretch>
        </a:blipFill>
        <a:effectLst/>
      </p:bgPr>
    </p:bg>
    <p:spTree>
      <p:nvGrpSpPr>
        <p:cNvPr id="1" name="Shape 215"/>
        <p:cNvGrpSpPr/>
        <p:nvPr/>
      </p:nvGrpSpPr>
      <p:grpSpPr>
        <a:xfrm>
          <a:off x="0" y="0"/>
          <a:ext cx="0" cy="0"/>
          <a:chOff x="0" y="0"/>
          <a:chExt cx="0" cy="0"/>
        </a:xfrm>
      </p:grpSpPr>
      <p:sp>
        <p:nvSpPr>
          <p:cNvPr id="216" name="Google Shape;216;p27"/>
          <p:cNvSpPr txBox="1">
            <a:spLocks noGrp="1"/>
          </p:cNvSpPr>
          <p:nvPr>
            <p:ph type="title"/>
          </p:nvPr>
        </p:nvSpPr>
        <p:spPr>
          <a:xfrm>
            <a:off x="594000" y="672482"/>
            <a:ext cx="2332500" cy="865500"/>
          </a:xfrm>
          <a:prstGeom prst="rect">
            <a:avLst/>
          </a:prstGeom>
        </p:spPr>
        <p:txBody>
          <a:bodyPr spcFirstLastPara="1" wrap="square" lIns="113100" tIns="113100" rIns="113100" bIns="113100" anchor="t" anchorCtr="0">
            <a:noAutofit/>
          </a:bodyPr>
          <a:lstStyle>
            <a:lvl1pPr lvl="0">
              <a:spcBef>
                <a:spcPts val="0"/>
              </a:spcBef>
              <a:spcAft>
                <a:spcPts val="0"/>
              </a:spcAft>
              <a:buSzPts val="3500"/>
              <a:buNone/>
              <a:defRPr/>
            </a:lvl1pPr>
            <a:lvl2pPr lvl="1">
              <a:spcBef>
                <a:spcPts val="0"/>
              </a:spcBef>
              <a:spcAft>
                <a:spcPts val="0"/>
              </a:spcAft>
              <a:buSzPts val="3500"/>
              <a:buNone/>
              <a:defRPr>
                <a:latin typeface="Montserrat"/>
                <a:ea typeface="Montserrat"/>
                <a:cs typeface="Montserrat"/>
                <a:sym typeface="Montserrat"/>
              </a:defRPr>
            </a:lvl2pPr>
            <a:lvl3pPr lvl="2">
              <a:spcBef>
                <a:spcPts val="0"/>
              </a:spcBef>
              <a:spcAft>
                <a:spcPts val="0"/>
              </a:spcAft>
              <a:buSzPts val="3500"/>
              <a:buNone/>
              <a:defRPr>
                <a:latin typeface="Montserrat"/>
                <a:ea typeface="Montserrat"/>
                <a:cs typeface="Montserrat"/>
                <a:sym typeface="Montserrat"/>
              </a:defRPr>
            </a:lvl3pPr>
            <a:lvl4pPr lvl="3">
              <a:spcBef>
                <a:spcPts val="0"/>
              </a:spcBef>
              <a:spcAft>
                <a:spcPts val="0"/>
              </a:spcAft>
              <a:buSzPts val="3500"/>
              <a:buNone/>
              <a:defRPr>
                <a:latin typeface="Montserrat"/>
                <a:ea typeface="Montserrat"/>
                <a:cs typeface="Montserrat"/>
                <a:sym typeface="Montserrat"/>
              </a:defRPr>
            </a:lvl4pPr>
            <a:lvl5pPr lvl="4">
              <a:spcBef>
                <a:spcPts val="0"/>
              </a:spcBef>
              <a:spcAft>
                <a:spcPts val="0"/>
              </a:spcAft>
              <a:buSzPts val="3500"/>
              <a:buNone/>
              <a:defRPr>
                <a:latin typeface="Montserrat"/>
                <a:ea typeface="Montserrat"/>
                <a:cs typeface="Montserrat"/>
                <a:sym typeface="Montserrat"/>
              </a:defRPr>
            </a:lvl5pPr>
            <a:lvl6pPr lvl="5">
              <a:spcBef>
                <a:spcPts val="0"/>
              </a:spcBef>
              <a:spcAft>
                <a:spcPts val="0"/>
              </a:spcAft>
              <a:buSzPts val="3500"/>
              <a:buNone/>
              <a:defRPr>
                <a:latin typeface="Montserrat"/>
                <a:ea typeface="Montserrat"/>
                <a:cs typeface="Montserrat"/>
                <a:sym typeface="Montserrat"/>
              </a:defRPr>
            </a:lvl6pPr>
            <a:lvl7pPr lvl="6">
              <a:spcBef>
                <a:spcPts val="0"/>
              </a:spcBef>
              <a:spcAft>
                <a:spcPts val="0"/>
              </a:spcAft>
              <a:buSzPts val="3500"/>
              <a:buNone/>
              <a:defRPr>
                <a:latin typeface="Montserrat"/>
                <a:ea typeface="Montserrat"/>
                <a:cs typeface="Montserrat"/>
                <a:sym typeface="Montserrat"/>
              </a:defRPr>
            </a:lvl7pPr>
            <a:lvl8pPr lvl="7">
              <a:spcBef>
                <a:spcPts val="0"/>
              </a:spcBef>
              <a:spcAft>
                <a:spcPts val="0"/>
              </a:spcAft>
              <a:buSzPts val="3500"/>
              <a:buNone/>
              <a:defRPr>
                <a:latin typeface="Montserrat"/>
                <a:ea typeface="Montserrat"/>
                <a:cs typeface="Montserrat"/>
                <a:sym typeface="Montserrat"/>
              </a:defRPr>
            </a:lvl8pPr>
            <a:lvl9pPr lvl="8">
              <a:spcBef>
                <a:spcPts val="0"/>
              </a:spcBef>
              <a:spcAft>
                <a:spcPts val="0"/>
              </a:spcAft>
              <a:buSzPts val="3500"/>
              <a:buNone/>
              <a:defRPr>
                <a:latin typeface="Montserrat"/>
                <a:ea typeface="Montserrat"/>
                <a:cs typeface="Montserrat"/>
                <a:sym typeface="Montserrat"/>
              </a:defRPr>
            </a:lvl9pPr>
          </a:lstStyle>
          <a:p>
            <a:endParaRPr/>
          </a:p>
        </p:txBody>
      </p:sp>
      <p:sp>
        <p:nvSpPr>
          <p:cNvPr id="217" name="Google Shape;217;p27"/>
          <p:cNvSpPr txBox="1">
            <a:spLocks noGrp="1"/>
          </p:cNvSpPr>
          <p:nvPr>
            <p:ph type="subTitle" idx="1"/>
          </p:nvPr>
        </p:nvSpPr>
        <p:spPr>
          <a:xfrm>
            <a:off x="5564694" y="5499594"/>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1pPr>
            <a:lvl2pPr lvl="1"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2pPr>
            <a:lvl3pPr lvl="2"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3pPr>
            <a:lvl4pPr lvl="3"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4pPr>
            <a:lvl5pPr lvl="4"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5pPr>
            <a:lvl6pPr lvl="5"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6pPr>
            <a:lvl7pPr lvl="6"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7pPr>
            <a:lvl8pPr lvl="7"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8pPr>
            <a:lvl9pPr lvl="8" algn="ctr" rtl="0">
              <a:spcBef>
                <a:spcPts val="2000"/>
              </a:spcBef>
              <a:spcAft>
                <a:spcPts val="2000"/>
              </a:spcAft>
              <a:buClr>
                <a:schemeClr val="dk2"/>
              </a:buClr>
              <a:buSzPts val="3100"/>
              <a:buFont typeface="Anton"/>
              <a:buNone/>
              <a:defRPr sz="3100" b="0">
                <a:solidFill>
                  <a:schemeClr val="dk2"/>
                </a:solidFill>
                <a:latin typeface="Anton"/>
                <a:ea typeface="Anton"/>
                <a:cs typeface="Anton"/>
                <a:sym typeface="Anton"/>
              </a:defRPr>
            </a:lvl9pPr>
          </a:lstStyle>
          <a:p>
            <a:endParaRPr/>
          </a:p>
        </p:txBody>
      </p:sp>
      <p:sp>
        <p:nvSpPr>
          <p:cNvPr id="218" name="Google Shape;218;p27"/>
          <p:cNvSpPr txBox="1">
            <a:spLocks noGrp="1"/>
          </p:cNvSpPr>
          <p:nvPr>
            <p:ph type="subTitle" idx="2"/>
          </p:nvPr>
        </p:nvSpPr>
        <p:spPr>
          <a:xfrm>
            <a:off x="5602314" y="5898244"/>
            <a:ext cx="2472300" cy="12621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b="0">
                <a:solidFill>
                  <a:schemeClr val="dk1"/>
                </a:solidFill>
                <a:latin typeface="Montserrat Medium"/>
                <a:ea typeface="Montserrat Medium"/>
                <a:cs typeface="Montserrat Medium"/>
                <a:sym typeface="Montserrat Medium"/>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219" name="Google Shape;219;p27"/>
          <p:cNvSpPr txBox="1">
            <a:spLocks noGrp="1"/>
          </p:cNvSpPr>
          <p:nvPr>
            <p:ph type="subTitle" idx="3"/>
          </p:nvPr>
        </p:nvSpPr>
        <p:spPr>
          <a:xfrm>
            <a:off x="1946106" y="5499594"/>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1pPr>
            <a:lvl2pPr lvl="1"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2pPr>
            <a:lvl3pPr lvl="2"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3pPr>
            <a:lvl4pPr lvl="3"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4pPr>
            <a:lvl5pPr lvl="4"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5pPr>
            <a:lvl6pPr lvl="5"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6pPr>
            <a:lvl7pPr lvl="6"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7pPr>
            <a:lvl8pPr lvl="7" algn="ctr" rtl="0">
              <a:spcBef>
                <a:spcPts val="2000"/>
              </a:spcBef>
              <a:spcAft>
                <a:spcPts val="0"/>
              </a:spcAft>
              <a:buClr>
                <a:schemeClr val="dk2"/>
              </a:buClr>
              <a:buSzPts val="3100"/>
              <a:buFont typeface="Anton"/>
              <a:buNone/>
              <a:defRPr sz="3100" b="0">
                <a:solidFill>
                  <a:schemeClr val="dk2"/>
                </a:solidFill>
                <a:latin typeface="Anton"/>
                <a:ea typeface="Anton"/>
                <a:cs typeface="Anton"/>
                <a:sym typeface="Anton"/>
              </a:defRPr>
            </a:lvl8pPr>
            <a:lvl9pPr lvl="8" algn="ctr" rtl="0">
              <a:spcBef>
                <a:spcPts val="2000"/>
              </a:spcBef>
              <a:spcAft>
                <a:spcPts val="2000"/>
              </a:spcAft>
              <a:buClr>
                <a:schemeClr val="dk2"/>
              </a:buClr>
              <a:buSzPts val="3100"/>
              <a:buFont typeface="Anton"/>
              <a:buNone/>
              <a:defRPr sz="3100" b="0">
                <a:solidFill>
                  <a:schemeClr val="dk2"/>
                </a:solidFill>
                <a:latin typeface="Anton"/>
                <a:ea typeface="Anton"/>
                <a:cs typeface="Anton"/>
                <a:sym typeface="Anton"/>
              </a:defRPr>
            </a:lvl9pPr>
          </a:lstStyle>
          <a:p>
            <a:endParaRPr/>
          </a:p>
        </p:txBody>
      </p:sp>
      <p:sp>
        <p:nvSpPr>
          <p:cNvPr id="220" name="Google Shape;220;p27"/>
          <p:cNvSpPr txBox="1">
            <a:spLocks noGrp="1"/>
          </p:cNvSpPr>
          <p:nvPr>
            <p:ph type="subTitle" idx="4"/>
          </p:nvPr>
        </p:nvSpPr>
        <p:spPr>
          <a:xfrm>
            <a:off x="1983809" y="5898244"/>
            <a:ext cx="2472300" cy="12621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b="0">
                <a:solidFill>
                  <a:schemeClr val="dk1"/>
                </a:solidFill>
                <a:latin typeface="Montserrat Medium"/>
                <a:ea typeface="Montserrat Medium"/>
                <a:cs typeface="Montserrat Medium"/>
                <a:sym typeface="Montserrat Medium"/>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221" name="Google Shape;221;p27"/>
          <p:cNvSpPr/>
          <p:nvPr/>
        </p:nvSpPr>
        <p:spPr>
          <a:xfrm>
            <a:off x="-507944" y="2765164"/>
            <a:ext cx="1474358" cy="5594961"/>
          </a:xfrm>
          <a:custGeom>
            <a:avLst/>
            <a:gdLst/>
            <a:ahLst/>
            <a:cxnLst/>
            <a:rect l="l" t="t" r="r" b="b"/>
            <a:pathLst>
              <a:path w="53613" h="148103" extrusionOk="0">
                <a:moveTo>
                  <a:pt x="5249" y="1619"/>
                </a:moveTo>
                <a:cubicBezTo>
                  <a:pt x="12827" y="-10151"/>
                  <a:pt x="47172" y="48593"/>
                  <a:pt x="52009" y="67081"/>
                </a:cubicBezTo>
                <a:cubicBezTo>
                  <a:pt x="56846" y="85570"/>
                  <a:pt x="34111" y="101102"/>
                  <a:pt x="34272" y="112550"/>
                </a:cubicBezTo>
                <a:cubicBezTo>
                  <a:pt x="34433" y="123998"/>
                  <a:pt x="57598" y="131577"/>
                  <a:pt x="52976" y="135769"/>
                </a:cubicBezTo>
                <a:cubicBezTo>
                  <a:pt x="48354" y="139961"/>
                  <a:pt x="14494" y="160062"/>
                  <a:pt x="6539" y="137704"/>
                </a:cubicBezTo>
                <a:cubicBezTo>
                  <a:pt x="-1415" y="115346"/>
                  <a:pt x="-2329" y="13390"/>
                  <a:pt x="5249" y="1619"/>
                </a:cubicBezTo>
                <a:close/>
              </a:path>
            </a:pathLst>
          </a:custGeom>
          <a:solidFill>
            <a:srgbClr val="FFFFFF">
              <a:alpha val="41960"/>
            </a:srgbClr>
          </a:solidFill>
          <a:ln>
            <a:noFill/>
          </a:ln>
        </p:spPr>
      </p:sp>
      <p:sp>
        <p:nvSpPr>
          <p:cNvPr id="222" name="Google Shape;222;p27"/>
          <p:cNvSpPr/>
          <p:nvPr/>
        </p:nvSpPr>
        <p:spPr>
          <a:xfrm>
            <a:off x="-988610" y="4023898"/>
            <a:ext cx="1984895" cy="4190507"/>
          </a:xfrm>
          <a:custGeom>
            <a:avLst/>
            <a:gdLst/>
            <a:ahLst/>
            <a:cxnLst/>
            <a:rect l="l" t="t" r="r" b="b"/>
            <a:pathLst>
              <a:path w="72178" h="110926" extrusionOk="0">
                <a:moveTo>
                  <a:pt x="4669" y="225"/>
                </a:moveTo>
                <a:cubicBezTo>
                  <a:pt x="14451" y="-3376"/>
                  <a:pt x="61156" y="62194"/>
                  <a:pt x="69487" y="79554"/>
                </a:cubicBezTo>
                <a:cubicBezTo>
                  <a:pt x="77818" y="96914"/>
                  <a:pt x="64435" y="100784"/>
                  <a:pt x="54653" y="104385"/>
                </a:cubicBezTo>
                <a:cubicBezTo>
                  <a:pt x="44871" y="107986"/>
                  <a:pt x="19127" y="118520"/>
                  <a:pt x="10796" y="101160"/>
                </a:cubicBezTo>
                <a:cubicBezTo>
                  <a:pt x="2465" y="83800"/>
                  <a:pt x="-5113" y="3826"/>
                  <a:pt x="4669" y="225"/>
                </a:cubicBezTo>
                <a:close/>
              </a:path>
            </a:pathLst>
          </a:custGeom>
          <a:noFill/>
          <a:ln w="19050" cap="flat" cmpd="sng">
            <a:solidFill>
              <a:schemeClr val="dk1"/>
            </a:solidFill>
            <a:prstDash val="solid"/>
            <a:round/>
            <a:headEnd type="none" w="med" len="med"/>
            <a:tailEnd type="none" w="med" len="med"/>
          </a:ln>
        </p:spPr>
      </p:sp>
      <p:sp>
        <p:nvSpPr>
          <p:cNvPr id="223" name="Google Shape;223;p27"/>
          <p:cNvSpPr/>
          <p:nvPr/>
        </p:nvSpPr>
        <p:spPr>
          <a:xfrm>
            <a:off x="8759882" y="-571176"/>
            <a:ext cx="1738715" cy="5737571"/>
          </a:xfrm>
          <a:custGeom>
            <a:avLst/>
            <a:gdLst/>
            <a:ahLst/>
            <a:cxnLst/>
            <a:rect l="l" t="t" r="r" b="b"/>
            <a:pathLst>
              <a:path w="63226" h="151878" extrusionOk="0">
                <a:moveTo>
                  <a:pt x="56177" y="140562"/>
                </a:moveTo>
                <a:cubicBezTo>
                  <a:pt x="55586" y="161523"/>
                  <a:pt x="63702" y="149108"/>
                  <a:pt x="56177" y="136370"/>
                </a:cubicBezTo>
                <a:cubicBezTo>
                  <a:pt x="48653" y="123632"/>
                  <a:pt x="15921" y="81065"/>
                  <a:pt x="11030" y="64135"/>
                </a:cubicBezTo>
                <a:cubicBezTo>
                  <a:pt x="6139" y="47205"/>
                  <a:pt x="28551" y="43712"/>
                  <a:pt x="26831" y="34790"/>
                </a:cubicBezTo>
                <a:cubicBezTo>
                  <a:pt x="25111" y="25868"/>
                  <a:pt x="-4771" y="14635"/>
                  <a:pt x="711" y="10604"/>
                </a:cubicBezTo>
                <a:cubicBezTo>
                  <a:pt x="6193" y="6573"/>
                  <a:pt x="50480" y="-11056"/>
                  <a:pt x="59724" y="10604"/>
                </a:cubicBezTo>
                <a:cubicBezTo>
                  <a:pt x="68968" y="32264"/>
                  <a:pt x="56768" y="119601"/>
                  <a:pt x="56177" y="140562"/>
                </a:cubicBezTo>
                <a:close/>
              </a:path>
            </a:pathLst>
          </a:custGeom>
          <a:solidFill>
            <a:srgbClr val="FFFFFF">
              <a:alpha val="41960"/>
            </a:srgbClr>
          </a:solidFill>
          <a:ln>
            <a:noFill/>
          </a:ln>
        </p:spPr>
      </p:sp>
      <p:sp>
        <p:nvSpPr>
          <p:cNvPr id="224" name="Google Shape;224;p27"/>
          <p:cNvSpPr/>
          <p:nvPr/>
        </p:nvSpPr>
        <p:spPr>
          <a:xfrm>
            <a:off x="8324691" y="-628614"/>
            <a:ext cx="2712930" cy="6893676"/>
          </a:xfrm>
          <a:custGeom>
            <a:avLst/>
            <a:gdLst/>
            <a:ahLst/>
            <a:cxnLst/>
            <a:rect l="l" t="t" r="r" b="b"/>
            <a:pathLst>
              <a:path w="98652" h="182481" extrusionOk="0">
                <a:moveTo>
                  <a:pt x="77806" y="178201"/>
                </a:moveTo>
                <a:cubicBezTo>
                  <a:pt x="66949" y="197173"/>
                  <a:pt x="33734" y="147136"/>
                  <a:pt x="29112" y="128217"/>
                </a:cubicBezTo>
                <a:cubicBezTo>
                  <a:pt x="24490" y="109298"/>
                  <a:pt x="54803" y="83715"/>
                  <a:pt x="50073" y="64689"/>
                </a:cubicBezTo>
                <a:cubicBezTo>
                  <a:pt x="45343" y="45663"/>
                  <a:pt x="-6629" y="22444"/>
                  <a:pt x="734" y="14060"/>
                </a:cubicBezTo>
                <a:cubicBezTo>
                  <a:pt x="8097" y="5676"/>
                  <a:pt x="81408" y="-12974"/>
                  <a:pt x="94253" y="14383"/>
                </a:cubicBezTo>
                <a:cubicBezTo>
                  <a:pt x="107098" y="41740"/>
                  <a:pt x="88663" y="159229"/>
                  <a:pt x="77806" y="178201"/>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CUSTOM_1">
    <p:spTree>
      <p:nvGrpSpPr>
        <p:cNvPr id="1" name="Shape 225"/>
        <p:cNvGrpSpPr/>
        <p:nvPr/>
      </p:nvGrpSpPr>
      <p:grpSpPr>
        <a:xfrm>
          <a:off x="0" y="0"/>
          <a:ext cx="0" cy="0"/>
          <a:chOff x="0" y="0"/>
          <a:chExt cx="0" cy="0"/>
        </a:xfrm>
      </p:grpSpPr>
      <p:sp>
        <p:nvSpPr>
          <p:cNvPr id="226" name="Google Shape;226;p28"/>
          <p:cNvSpPr txBox="1">
            <a:spLocks noGrp="1"/>
          </p:cNvSpPr>
          <p:nvPr>
            <p:ph type="title"/>
          </p:nvPr>
        </p:nvSpPr>
        <p:spPr>
          <a:xfrm>
            <a:off x="3103870" y="1480360"/>
            <a:ext cx="3850800" cy="1083000"/>
          </a:xfrm>
          <a:prstGeom prst="rect">
            <a:avLst/>
          </a:prstGeom>
        </p:spPr>
        <p:txBody>
          <a:bodyPr spcFirstLastPara="1" wrap="square" lIns="113100" tIns="113100" rIns="113100" bIns="113100" anchor="ctr" anchorCtr="0">
            <a:noAutofit/>
          </a:bodyPr>
          <a:lstStyle>
            <a:lvl1pPr lvl="0" algn="ctr" rtl="0">
              <a:spcBef>
                <a:spcPts val="0"/>
              </a:spcBef>
              <a:spcAft>
                <a:spcPts val="0"/>
              </a:spcAft>
              <a:buClr>
                <a:schemeClr val="dk1"/>
              </a:buClr>
              <a:buSzPts val="6600"/>
              <a:buNone/>
              <a:defRPr sz="8000">
                <a:solidFill>
                  <a:schemeClr val="dk1"/>
                </a:solidFill>
              </a:defRPr>
            </a:lvl1pPr>
            <a:lvl2pPr lvl="1" algn="ctr" rtl="0">
              <a:spcBef>
                <a:spcPts val="0"/>
              </a:spcBef>
              <a:spcAft>
                <a:spcPts val="0"/>
              </a:spcAft>
              <a:buClr>
                <a:schemeClr val="dk1"/>
              </a:buClr>
              <a:buSzPts val="3500"/>
              <a:buNone/>
              <a:defRPr>
                <a:solidFill>
                  <a:schemeClr val="dk1"/>
                </a:solidFill>
                <a:latin typeface="Open Sans"/>
                <a:ea typeface="Open Sans"/>
                <a:cs typeface="Open Sans"/>
                <a:sym typeface="Open Sans"/>
              </a:defRPr>
            </a:lvl2pPr>
            <a:lvl3pPr lvl="2" algn="ctr" rtl="0">
              <a:spcBef>
                <a:spcPts val="0"/>
              </a:spcBef>
              <a:spcAft>
                <a:spcPts val="0"/>
              </a:spcAft>
              <a:buClr>
                <a:schemeClr val="dk1"/>
              </a:buClr>
              <a:buSzPts val="3500"/>
              <a:buNone/>
              <a:defRPr>
                <a:solidFill>
                  <a:schemeClr val="dk1"/>
                </a:solidFill>
                <a:latin typeface="Open Sans"/>
                <a:ea typeface="Open Sans"/>
                <a:cs typeface="Open Sans"/>
                <a:sym typeface="Open Sans"/>
              </a:defRPr>
            </a:lvl3pPr>
            <a:lvl4pPr lvl="3" algn="ctr" rtl="0">
              <a:spcBef>
                <a:spcPts val="0"/>
              </a:spcBef>
              <a:spcAft>
                <a:spcPts val="0"/>
              </a:spcAft>
              <a:buClr>
                <a:schemeClr val="dk1"/>
              </a:buClr>
              <a:buSzPts val="3500"/>
              <a:buNone/>
              <a:defRPr>
                <a:solidFill>
                  <a:schemeClr val="dk1"/>
                </a:solidFill>
                <a:latin typeface="Open Sans"/>
                <a:ea typeface="Open Sans"/>
                <a:cs typeface="Open Sans"/>
                <a:sym typeface="Open Sans"/>
              </a:defRPr>
            </a:lvl4pPr>
            <a:lvl5pPr lvl="4" algn="ctr" rtl="0">
              <a:spcBef>
                <a:spcPts val="0"/>
              </a:spcBef>
              <a:spcAft>
                <a:spcPts val="0"/>
              </a:spcAft>
              <a:buClr>
                <a:schemeClr val="dk1"/>
              </a:buClr>
              <a:buSzPts val="3500"/>
              <a:buNone/>
              <a:defRPr>
                <a:solidFill>
                  <a:schemeClr val="dk1"/>
                </a:solidFill>
                <a:latin typeface="Open Sans"/>
                <a:ea typeface="Open Sans"/>
                <a:cs typeface="Open Sans"/>
                <a:sym typeface="Open Sans"/>
              </a:defRPr>
            </a:lvl5pPr>
            <a:lvl6pPr lvl="5" algn="ctr" rtl="0">
              <a:spcBef>
                <a:spcPts val="0"/>
              </a:spcBef>
              <a:spcAft>
                <a:spcPts val="0"/>
              </a:spcAft>
              <a:buClr>
                <a:schemeClr val="dk1"/>
              </a:buClr>
              <a:buSzPts val="3500"/>
              <a:buNone/>
              <a:defRPr>
                <a:solidFill>
                  <a:schemeClr val="dk1"/>
                </a:solidFill>
                <a:latin typeface="Open Sans"/>
                <a:ea typeface="Open Sans"/>
                <a:cs typeface="Open Sans"/>
                <a:sym typeface="Open Sans"/>
              </a:defRPr>
            </a:lvl6pPr>
            <a:lvl7pPr lvl="6" algn="ctr" rtl="0">
              <a:spcBef>
                <a:spcPts val="0"/>
              </a:spcBef>
              <a:spcAft>
                <a:spcPts val="0"/>
              </a:spcAft>
              <a:buClr>
                <a:schemeClr val="dk1"/>
              </a:buClr>
              <a:buSzPts val="3500"/>
              <a:buNone/>
              <a:defRPr>
                <a:solidFill>
                  <a:schemeClr val="dk1"/>
                </a:solidFill>
                <a:latin typeface="Open Sans"/>
                <a:ea typeface="Open Sans"/>
                <a:cs typeface="Open Sans"/>
                <a:sym typeface="Open Sans"/>
              </a:defRPr>
            </a:lvl7pPr>
            <a:lvl8pPr lvl="7" algn="ctr" rtl="0">
              <a:spcBef>
                <a:spcPts val="0"/>
              </a:spcBef>
              <a:spcAft>
                <a:spcPts val="0"/>
              </a:spcAft>
              <a:buClr>
                <a:schemeClr val="dk1"/>
              </a:buClr>
              <a:buSzPts val="3500"/>
              <a:buNone/>
              <a:defRPr>
                <a:solidFill>
                  <a:schemeClr val="dk1"/>
                </a:solidFill>
                <a:latin typeface="Open Sans"/>
                <a:ea typeface="Open Sans"/>
                <a:cs typeface="Open Sans"/>
                <a:sym typeface="Open Sans"/>
              </a:defRPr>
            </a:lvl8pPr>
            <a:lvl9pPr lvl="8" algn="ctr" rtl="0">
              <a:spcBef>
                <a:spcPts val="0"/>
              </a:spcBef>
              <a:spcAft>
                <a:spcPts val="0"/>
              </a:spcAft>
              <a:buClr>
                <a:schemeClr val="dk1"/>
              </a:buClr>
              <a:buSzPts val="3500"/>
              <a:buNone/>
              <a:defRPr>
                <a:solidFill>
                  <a:schemeClr val="dk1"/>
                </a:solidFill>
                <a:latin typeface="Open Sans"/>
                <a:ea typeface="Open Sans"/>
                <a:cs typeface="Open Sans"/>
                <a:sym typeface="Open Sans"/>
              </a:defRPr>
            </a:lvl9pPr>
          </a:lstStyle>
          <a:p>
            <a:endParaRPr/>
          </a:p>
        </p:txBody>
      </p:sp>
      <p:sp>
        <p:nvSpPr>
          <p:cNvPr id="227" name="Google Shape;227;p28"/>
          <p:cNvSpPr txBox="1">
            <a:spLocks noGrp="1"/>
          </p:cNvSpPr>
          <p:nvPr>
            <p:ph type="subTitle" idx="1"/>
          </p:nvPr>
        </p:nvSpPr>
        <p:spPr>
          <a:xfrm>
            <a:off x="3281691" y="2716128"/>
            <a:ext cx="3495000" cy="16482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dk1"/>
              </a:buClr>
              <a:buSzPts val="1700"/>
              <a:buNone/>
              <a:defRPr sz="1700">
                <a:solidFill>
                  <a:schemeClr val="dk1"/>
                </a:solidFill>
              </a:defRPr>
            </a:lvl1pPr>
            <a:lvl2pPr lvl="1" algn="ctr" rtl="0">
              <a:spcBef>
                <a:spcPts val="0"/>
              </a:spcBef>
              <a:spcAft>
                <a:spcPts val="0"/>
              </a:spcAft>
              <a:buClr>
                <a:schemeClr val="dk1"/>
              </a:buClr>
              <a:buSzPts val="1700"/>
              <a:buNone/>
              <a:defRPr>
                <a:solidFill>
                  <a:schemeClr val="dk1"/>
                </a:solidFill>
              </a:defRPr>
            </a:lvl2pPr>
            <a:lvl3pPr lvl="2" algn="ctr" rtl="0">
              <a:spcBef>
                <a:spcPts val="2000"/>
              </a:spcBef>
              <a:spcAft>
                <a:spcPts val="0"/>
              </a:spcAft>
              <a:buClr>
                <a:schemeClr val="dk1"/>
              </a:buClr>
              <a:buSzPts val="1700"/>
              <a:buNone/>
              <a:defRPr>
                <a:solidFill>
                  <a:schemeClr val="dk1"/>
                </a:solidFill>
              </a:defRPr>
            </a:lvl3pPr>
            <a:lvl4pPr lvl="3" algn="ctr" rtl="0">
              <a:spcBef>
                <a:spcPts val="2000"/>
              </a:spcBef>
              <a:spcAft>
                <a:spcPts val="0"/>
              </a:spcAft>
              <a:buClr>
                <a:schemeClr val="dk1"/>
              </a:buClr>
              <a:buSzPts val="1700"/>
              <a:buNone/>
              <a:defRPr>
                <a:solidFill>
                  <a:schemeClr val="dk1"/>
                </a:solidFill>
              </a:defRPr>
            </a:lvl4pPr>
            <a:lvl5pPr lvl="4" algn="ctr" rtl="0">
              <a:spcBef>
                <a:spcPts val="2000"/>
              </a:spcBef>
              <a:spcAft>
                <a:spcPts val="0"/>
              </a:spcAft>
              <a:buClr>
                <a:schemeClr val="dk1"/>
              </a:buClr>
              <a:buSzPts val="1700"/>
              <a:buNone/>
              <a:defRPr>
                <a:solidFill>
                  <a:schemeClr val="dk1"/>
                </a:solidFill>
              </a:defRPr>
            </a:lvl5pPr>
            <a:lvl6pPr lvl="5" algn="ctr" rtl="0">
              <a:spcBef>
                <a:spcPts val="2000"/>
              </a:spcBef>
              <a:spcAft>
                <a:spcPts val="0"/>
              </a:spcAft>
              <a:buClr>
                <a:schemeClr val="dk1"/>
              </a:buClr>
              <a:buSzPts val="1700"/>
              <a:buNone/>
              <a:defRPr>
                <a:solidFill>
                  <a:schemeClr val="dk1"/>
                </a:solidFill>
              </a:defRPr>
            </a:lvl6pPr>
            <a:lvl7pPr lvl="6" algn="ctr" rtl="0">
              <a:spcBef>
                <a:spcPts val="2000"/>
              </a:spcBef>
              <a:spcAft>
                <a:spcPts val="0"/>
              </a:spcAft>
              <a:buClr>
                <a:schemeClr val="dk1"/>
              </a:buClr>
              <a:buSzPts val="1700"/>
              <a:buNone/>
              <a:defRPr>
                <a:solidFill>
                  <a:schemeClr val="dk1"/>
                </a:solidFill>
              </a:defRPr>
            </a:lvl7pPr>
            <a:lvl8pPr lvl="7" algn="ctr" rtl="0">
              <a:spcBef>
                <a:spcPts val="2000"/>
              </a:spcBef>
              <a:spcAft>
                <a:spcPts val="0"/>
              </a:spcAft>
              <a:buClr>
                <a:schemeClr val="dk1"/>
              </a:buClr>
              <a:buSzPts val="1700"/>
              <a:buNone/>
              <a:defRPr>
                <a:solidFill>
                  <a:schemeClr val="dk1"/>
                </a:solidFill>
              </a:defRPr>
            </a:lvl8pPr>
            <a:lvl9pPr lvl="8" algn="ctr" rtl="0">
              <a:spcBef>
                <a:spcPts val="2000"/>
              </a:spcBef>
              <a:spcAft>
                <a:spcPts val="2000"/>
              </a:spcAft>
              <a:buClr>
                <a:schemeClr val="dk1"/>
              </a:buClr>
              <a:buSzPts val="1700"/>
              <a:buNone/>
              <a:defRPr>
                <a:solidFill>
                  <a:schemeClr val="dk1"/>
                </a:solidFill>
              </a:defRPr>
            </a:lvl9pPr>
          </a:lstStyle>
          <a:p>
            <a:endParaRPr/>
          </a:p>
        </p:txBody>
      </p:sp>
      <p:sp>
        <p:nvSpPr>
          <p:cNvPr id="228" name="Google Shape;228;p28"/>
          <p:cNvSpPr txBox="1">
            <a:spLocks noGrp="1"/>
          </p:cNvSpPr>
          <p:nvPr>
            <p:ph type="subTitle" idx="2"/>
          </p:nvPr>
        </p:nvSpPr>
        <p:spPr>
          <a:xfrm>
            <a:off x="2944651" y="6178253"/>
            <a:ext cx="4169100" cy="4230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dk1"/>
              </a:buClr>
              <a:buSzPts val="1700"/>
              <a:buNone/>
              <a:defRPr sz="1400">
                <a:solidFill>
                  <a:schemeClr val="dk1"/>
                </a:solidFill>
              </a:defRPr>
            </a:lvl1pPr>
            <a:lvl2pPr lvl="1" algn="ctr" rtl="0">
              <a:spcBef>
                <a:spcPts val="2000"/>
              </a:spcBef>
              <a:spcAft>
                <a:spcPts val="0"/>
              </a:spcAft>
              <a:buClr>
                <a:schemeClr val="dk1"/>
              </a:buClr>
              <a:buSzPts val="1700"/>
              <a:buNone/>
              <a:defRPr>
                <a:solidFill>
                  <a:schemeClr val="dk1"/>
                </a:solidFill>
              </a:defRPr>
            </a:lvl2pPr>
            <a:lvl3pPr lvl="2" algn="ctr" rtl="0">
              <a:spcBef>
                <a:spcPts val="2000"/>
              </a:spcBef>
              <a:spcAft>
                <a:spcPts val="0"/>
              </a:spcAft>
              <a:buClr>
                <a:schemeClr val="dk1"/>
              </a:buClr>
              <a:buSzPts val="1700"/>
              <a:buNone/>
              <a:defRPr>
                <a:solidFill>
                  <a:schemeClr val="dk1"/>
                </a:solidFill>
              </a:defRPr>
            </a:lvl3pPr>
            <a:lvl4pPr lvl="3" algn="ctr" rtl="0">
              <a:spcBef>
                <a:spcPts val="2000"/>
              </a:spcBef>
              <a:spcAft>
                <a:spcPts val="0"/>
              </a:spcAft>
              <a:buClr>
                <a:schemeClr val="dk1"/>
              </a:buClr>
              <a:buSzPts val="1700"/>
              <a:buNone/>
              <a:defRPr>
                <a:solidFill>
                  <a:schemeClr val="dk1"/>
                </a:solidFill>
              </a:defRPr>
            </a:lvl4pPr>
            <a:lvl5pPr lvl="4" algn="ctr" rtl="0">
              <a:spcBef>
                <a:spcPts val="2000"/>
              </a:spcBef>
              <a:spcAft>
                <a:spcPts val="0"/>
              </a:spcAft>
              <a:buClr>
                <a:schemeClr val="dk1"/>
              </a:buClr>
              <a:buSzPts val="1700"/>
              <a:buNone/>
              <a:defRPr>
                <a:solidFill>
                  <a:schemeClr val="dk1"/>
                </a:solidFill>
              </a:defRPr>
            </a:lvl5pPr>
            <a:lvl6pPr lvl="5" algn="ctr" rtl="0">
              <a:spcBef>
                <a:spcPts val="2000"/>
              </a:spcBef>
              <a:spcAft>
                <a:spcPts val="0"/>
              </a:spcAft>
              <a:buClr>
                <a:schemeClr val="dk1"/>
              </a:buClr>
              <a:buSzPts val="1700"/>
              <a:buNone/>
              <a:defRPr>
                <a:solidFill>
                  <a:schemeClr val="dk1"/>
                </a:solidFill>
              </a:defRPr>
            </a:lvl6pPr>
            <a:lvl7pPr lvl="6" algn="ctr" rtl="0">
              <a:spcBef>
                <a:spcPts val="2000"/>
              </a:spcBef>
              <a:spcAft>
                <a:spcPts val="0"/>
              </a:spcAft>
              <a:buClr>
                <a:schemeClr val="dk1"/>
              </a:buClr>
              <a:buSzPts val="1700"/>
              <a:buNone/>
              <a:defRPr>
                <a:solidFill>
                  <a:schemeClr val="dk1"/>
                </a:solidFill>
              </a:defRPr>
            </a:lvl7pPr>
            <a:lvl8pPr lvl="7" algn="ctr" rtl="0">
              <a:spcBef>
                <a:spcPts val="2000"/>
              </a:spcBef>
              <a:spcAft>
                <a:spcPts val="0"/>
              </a:spcAft>
              <a:buClr>
                <a:schemeClr val="dk1"/>
              </a:buClr>
              <a:buSzPts val="1700"/>
              <a:buNone/>
              <a:defRPr>
                <a:solidFill>
                  <a:schemeClr val="dk1"/>
                </a:solidFill>
              </a:defRPr>
            </a:lvl8pPr>
            <a:lvl9pPr lvl="8" algn="ctr" rtl="0">
              <a:spcBef>
                <a:spcPts val="2000"/>
              </a:spcBef>
              <a:spcAft>
                <a:spcPts val="2000"/>
              </a:spcAft>
              <a:buClr>
                <a:schemeClr val="dk1"/>
              </a:buClr>
              <a:buSzPts val="1700"/>
              <a:buNone/>
              <a:defRPr>
                <a:solidFill>
                  <a:schemeClr val="dk1"/>
                </a:solidFill>
              </a:defRPr>
            </a:lvl9pPr>
          </a:lstStyle>
          <a:p>
            <a:endParaRPr/>
          </a:p>
        </p:txBody>
      </p:sp>
      <p:sp>
        <p:nvSpPr>
          <p:cNvPr id="229" name="Google Shape;229;p28"/>
          <p:cNvSpPr txBox="1"/>
          <p:nvPr/>
        </p:nvSpPr>
        <p:spPr>
          <a:xfrm>
            <a:off x="3216846" y="5206836"/>
            <a:ext cx="3624600" cy="1083000"/>
          </a:xfrm>
          <a:prstGeom prst="rect">
            <a:avLst/>
          </a:prstGeom>
          <a:noFill/>
          <a:ln>
            <a:noFill/>
          </a:ln>
        </p:spPr>
        <p:txBody>
          <a:bodyPr spcFirstLastPara="1" wrap="square" lIns="113100" tIns="113100" rIns="113100" bIns="113100" anchor="t" anchorCtr="0">
            <a:noAutofit/>
          </a:bodyPr>
          <a:lstStyle/>
          <a:p>
            <a:pPr marL="0" lvl="0" indent="0" algn="ctr" rtl="0">
              <a:spcBef>
                <a:spcPts val="0"/>
              </a:spcBef>
              <a:spcAft>
                <a:spcPts val="0"/>
              </a:spcAft>
              <a:buNone/>
            </a:pPr>
            <a:r>
              <a:rPr lang="en" sz="1400" b="1">
                <a:solidFill>
                  <a:schemeClr val="dk1"/>
                </a:solidFill>
                <a:latin typeface="Montserrat"/>
                <a:ea typeface="Montserrat"/>
                <a:cs typeface="Montserrat"/>
                <a:sym typeface="Montserrat"/>
              </a:rPr>
              <a:t>CREDITS</a:t>
            </a:r>
            <a:r>
              <a:rPr lang="en" sz="1400">
                <a:solidFill>
                  <a:schemeClr val="dk1"/>
                </a:solidFill>
                <a:latin typeface="Montserrat Medium"/>
                <a:ea typeface="Montserrat Medium"/>
                <a:cs typeface="Montserrat Medium"/>
                <a:sym typeface="Montserrat Medium"/>
              </a:rPr>
              <a:t>: This presentation template was created by </a:t>
            </a:r>
            <a:r>
              <a:rPr lang="en" sz="1400" b="1">
                <a:solidFill>
                  <a:schemeClr val="dk1"/>
                </a:solidFill>
                <a:uFill>
                  <a:noFill/>
                </a:uFill>
                <a:latin typeface="Montserrat"/>
                <a:ea typeface="Montserrat"/>
                <a:cs typeface="Montserrat"/>
                <a:sym typeface="Montserrat"/>
                <a:hlinkClick r:id="rId2">
                  <a:extLst>
                    <a:ext uri="{A12FA001-AC4F-418D-AE19-62706E023703}">
                      <ahyp:hlinkClr xmlns:ahyp="http://schemas.microsoft.com/office/drawing/2018/hyperlinkcolor" xmlns="" val="tx"/>
                    </a:ext>
                  </a:extLst>
                </a:hlinkClick>
              </a:rPr>
              <a:t>Slidesgo</a:t>
            </a:r>
            <a:r>
              <a:rPr lang="en" sz="1400">
                <a:solidFill>
                  <a:schemeClr val="dk1"/>
                </a:solidFill>
                <a:latin typeface="Montserrat Medium"/>
                <a:ea typeface="Montserrat Medium"/>
                <a:cs typeface="Montserrat Medium"/>
                <a:sym typeface="Montserrat Medium"/>
              </a:rPr>
              <a:t>, including icons by </a:t>
            </a:r>
            <a:r>
              <a:rPr lang="en" sz="1400" b="1">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xmlns="" val="tx"/>
                    </a:ext>
                  </a:extLst>
                </a:hlinkClick>
              </a:rPr>
              <a:t>Flaticon</a:t>
            </a:r>
            <a:r>
              <a:rPr lang="en" sz="1400">
                <a:solidFill>
                  <a:schemeClr val="dk1"/>
                </a:solidFill>
                <a:latin typeface="Montserrat Medium"/>
                <a:ea typeface="Montserrat Medium"/>
                <a:cs typeface="Montserrat Medium"/>
                <a:sym typeface="Montserrat Medium"/>
              </a:rPr>
              <a:t>, infographics &amp; images by </a:t>
            </a:r>
            <a:r>
              <a:rPr lang="en" sz="1400" b="1">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xmlns="" val="tx"/>
                    </a:ext>
                  </a:extLst>
                </a:hlinkClick>
              </a:rPr>
              <a:t>Freepik</a:t>
            </a:r>
            <a:endParaRPr sz="1400" b="1">
              <a:solidFill>
                <a:schemeClr val="dk1"/>
              </a:solidFill>
              <a:latin typeface="Montserrat"/>
              <a:ea typeface="Montserrat"/>
              <a:cs typeface="Montserrat"/>
              <a:sym typeface="Montserrat"/>
            </a:endParaRPr>
          </a:p>
        </p:txBody>
      </p:sp>
      <p:sp>
        <p:nvSpPr>
          <p:cNvPr id="230" name="Google Shape;230;p28"/>
          <p:cNvSpPr/>
          <p:nvPr/>
        </p:nvSpPr>
        <p:spPr>
          <a:xfrm rot="10800000">
            <a:off x="7715510" y="2309373"/>
            <a:ext cx="2883705" cy="5906134"/>
          </a:xfrm>
          <a:custGeom>
            <a:avLst/>
            <a:gdLst/>
            <a:ahLst/>
            <a:cxnLst/>
            <a:rect l="l" t="t" r="r" b="b"/>
            <a:pathLst>
              <a:path w="104862" h="156340" extrusionOk="0">
                <a:moveTo>
                  <a:pt x="103973" y="10158"/>
                </a:moveTo>
                <a:cubicBezTo>
                  <a:pt x="111874" y="15371"/>
                  <a:pt x="61514" y="24293"/>
                  <a:pt x="57859" y="40793"/>
                </a:cubicBezTo>
                <a:cubicBezTo>
                  <a:pt x="54204" y="57293"/>
                  <a:pt x="87902" y="89971"/>
                  <a:pt x="82044" y="109158"/>
                </a:cubicBezTo>
                <a:cubicBezTo>
                  <a:pt x="76186" y="128345"/>
                  <a:pt x="35769" y="153445"/>
                  <a:pt x="22709" y="155917"/>
                </a:cubicBezTo>
                <a:cubicBezTo>
                  <a:pt x="9649" y="158389"/>
                  <a:pt x="5725" y="148393"/>
                  <a:pt x="3683" y="123992"/>
                </a:cubicBezTo>
                <a:cubicBezTo>
                  <a:pt x="1641" y="99591"/>
                  <a:pt x="-6260" y="28485"/>
                  <a:pt x="10455" y="9513"/>
                </a:cubicBezTo>
                <a:cubicBezTo>
                  <a:pt x="27170" y="-9459"/>
                  <a:pt x="96072" y="4945"/>
                  <a:pt x="103973" y="10158"/>
                </a:cubicBezTo>
                <a:close/>
              </a:path>
            </a:pathLst>
          </a:custGeom>
          <a:noFill/>
          <a:ln w="19050" cap="flat" cmpd="sng">
            <a:solidFill>
              <a:schemeClr val="dk1"/>
            </a:solidFill>
            <a:prstDash val="solid"/>
            <a:round/>
            <a:headEnd type="none" w="med" len="med"/>
            <a:tailEnd type="none" w="med" len="med"/>
          </a:ln>
        </p:spPr>
      </p:sp>
      <p:sp>
        <p:nvSpPr>
          <p:cNvPr id="231" name="Google Shape;231;p28"/>
          <p:cNvSpPr/>
          <p:nvPr/>
        </p:nvSpPr>
        <p:spPr>
          <a:xfrm rot="10800000">
            <a:off x="8078723" y="-662298"/>
            <a:ext cx="2543145" cy="8691998"/>
          </a:xfrm>
          <a:custGeom>
            <a:avLst/>
            <a:gdLst/>
            <a:ahLst/>
            <a:cxnLst/>
            <a:rect l="l" t="t" r="r" b="b"/>
            <a:pathLst>
              <a:path w="92478" h="230084" extrusionOk="0">
                <a:moveTo>
                  <a:pt x="57393" y="3304"/>
                </a:moveTo>
                <a:cubicBezTo>
                  <a:pt x="58952" y="8571"/>
                  <a:pt x="72656" y="19105"/>
                  <a:pt x="69969" y="35874"/>
                </a:cubicBezTo>
                <a:cubicBezTo>
                  <a:pt x="67282" y="52643"/>
                  <a:pt x="38958" y="78763"/>
                  <a:pt x="41269" y="103916"/>
                </a:cubicBezTo>
                <a:cubicBezTo>
                  <a:pt x="43580" y="129069"/>
                  <a:pt x="76419" y="167928"/>
                  <a:pt x="83836" y="186793"/>
                </a:cubicBezTo>
                <a:cubicBezTo>
                  <a:pt x="91253" y="205658"/>
                  <a:pt x="97810" y="212054"/>
                  <a:pt x="85771" y="217106"/>
                </a:cubicBezTo>
                <a:cubicBezTo>
                  <a:pt x="73732" y="222158"/>
                  <a:pt x="25736" y="243549"/>
                  <a:pt x="11601" y="217106"/>
                </a:cubicBezTo>
                <a:cubicBezTo>
                  <a:pt x="-2534" y="190663"/>
                  <a:pt x="-277" y="93973"/>
                  <a:pt x="959" y="58447"/>
                </a:cubicBezTo>
                <a:cubicBezTo>
                  <a:pt x="2195" y="22921"/>
                  <a:pt x="9075" y="12978"/>
                  <a:pt x="19018" y="3949"/>
                </a:cubicBezTo>
                <a:cubicBezTo>
                  <a:pt x="28961" y="-5080"/>
                  <a:pt x="54221" y="4379"/>
                  <a:pt x="60617" y="4271"/>
                </a:cubicBezTo>
                <a:cubicBezTo>
                  <a:pt x="67013" y="4164"/>
                  <a:pt x="55834" y="-1963"/>
                  <a:pt x="57393" y="3304"/>
                </a:cubicBezTo>
                <a:close/>
              </a:path>
            </a:pathLst>
          </a:custGeom>
          <a:solidFill>
            <a:srgbClr val="FFFFFF">
              <a:alpha val="41960"/>
            </a:srgbClr>
          </a:solidFill>
          <a:ln>
            <a:noFill/>
          </a:ln>
        </p:spPr>
      </p:sp>
      <p:sp>
        <p:nvSpPr>
          <p:cNvPr id="232" name="Google Shape;232;p28"/>
          <p:cNvSpPr/>
          <p:nvPr/>
        </p:nvSpPr>
        <p:spPr>
          <a:xfrm>
            <a:off x="-686572" y="-468996"/>
            <a:ext cx="2883705" cy="5906134"/>
          </a:xfrm>
          <a:custGeom>
            <a:avLst/>
            <a:gdLst/>
            <a:ahLst/>
            <a:cxnLst/>
            <a:rect l="l" t="t" r="r" b="b"/>
            <a:pathLst>
              <a:path w="104862" h="156340" extrusionOk="0">
                <a:moveTo>
                  <a:pt x="103973" y="10158"/>
                </a:moveTo>
                <a:cubicBezTo>
                  <a:pt x="111874" y="15371"/>
                  <a:pt x="61514" y="24293"/>
                  <a:pt x="57859" y="40793"/>
                </a:cubicBezTo>
                <a:cubicBezTo>
                  <a:pt x="54204" y="57293"/>
                  <a:pt x="87902" y="89971"/>
                  <a:pt x="82044" y="109158"/>
                </a:cubicBezTo>
                <a:cubicBezTo>
                  <a:pt x="76186" y="128345"/>
                  <a:pt x="35769" y="153445"/>
                  <a:pt x="22709" y="155917"/>
                </a:cubicBezTo>
                <a:cubicBezTo>
                  <a:pt x="9649" y="158389"/>
                  <a:pt x="5725" y="148393"/>
                  <a:pt x="3683" y="123992"/>
                </a:cubicBezTo>
                <a:cubicBezTo>
                  <a:pt x="1641" y="99591"/>
                  <a:pt x="-6260" y="28485"/>
                  <a:pt x="10455" y="9513"/>
                </a:cubicBezTo>
                <a:cubicBezTo>
                  <a:pt x="27170" y="-9459"/>
                  <a:pt x="96072" y="4945"/>
                  <a:pt x="103973" y="10158"/>
                </a:cubicBezTo>
                <a:close/>
              </a:path>
            </a:pathLst>
          </a:custGeom>
          <a:noFill/>
          <a:ln w="19050" cap="flat" cmpd="sng">
            <a:solidFill>
              <a:schemeClr val="lt1"/>
            </a:solidFill>
            <a:prstDash val="solid"/>
            <a:round/>
            <a:headEnd type="none" w="med" len="med"/>
            <a:tailEnd type="none" w="med" len="med"/>
          </a:ln>
        </p:spPr>
      </p:sp>
      <p:sp>
        <p:nvSpPr>
          <p:cNvPr id="233" name="Google Shape;233;p28"/>
          <p:cNvSpPr/>
          <p:nvPr/>
        </p:nvSpPr>
        <p:spPr>
          <a:xfrm>
            <a:off x="-709225" y="-283190"/>
            <a:ext cx="2543145" cy="8691998"/>
          </a:xfrm>
          <a:custGeom>
            <a:avLst/>
            <a:gdLst/>
            <a:ahLst/>
            <a:cxnLst/>
            <a:rect l="l" t="t" r="r" b="b"/>
            <a:pathLst>
              <a:path w="92478" h="230084" extrusionOk="0">
                <a:moveTo>
                  <a:pt x="57393" y="3304"/>
                </a:moveTo>
                <a:cubicBezTo>
                  <a:pt x="58952" y="8571"/>
                  <a:pt x="72656" y="19105"/>
                  <a:pt x="69969" y="35874"/>
                </a:cubicBezTo>
                <a:cubicBezTo>
                  <a:pt x="67282" y="52643"/>
                  <a:pt x="38958" y="78763"/>
                  <a:pt x="41269" y="103916"/>
                </a:cubicBezTo>
                <a:cubicBezTo>
                  <a:pt x="43580" y="129069"/>
                  <a:pt x="76419" y="167928"/>
                  <a:pt x="83836" y="186793"/>
                </a:cubicBezTo>
                <a:cubicBezTo>
                  <a:pt x="91253" y="205658"/>
                  <a:pt x="97810" y="212054"/>
                  <a:pt x="85771" y="217106"/>
                </a:cubicBezTo>
                <a:cubicBezTo>
                  <a:pt x="73732" y="222158"/>
                  <a:pt x="25736" y="243549"/>
                  <a:pt x="11601" y="217106"/>
                </a:cubicBezTo>
                <a:cubicBezTo>
                  <a:pt x="-2534" y="190663"/>
                  <a:pt x="-277" y="93973"/>
                  <a:pt x="959" y="58447"/>
                </a:cubicBezTo>
                <a:cubicBezTo>
                  <a:pt x="2195" y="22921"/>
                  <a:pt x="9075" y="12978"/>
                  <a:pt x="19018" y="3949"/>
                </a:cubicBezTo>
                <a:cubicBezTo>
                  <a:pt x="28961" y="-5080"/>
                  <a:pt x="54221" y="4379"/>
                  <a:pt x="60617" y="4271"/>
                </a:cubicBezTo>
                <a:cubicBezTo>
                  <a:pt x="67013" y="4164"/>
                  <a:pt x="55834" y="-1963"/>
                  <a:pt x="57393" y="3304"/>
                </a:cubicBezTo>
                <a:close/>
              </a:path>
            </a:pathLst>
          </a:custGeom>
          <a:solidFill>
            <a:srgbClr val="FFFFFF">
              <a:alpha val="41960"/>
            </a:srgbClr>
          </a:soli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
    <p:spTree>
      <p:nvGrpSpPr>
        <p:cNvPr id="1" name="Shape 234"/>
        <p:cNvGrpSpPr/>
        <p:nvPr/>
      </p:nvGrpSpPr>
      <p:grpSpPr>
        <a:xfrm>
          <a:off x="0" y="0"/>
          <a:ext cx="0" cy="0"/>
          <a:chOff x="0" y="0"/>
          <a:chExt cx="0" cy="0"/>
        </a:xfrm>
      </p:grpSpPr>
      <p:sp>
        <p:nvSpPr>
          <p:cNvPr id="235" name="Google Shape;235;p29"/>
          <p:cNvSpPr txBox="1">
            <a:spLocks noGrp="1"/>
          </p:cNvSpPr>
          <p:nvPr>
            <p:ph type="title"/>
          </p:nvPr>
        </p:nvSpPr>
        <p:spPr>
          <a:xfrm>
            <a:off x="342870" y="591373"/>
            <a:ext cx="9372600" cy="946200"/>
          </a:xfrm>
          <a:prstGeom prst="rect">
            <a:avLst/>
          </a:prstGeom>
        </p:spPr>
        <p:txBody>
          <a:bodyPr spcFirstLastPara="1" wrap="square" lIns="113100" tIns="113100" rIns="113100" bIns="1131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6" name="Google Shape;236;p29"/>
          <p:cNvSpPr txBox="1">
            <a:spLocks noGrp="1"/>
          </p:cNvSpPr>
          <p:nvPr>
            <p:ph type="body" idx="1"/>
          </p:nvPr>
        </p:nvSpPr>
        <p:spPr>
          <a:xfrm>
            <a:off x="342870" y="1741518"/>
            <a:ext cx="4399800" cy="5162700"/>
          </a:xfrm>
          <a:prstGeom prst="rect">
            <a:avLst/>
          </a:prstGeom>
        </p:spPr>
        <p:txBody>
          <a:bodyPr spcFirstLastPara="1" wrap="square" lIns="113100" tIns="113100" rIns="113100" bIns="113100" anchor="t" anchorCtr="0">
            <a:noAutofit/>
          </a:bodyPr>
          <a:lstStyle>
            <a:lvl1pPr marL="457200" lvl="0" indent="-336550" rtl="0">
              <a:spcBef>
                <a:spcPts val="0"/>
              </a:spcBef>
              <a:spcAft>
                <a:spcPts val="0"/>
              </a:spcAft>
              <a:buSzPts val="1700"/>
              <a:buChar char="●"/>
              <a:defRPr sz="1700"/>
            </a:lvl1pPr>
            <a:lvl2pPr marL="914400" lvl="1" indent="-323850" rtl="0">
              <a:spcBef>
                <a:spcPts val="2000"/>
              </a:spcBef>
              <a:spcAft>
                <a:spcPts val="0"/>
              </a:spcAft>
              <a:buSzPts val="1500"/>
              <a:buChar char="○"/>
              <a:defRPr sz="1500"/>
            </a:lvl2pPr>
            <a:lvl3pPr marL="1371600" lvl="2" indent="-323850" rtl="0">
              <a:spcBef>
                <a:spcPts val="2000"/>
              </a:spcBef>
              <a:spcAft>
                <a:spcPts val="0"/>
              </a:spcAft>
              <a:buSzPts val="1500"/>
              <a:buChar char="■"/>
              <a:defRPr sz="1500"/>
            </a:lvl3pPr>
            <a:lvl4pPr marL="1828800" lvl="3" indent="-323850" rtl="0">
              <a:spcBef>
                <a:spcPts val="2000"/>
              </a:spcBef>
              <a:spcAft>
                <a:spcPts val="0"/>
              </a:spcAft>
              <a:buSzPts val="1500"/>
              <a:buChar char="●"/>
              <a:defRPr sz="1500"/>
            </a:lvl4pPr>
            <a:lvl5pPr marL="2286000" lvl="4" indent="-323850" rtl="0">
              <a:spcBef>
                <a:spcPts val="2000"/>
              </a:spcBef>
              <a:spcAft>
                <a:spcPts val="0"/>
              </a:spcAft>
              <a:buSzPts val="1500"/>
              <a:buChar char="○"/>
              <a:defRPr sz="1500"/>
            </a:lvl5pPr>
            <a:lvl6pPr marL="2743200" lvl="5" indent="-323850" rtl="0">
              <a:spcBef>
                <a:spcPts val="2000"/>
              </a:spcBef>
              <a:spcAft>
                <a:spcPts val="0"/>
              </a:spcAft>
              <a:buSzPts val="1500"/>
              <a:buChar char="■"/>
              <a:defRPr sz="1500"/>
            </a:lvl6pPr>
            <a:lvl7pPr marL="3200400" lvl="6" indent="-323850" rtl="0">
              <a:spcBef>
                <a:spcPts val="2000"/>
              </a:spcBef>
              <a:spcAft>
                <a:spcPts val="0"/>
              </a:spcAft>
              <a:buSzPts val="1500"/>
              <a:buChar char="●"/>
              <a:defRPr sz="1500"/>
            </a:lvl7pPr>
            <a:lvl8pPr marL="3657600" lvl="7" indent="-323850" rtl="0">
              <a:spcBef>
                <a:spcPts val="2000"/>
              </a:spcBef>
              <a:spcAft>
                <a:spcPts val="0"/>
              </a:spcAft>
              <a:buSzPts val="1500"/>
              <a:buChar char="○"/>
              <a:defRPr sz="1500"/>
            </a:lvl8pPr>
            <a:lvl9pPr marL="4114800" lvl="8" indent="-323850" rtl="0">
              <a:spcBef>
                <a:spcPts val="2000"/>
              </a:spcBef>
              <a:spcAft>
                <a:spcPts val="2000"/>
              </a:spcAft>
              <a:buSzPts val="1500"/>
              <a:buChar char="■"/>
              <a:defRPr sz="1500"/>
            </a:lvl9pPr>
          </a:lstStyle>
          <a:p>
            <a:endParaRPr/>
          </a:p>
        </p:txBody>
      </p:sp>
      <p:sp>
        <p:nvSpPr>
          <p:cNvPr id="237" name="Google Shape;237;p29"/>
          <p:cNvSpPr txBox="1">
            <a:spLocks noGrp="1"/>
          </p:cNvSpPr>
          <p:nvPr>
            <p:ph type="body" idx="2"/>
          </p:nvPr>
        </p:nvSpPr>
        <p:spPr>
          <a:xfrm>
            <a:off x="5315640" y="1741518"/>
            <a:ext cx="4399800" cy="5162700"/>
          </a:xfrm>
          <a:prstGeom prst="rect">
            <a:avLst/>
          </a:prstGeom>
        </p:spPr>
        <p:txBody>
          <a:bodyPr spcFirstLastPara="1" wrap="square" lIns="113100" tIns="113100" rIns="113100" bIns="113100" anchor="t" anchorCtr="0">
            <a:noAutofit/>
          </a:bodyPr>
          <a:lstStyle>
            <a:lvl1pPr marL="457200" lvl="0" indent="-336550" rtl="0">
              <a:spcBef>
                <a:spcPts val="0"/>
              </a:spcBef>
              <a:spcAft>
                <a:spcPts val="0"/>
              </a:spcAft>
              <a:buSzPts val="1700"/>
              <a:buChar char="●"/>
              <a:defRPr sz="1700"/>
            </a:lvl1pPr>
            <a:lvl2pPr marL="914400" lvl="1" indent="-323850" rtl="0">
              <a:spcBef>
                <a:spcPts val="2000"/>
              </a:spcBef>
              <a:spcAft>
                <a:spcPts val="0"/>
              </a:spcAft>
              <a:buSzPts val="1500"/>
              <a:buChar char="○"/>
              <a:defRPr sz="1500"/>
            </a:lvl2pPr>
            <a:lvl3pPr marL="1371600" lvl="2" indent="-323850" rtl="0">
              <a:spcBef>
                <a:spcPts val="2000"/>
              </a:spcBef>
              <a:spcAft>
                <a:spcPts val="0"/>
              </a:spcAft>
              <a:buSzPts val="1500"/>
              <a:buChar char="■"/>
              <a:defRPr sz="1500"/>
            </a:lvl3pPr>
            <a:lvl4pPr marL="1828800" lvl="3" indent="-323850" rtl="0">
              <a:spcBef>
                <a:spcPts val="2000"/>
              </a:spcBef>
              <a:spcAft>
                <a:spcPts val="0"/>
              </a:spcAft>
              <a:buSzPts val="1500"/>
              <a:buChar char="●"/>
              <a:defRPr sz="1500"/>
            </a:lvl4pPr>
            <a:lvl5pPr marL="2286000" lvl="4" indent="-323850" rtl="0">
              <a:spcBef>
                <a:spcPts val="2000"/>
              </a:spcBef>
              <a:spcAft>
                <a:spcPts val="0"/>
              </a:spcAft>
              <a:buSzPts val="1500"/>
              <a:buChar char="○"/>
              <a:defRPr sz="1500"/>
            </a:lvl5pPr>
            <a:lvl6pPr marL="2743200" lvl="5" indent="-323850" rtl="0">
              <a:spcBef>
                <a:spcPts val="2000"/>
              </a:spcBef>
              <a:spcAft>
                <a:spcPts val="0"/>
              </a:spcAft>
              <a:buSzPts val="1500"/>
              <a:buChar char="■"/>
              <a:defRPr sz="1500"/>
            </a:lvl6pPr>
            <a:lvl7pPr marL="3200400" lvl="6" indent="-323850" rtl="0">
              <a:spcBef>
                <a:spcPts val="2000"/>
              </a:spcBef>
              <a:spcAft>
                <a:spcPts val="0"/>
              </a:spcAft>
              <a:buSzPts val="1500"/>
              <a:buChar char="●"/>
              <a:defRPr sz="1500"/>
            </a:lvl7pPr>
            <a:lvl8pPr marL="3657600" lvl="7" indent="-323850" rtl="0">
              <a:spcBef>
                <a:spcPts val="2000"/>
              </a:spcBef>
              <a:spcAft>
                <a:spcPts val="0"/>
              </a:spcAft>
              <a:buSzPts val="1500"/>
              <a:buChar char="○"/>
              <a:defRPr sz="1500"/>
            </a:lvl8pPr>
            <a:lvl9pPr marL="4114800" lvl="8" indent="-323850" rtl="0">
              <a:spcBef>
                <a:spcPts val="2000"/>
              </a:spcBef>
              <a:spcAft>
                <a:spcPts val="2000"/>
              </a:spcAft>
              <a:buSzPts val="1500"/>
              <a:buChar char="■"/>
              <a:defRPr sz="1500"/>
            </a:lvl9pPr>
          </a:lstStyle>
          <a:p>
            <a:endParaRPr/>
          </a:p>
        </p:txBody>
      </p:sp>
      <p:sp>
        <p:nvSpPr>
          <p:cNvPr id="238" name="Google Shape;238;p29"/>
          <p:cNvSpPr txBox="1">
            <a:spLocks noGrp="1"/>
          </p:cNvSpPr>
          <p:nvPr>
            <p:ph type="sldNum" idx="12"/>
          </p:nvPr>
        </p:nvSpPr>
        <p:spPr>
          <a:xfrm>
            <a:off x="9339275" y="7073525"/>
            <a:ext cx="603600" cy="5949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239"/>
        <p:cNvGrpSpPr/>
        <p:nvPr/>
      </p:nvGrpSpPr>
      <p:grpSpPr>
        <a:xfrm>
          <a:off x="0" y="0"/>
          <a:ext cx="0" cy="0"/>
          <a:chOff x="0" y="0"/>
          <a:chExt cx="0" cy="0"/>
        </a:xfrm>
      </p:grpSpPr>
      <p:sp>
        <p:nvSpPr>
          <p:cNvPr id="240" name="Google Shape;240;p30"/>
          <p:cNvSpPr/>
          <p:nvPr/>
        </p:nvSpPr>
        <p:spPr>
          <a:xfrm>
            <a:off x="5029200" y="-38"/>
            <a:ext cx="5029200" cy="7772400"/>
          </a:xfrm>
          <a:prstGeom prst="rect">
            <a:avLst/>
          </a:prstGeom>
          <a:solidFill>
            <a:schemeClr val="accent3"/>
          </a:solidFill>
          <a:ln>
            <a:noFill/>
          </a:ln>
        </p:spPr>
        <p:txBody>
          <a:bodyPr spcFirstLastPara="1" wrap="square" lIns="115675" tIns="115675" rIns="115675" bIns="115675" anchor="ctr" anchorCtr="0">
            <a:noAutofit/>
          </a:bodyPr>
          <a:lstStyle/>
          <a:p>
            <a:pPr marL="0" lvl="0" indent="0" algn="l" rtl="0">
              <a:spcBef>
                <a:spcPts val="0"/>
              </a:spcBef>
              <a:spcAft>
                <a:spcPts val="0"/>
              </a:spcAft>
              <a:buNone/>
            </a:pPr>
            <a:endParaRPr sz="1500">
              <a:solidFill>
                <a:srgbClr val="FFFFFF"/>
              </a:solidFill>
            </a:endParaRPr>
          </a:p>
        </p:txBody>
      </p:sp>
      <p:cxnSp>
        <p:nvCxnSpPr>
          <p:cNvPr id="241" name="Google Shape;241;p30"/>
          <p:cNvCxnSpPr/>
          <p:nvPr/>
        </p:nvCxnSpPr>
        <p:spPr>
          <a:xfrm>
            <a:off x="5532643" y="6793200"/>
            <a:ext cx="515100" cy="0"/>
          </a:xfrm>
          <a:prstGeom prst="straightConnector1">
            <a:avLst/>
          </a:prstGeom>
          <a:noFill/>
          <a:ln w="28575" cap="flat" cmpd="sng">
            <a:solidFill>
              <a:schemeClr val="lt1"/>
            </a:solidFill>
            <a:prstDash val="solid"/>
            <a:round/>
            <a:headEnd type="none" w="sm" len="sm"/>
            <a:tailEnd type="none" w="sm" len="sm"/>
          </a:ln>
        </p:spPr>
      </p:cxnSp>
      <p:sp>
        <p:nvSpPr>
          <p:cNvPr id="242" name="Google Shape;242;p30"/>
          <p:cNvSpPr txBox="1">
            <a:spLocks noGrp="1"/>
          </p:cNvSpPr>
          <p:nvPr>
            <p:ph type="title"/>
          </p:nvPr>
        </p:nvSpPr>
        <p:spPr>
          <a:xfrm>
            <a:off x="292050" y="1634116"/>
            <a:ext cx="4449600" cy="2584500"/>
          </a:xfrm>
          <a:prstGeom prst="rect">
            <a:avLst/>
          </a:prstGeom>
        </p:spPr>
        <p:txBody>
          <a:bodyPr spcFirstLastPara="1" wrap="square" lIns="113100" tIns="113100" rIns="113100" bIns="113100" anchor="b" anchorCtr="0">
            <a:noAutofit/>
          </a:bodyPr>
          <a:lstStyle>
            <a:lvl1pPr lvl="0" algn="ctr" rtl="0">
              <a:spcBef>
                <a:spcPts val="0"/>
              </a:spcBef>
              <a:spcAft>
                <a:spcPts val="0"/>
              </a:spcAft>
              <a:buSzPts val="6800"/>
              <a:buNone/>
              <a:defRPr sz="6800"/>
            </a:lvl1pPr>
            <a:lvl2pPr lvl="1" algn="ctr" rtl="0">
              <a:spcBef>
                <a:spcPts val="0"/>
              </a:spcBef>
              <a:spcAft>
                <a:spcPts val="0"/>
              </a:spcAft>
              <a:buSzPts val="6800"/>
              <a:buNone/>
              <a:defRPr sz="6800"/>
            </a:lvl2pPr>
            <a:lvl3pPr lvl="2" algn="ctr" rtl="0">
              <a:spcBef>
                <a:spcPts val="0"/>
              </a:spcBef>
              <a:spcAft>
                <a:spcPts val="0"/>
              </a:spcAft>
              <a:buSzPts val="6800"/>
              <a:buNone/>
              <a:defRPr sz="6800"/>
            </a:lvl3pPr>
            <a:lvl4pPr lvl="3" algn="ctr" rtl="0">
              <a:spcBef>
                <a:spcPts val="0"/>
              </a:spcBef>
              <a:spcAft>
                <a:spcPts val="0"/>
              </a:spcAft>
              <a:buSzPts val="6800"/>
              <a:buNone/>
              <a:defRPr sz="6800"/>
            </a:lvl4pPr>
            <a:lvl5pPr lvl="4" algn="ctr" rtl="0">
              <a:spcBef>
                <a:spcPts val="0"/>
              </a:spcBef>
              <a:spcAft>
                <a:spcPts val="0"/>
              </a:spcAft>
              <a:buSzPts val="6800"/>
              <a:buNone/>
              <a:defRPr sz="6800"/>
            </a:lvl5pPr>
            <a:lvl6pPr lvl="5" algn="ctr" rtl="0">
              <a:spcBef>
                <a:spcPts val="0"/>
              </a:spcBef>
              <a:spcAft>
                <a:spcPts val="0"/>
              </a:spcAft>
              <a:buSzPts val="6800"/>
              <a:buNone/>
              <a:defRPr sz="6800"/>
            </a:lvl6pPr>
            <a:lvl7pPr lvl="6" algn="ctr" rtl="0">
              <a:spcBef>
                <a:spcPts val="0"/>
              </a:spcBef>
              <a:spcAft>
                <a:spcPts val="0"/>
              </a:spcAft>
              <a:buSzPts val="6800"/>
              <a:buNone/>
              <a:defRPr sz="6800"/>
            </a:lvl7pPr>
            <a:lvl8pPr lvl="7" algn="ctr" rtl="0">
              <a:spcBef>
                <a:spcPts val="0"/>
              </a:spcBef>
              <a:spcAft>
                <a:spcPts val="0"/>
              </a:spcAft>
              <a:buSzPts val="6800"/>
              <a:buNone/>
              <a:defRPr sz="6800"/>
            </a:lvl8pPr>
            <a:lvl9pPr lvl="8" algn="ctr" rtl="0">
              <a:spcBef>
                <a:spcPts val="0"/>
              </a:spcBef>
              <a:spcAft>
                <a:spcPts val="0"/>
              </a:spcAft>
              <a:buSzPts val="6800"/>
              <a:buNone/>
              <a:defRPr sz="6800"/>
            </a:lvl9pPr>
          </a:lstStyle>
          <a:p>
            <a:endParaRPr/>
          </a:p>
        </p:txBody>
      </p:sp>
      <p:sp>
        <p:nvSpPr>
          <p:cNvPr id="243" name="Google Shape;243;p30"/>
          <p:cNvSpPr txBox="1">
            <a:spLocks noGrp="1"/>
          </p:cNvSpPr>
          <p:nvPr>
            <p:ph type="subTitle" idx="1"/>
          </p:nvPr>
        </p:nvSpPr>
        <p:spPr>
          <a:xfrm>
            <a:off x="292050" y="4299448"/>
            <a:ext cx="4449600" cy="20331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SzPts val="1700"/>
              <a:buNone/>
              <a:defRPr/>
            </a:lvl1pPr>
            <a:lvl2pPr lvl="1" algn="ctr" rtl="0">
              <a:lnSpc>
                <a:spcPct val="100000"/>
              </a:lnSpc>
              <a:spcBef>
                <a:spcPts val="0"/>
              </a:spcBef>
              <a:spcAft>
                <a:spcPts val="0"/>
              </a:spcAft>
              <a:buSzPts val="2200"/>
              <a:buNone/>
              <a:defRPr sz="2200"/>
            </a:lvl2pPr>
            <a:lvl3pPr lvl="2" algn="ctr" rtl="0">
              <a:lnSpc>
                <a:spcPct val="100000"/>
              </a:lnSpc>
              <a:spcBef>
                <a:spcPts val="0"/>
              </a:spcBef>
              <a:spcAft>
                <a:spcPts val="0"/>
              </a:spcAft>
              <a:buSzPts val="2200"/>
              <a:buNone/>
              <a:defRPr sz="2200"/>
            </a:lvl3pPr>
            <a:lvl4pPr lvl="3" algn="ctr" rtl="0">
              <a:lnSpc>
                <a:spcPct val="100000"/>
              </a:lnSpc>
              <a:spcBef>
                <a:spcPts val="0"/>
              </a:spcBef>
              <a:spcAft>
                <a:spcPts val="0"/>
              </a:spcAft>
              <a:buSzPts val="2200"/>
              <a:buNone/>
              <a:defRPr sz="2200"/>
            </a:lvl4pPr>
            <a:lvl5pPr lvl="4" algn="ctr" rtl="0">
              <a:lnSpc>
                <a:spcPct val="100000"/>
              </a:lnSpc>
              <a:spcBef>
                <a:spcPts val="0"/>
              </a:spcBef>
              <a:spcAft>
                <a:spcPts val="0"/>
              </a:spcAft>
              <a:buSzPts val="2200"/>
              <a:buNone/>
              <a:defRPr sz="2200"/>
            </a:lvl5pPr>
            <a:lvl6pPr lvl="5" algn="ctr" rtl="0">
              <a:lnSpc>
                <a:spcPct val="100000"/>
              </a:lnSpc>
              <a:spcBef>
                <a:spcPts val="0"/>
              </a:spcBef>
              <a:spcAft>
                <a:spcPts val="0"/>
              </a:spcAft>
              <a:buSzPts val="2200"/>
              <a:buNone/>
              <a:defRPr sz="2200"/>
            </a:lvl6pPr>
            <a:lvl7pPr lvl="6" algn="ctr" rtl="0">
              <a:lnSpc>
                <a:spcPct val="100000"/>
              </a:lnSpc>
              <a:spcBef>
                <a:spcPts val="0"/>
              </a:spcBef>
              <a:spcAft>
                <a:spcPts val="0"/>
              </a:spcAft>
              <a:buSzPts val="2200"/>
              <a:buNone/>
              <a:defRPr sz="2200"/>
            </a:lvl7pPr>
            <a:lvl8pPr lvl="7" algn="ctr" rtl="0">
              <a:lnSpc>
                <a:spcPct val="100000"/>
              </a:lnSpc>
              <a:spcBef>
                <a:spcPts val="0"/>
              </a:spcBef>
              <a:spcAft>
                <a:spcPts val="0"/>
              </a:spcAft>
              <a:buSzPts val="2200"/>
              <a:buNone/>
              <a:defRPr sz="2200"/>
            </a:lvl8pPr>
            <a:lvl9pPr lvl="8" algn="ctr" rtl="0">
              <a:lnSpc>
                <a:spcPct val="100000"/>
              </a:lnSpc>
              <a:spcBef>
                <a:spcPts val="0"/>
              </a:spcBef>
              <a:spcAft>
                <a:spcPts val="0"/>
              </a:spcAft>
              <a:buSzPts val="2200"/>
              <a:buNone/>
              <a:defRPr sz="2200"/>
            </a:lvl9pPr>
          </a:lstStyle>
          <a:p>
            <a:endParaRPr/>
          </a:p>
        </p:txBody>
      </p:sp>
      <p:sp>
        <p:nvSpPr>
          <p:cNvPr id="244" name="Google Shape;244;p30"/>
          <p:cNvSpPr txBox="1">
            <a:spLocks noGrp="1"/>
          </p:cNvSpPr>
          <p:nvPr>
            <p:ph type="body" idx="2"/>
          </p:nvPr>
        </p:nvSpPr>
        <p:spPr>
          <a:xfrm>
            <a:off x="5433450" y="1094347"/>
            <a:ext cx="4220700" cy="5583600"/>
          </a:xfrm>
          <a:prstGeom prst="rect">
            <a:avLst/>
          </a:prstGeom>
        </p:spPr>
        <p:txBody>
          <a:bodyPr spcFirstLastPara="1" wrap="square" lIns="113100" tIns="113100" rIns="113100" bIns="113100" anchor="ctr" anchorCtr="0">
            <a:noAutofit/>
          </a:bodyPr>
          <a:lstStyle>
            <a:lvl1pPr marL="457200" lvl="0" indent="-336550" rtl="0">
              <a:spcBef>
                <a:spcPts val="0"/>
              </a:spcBef>
              <a:spcAft>
                <a:spcPts val="0"/>
              </a:spcAft>
              <a:buClr>
                <a:srgbClr val="FFFFFF"/>
              </a:buClr>
              <a:buSzPts val="1700"/>
              <a:buChar char="●"/>
              <a:defRPr>
                <a:solidFill>
                  <a:srgbClr val="FFFFFF"/>
                </a:solidFill>
              </a:defRPr>
            </a:lvl1pPr>
            <a:lvl2pPr marL="914400" lvl="1" indent="-336550" rtl="0">
              <a:spcBef>
                <a:spcPts val="2000"/>
              </a:spcBef>
              <a:spcAft>
                <a:spcPts val="0"/>
              </a:spcAft>
              <a:buClr>
                <a:srgbClr val="FFFFFF"/>
              </a:buClr>
              <a:buSzPts val="1700"/>
              <a:buChar char="○"/>
              <a:defRPr>
                <a:solidFill>
                  <a:srgbClr val="FFFFFF"/>
                </a:solidFill>
              </a:defRPr>
            </a:lvl2pPr>
            <a:lvl3pPr marL="1371600" lvl="2" indent="-336550" rtl="0">
              <a:spcBef>
                <a:spcPts val="2000"/>
              </a:spcBef>
              <a:spcAft>
                <a:spcPts val="0"/>
              </a:spcAft>
              <a:buClr>
                <a:srgbClr val="FFFFFF"/>
              </a:buClr>
              <a:buSzPts val="1700"/>
              <a:buChar char="■"/>
              <a:defRPr>
                <a:solidFill>
                  <a:srgbClr val="FFFFFF"/>
                </a:solidFill>
              </a:defRPr>
            </a:lvl3pPr>
            <a:lvl4pPr marL="1828800" lvl="3" indent="-336550" rtl="0">
              <a:spcBef>
                <a:spcPts val="2000"/>
              </a:spcBef>
              <a:spcAft>
                <a:spcPts val="0"/>
              </a:spcAft>
              <a:buClr>
                <a:srgbClr val="FFFFFF"/>
              </a:buClr>
              <a:buSzPts val="1700"/>
              <a:buChar char="●"/>
              <a:defRPr>
                <a:solidFill>
                  <a:srgbClr val="FFFFFF"/>
                </a:solidFill>
              </a:defRPr>
            </a:lvl4pPr>
            <a:lvl5pPr marL="2286000" lvl="4" indent="-336550" rtl="0">
              <a:spcBef>
                <a:spcPts val="2000"/>
              </a:spcBef>
              <a:spcAft>
                <a:spcPts val="0"/>
              </a:spcAft>
              <a:buClr>
                <a:srgbClr val="FFFFFF"/>
              </a:buClr>
              <a:buSzPts val="1700"/>
              <a:buChar char="○"/>
              <a:defRPr>
                <a:solidFill>
                  <a:srgbClr val="FFFFFF"/>
                </a:solidFill>
              </a:defRPr>
            </a:lvl5pPr>
            <a:lvl6pPr marL="2743200" lvl="5" indent="-336550" rtl="0">
              <a:spcBef>
                <a:spcPts val="2000"/>
              </a:spcBef>
              <a:spcAft>
                <a:spcPts val="0"/>
              </a:spcAft>
              <a:buClr>
                <a:srgbClr val="FFFFFF"/>
              </a:buClr>
              <a:buSzPts val="1700"/>
              <a:buChar char="■"/>
              <a:defRPr>
                <a:solidFill>
                  <a:srgbClr val="FFFFFF"/>
                </a:solidFill>
              </a:defRPr>
            </a:lvl6pPr>
            <a:lvl7pPr marL="3200400" lvl="6" indent="-336550" rtl="0">
              <a:spcBef>
                <a:spcPts val="2000"/>
              </a:spcBef>
              <a:spcAft>
                <a:spcPts val="0"/>
              </a:spcAft>
              <a:buClr>
                <a:srgbClr val="FFFFFF"/>
              </a:buClr>
              <a:buSzPts val="1700"/>
              <a:buChar char="●"/>
              <a:defRPr>
                <a:solidFill>
                  <a:srgbClr val="FFFFFF"/>
                </a:solidFill>
              </a:defRPr>
            </a:lvl7pPr>
            <a:lvl8pPr marL="3657600" lvl="7" indent="-336550" rtl="0">
              <a:spcBef>
                <a:spcPts val="2000"/>
              </a:spcBef>
              <a:spcAft>
                <a:spcPts val="0"/>
              </a:spcAft>
              <a:buClr>
                <a:srgbClr val="FFFFFF"/>
              </a:buClr>
              <a:buSzPts val="1700"/>
              <a:buChar char="○"/>
              <a:defRPr>
                <a:solidFill>
                  <a:srgbClr val="FFFFFF"/>
                </a:solidFill>
              </a:defRPr>
            </a:lvl8pPr>
            <a:lvl9pPr marL="4114800" lvl="8" indent="-336550" rtl="0">
              <a:spcBef>
                <a:spcPts val="2000"/>
              </a:spcBef>
              <a:spcAft>
                <a:spcPts val="2000"/>
              </a:spcAft>
              <a:buClr>
                <a:srgbClr val="FFFFFF"/>
              </a:buClr>
              <a:buSzPts val="1700"/>
              <a:buChar char="■"/>
              <a:defRPr>
                <a:solidFill>
                  <a:srgbClr val="FFFFFF"/>
                </a:solidFill>
              </a:defRPr>
            </a:lvl9pPr>
          </a:lstStyle>
          <a:p>
            <a:endParaRPr/>
          </a:p>
        </p:txBody>
      </p:sp>
      <p:sp>
        <p:nvSpPr>
          <p:cNvPr id="245" name="Google Shape;245;p30"/>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594000" y="672482"/>
            <a:ext cx="4540500" cy="865500"/>
          </a:xfrm>
          <a:prstGeom prst="rect">
            <a:avLst/>
          </a:prstGeom>
        </p:spPr>
        <p:txBody>
          <a:bodyPr spcFirstLastPara="1" wrap="square" lIns="113100" tIns="113100" rIns="113100" bIns="113100"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5" name="Google Shape;25;p4"/>
          <p:cNvSpPr txBox="1">
            <a:spLocks noGrp="1"/>
          </p:cNvSpPr>
          <p:nvPr>
            <p:ph type="body" idx="1"/>
          </p:nvPr>
        </p:nvSpPr>
        <p:spPr>
          <a:xfrm>
            <a:off x="594000" y="1803020"/>
            <a:ext cx="9018900" cy="5153400"/>
          </a:xfrm>
          <a:prstGeom prst="rect">
            <a:avLst/>
          </a:prstGeom>
        </p:spPr>
        <p:txBody>
          <a:bodyPr spcFirstLastPara="1" wrap="square" lIns="113100" tIns="113100" rIns="113100" bIns="113100" anchor="t" anchorCtr="0">
            <a:noAutofit/>
          </a:bodyPr>
          <a:lstStyle>
            <a:lvl1pPr marL="457200" lvl="0" indent="-336550">
              <a:lnSpc>
                <a:spcPct val="100000"/>
              </a:lnSpc>
              <a:spcBef>
                <a:spcPts val="0"/>
              </a:spcBef>
              <a:spcAft>
                <a:spcPts val="0"/>
              </a:spcAft>
              <a:buSzPts val="1700"/>
              <a:buChar char="●"/>
              <a:defRPr sz="1400"/>
            </a:lvl1pPr>
            <a:lvl2pPr marL="914400" lvl="1" indent="-336550">
              <a:spcBef>
                <a:spcPts val="2000"/>
              </a:spcBef>
              <a:spcAft>
                <a:spcPts val="0"/>
              </a:spcAft>
              <a:buSzPts val="1700"/>
              <a:buChar char="○"/>
              <a:defRPr/>
            </a:lvl2pPr>
            <a:lvl3pPr marL="1371600" lvl="2" indent="-336550">
              <a:spcBef>
                <a:spcPts val="2000"/>
              </a:spcBef>
              <a:spcAft>
                <a:spcPts val="0"/>
              </a:spcAft>
              <a:buSzPts val="1700"/>
              <a:buChar char="■"/>
              <a:defRPr/>
            </a:lvl3pPr>
            <a:lvl4pPr marL="1828800" lvl="3" indent="-336550">
              <a:spcBef>
                <a:spcPts val="2000"/>
              </a:spcBef>
              <a:spcAft>
                <a:spcPts val="0"/>
              </a:spcAft>
              <a:buSzPts val="1700"/>
              <a:buChar char="●"/>
              <a:defRPr/>
            </a:lvl4pPr>
            <a:lvl5pPr marL="2286000" lvl="4" indent="-336550">
              <a:spcBef>
                <a:spcPts val="2000"/>
              </a:spcBef>
              <a:spcAft>
                <a:spcPts val="0"/>
              </a:spcAft>
              <a:buSzPts val="1700"/>
              <a:buChar char="○"/>
              <a:defRPr/>
            </a:lvl5pPr>
            <a:lvl6pPr marL="2743200" lvl="5" indent="-336550">
              <a:spcBef>
                <a:spcPts val="2000"/>
              </a:spcBef>
              <a:spcAft>
                <a:spcPts val="0"/>
              </a:spcAft>
              <a:buSzPts val="1700"/>
              <a:buChar char="■"/>
              <a:defRPr/>
            </a:lvl6pPr>
            <a:lvl7pPr marL="3200400" lvl="6" indent="-336550">
              <a:spcBef>
                <a:spcPts val="2000"/>
              </a:spcBef>
              <a:spcAft>
                <a:spcPts val="0"/>
              </a:spcAft>
              <a:buSzPts val="1700"/>
              <a:buChar char="●"/>
              <a:defRPr/>
            </a:lvl7pPr>
            <a:lvl8pPr marL="3657600" lvl="7" indent="-336550">
              <a:spcBef>
                <a:spcPts val="2000"/>
              </a:spcBef>
              <a:spcAft>
                <a:spcPts val="0"/>
              </a:spcAft>
              <a:buSzPts val="1700"/>
              <a:buChar char="○"/>
              <a:defRPr/>
            </a:lvl8pPr>
            <a:lvl9pPr marL="4114800" lvl="8" indent="-336550">
              <a:spcBef>
                <a:spcPts val="2000"/>
              </a:spcBef>
              <a:spcAft>
                <a:spcPts val="2000"/>
              </a:spcAft>
              <a:buSzPts val="1700"/>
              <a:buChar char="■"/>
              <a:defRPr/>
            </a:lvl9pPr>
          </a:lstStyle>
          <a:p>
            <a:endParaRPr/>
          </a:p>
        </p:txBody>
      </p:sp>
      <p:sp>
        <p:nvSpPr>
          <p:cNvPr id="26" name="Google Shape;26;p4"/>
          <p:cNvSpPr/>
          <p:nvPr/>
        </p:nvSpPr>
        <p:spPr>
          <a:xfrm rot="206224">
            <a:off x="5235113" y="-283922"/>
            <a:ext cx="5880682" cy="2419720"/>
          </a:xfrm>
          <a:custGeom>
            <a:avLst/>
            <a:gdLst/>
            <a:ahLst/>
            <a:cxnLst/>
            <a:rect l="l" t="t" r="r" b="b"/>
            <a:pathLst>
              <a:path w="213672" h="64083" extrusionOk="0">
                <a:moveTo>
                  <a:pt x="1370" y="4662"/>
                </a:moveTo>
                <a:cubicBezTo>
                  <a:pt x="-12494" y="6882"/>
                  <a:pt x="85639" y="9694"/>
                  <a:pt x="108828" y="17983"/>
                </a:cubicBezTo>
                <a:cubicBezTo>
                  <a:pt x="132017" y="26272"/>
                  <a:pt x="124715" y="47340"/>
                  <a:pt x="140503" y="54395"/>
                </a:cubicBezTo>
                <a:cubicBezTo>
                  <a:pt x="156291" y="61450"/>
                  <a:pt x="194972" y="68604"/>
                  <a:pt x="203557" y="60315"/>
                </a:cubicBezTo>
                <a:cubicBezTo>
                  <a:pt x="212142" y="52026"/>
                  <a:pt x="225710" y="13938"/>
                  <a:pt x="192012" y="4662"/>
                </a:cubicBezTo>
                <a:cubicBezTo>
                  <a:pt x="158314" y="-4613"/>
                  <a:pt x="15234" y="2442"/>
                  <a:pt x="1370" y="4662"/>
                </a:cubicBezTo>
                <a:close/>
              </a:path>
            </a:pathLst>
          </a:custGeom>
          <a:noFill/>
          <a:ln w="19050" cap="flat" cmpd="sng">
            <a:solidFill>
              <a:schemeClr val="lt1"/>
            </a:solidFill>
            <a:prstDash val="solid"/>
            <a:round/>
            <a:headEnd type="none" w="med" len="med"/>
            <a:tailEnd type="none" w="med" len="med"/>
          </a:ln>
        </p:spPr>
      </p:sp>
      <p:sp>
        <p:nvSpPr>
          <p:cNvPr id="27" name="Google Shape;27;p4"/>
          <p:cNvSpPr/>
          <p:nvPr/>
        </p:nvSpPr>
        <p:spPr>
          <a:xfrm>
            <a:off x="5567872" y="-267192"/>
            <a:ext cx="5625895" cy="1511440"/>
          </a:xfrm>
          <a:custGeom>
            <a:avLst/>
            <a:gdLst/>
            <a:ahLst/>
            <a:cxnLst/>
            <a:rect l="l" t="t" r="r" b="b"/>
            <a:pathLst>
              <a:path w="204578" h="40009" extrusionOk="0">
                <a:moveTo>
                  <a:pt x="4752" y="2929"/>
                </a:moveTo>
                <a:cubicBezTo>
                  <a:pt x="-16907" y="8455"/>
                  <a:pt x="42693" y="36380"/>
                  <a:pt x="62478" y="39636"/>
                </a:cubicBezTo>
                <a:cubicBezTo>
                  <a:pt x="82263" y="42892"/>
                  <a:pt x="104021" y="22466"/>
                  <a:pt x="123460" y="22466"/>
                </a:cubicBezTo>
                <a:cubicBezTo>
                  <a:pt x="142899" y="22466"/>
                  <a:pt x="167617" y="42300"/>
                  <a:pt x="179113" y="39636"/>
                </a:cubicBezTo>
                <a:cubicBezTo>
                  <a:pt x="190609" y="36972"/>
                  <a:pt x="221494" y="12599"/>
                  <a:pt x="192434" y="6481"/>
                </a:cubicBezTo>
                <a:cubicBezTo>
                  <a:pt x="163374" y="363"/>
                  <a:pt x="26411" y="-2597"/>
                  <a:pt x="4752" y="2929"/>
                </a:cubicBezTo>
                <a:close/>
              </a:path>
            </a:pathLst>
          </a:custGeom>
          <a:solidFill>
            <a:srgbClr val="FFFFFF">
              <a:alpha val="41960"/>
            </a:srgbClr>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594000" y="672482"/>
            <a:ext cx="6137100" cy="865500"/>
          </a:xfrm>
          <a:prstGeom prst="rect">
            <a:avLst/>
          </a:prstGeom>
        </p:spPr>
        <p:txBody>
          <a:bodyPr spcFirstLastPara="1" wrap="square" lIns="113100" tIns="113100" rIns="113100" bIns="113100"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0" name="Google Shape;30;p5"/>
          <p:cNvSpPr txBox="1">
            <a:spLocks noGrp="1"/>
          </p:cNvSpPr>
          <p:nvPr>
            <p:ph type="subTitle" idx="1"/>
          </p:nvPr>
        </p:nvSpPr>
        <p:spPr>
          <a:xfrm>
            <a:off x="5543423" y="3970728"/>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37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3700"/>
              <a:buFont typeface="Anton"/>
              <a:buNone/>
              <a:defRPr sz="3700" b="0">
                <a:solidFill>
                  <a:schemeClr val="dk2"/>
                </a:solidFill>
                <a:latin typeface="Anton"/>
                <a:ea typeface="Anton"/>
                <a:cs typeface="Anton"/>
                <a:sym typeface="Anton"/>
              </a:defRPr>
            </a:lvl2pPr>
            <a:lvl3pPr lvl="2" algn="ctr" rtl="0">
              <a:spcBef>
                <a:spcPts val="2000"/>
              </a:spcBef>
              <a:spcAft>
                <a:spcPts val="0"/>
              </a:spcAft>
              <a:buClr>
                <a:schemeClr val="dk2"/>
              </a:buClr>
              <a:buSzPts val="3700"/>
              <a:buFont typeface="Anton"/>
              <a:buNone/>
              <a:defRPr sz="3700" b="0">
                <a:solidFill>
                  <a:schemeClr val="dk2"/>
                </a:solidFill>
                <a:latin typeface="Anton"/>
                <a:ea typeface="Anton"/>
                <a:cs typeface="Anton"/>
                <a:sym typeface="Anton"/>
              </a:defRPr>
            </a:lvl3pPr>
            <a:lvl4pPr lvl="3" algn="ctr" rtl="0">
              <a:spcBef>
                <a:spcPts val="2000"/>
              </a:spcBef>
              <a:spcAft>
                <a:spcPts val="0"/>
              </a:spcAft>
              <a:buClr>
                <a:schemeClr val="dk2"/>
              </a:buClr>
              <a:buSzPts val="3700"/>
              <a:buFont typeface="Anton"/>
              <a:buNone/>
              <a:defRPr sz="3700" b="0">
                <a:solidFill>
                  <a:schemeClr val="dk2"/>
                </a:solidFill>
                <a:latin typeface="Anton"/>
                <a:ea typeface="Anton"/>
                <a:cs typeface="Anton"/>
                <a:sym typeface="Anton"/>
              </a:defRPr>
            </a:lvl4pPr>
            <a:lvl5pPr lvl="4" algn="ctr" rtl="0">
              <a:spcBef>
                <a:spcPts val="2000"/>
              </a:spcBef>
              <a:spcAft>
                <a:spcPts val="0"/>
              </a:spcAft>
              <a:buClr>
                <a:schemeClr val="dk2"/>
              </a:buClr>
              <a:buSzPts val="3700"/>
              <a:buFont typeface="Anton"/>
              <a:buNone/>
              <a:defRPr sz="3700" b="0">
                <a:solidFill>
                  <a:schemeClr val="dk2"/>
                </a:solidFill>
                <a:latin typeface="Anton"/>
                <a:ea typeface="Anton"/>
                <a:cs typeface="Anton"/>
                <a:sym typeface="Anton"/>
              </a:defRPr>
            </a:lvl5pPr>
            <a:lvl6pPr lvl="5" algn="ctr" rtl="0">
              <a:spcBef>
                <a:spcPts val="2000"/>
              </a:spcBef>
              <a:spcAft>
                <a:spcPts val="0"/>
              </a:spcAft>
              <a:buClr>
                <a:schemeClr val="dk2"/>
              </a:buClr>
              <a:buSzPts val="3700"/>
              <a:buFont typeface="Anton"/>
              <a:buNone/>
              <a:defRPr sz="3700" b="0">
                <a:solidFill>
                  <a:schemeClr val="dk2"/>
                </a:solidFill>
                <a:latin typeface="Anton"/>
                <a:ea typeface="Anton"/>
                <a:cs typeface="Anton"/>
                <a:sym typeface="Anton"/>
              </a:defRPr>
            </a:lvl6pPr>
            <a:lvl7pPr lvl="6" algn="ctr" rtl="0">
              <a:spcBef>
                <a:spcPts val="2000"/>
              </a:spcBef>
              <a:spcAft>
                <a:spcPts val="0"/>
              </a:spcAft>
              <a:buClr>
                <a:schemeClr val="dk2"/>
              </a:buClr>
              <a:buSzPts val="3700"/>
              <a:buFont typeface="Anton"/>
              <a:buNone/>
              <a:defRPr sz="3700" b="0">
                <a:solidFill>
                  <a:schemeClr val="dk2"/>
                </a:solidFill>
                <a:latin typeface="Anton"/>
                <a:ea typeface="Anton"/>
                <a:cs typeface="Anton"/>
                <a:sym typeface="Anton"/>
              </a:defRPr>
            </a:lvl7pPr>
            <a:lvl8pPr lvl="7" algn="ctr" rtl="0">
              <a:spcBef>
                <a:spcPts val="2000"/>
              </a:spcBef>
              <a:spcAft>
                <a:spcPts val="0"/>
              </a:spcAft>
              <a:buClr>
                <a:schemeClr val="dk2"/>
              </a:buClr>
              <a:buSzPts val="3700"/>
              <a:buFont typeface="Anton"/>
              <a:buNone/>
              <a:defRPr sz="3700" b="0">
                <a:solidFill>
                  <a:schemeClr val="dk2"/>
                </a:solidFill>
                <a:latin typeface="Anton"/>
                <a:ea typeface="Anton"/>
                <a:cs typeface="Anton"/>
                <a:sym typeface="Anton"/>
              </a:defRPr>
            </a:lvl8pPr>
            <a:lvl9pPr lvl="8" algn="ctr" rtl="0">
              <a:spcBef>
                <a:spcPts val="2000"/>
              </a:spcBef>
              <a:spcAft>
                <a:spcPts val="2000"/>
              </a:spcAft>
              <a:buClr>
                <a:schemeClr val="dk2"/>
              </a:buClr>
              <a:buSzPts val="3700"/>
              <a:buFont typeface="Anton"/>
              <a:buNone/>
              <a:defRPr sz="3700" b="0">
                <a:solidFill>
                  <a:schemeClr val="dk2"/>
                </a:solidFill>
                <a:latin typeface="Anton"/>
                <a:ea typeface="Anton"/>
                <a:cs typeface="Anton"/>
                <a:sym typeface="Anton"/>
              </a:defRPr>
            </a:lvl9pPr>
          </a:lstStyle>
          <a:p>
            <a:endParaRPr/>
          </a:p>
        </p:txBody>
      </p:sp>
      <p:sp>
        <p:nvSpPr>
          <p:cNvPr id="31" name="Google Shape;31;p5"/>
          <p:cNvSpPr txBox="1">
            <a:spLocks noGrp="1"/>
          </p:cNvSpPr>
          <p:nvPr>
            <p:ph type="subTitle" idx="2"/>
          </p:nvPr>
        </p:nvSpPr>
        <p:spPr>
          <a:xfrm>
            <a:off x="5543423" y="4484524"/>
            <a:ext cx="2547600" cy="13419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32" name="Google Shape;32;p5"/>
          <p:cNvSpPr txBox="1">
            <a:spLocks noGrp="1"/>
          </p:cNvSpPr>
          <p:nvPr>
            <p:ph type="subTitle" idx="3"/>
          </p:nvPr>
        </p:nvSpPr>
        <p:spPr>
          <a:xfrm>
            <a:off x="1967378" y="3970728"/>
            <a:ext cx="2547600" cy="5394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chemeClr val="dk2"/>
              </a:buClr>
              <a:buSzPts val="37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3700"/>
              <a:buFont typeface="Anton"/>
              <a:buNone/>
              <a:defRPr sz="3700" b="0">
                <a:solidFill>
                  <a:schemeClr val="dk2"/>
                </a:solidFill>
                <a:latin typeface="Anton"/>
                <a:ea typeface="Anton"/>
                <a:cs typeface="Anton"/>
                <a:sym typeface="Anton"/>
              </a:defRPr>
            </a:lvl2pPr>
            <a:lvl3pPr lvl="2" algn="ctr" rtl="0">
              <a:spcBef>
                <a:spcPts val="2000"/>
              </a:spcBef>
              <a:spcAft>
                <a:spcPts val="0"/>
              </a:spcAft>
              <a:buClr>
                <a:schemeClr val="dk2"/>
              </a:buClr>
              <a:buSzPts val="3700"/>
              <a:buFont typeface="Anton"/>
              <a:buNone/>
              <a:defRPr sz="3700" b="0">
                <a:solidFill>
                  <a:schemeClr val="dk2"/>
                </a:solidFill>
                <a:latin typeface="Anton"/>
                <a:ea typeface="Anton"/>
                <a:cs typeface="Anton"/>
                <a:sym typeface="Anton"/>
              </a:defRPr>
            </a:lvl3pPr>
            <a:lvl4pPr lvl="3" algn="ctr" rtl="0">
              <a:spcBef>
                <a:spcPts val="2000"/>
              </a:spcBef>
              <a:spcAft>
                <a:spcPts val="0"/>
              </a:spcAft>
              <a:buClr>
                <a:schemeClr val="dk2"/>
              </a:buClr>
              <a:buSzPts val="3700"/>
              <a:buFont typeface="Anton"/>
              <a:buNone/>
              <a:defRPr sz="3700" b="0">
                <a:solidFill>
                  <a:schemeClr val="dk2"/>
                </a:solidFill>
                <a:latin typeface="Anton"/>
                <a:ea typeface="Anton"/>
                <a:cs typeface="Anton"/>
                <a:sym typeface="Anton"/>
              </a:defRPr>
            </a:lvl4pPr>
            <a:lvl5pPr lvl="4" algn="ctr" rtl="0">
              <a:spcBef>
                <a:spcPts val="2000"/>
              </a:spcBef>
              <a:spcAft>
                <a:spcPts val="0"/>
              </a:spcAft>
              <a:buClr>
                <a:schemeClr val="dk2"/>
              </a:buClr>
              <a:buSzPts val="3700"/>
              <a:buFont typeface="Anton"/>
              <a:buNone/>
              <a:defRPr sz="3700" b="0">
                <a:solidFill>
                  <a:schemeClr val="dk2"/>
                </a:solidFill>
                <a:latin typeface="Anton"/>
                <a:ea typeface="Anton"/>
                <a:cs typeface="Anton"/>
                <a:sym typeface="Anton"/>
              </a:defRPr>
            </a:lvl5pPr>
            <a:lvl6pPr lvl="5" algn="ctr" rtl="0">
              <a:spcBef>
                <a:spcPts val="2000"/>
              </a:spcBef>
              <a:spcAft>
                <a:spcPts val="0"/>
              </a:spcAft>
              <a:buClr>
                <a:schemeClr val="dk2"/>
              </a:buClr>
              <a:buSzPts val="3700"/>
              <a:buFont typeface="Anton"/>
              <a:buNone/>
              <a:defRPr sz="3700" b="0">
                <a:solidFill>
                  <a:schemeClr val="dk2"/>
                </a:solidFill>
                <a:latin typeface="Anton"/>
                <a:ea typeface="Anton"/>
                <a:cs typeface="Anton"/>
                <a:sym typeface="Anton"/>
              </a:defRPr>
            </a:lvl6pPr>
            <a:lvl7pPr lvl="6" algn="ctr" rtl="0">
              <a:spcBef>
                <a:spcPts val="2000"/>
              </a:spcBef>
              <a:spcAft>
                <a:spcPts val="0"/>
              </a:spcAft>
              <a:buClr>
                <a:schemeClr val="dk2"/>
              </a:buClr>
              <a:buSzPts val="3700"/>
              <a:buFont typeface="Anton"/>
              <a:buNone/>
              <a:defRPr sz="3700" b="0">
                <a:solidFill>
                  <a:schemeClr val="dk2"/>
                </a:solidFill>
                <a:latin typeface="Anton"/>
                <a:ea typeface="Anton"/>
                <a:cs typeface="Anton"/>
                <a:sym typeface="Anton"/>
              </a:defRPr>
            </a:lvl7pPr>
            <a:lvl8pPr lvl="7" algn="ctr" rtl="0">
              <a:spcBef>
                <a:spcPts val="2000"/>
              </a:spcBef>
              <a:spcAft>
                <a:spcPts val="0"/>
              </a:spcAft>
              <a:buClr>
                <a:schemeClr val="dk2"/>
              </a:buClr>
              <a:buSzPts val="3700"/>
              <a:buFont typeface="Anton"/>
              <a:buNone/>
              <a:defRPr sz="3700" b="0">
                <a:solidFill>
                  <a:schemeClr val="dk2"/>
                </a:solidFill>
                <a:latin typeface="Anton"/>
                <a:ea typeface="Anton"/>
                <a:cs typeface="Anton"/>
                <a:sym typeface="Anton"/>
              </a:defRPr>
            </a:lvl8pPr>
            <a:lvl9pPr lvl="8" algn="ctr" rtl="0">
              <a:spcBef>
                <a:spcPts val="2000"/>
              </a:spcBef>
              <a:spcAft>
                <a:spcPts val="2000"/>
              </a:spcAft>
              <a:buClr>
                <a:schemeClr val="dk2"/>
              </a:buClr>
              <a:buSzPts val="3700"/>
              <a:buFont typeface="Anton"/>
              <a:buNone/>
              <a:defRPr sz="3700" b="0">
                <a:solidFill>
                  <a:schemeClr val="dk2"/>
                </a:solidFill>
                <a:latin typeface="Anton"/>
                <a:ea typeface="Anton"/>
                <a:cs typeface="Anton"/>
                <a:sym typeface="Anton"/>
              </a:defRPr>
            </a:lvl9pPr>
          </a:lstStyle>
          <a:p>
            <a:endParaRPr/>
          </a:p>
        </p:txBody>
      </p:sp>
      <p:sp>
        <p:nvSpPr>
          <p:cNvPr id="33" name="Google Shape;33;p5"/>
          <p:cNvSpPr txBox="1">
            <a:spLocks noGrp="1"/>
          </p:cNvSpPr>
          <p:nvPr>
            <p:ph type="subTitle" idx="4"/>
          </p:nvPr>
        </p:nvSpPr>
        <p:spPr>
          <a:xfrm>
            <a:off x="1967488" y="4484524"/>
            <a:ext cx="2547600" cy="13419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chemeClr val="accent4"/>
              </a:buClr>
              <a:buSzPts val="1700"/>
              <a:buNone/>
              <a:defRPr sz="1700">
                <a:solidFill>
                  <a:schemeClr val="dk1"/>
                </a:solidFill>
              </a:defRPr>
            </a:lvl1pPr>
            <a:lvl2pPr lvl="1" algn="ctr" rtl="0">
              <a:spcBef>
                <a:spcPts val="0"/>
              </a:spcBef>
              <a:spcAft>
                <a:spcPts val="0"/>
              </a:spcAft>
              <a:buClr>
                <a:schemeClr val="accent4"/>
              </a:buClr>
              <a:buSzPts val="1700"/>
              <a:buNone/>
              <a:defRPr>
                <a:solidFill>
                  <a:schemeClr val="accent4"/>
                </a:solidFill>
              </a:defRPr>
            </a:lvl2pPr>
            <a:lvl3pPr lvl="2" algn="ctr" rtl="0">
              <a:spcBef>
                <a:spcPts val="2000"/>
              </a:spcBef>
              <a:spcAft>
                <a:spcPts val="0"/>
              </a:spcAft>
              <a:buClr>
                <a:schemeClr val="accent4"/>
              </a:buClr>
              <a:buSzPts val="1700"/>
              <a:buNone/>
              <a:defRPr>
                <a:solidFill>
                  <a:schemeClr val="accent4"/>
                </a:solidFill>
              </a:defRPr>
            </a:lvl3pPr>
            <a:lvl4pPr lvl="3" algn="ctr" rtl="0">
              <a:spcBef>
                <a:spcPts val="2000"/>
              </a:spcBef>
              <a:spcAft>
                <a:spcPts val="0"/>
              </a:spcAft>
              <a:buClr>
                <a:schemeClr val="accent4"/>
              </a:buClr>
              <a:buSzPts val="1700"/>
              <a:buNone/>
              <a:defRPr>
                <a:solidFill>
                  <a:schemeClr val="accent4"/>
                </a:solidFill>
              </a:defRPr>
            </a:lvl4pPr>
            <a:lvl5pPr lvl="4" algn="ctr" rtl="0">
              <a:spcBef>
                <a:spcPts val="2000"/>
              </a:spcBef>
              <a:spcAft>
                <a:spcPts val="0"/>
              </a:spcAft>
              <a:buClr>
                <a:schemeClr val="accent4"/>
              </a:buClr>
              <a:buSzPts val="1700"/>
              <a:buNone/>
              <a:defRPr>
                <a:solidFill>
                  <a:schemeClr val="accent4"/>
                </a:solidFill>
              </a:defRPr>
            </a:lvl5pPr>
            <a:lvl6pPr lvl="5" algn="ctr" rtl="0">
              <a:spcBef>
                <a:spcPts val="2000"/>
              </a:spcBef>
              <a:spcAft>
                <a:spcPts val="0"/>
              </a:spcAft>
              <a:buClr>
                <a:schemeClr val="accent4"/>
              </a:buClr>
              <a:buSzPts val="1700"/>
              <a:buNone/>
              <a:defRPr>
                <a:solidFill>
                  <a:schemeClr val="accent4"/>
                </a:solidFill>
              </a:defRPr>
            </a:lvl6pPr>
            <a:lvl7pPr lvl="6" algn="ctr" rtl="0">
              <a:spcBef>
                <a:spcPts val="2000"/>
              </a:spcBef>
              <a:spcAft>
                <a:spcPts val="0"/>
              </a:spcAft>
              <a:buClr>
                <a:schemeClr val="accent4"/>
              </a:buClr>
              <a:buSzPts val="1700"/>
              <a:buNone/>
              <a:defRPr>
                <a:solidFill>
                  <a:schemeClr val="accent4"/>
                </a:solidFill>
              </a:defRPr>
            </a:lvl7pPr>
            <a:lvl8pPr lvl="7" algn="ctr" rtl="0">
              <a:spcBef>
                <a:spcPts val="2000"/>
              </a:spcBef>
              <a:spcAft>
                <a:spcPts val="0"/>
              </a:spcAft>
              <a:buClr>
                <a:schemeClr val="accent4"/>
              </a:buClr>
              <a:buSzPts val="1700"/>
              <a:buNone/>
              <a:defRPr>
                <a:solidFill>
                  <a:schemeClr val="accent4"/>
                </a:solidFill>
              </a:defRPr>
            </a:lvl8pPr>
            <a:lvl9pPr lvl="8" algn="ctr" rtl="0">
              <a:spcBef>
                <a:spcPts val="2000"/>
              </a:spcBef>
              <a:spcAft>
                <a:spcPts val="2000"/>
              </a:spcAft>
              <a:buClr>
                <a:schemeClr val="accent4"/>
              </a:buClr>
              <a:buSzPts val="1700"/>
              <a:buNone/>
              <a:defRPr>
                <a:solidFill>
                  <a:schemeClr val="accent4"/>
                </a:solidFill>
              </a:defRPr>
            </a:lvl9pPr>
          </a:lstStyle>
          <a:p>
            <a:endParaRPr/>
          </a:p>
        </p:txBody>
      </p:sp>
      <p:sp>
        <p:nvSpPr>
          <p:cNvPr id="34" name="Google Shape;34;p5"/>
          <p:cNvSpPr/>
          <p:nvPr/>
        </p:nvSpPr>
        <p:spPr>
          <a:xfrm>
            <a:off x="-490119" y="3360973"/>
            <a:ext cx="2449673" cy="4873524"/>
          </a:xfrm>
          <a:custGeom>
            <a:avLst/>
            <a:gdLst/>
            <a:ahLst/>
            <a:cxnLst/>
            <a:rect l="l" t="t" r="r" b="b"/>
            <a:pathLst>
              <a:path w="89079" h="129006" extrusionOk="0">
                <a:moveTo>
                  <a:pt x="11606" y="1026"/>
                </a:moveTo>
                <a:cubicBezTo>
                  <a:pt x="21572" y="-8003"/>
                  <a:pt x="57590" y="48637"/>
                  <a:pt x="66372" y="65560"/>
                </a:cubicBezTo>
                <a:cubicBezTo>
                  <a:pt x="75154" y="82483"/>
                  <a:pt x="60846" y="93634"/>
                  <a:pt x="64300" y="102564"/>
                </a:cubicBezTo>
                <a:cubicBezTo>
                  <a:pt x="67754" y="111494"/>
                  <a:pt x="96715" y="116280"/>
                  <a:pt x="87094" y="119141"/>
                </a:cubicBezTo>
                <a:cubicBezTo>
                  <a:pt x="77473" y="122003"/>
                  <a:pt x="19155" y="139419"/>
                  <a:pt x="6574" y="119733"/>
                </a:cubicBezTo>
                <a:cubicBezTo>
                  <a:pt x="-6007" y="100047"/>
                  <a:pt x="1640" y="10055"/>
                  <a:pt x="11606" y="1026"/>
                </a:cubicBezTo>
                <a:close/>
              </a:path>
            </a:pathLst>
          </a:custGeom>
          <a:noFill/>
          <a:ln w="19050" cap="flat" cmpd="sng">
            <a:solidFill>
              <a:schemeClr val="dk2"/>
            </a:solidFill>
            <a:prstDash val="solid"/>
            <a:round/>
            <a:headEnd type="none" w="med" len="med"/>
            <a:tailEnd type="none" w="med" len="med"/>
          </a:ln>
        </p:spPr>
      </p:sp>
      <p:sp>
        <p:nvSpPr>
          <p:cNvPr id="35" name="Google Shape;35;p5"/>
          <p:cNvSpPr/>
          <p:nvPr/>
        </p:nvSpPr>
        <p:spPr>
          <a:xfrm>
            <a:off x="-999829" y="3775438"/>
            <a:ext cx="1827045" cy="4270595"/>
          </a:xfrm>
          <a:custGeom>
            <a:avLst/>
            <a:gdLst/>
            <a:ahLst/>
            <a:cxnLst/>
            <a:rect l="l" t="t" r="r" b="b"/>
            <a:pathLst>
              <a:path w="66438" h="113046" extrusionOk="0">
                <a:moveTo>
                  <a:pt x="17411" y="712"/>
                </a:moveTo>
                <a:cubicBezTo>
                  <a:pt x="28167" y="-6047"/>
                  <a:pt x="61273" y="39245"/>
                  <a:pt x="65664" y="57253"/>
                </a:cubicBezTo>
                <a:cubicBezTo>
                  <a:pt x="70055" y="75261"/>
                  <a:pt x="54514" y="102003"/>
                  <a:pt x="43758" y="108762"/>
                </a:cubicBezTo>
                <a:cubicBezTo>
                  <a:pt x="33002" y="115521"/>
                  <a:pt x="5521" y="115817"/>
                  <a:pt x="1130" y="97809"/>
                </a:cubicBezTo>
                <a:cubicBezTo>
                  <a:pt x="-3261" y="79801"/>
                  <a:pt x="6655" y="7471"/>
                  <a:pt x="17411" y="712"/>
                </a:cubicBezTo>
                <a:close/>
              </a:path>
            </a:pathLst>
          </a:custGeom>
          <a:solidFill>
            <a:srgbClr val="FFFFFF">
              <a:alpha val="41960"/>
            </a:srgbClr>
          </a:solidFill>
          <a:ln>
            <a:noFill/>
          </a:ln>
        </p:spPr>
      </p:sp>
      <p:sp>
        <p:nvSpPr>
          <p:cNvPr id="36" name="Google Shape;36;p5"/>
          <p:cNvSpPr/>
          <p:nvPr/>
        </p:nvSpPr>
        <p:spPr>
          <a:xfrm>
            <a:off x="7982823" y="-656924"/>
            <a:ext cx="2746535" cy="7226345"/>
          </a:xfrm>
          <a:custGeom>
            <a:avLst/>
            <a:gdLst/>
            <a:ahLst/>
            <a:cxnLst/>
            <a:rect l="l" t="t" r="r" b="b"/>
            <a:pathLst>
              <a:path w="99874" h="191287" extrusionOk="0">
                <a:moveTo>
                  <a:pt x="712" y="12949"/>
                </a:moveTo>
                <a:cubicBezTo>
                  <a:pt x="-6343" y="19758"/>
                  <a:pt x="42995" y="40332"/>
                  <a:pt x="48077" y="56465"/>
                </a:cubicBezTo>
                <a:cubicBezTo>
                  <a:pt x="53159" y="72599"/>
                  <a:pt x="24148" y="87647"/>
                  <a:pt x="31203" y="109750"/>
                </a:cubicBezTo>
                <a:cubicBezTo>
                  <a:pt x="38258" y="131854"/>
                  <a:pt x="80541" y="204776"/>
                  <a:pt x="90409" y="189086"/>
                </a:cubicBezTo>
                <a:cubicBezTo>
                  <a:pt x="100277" y="173397"/>
                  <a:pt x="105359" y="44969"/>
                  <a:pt x="90409" y="15613"/>
                </a:cubicBezTo>
                <a:cubicBezTo>
                  <a:pt x="75460" y="-13743"/>
                  <a:pt x="7767" y="6140"/>
                  <a:pt x="712" y="12949"/>
                </a:cubicBezTo>
                <a:close/>
              </a:path>
            </a:pathLst>
          </a:custGeom>
          <a:noFill/>
          <a:ln w="19050" cap="flat" cmpd="sng">
            <a:solidFill>
              <a:schemeClr val="dk2"/>
            </a:solidFill>
            <a:prstDash val="solid"/>
            <a:round/>
            <a:headEnd type="none" w="med" len="med"/>
            <a:tailEnd type="none" w="med" len="med"/>
          </a:ln>
        </p:spPr>
      </p:sp>
      <p:sp>
        <p:nvSpPr>
          <p:cNvPr id="37" name="Google Shape;37;p5"/>
          <p:cNvSpPr/>
          <p:nvPr/>
        </p:nvSpPr>
        <p:spPr>
          <a:xfrm>
            <a:off x="8468077" y="-148953"/>
            <a:ext cx="2711445" cy="8412936"/>
          </a:xfrm>
          <a:custGeom>
            <a:avLst/>
            <a:gdLst/>
            <a:ahLst/>
            <a:cxnLst/>
            <a:rect l="l" t="t" r="r" b="b"/>
            <a:pathLst>
              <a:path w="98598" h="222697" extrusionOk="0">
                <a:moveTo>
                  <a:pt x="77499" y="391"/>
                </a:moveTo>
                <a:cubicBezTo>
                  <a:pt x="61168" y="1625"/>
                  <a:pt x="6354" y="24123"/>
                  <a:pt x="532" y="40947"/>
                </a:cubicBezTo>
                <a:cubicBezTo>
                  <a:pt x="-5290" y="57771"/>
                  <a:pt x="39016" y="74891"/>
                  <a:pt x="42568" y="101336"/>
                </a:cubicBezTo>
                <a:cubicBezTo>
                  <a:pt x="46120" y="127781"/>
                  <a:pt x="22142" y="180820"/>
                  <a:pt x="21846" y="199618"/>
                </a:cubicBezTo>
                <a:cubicBezTo>
                  <a:pt x="21550" y="218416"/>
                  <a:pt x="30875" y="212939"/>
                  <a:pt x="40792" y="214123"/>
                </a:cubicBezTo>
                <a:cubicBezTo>
                  <a:pt x="50709" y="215307"/>
                  <a:pt x="71727" y="236819"/>
                  <a:pt x="81348" y="206723"/>
                </a:cubicBezTo>
                <a:cubicBezTo>
                  <a:pt x="90969" y="176627"/>
                  <a:pt x="99160" y="67935"/>
                  <a:pt x="98518" y="33546"/>
                </a:cubicBezTo>
                <a:cubicBezTo>
                  <a:pt x="97877" y="-843"/>
                  <a:pt x="93830" y="-842"/>
                  <a:pt x="77499" y="391"/>
                </a:cubicBezTo>
                <a:close/>
              </a:path>
            </a:pathLst>
          </a:custGeom>
          <a:solidFill>
            <a:srgbClr val="FFFFFF">
              <a:alpha val="41960"/>
            </a:srgbClr>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594000" y="672482"/>
            <a:ext cx="8870400" cy="865500"/>
          </a:xfrm>
          <a:prstGeom prst="rect">
            <a:avLst/>
          </a:prstGeom>
        </p:spPr>
        <p:txBody>
          <a:bodyPr spcFirstLastPara="1" wrap="square" lIns="113100" tIns="113100" rIns="113100" bIns="113100"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0" name="Google Shape;40;p6"/>
          <p:cNvSpPr/>
          <p:nvPr/>
        </p:nvSpPr>
        <p:spPr>
          <a:xfrm>
            <a:off x="7130040" y="-442036"/>
            <a:ext cx="4247430" cy="2745933"/>
          </a:xfrm>
          <a:custGeom>
            <a:avLst/>
            <a:gdLst/>
            <a:ahLst/>
            <a:cxnLst/>
            <a:rect l="l" t="t" r="r" b="b"/>
            <a:pathLst>
              <a:path w="154452" h="72687" extrusionOk="0">
                <a:moveTo>
                  <a:pt x="151022" y="71499"/>
                </a:moveTo>
                <a:cubicBezTo>
                  <a:pt x="138589" y="78061"/>
                  <a:pt x="65223" y="55760"/>
                  <a:pt x="40603" y="45152"/>
                </a:cubicBezTo>
                <a:cubicBezTo>
                  <a:pt x="15983" y="34544"/>
                  <a:pt x="-9129" y="14415"/>
                  <a:pt x="3304" y="7853"/>
                </a:cubicBezTo>
                <a:cubicBezTo>
                  <a:pt x="15737" y="1291"/>
                  <a:pt x="90582" y="-4828"/>
                  <a:pt x="115202" y="5780"/>
                </a:cubicBezTo>
                <a:cubicBezTo>
                  <a:pt x="139822" y="16388"/>
                  <a:pt x="163455" y="64937"/>
                  <a:pt x="151022" y="71499"/>
                </a:cubicBezTo>
                <a:close/>
              </a:path>
            </a:pathLst>
          </a:custGeom>
          <a:noFill/>
          <a:ln w="19050" cap="flat" cmpd="sng">
            <a:solidFill>
              <a:schemeClr val="lt1"/>
            </a:solidFill>
            <a:prstDash val="solid"/>
            <a:round/>
            <a:headEnd type="none" w="med" len="med"/>
            <a:tailEnd type="none" w="med" len="med"/>
          </a:ln>
        </p:spPr>
      </p:sp>
      <p:sp>
        <p:nvSpPr>
          <p:cNvPr id="41" name="Google Shape;41;p6"/>
          <p:cNvSpPr/>
          <p:nvPr/>
        </p:nvSpPr>
        <p:spPr>
          <a:xfrm>
            <a:off x="6567918" y="-267961"/>
            <a:ext cx="4071513" cy="1866473"/>
          </a:xfrm>
          <a:custGeom>
            <a:avLst/>
            <a:gdLst/>
            <a:ahLst/>
            <a:cxnLst/>
            <a:rect l="l" t="t" r="r" b="b"/>
            <a:pathLst>
              <a:path w="148055" h="49407" extrusionOk="0">
                <a:moveTo>
                  <a:pt x="3715" y="4621"/>
                </a:moveTo>
                <a:cubicBezTo>
                  <a:pt x="-11805" y="11534"/>
                  <a:pt x="25918" y="43306"/>
                  <a:pt x="43544" y="47747"/>
                </a:cubicBezTo>
                <a:cubicBezTo>
                  <a:pt x="61170" y="52188"/>
                  <a:pt x="93766" y="31082"/>
                  <a:pt x="109469" y="31265"/>
                </a:cubicBezTo>
                <a:cubicBezTo>
                  <a:pt x="125172" y="31448"/>
                  <a:pt x="133230" y="53011"/>
                  <a:pt x="137762" y="48845"/>
                </a:cubicBezTo>
                <a:cubicBezTo>
                  <a:pt x="142294" y="44679"/>
                  <a:pt x="159004" y="13640"/>
                  <a:pt x="136663" y="6269"/>
                </a:cubicBezTo>
                <a:cubicBezTo>
                  <a:pt x="114322" y="-1102"/>
                  <a:pt x="19235" y="-2292"/>
                  <a:pt x="3715" y="4621"/>
                </a:cubicBezTo>
                <a:close/>
              </a:path>
            </a:pathLst>
          </a:custGeom>
          <a:solidFill>
            <a:srgbClr val="FFFFFF">
              <a:alpha val="41960"/>
            </a:srgbClr>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594000" y="672482"/>
            <a:ext cx="8870400" cy="865500"/>
          </a:xfrm>
          <a:prstGeom prst="rect">
            <a:avLst/>
          </a:prstGeom>
        </p:spPr>
        <p:txBody>
          <a:bodyPr spcFirstLastPara="1" wrap="square" lIns="113100" tIns="113100" rIns="113100" bIns="1131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 name="Google Shape;44;p7"/>
          <p:cNvSpPr txBox="1">
            <a:spLocks noGrp="1"/>
          </p:cNvSpPr>
          <p:nvPr>
            <p:ph type="subTitle" idx="1"/>
          </p:nvPr>
        </p:nvSpPr>
        <p:spPr>
          <a:xfrm>
            <a:off x="3015980" y="2377356"/>
            <a:ext cx="1897800" cy="539400"/>
          </a:xfrm>
          <a:prstGeom prst="rect">
            <a:avLst/>
          </a:prstGeom>
        </p:spPr>
        <p:txBody>
          <a:bodyPr spcFirstLastPara="1" wrap="square" lIns="113100" tIns="113100" rIns="113100" bIns="113100" anchor="ctr" anchorCtr="0">
            <a:noAutofit/>
          </a:bodyPr>
          <a:lstStyle>
            <a:lvl1pPr lvl="0" rtl="0">
              <a:lnSpc>
                <a:spcPct val="100000"/>
              </a:lnSpc>
              <a:spcBef>
                <a:spcPts val="0"/>
              </a:spcBef>
              <a:spcAft>
                <a:spcPts val="0"/>
              </a:spcAft>
              <a:buClr>
                <a:schemeClr val="dk2"/>
              </a:buClr>
              <a:buSzPts val="3100"/>
              <a:buFont typeface="Anton"/>
              <a:buNone/>
              <a:defRPr sz="3100" b="0">
                <a:solidFill>
                  <a:schemeClr val="dk2"/>
                </a:solidFill>
                <a:latin typeface="Anton"/>
                <a:ea typeface="Anton"/>
                <a:cs typeface="Anton"/>
                <a:sym typeface="Anton"/>
              </a:defRPr>
            </a:lvl1pPr>
            <a:lvl2pPr lvl="1" algn="ctr" rtl="0">
              <a:spcBef>
                <a:spcPts val="0"/>
              </a:spcBef>
              <a:spcAft>
                <a:spcPts val="0"/>
              </a:spcAft>
              <a:buClr>
                <a:schemeClr val="dk2"/>
              </a:buClr>
              <a:buSzPts val="2600"/>
              <a:buFont typeface="Lobster"/>
              <a:buNone/>
              <a:defRPr sz="2600" b="1">
                <a:solidFill>
                  <a:schemeClr val="dk2"/>
                </a:solidFill>
                <a:latin typeface="Lobster"/>
                <a:ea typeface="Lobster"/>
                <a:cs typeface="Lobster"/>
                <a:sym typeface="Lobster"/>
              </a:defRPr>
            </a:lvl2pPr>
            <a:lvl3pPr lvl="2" algn="ctr" rtl="0">
              <a:spcBef>
                <a:spcPts val="2000"/>
              </a:spcBef>
              <a:spcAft>
                <a:spcPts val="0"/>
              </a:spcAft>
              <a:buClr>
                <a:schemeClr val="dk2"/>
              </a:buClr>
              <a:buSzPts val="2600"/>
              <a:buFont typeface="Lobster"/>
              <a:buNone/>
              <a:defRPr sz="2600" b="1">
                <a:solidFill>
                  <a:schemeClr val="dk2"/>
                </a:solidFill>
                <a:latin typeface="Lobster"/>
                <a:ea typeface="Lobster"/>
                <a:cs typeface="Lobster"/>
                <a:sym typeface="Lobster"/>
              </a:defRPr>
            </a:lvl3pPr>
            <a:lvl4pPr lvl="3" algn="ctr" rtl="0">
              <a:spcBef>
                <a:spcPts val="2000"/>
              </a:spcBef>
              <a:spcAft>
                <a:spcPts val="0"/>
              </a:spcAft>
              <a:buClr>
                <a:schemeClr val="dk2"/>
              </a:buClr>
              <a:buSzPts val="2600"/>
              <a:buFont typeface="Lobster"/>
              <a:buNone/>
              <a:defRPr sz="2600" b="1">
                <a:solidFill>
                  <a:schemeClr val="dk2"/>
                </a:solidFill>
                <a:latin typeface="Lobster"/>
                <a:ea typeface="Lobster"/>
                <a:cs typeface="Lobster"/>
                <a:sym typeface="Lobster"/>
              </a:defRPr>
            </a:lvl4pPr>
            <a:lvl5pPr lvl="4" algn="ctr" rtl="0">
              <a:spcBef>
                <a:spcPts val="2000"/>
              </a:spcBef>
              <a:spcAft>
                <a:spcPts val="0"/>
              </a:spcAft>
              <a:buClr>
                <a:schemeClr val="dk2"/>
              </a:buClr>
              <a:buSzPts val="2600"/>
              <a:buFont typeface="Lobster"/>
              <a:buNone/>
              <a:defRPr sz="2600" b="1">
                <a:solidFill>
                  <a:schemeClr val="dk2"/>
                </a:solidFill>
                <a:latin typeface="Lobster"/>
                <a:ea typeface="Lobster"/>
                <a:cs typeface="Lobster"/>
                <a:sym typeface="Lobster"/>
              </a:defRPr>
            </a:lvl5pPr>
            <a:lvl6pPr lvl="5" algn="ctr" rtl="0">
              <a:spcBef>
                <a:spcPts val="2000"/>
              </a:spcBef>
              <a:spcAft>
                <a:spcPts val="0"/>
              </a:spcAft>
              <a:buClr>
                <a:schemeClr val="dk2"/>
              </a:buClr>
              <a:buSzPts val="2600"/>
              <a:buFont typeface="Lobster"/>
              <a:buNone/>
              <a:defRPr sz="2600" b="1">
                <a:solidFill>
                  <a:schemeClr val="dk2"/>
                </a:solidFill>
                <a:latin typeface="Lobster"/>
                <a:ea typeface="Lobster"/>
                <a:cs typeface="Lobster"/>
                <a:sym typeface="Lobster"/>
              </a:defRPr>
            </a:lvl6pPr>
            <a:lvl7pPr lvl="6" algn="ctr" rtl="0">
              <a:spcBef>
                <a:spcPts val="2000"/>
              </a:spcBef>
              <a:spcAft>
                <a:spcPts val="0"/>
              </a:spcAft>
              <a:buClr>
                <a:schemeClr val="dk2"/>
              </a:buClr>
              <a:buSzPts val="2600"/>
              <a:buFont typeface="Lobster"/>
              <a:buNone/>
              <a:defRPr sz="2600" b="1">
                <a:solidFill>
                  <a:schemeClr val="dk2"/>
                </a:solidFill>
                <a:latin typeface="Lobster"/>
                <a:ea typeface="Lobster"/>
                <a:cs typeface="Lobster"/>
                <a:sym typeface="Lobster"/>
              </a:defRPr>
            </a:lvl7pPr>
            <a:lvl8pPr lvl="7" algn="ctr" rtl="0">
              <a:spcBef>
                <a:spcPts val="2000"/>
              </a:spcBef>
              <a:spcAft>
                <a:spcPts val="0"/>
              </a:spcAft>
              <a:buClr>
                <a:schemeClr val="dk2"/>
              </a:buClr>
              <a:buSzPts val="2600"/>
              <a:buFont typeface="Lobster"/>
              <a:buNone/>
              <a:defRPr sz="2600" b="1">
                <a:solidFill>
                  <a:schemeClr val="dk2"/>
                </a:solidFill>
                <a:latin typeface="Lobster"/>
                <a:ea typeface="Lobster"/>
                <a:cs typeface="Lobster"/>
                <a:sym typeface="Lobster"/>
              </a:defRPr>
            </a:lvl8pPr>
            <a:lvl9pPr lvl="8" algn="ctr" rtl="0">
              <a:spcBef>
                <a:spcPts val="2000"/>
              </a:spcBef>
              <a:spcAft>
                <a:spcPts val="2000"/>
              </a:spcAft>
              <a:buClr>
                <a:schemeClr val="dk2"/>
              </a:buClr>
              <a:buSzPts val="2600"/>
              <a:buFont typeface="Lobster"/>
              <a:buNone/>
              <a:defRPr sz="2600" b="1">
                <a:solidFill>
                  <a:schemeClr val="dk2"/>
                </a:solidFill>
                <a:latin typeface="Lobster"/>
                <a:ea typeface="Lobster"/>
                <a:cs typeface="Lobster"/>
                <a:sym typeface="Lobster"/>
              </a:defRPr>
            </a:lvl9pPr>
          </a:lstStyle>
          <a:p>
            <a:endParaRPr/>
          </a:p>
        </p:txBody>
      </p:sp>
      <p:sp>
        <p:nvSpPr>
          <p:cNvPr id="45" name="Google Shape;45;p7"/>
          <p:cNvSpPr txBox="1">
            <a:spLocks noGrp="1"/>
          </p:cNvSpPr>
          <p:nvPr>
            <p:ph type="subTitle" idx="2"/>
          </p:nvPr>
        </p:nvSpPr>
        <p:spPr>
          <a:xfrm>
            <a:off x="2891818" y="2916822"/>
            <a:ext cx="5728200" cy="3540000"/>
          </a:xfrm>
          <a:prstGeom prst="rect">
            <a:avLst/>
          </a:prstGeom>
        </p:spPr>
        <p:txBody>
          <a:bodyPr spcFirstLastPara="1" wrap="square" lIns="113100" tIns="113100" rIns="113100" bIns="113100" anchor="t" anchorCtr="0">
            <a:noAutofit/>
          </a:bodyPr>
          <a:lstStyle>
            <a:lvl1pPr marR="63500" lvl="0" rtl="0">
              <a:lnSpc>
                <a:spcPct val="100000"/>
              </a:lnSpc>
              <a:spcBef>
                <a:spcPts val="0"/>
              </a:spcBef>
              <a:spcAft>
                <a:spcPts val="0"/>
              </a:spcAft>
              <a:buClr>
                <a:schemeClr val="accent4"/>
              </a:buClr>
              <a:buSzPts val="1700"/>
              <a:buChar char="●"/>
              <a:defRPr>
                <a:solidFill>
                  <a:schemeClr val="dk1"/>
                </a:solidFill>
              </a:defRPr>
            </a:lvl1pPr>
            <a:lvl2pPr lvl="1" algn="ctr" rtl="0">
              <a:spcBef>
                <a:spcPts val="1200"/>
              </a:spcBef>
              <a:spcAft>
                <a:spcPts val="0"/>
              </a:spcAft>
              <a:buClr>
                <a:schemeClr val="accent4"/>
              </a:buClr>
              <a:buSzPts val="1700"/>
              <a:buChar char="○"/>
              <a:defRPr>
                <a:solidFill>
                  <a:schemeClr val="accent4"/>
                </a:solidFill>
              </a:defRPr>
            </a:lvl2pPr>
            <a:lvl3pPr lvl="2" algn="ctr" rtl="0">
              <a:spcBef>
                <a:spcPts val="2000"/>
              </a:spcBef>
              <a:spcAft>
                <a:spcPts val="0"/>
              </a:spcAft>
              <a:buClr>
                <a:schemeClr val="accent4"/>
              </a:buClr>
              <a:buSzPts val="1700"/>
              <a:buChar char="■"/>
              <a:defRPr>
                <a:solidFill>
                  <a:schemeClr val="accent4"/>
                </a:solidFill>
              </a:defRPr>
            </a:lvl3pPr>
            <a:lvl4pPr lvl="3" algn="ctr" rtl="0">
              <a:spcBef>
                <a:spcPts val="2000"/>
              </a:spcBef>
              <a:spcAft>
                <a:spcPts val="0"/>
              </a:spcAft>
              <a:buClr>
                <a:schemeClr val="accent4"/>
              </a:buClr>
              <a:buSzPts val="1700"/>
              <a:buChar char="●"/>
              <a:defRPr>
                <a:solidFill>
                  <a:schemeClr val="accent4"/>
                </a:solidFill>
              </a:defRPr>
            </a:lvl4pPr>
            <a:lvl5pPr lvl="4" algn="ctr" rtl="0">
              <a:spcBef>
                <a:spcPts val="2000"/>
              </a:spcBef>
              <a:spcAft>
                <a:spcPts val="0"/>
              </a:spcAft>
              <a:buClr>
                <a:schemeClr val="accent4"/>
              </a:buClr>
              <a:buSzPts val="1700"/>
              <a:buChar char="○"/>
              <a:defRPr>
                <a:solidFill>
                  <a:schemeClr val="accent4"/>
                </a:solidFill>
              </a:defRPr>
            </a:lvl5pPr>
            <a:lvl6pPr lvl="5" algn="ctr" rtl="0">
              <a:spcBef>
                <a:spcPts val="2000"/>
              </a:spcBef>
              <a:spcAft>
                <a:spcPts val="0"/>
              </a:spcAft>
              <a:buClr>
                <a:schemeClr val="accent4"/>
              </a:buClr>
              <a:buSzPts val="1700"/>
              <a:buChar char="■"/>
              <a:defRPr>
                <a:solidFill>
                  <a:schemeClr val="accent4"/>
                </a:solidFill>
              </a:defRPr>
            </a:lvl6pPr>
            <a:lvl7pPr lvl="6" algn="ctr" rtl="0">
              <a:spcBef>
                <a:spcPts val="2000"/>
              </a:spcBef>
              <a:spcAft>
                <a:spcPts val="0"/>
              </a:spcAft>
              <a:buClr>
                <a:schemeClr val="accent4"/>
              </a:buClr>
              <a:buSzPts val="1700"/>
              <a:buChar char="●"/>
              <a:defRPr>
                <a:solidFill>
                  <a:schemeClr val="accent4"/>
                </a:solidFill>
              </a:defRPr>
            </a:lvl7pPr>
            <a:lvl8pPr lvl="7" algn="ctr" rtl="0">
              <a:spcBef>
                <a:spcPts val="2000"/>
              </a:spcBef>
              <a:spcAft>
                <a:spcPts val="0"/>
              </a:spcAft>
              <a:buClr>
                <a:schemeClr val="accent4"/>
              </a:buClr>
              <a:buSzPts val="1700"/>
              <a:buChar char="○"/>
              <a:defRPr>
                <a:solidFill>
                  <a:schemeClr val="accent4"/>
                </a:solidFill>
              </a:defRPr>
            </a:lvl8pPr>
            <a:lvl9pPr lvl="8" algn="ctr" rtl="0">
              <a:spcBef>
                <a:spcPts val="2000"/>
              </a:spcBef>
              <a:spcAft>
                <a:spcPts val="2000"/>
              </a:spcAft>
              <a:buClr>
                <a:schemeClr val="accent4"/>
              </a:buClr>
              <a:buSzPts val="1700"/>
              <a:buChar char="■"/>
              <a:defRPr>
                <a:solidFill>
                  <a:schemeClr val="accent4"/>
                </a:solidFill>
              </a:defRPr>
            </a:lvl9pPr>
          </a:lstStyle>
          <a:p>
            <a:endParaRPr/>
          </a:p>
        </p:txBody>
      </p:sp>
      <p:sp>
        <p:nvSpPr>
          <p:cNvPr id="46" name="Google Shape;46;p7"/>
          <p:cNvSpPr/>
          <p:nvPr/>
        </p:nvSpPr>
        <p:spPr>
          <a:xfrm>
            <a:off x="-818820" y="3101918"/>
            <a:ext cx="3723390" cy="5198675"/>
          </a:xfrm>
          <a:custGeom>
            <a:avLst/>
            <a:gdLst/>
            <a:ahLst/>
            <a:cxnLst/>
            <a:rect l="l" t="t" r="r" b="b"/>
            <a:pathLst>
              <a:path w="135396" h="137613" extrusionOk="0">
                <a:moveTo>
                  <a:pt x="17342" y="4034"/>
                </a:moveTo>
                <a:cubicBezTo>
                  <a:pt x="27555" y="-11211"/>
                  <a:pt x="62388" y="20760"/>
                  <a:pt x="70035" y="35117"/>
                </a:cubicBezTo>
                <a:cubicBezTo>
                  <a:pt x="77682" y="49475"/>
                  <a:pt x="52470" y="74786"/>
                  <a:pt x="63226" y="90179"/>
                </a:cubicBezTo>
                <a:cubicBezTo>
                  <a:pt x="73982" y="105573"/>
                  <a:pt x="143647" y="121410"/>
                  <a:pt x="134569" y="127478"/>
                </a:cubicBezTo>
                <a:cubicBezTo>
                  <a:pt x="125491" y="133547"/>
                  <a:pt x="28295" y="147164"/>
                  <a:pt x="8757" y="126590"/>
                </a:cubicBezTo>
                <a:cubicBezTo>
                  <a:pt x="-10781" y="106016"/>
                  <a:pt x="7129" y="19280"/>
                  <a:pt x="17342" y="4034"/>
                </a:cubicBezTo>
                <a:close/>
              </a:path>
            </a:pathLst>
          </a:custGeom>
          <a:solidFill>
            <a:srgbClr val="FFFFFF">
              <a:alpha val="41960"/>
            </a:srgbClr>
          </a:solidFill>
          <a:ln>
            <a:noFill/>
          </a:ln>
        </p:spPr>
      </p:sp>
      <p:sp>
        <p:nvSpPr>
          <p:cNvPr id="47" name="Google Shape;47;p7"/>
          <p:cNvSpPr/>
          <p:nvPr/>
        </p:nvSpPr>
        <p:spPr>
          <a:xfrm>
            <a:off x="-1053329" y="3936851"/>
            <a:ext cx="2719832" cy="4343204"/>
          </a:xfrm>
          <a:custGeom>
            <a:avLst/>
            <a:gdLst/>
            <a:ahLst/>
            <a:cxnLst/>
            <a:rect l="l" t="t" r="r" b="b"/>
            <a:pathLst>
              <a:path w="98903" h="114968" extrusionOk="0">
                <a:moveTo>
                  <a:pt x="3668" y="879"/>
                </a:moveTo>
                <a:cubicBezTo>
                  <a:pt x="15559" y="-6818"/>
                  <a:pt x="83152" y="41139"/>
                  <a:pt x="95141" y="58605"/>
                </a:cubicBezTo>
                <a:cubicBezTo>
                  <a:pt x="107130" y="76071"/>
                  <a:pt x="87494" y="97976"/>
                  <a:pt x="75603" y="105673"/>
                </a:cubicBezTo>
                <a:cubicBezTo>
                  <a:pt x="63713" y="113370"/>
                  <a:pt x="35787" y="122251"/>
                  <a:pt x="23798" y="104785"/>
                </a:cubicBezTo>
                <a:cubicBezTo>
                  <a:pt x="11809" y="87319"/>
                  <a:pt x="-8222" y="8576"/>
                  <a:pt x="3668" y="879"/>
                </a:cubicBezTo>
                <a:close/>
              </a:path>
            </a:pathLst>
          </a:custGeom>
          <a:noFill/>
          <a:ln w="19050" cap="flat" cmpd="sng">
            <a:solidFill>
              <a:schemeClr val="lt1"/>
            </a:solidFill>
            <a:prstDash val="solid"/>
            <a:round/>
            <a:headEnd type="none" w="med" len="med"/>
            <a:tailEnd type="none" w="med" len="med"/>
          </a:ln>
        </p:spPr>
      </p:sp>
      <p:sp>
        <p:nvSpPr>
          <p:cNvPr id="48" name="Google Shape;48;p7"/>
          <p:cNvSpPr/>
          <p:nvPr/>
        </p:nvSpPr>
        <p:spPr>
          <a:xfrm>
            <a:off x="6780005" y="-216113"/>
            <a:ext cx="3836745" cy="3683495"/>
          </a:xfrm>
          <a:custGeom>
            <a:avLst/>
            <a:gdLst/>
            <a:ahLst/>
            <a:cxnLst/>
            <a:rect l="l" t="t" r="r" b="b"/>
            <a:pathLst>
              <a:path w="139518" h="97505" extrusionOk="0">
                <a:moveTo>
                  <a:pt x="129411" y="97194"/>
                </a:moveTo>
                <a:cubicBezTo>
                  <a:pt x="123293" y="101585"/>
                  <a:pt x="118359" y="45142"/>
                  <a:pt x="102176" y="36508"/>
                </a:cubicBezTo>
                <a:cubicBezTo>
                  <a:pt x="85993" y="27874"/>
                  <a:pt x="48693" y="50816"/>
                  <a:pt x="32313" y="45389"/>
                </a:cubicBezTo>
                <a:cubicBezTo>
                  <a:pt x="15933" y="39962"/>
                  <a:pt x="-9773" y="11099"/>
                  <a:pt x="3894" y="3945"/>
                </a:cubicBezTo>
                <a:cubicBezTo>
                  <a:pt x="17561" y="-3209"/>
                  <a:pt x="91815" y="1429"/>
                  <a:pt x="114313" y="2465"/>
                </a:cubicBezTo>
                <a:cubicBezTo>
                  <a:pt x="136811" y="3501"/>
                  <a:pt x="136367" y="-5627"/>
                  <a:pt x="138883" y="10161"/>
                </a:cubicBezTo>
                <a:cubicBezTo>
                  <a:pt x="141399" y="25949"/>
                  <a:pt x="135529" y="92803"/>
                  <a:pt x="129411" y="97194"/>
                </a:cubicBezTo>
                <a:close/>
              </a:path>
            </a:pathLst>
          </a:custGeom>
          <a:solidFill>
            <a:srgbClr val="FFFFFF">
              <a:alpha val="41960"/>
            </a:srgbClr>
          </a:solidFill>
          <a:ln>
            <a:noFill/>
          </a:ln>
        </p:spPr>
      </p:sp>
      <p:sp>
        <p:nvSpPr>
          <p:cNvPr id="49" name="Google Shape;49;p7"/>
          <p:cNvSpPr/>
          <p:nvPr/>
        </p:nvSpPr>
        <p:spPr>
          <a:xfrm>
            <a:off x="8121222" y="-426848"/>
            <a:ext cx="2894293" cy="4243849"/>
          </a:xfrm>
          <a:custGeom>
            <a:avLst/>
            <a:gdLst/>
            <a:ahLst/>
            <a:cxnLst/>
            <a:rect l="l" t="t" r="r" b="b"/>
            <a:pathLst>
              <a:path w="105247" h="112338" extrusionOk="0">
                <a:moveTo>
                  <a:pt x="89816" y="110765"/>
                </a:moveTo>
                <a:cubicBezTo>
                  <a:pt x="77432" y="120485"/>
                  <a:pt x="33176" y="81013"/>
                  <a:pt x="23802" y="67248"/>
                </a:cubicBezTo>
                <a:cubicBezTo>
                  <a:pt x="14428" y="53483"/>
                  <a:pt x="37222" y="38139"/>
                  <a:pt x="33571" y="28173"/>
                </a:cubicBezTo>
                <a:cubicBezTo>
                  <a:pt x="29920" y="18207"/>
                  <a:pt x="-8860" y="10658"/>
                  <a:pt x="1896" y="7451"/>
                </a:cubicBezTo>
                <a:cubicBezTo>
                  <a:pt x="12652" y="4244"/>
                  <a:pt x="83452" y="-8288"/>
                  <a:pt x="98105" y="8931"/>
                </a:cubicBezTo>
                <a:cubicBezTo>
                  <a:pt x="112758" y="26150"/>
                  <a:pt x="102200" y="101046"/>
                  <a:pt x="89816" y="110765"/>
                </a:cubicBezTo>
                <a:close/>
              </a:path>
            </a:pathLst>
          </a:custGeom>
          <a:noFill/>
          <a:ln w="19050" cap="flat" cmpd="sng">
            <a:solidFill>
              <a:schemeClr val="lt1"/>
            </a:solidFill>
            <a:prstDash val="solid"/>
            <a:round/>
            <a:headEnd type="none" w="med" len="med"/>
            <a:tailEnd type="none" w="med" len="med"/>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526910" y="1218258"/>
            <a:ext cx="7004700" cy="5105400"/>
          </a:xfrm>
          <a:prstGeom prst="rect">
            <a:avLst/>
          </a:prstGeom>
        </p:spPr>
        <p:txBody>
          <a:bodyPr spcFirstLastPara="1" wrap="square" lIns="113100" tIns="113100" rIns="113100" bIns="113100" anchor="ctr" anchorCtr="0">
            <a:noAutofit/>
          </a:bodyPr>
          <a:lstStyle>
            <a:lvl1pPr lvl="0" algn="ctr">
              <a:spcBef>
                <a:spcPts val="0"/>
              </a:spcBef>
              <a:spcAft>
                <a:spcPts val="0"/>
              </a:spcAft>
              <a:buSzPts val="5900"/>
              <a:buNone/>
              <a:defRPr sz="12400"/>
            </a:lvl1pPr>
            <a:lvl2pPr lvl="1">
              <a:spcBef>
                <a:spcPts val="0"/>
              </a:spcBef>
              <a:spcAft>
                <a:spcPts val="0"/>
              </a:spcAft>
              <a:buSzPts val="5900"/>
              <a:buNone/>
              <a:defRPr sz="5900"/>
            </a:lvl2pPr>
            <a:lvl3pPr lvl="2">
              <a:spcBef>
                <a:spcPts val="0"/>
              </a:spcBef>
              <a:spcAft>
                <a:spcPts val="0"/>
              </a:spcAft>
              <a:buSzPts val="5900"/>
              <a:buNone/>
              <a:defRPr sz="5900"/>
            </a:lvl3pPr>
            <a:lvl4pPr lvl="3">
              <a:spcBef>
                <a:spcPts val="0"/>
              </a:spcBef>
              <a:spcAft>
                <a:spcPts val="0"/>
              </a:spcAft>
              <a:buSzPts val="5900"/>
              <a:buNone/>
              <a:defRPr sz="5900"/>
            </a:lvl4pPr>
            <a:lvl5pPr lvl="4">
              <a:spcBef>
                <a:spcPts val="0"/>
              </a:spcBef>
              <a:spcAft>
                <a:spcPts val="0"/>
              </a:spcAft>
              <a:buSzPts val="5900"/>
              <a:buNone/>
              <a:defRPr sz="5900"/>
            </a:lvl5pPr>
            <a:lvl6pPr lvl="5">
              <a:spcBef>
                <a:spcPts val="0"/>
              </a:spcBef>
              <a:spcAft>
                <a:spcPts val="0"/>
              </a:spcAft>
              <a:buSzPts val="5900"/>
              <a:buNone/>
              <a:defRPr sz="5900"/>
            </a:lvl6pPr>
            <a:lvl7pPr lvl="6">
              <a:spcBef>
                <a:spcPts val="0"/>
              </a:spcBef>
              <a:spcAft>
                <a:spcPts val="0"/>
              </a:spcAft>
              <a:buSzPts val="5900"/>
              <a:buNone/>
              <a:defRPr sz="5900"/>
            </a:lvl7pPr>
            <a:lvl8pPr lvl="7">
              <a:spcBef>
                <a:spcPts val="0"/>
              </a:spcBef>
              <a:spcAft>
                <a:spcPts val="0"/>
              </a:spcAft>
              <a:buSzPts val="5900"/>
              <a:buNone/>
              <a:defRPr sz="5900"/>
            </a:lvl8pPr>
            <a:lvl9pPr lvl="8">
              <a:spcBef>
                <a:spcPts val="0"/>
              </a:spcBef>
              <a:spcAft>
                <a:spcPts val="0"/>
              </a:spcAft>
              <a:buSzPts val="5900"/>
              <a:buNone/>
              <a:defRPr sz="5900"/>
            </a:lvl9pPr>
          </a:lstStyle>
          <a:p>
            <a:endParaRPr/>
          </a:p>
        </p:txBody>
      </p:sp>
      <p:sp>
        <p:nvSpPr>
          <p:cNvPr id="52" name="Google Shape;52;p8"/>
          <p:cNvSpPr/>
          <p:nvPr/>
        </p:nvSpPr>
        <p:spPr>
          <a:xfrm>
            <a:off x="7807887" y="-527545"/>
            <a:ext cx="2924350" cy="6256898"/>
          </a:xfrm>
          <a:custGeom>
            <a:avLst/>
            <a:gdLst/>
            <a:ahLst/>
            <a:cxnLst/>
            <a:rect l="l" t="t" r="r" b="b"/>
            <a:pathLst>
              <a:path w="106340" h="165625" extrusionOk="0">
                <a:moveTo>
                  <a:pt x="561" y="11004"/>
                </a:moveTo>
                <a:cubicBezTo>
                  <a:pt x="-5902" y="16777"/>
                  <a:pt x="50886" y="30492"/>
                  <a:pt x="57398" y="48007"/>
                </a:cubicBezTo>
                <a:cubicBezTo>
                  <a:pt x="63911" y="65522"/>
                  <a:pt x="33025" y="97148"/>
                  <a:pt x="39636" y="116094"/>
                </a:cubicBezTo>
                <a:cubicBezTo>
                  <a:pt x="46247" y="135040"/>
                  <a:pt x="87642" y="178802"/>
                  <a:pt x="97066" y="161682"/>
                </a:cubicBezTo>
                <a:cubicBezTo>
                  <a:pt x="106490" y="144562"/>
                  <a:pt x="112262" y="38485"/>
                  <a:pt x="96178" y="13372"/>
                </a:cubicBezTo>
                <a:cubicBezTo>
                  <a:pt x="80094" y="-11741"/>
                  <a:pt x="7024" y="5232"/>
                  <a:pt x="561" y="11004"/>
                </a:cubicBezTo>
                <a:close/>
              </a:path>
            </a:pathLst>
          </a:custGeom>
          <a:solidFill>
            <a:srgbClr val="FFFFFF">
              <a:alpha val="41960"/>
            </a:srgbClr>
          </a:solidFill>
          <a:ln>
            <a:noFill/>
          </a:ln>
        </p:spPr>
      </p:sp>
      <p:sp>
        <p:nvSpPr>
          <p:cNvPr id="53" name="Google Shape;53;p8"/>
          <p:cNvSpPr/>
          <p:nvPr/>
        </p:nvSpPr>
        <p:spPr>
          <a:xfrm>
            <a:off x="8823171" y="-516669"/>
            <a:ext cx="2026778" cy="5642636"/>
          </a:xfrm>
          <a:custGeom>
            <a:avLst/>
            <a:gdLst/>
            <a:ahLst/>
            <a:cxnLst/>
            <a:rect l="l" t="t" r="r" b="b"/>
            <a:pathLst>
              <a:path w="73701" h="149365" extrusionOk="0">
                <a:moveTo>
                  <a:pt x="71099" y="12197"/>
                </a:moveTo>
                <a:cubicBezTo>
                  <a:pt x="71938" y="-10498"/>
                  <a:pt x="78500" y="4106"/>
                  <a:pt x="66659" y="12493"/>
                </a:cubicBezTo>
                <a:cubicBezTo>
                  <a:pt x="54818" y="20881"/>
                  <a:pt x="891" y="39827"/>
                  <a:pt x="52" y="62522"/>
                </a:cubicBezTo>
                <a:cubicBezTo>
                  <a:pt x="-787" y="85218"/>
                  <a:pt x="49785" y="157054"/>
                  <a:pt x="61626" y="148666"/>
                </a:cubicBezTo>
                <a:cubicBezTo>
                  <a:pt x="73467" y="140279"/>
                  <a:pt x="70260" y="34893"/>
                  <a:pt x="71099" y="12197"/>
                </a:cubicBezTo>
                <a:close/>
              </a:path>
            </a:pathLst>
          </a:custGeom>
          <a:noFill/>
          <a:ln w="19050" cap="flat" cmpd="sng">
            <a:solidFill>
              <a:schemeClr val="dk2"/>
            </a:solidFill>
            <a:prstDash val="solid"/>
            <a:round/>
            <a:headEnd type="none" w="med" len="med"/>
            <a:tailEnd type="none" w="med" len="med"/>
          </a:ln>
        </p:spPr>
      </p:sp>
      <p:sp>
        <p:nvSpPr>
          <p:cNvPr id="54" name="Google Shape;54;p8"/>
          <p:cNvSpPr/>
          <p:nvPr/>
        </p:nvSpPr>
        <p:spPr>
          <a:xfrm>
            <a:off x="-654645" y="1268872"/>
            <a:ext cx="2915028" cy="7139494"/>
          </a:xfrm>
          <a:custGeom>
            <a:avLst/>
            <a:gdLst/>
            <a:ahLst/>
            <a:cxnLst/>
            <a:rect l="l" t="t" r="r" b="b"/>
            <a:pathLst>
              <a:path w="106001" h="188988" extrusionOk="0">
                <a:moveTo>
                  <a:pt x="11964" y="2528"/>
                </a:moveTo>
                <a:cubicBezTo>
                  <a:pt x="23312" y="-13803"/>
                  <a:pt x="68999" y="54185"/>
                  <a:pt x="77090" y="77127"/>
                </a:cubicBezTo>
                <a:cubicBezTo>
                  <a:pt x="85182" y="100069"/>
                  <a:pt x="55875" y="123998"/>
                  <a:pt x="60513" y="140181"/>
                </a:cubicBezTo>
                <a:cubicBezTo>
                  <a:pt x="65151" y="156364"/>
                  <a:pt x="113502" y="168402"/>
                  <a:pt x="104917" y="174224"/>
                </a:cubicBezTo>
                <a:cubicBezTo>
                  <a:pt x="96332" y="180046"/>
                  <a:pt x="24496" y="203728"/>
                  <a:pt x="9004" y="175112"/>
                </a:cubicBezTo>
                <a:cubicBezTo>
                  <a:pt x="-6488" y="146496"/>
                  <a:pt x="616" y="18859"/>
                  <a:pt x="11964" y="2528"/>
                </a:cubicBezTo>
                <a:close/>
              </a:path>
            </a:pathLst>
          </a:custGeom>
          <a:solidFill>
            <a:srgbClr val="FFFFFF">
              <a:alpha val="41960"/>
            </a:srgbClr>
          </a:solidFill>
          <a:ln>
            <a:noFill/>
          </a:ln>
        </p:spPr>
      </p:sp>
      <p:sp>
        <p:nvSpPr>
          <p:cNvPr id="55" name="Google Shape;55;p8"/>
          <p:cNvSpPr/>
          <p:nvPr/>
        </p:nvSpPr>
        <p:spPr>
          <a:xfrm>
            <a:off x="-1100537" y="2844196"/>
            <a:ext cx="2937303" cy="5469389"/>
          </a:xfrm>
          <a:custGeom>
            <a:avLst/>
            <a:gdLst/>
            <a:ahLst/>
            <a:cxnLst/>
            <a:rect l="l" t="t" r="r" b="b"/>
            <a:pathLst>
              <a:path w="106811" h="144779" extrusionOk="0">
                <a:moveTo>
                  <a:pt x="4793" y="495"/>
                </a:moveTo>
                <a:cubicBezTo>
                  <a:pt x="17868" y="-6610"/>
                  <a:pt x="86694" y="68385"/>
                  <a:pt x="100706" y="90488"/>
                </a:cubicBezTo>
                <a:cubicBezTo>
                  <a:pt x="114718" y="112592"/>
                  <a:pt x="101940" y="126011"/>
                  <a:pt x="88865" y="133116"/>
                </a:cubicBezTo>
                <a:cubicBezTo>
                  <a:pt x="75790" y="140221"/>
                  <a:pt x="36270" y="155220"/>
                  <a:pt x="22258" y="133116"/>
                </a:cubicBezTo>
                <a:cubicBezTo>
                  <a:pt x="8246" y="111013"/>
                  <a:pt x="-8282" y="7600"/>
                  <a:pt x="4793" y="495"/>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2804340" y="2565149"/>
            <a:ext cx="4449600" cy="1700100"/>
          </a:xfrm>
          <a:prstGeom prst="rect">
            <a:avLst/>
          </a:prstGeom>
        </p:spPr>
        <p:txBody>
          <a:bodyPr spcFirstLastPara="1" wrap="square" lIns="113100" tIns="113100" rIns="113100" bIns="113100" anchor="ctr" anchorCtr="0">
            <a:noAutofit/>
          </a:bodyPr>
          <a:lstStyle>
            <a:lvl1pPr lvl="0" algn="ctr" rtl="0">
              <a:spcBef>
                <a:spcPts val="0"/>
              </a:spcBef>
              <a:spcAft>
                <a:spcPts val="0"/>
              </a:spcAft>
              <a:buSzPts val="10500"/>
              <a:buNone/>
              <a:defRPr sz="13600"/>
            </a:lvl1pPr>
            <a:lvl2pPr lvl="1" algn="ctr" rtl="0">
              <a:spcBef>
                <a:spcPts val="0"/>
              </a:spcBef>
              <a:spcAft>
                <a:spcPts val="0"/>
              </a:spcAft>
              <a:buSzPts val="10500"/>
              <a:buNone/>
              <a:defRPr sz="10500"/>
            </a:lvl2pPr>
            <a:lvl3pPr lvl="2" algn="ctr" rtl="0">
              <a:spcBef>
                <a:spcPts val="0"/>
              </a:spcBef>
              <a:spcAft>
                <a:spcPts val="0"/>
              </a:spcAft>
              <a:buSzPts val="10500"/>
              <a:buNone/>
              <a:defRPr sz="10500"/>
            </a:lvl3pPr>
            <a:lvl4pPr lvl="3" algn="ctr" rtl="0">
              <a:spcBef>
                <a:spcPts val="0"/>
              </a:spcBef>
              <a:spcAft>
                <a:spcPts val="0"/>
              </a:spcAft>
              <a:buSzPts val="10500"/>
              <a:buNone/>
              <a:defRPr sz="10500"/>
            </a:lvl4pPr>
            <a:lvl5pPr lvl="4" algn="ctr" rtl="0">
              <a:spcBef>
                <a:spcPts val="0"/>
              </a:spcBef>
              <a:spcAft>
                <a:spcPts val="0"/>
              </a:spcAft>
              <a:buSzPts val="10500"/>
              <a:buNone/>
              <a:defRPr sz="10500"/>
            </a:lvl5pPr>
            <a:lvl6pPr lvl="5" algn="ctr" rtl="0">
              <a:spcBef>
                <a:spcPts val="0"/>
              </a:spcBef>
              <a:spcAft>
                <a:spcPts val="0"/>
              </a:spcAft>
              <a:buSzPts val="10500"/>
              <a:buNone/>
              <a:defRPr sz="10500"/>
            </a:lvl6pPr>
            <a:lvl7pPr lvl="6" algn="ctr" rtl="0">
              <a:spcBef>
                <a:spcPts val="0"/>
              </a:spcBef>
              <a:spcAft>
                <a:spcPts val="0"/>
              </a:spcAft>
              <a:buSzPts val="10500"/>
              <a:buNone/>
              <a:defRPr sz="10500"/>
            </a:lvl7pPr>
            <a:lvl8pPr lvl="7" algn="ctr" rtl="0">
              <a:spcBef>
                <a:spcPts val="0"/>
              </a:spcBef>
              <a:spcAft>
                <a:spcPts val="0"/>
              </a:spcAft>
              <a:buSzPts val="10500"/>
              <a:buNone/>
              <a:defRPr sz="10500"/>
            </a:lvl8pPr>
            <a:lvl9pPr lvl="8" algn="ctr" rtl="0">
              <a:spcBef>
                <a:spcPts val="0"/>
              </a:spcBef>
              <a:spcAft>
                <a:spcPts val="0"/>
              </a:spcAft>
              <a:buSzPts val="10500"/>
              <a:buNone/>
              <a:defRPr sz="10500"/>
            </a:lvl9pPr>
          </a:lstStyle>
          <a:p>
            <a:endParaRPr/>
          </a:p>
        </p:txBody>
      </p:sp>
      <p:sp>
        <p:nvSpPr>
          <p:cNvPr id="58" name="Google Shape;58;p9"/>
          <p:cNvSpPr txBox="1">
            <a:spLocks noGrp="1"/>
          </p:cNvSpPr>
          <p:nvPr>
            <p:ph type="subTitle" idx="1"/>
          </p:nvPr>
        </p:nvSpPr>
        <p:spPr>
          <a:xfrm>
            <a:off x="2529422" y="4369472"/>
            <a:ext cx="4999500" cy="8379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SzPts val="1700"/>
              <a:buNone/>
              <a:defRPr/>
            </a:lvl1pPr>
            <a:lvl2pPr lvl="1" algn="ctr" rtl="0">
              <a:lnSpc>
                <a:spcPct val="100000"/>
              </a:lnSpc>
              <a:spcBef>
                <a:spcPts val="0"/>
              </a:spcBef>
              <a:spcAft>
                <a:spcPts val="0"/>
              </a:spcAft>
              <a:buSzPts val="2600"/>
              <a:buNone/>
              <a:defRPr sz="2600"/>
            </a:lvl2pPr>
            <a:lvl3pPr lvl="2" algn="ctr" rtl="0">
              <a:lnSpc>
                <a:spcPct val="100000"/>
              </a:lnSpc>
              <a:spcBef>
                <a:spcPts val="0"/>
              </a:spcBef>
              <a:spcAft>
                <a:spcPts val="0"/>
              </a:spcAft>
              <a:buSzPts val="2600"/>
              <a:buNone/>
              <a:defRPr sz="2600"/>
            </a:lvl3pPr>
            <a:lvl4pPr lvl="3" algn="ctr" rtl="0">
              <a:lnSpc>
                <a:spcPct val="100000"/>
              </a:lnSpc>
              <a:spcBef>
                <a:spcPts val="0"/>
              </a:spcBef>
              <a:spcAft>
                <a:spcPts val="0"/>
              </a:spcAft>
              <a:buSzPts val="2600"/>
              <a:buNone/>
              <a:defRPr sz="2600"/>
            </a:lvl4pPr>
            <a:lvl5pPr lvl="4" algn="ctr" rtl="0">
              <a:lnSpc>
                <a:spcPct val="100000"/>
              </a:lnSpc>
              <a:spcBef>
                <a:spcPts val="0"/>
              </a:spcBef>
              <a:spcAft>
                <a:spcPts val="0"/>
              </a:spcAft>
              <a:buSzPts val="2600"/>
              <a:buNone/>
              <a:defRPr sz="2600"/>
            </a:lvl5pPr>
            <a:lvl6pPr lvl="5" algn="ctr" rtl="0">
              <a:lnSpc>
                <a:spcPct val="100000"/>
              </a:lnSpc>
              <a:spcBef>
                <a:spcPts val="0"/>
              </a:spcBef>
              <a:spcAft>
                <a:spcPts val="0"/>
              </a:spcAft>
              <a:buSzPts val="2600"/>
              <a:buNone/>
              <a:defRPr sz="2600"/>
            </a:lvl6pPr>
            <a:lvl7pPr lvl="6" algn="ctr" rtl="0">
              <a:lnSpc>
                <a:spcPct val="100000"/>
              </a:lnSpc>
              <a:spcBef>
                <a:spcPts val="0"/>
              </a:spcBef>
              <a:spcAft>
                <a:spcPts val="0"/>
              </a:spcAft>
              <a:buSzPts val="2600"/>
              <a:buNone/>
              <a:defRPr sz="2600"/>
            </a:lvl7pPr>
            <a:lvl8pPr lvl="7" algn="ctr" rtl="0">
              <a:lnSpc>
                <a:spcPct val="100000"/>
              </a:lnSpc>
              <a:spcBef>
                <a:spcPts val="0"/>
              </a:spcBef>
              <a:spcAft>
                <a:spcPts val="0"/>
              </a:spcAft>
              <a:buSzPts val="2600"/>
              <a:buNone/>
              <a:defRPr sz="2600"/>
            </a:lvl8pPr>
            <a:lvl9pPr lvl="8" algn="ctr" rtl="0">
              <a:lnSpc>
                <a:spcPct val="100000"/>
              </a:lnSpc>
              <a:spcBef>
                <a:spcPts val="0"/>
              </a:spcBef>
              <a:spcAft>
                <a:spcPts val="0"/>
              </a:spcAft>
              <a:buSzPts val="2600"/>
              <a:buNone/>
              <a:defRPr sz="2600"/>
            </a:lvl9pPr>
          </a:lstStyle>
          <a:p>
            <a:endParaRPr/>
          </a:p>
        </p:txBody>
      </p:sp>
      <p:sp>
        <p:nvSpPr>
          <p:cNvPr id="59" name="Google Shape;59;p9"/>
          <p:cNvSpPr/>
          <p:nvPr/>
        </p:nvSpPr>
        <p:spPr>
          <a:xfrm rot="10800000">
            <a:off x="8696682" y="192541"/>
            <a:ext cx="1883970" cy="7846802"/>
          </a:xfrm>
          <a:custGeom>
            <a:avLst/>
            <a:gdLst/>
            <a:ahLst/>
            <a:cxnLst/>
            <a:rect l="l" t="t" r="r" b="b"/>
            <a:pathLst>
              <a:path w="68508" h="207711" extrusionOk="0">
                <a:moveTo>
                  <a:pt x="5175" y="204351"/>
                </a:moveTo>
                <a:cubicBezTo>
                  <a:pt x="15191" y="223790"/>
                  <a:pt x="62802" y="152891"/>
                  <a:pt x="67933" y="133008"/>
                </a:cubicBezTo>
                <a:cubicBezTo>
                  <a:pt x="73064" y="113125"/>
                  <a:pt x="40304" y="104293"/>
                  <a:pt x="35962" y="85051"/>
                </a:cubicBezTo>
                <a:cubicBezTo>
                  <a:pt x="31620" y="65809"/>
                  <a:pt x="46569" y="29003"/>
                  <a:pt x="41882" y="17557"/>
                </a:cubicBezTo>
                <a:cubicBezTo>
                  <a:pt x="37195" y="6111"/>
                  <a:pt x="13957" y="-14759"/>
                  <a:pt x="7839" y="16373"/>
                </a:cubicBezTo>
                <a:cubicBezTo>
                  <a:pt x="1721" y="47505"/>
                  <a:pt x="-4841" y="184912"/>
                  <a:pt x="5175" y="204351"/>
                </a:cubicBezTo>
                <a:close/>
              </a:path>
            </a:pathLst>
          </a:custGeom>
          <a:solidFill>
            <a:srgbClr val="FFFFFF">
              <a:alpha val="41960"/>
            </a:srgbClr>
          </a:solidFill>
          <a:ln>
            <a:noFill/>
          </a:ln>
        </p:spPr>
      </p:sp>
      <p:sp>
        <p:nvSpPr>
          <p:cNvPr id="60" name="Google Shape;60;p9"/>
          <p:cNvSpPr/>
          <p:nvPr/>
        </p:nvSpPr>
        <p:spPr>
          <a:xfrm>
            <a:off x="8938345" y="-428379"/>
            <a:ext cx="1875390" cy="8101196"/>
          </a:xfrm>
          <a:custGeom>
            <a:avLst/>
            <a:gdLst/>
            <a:ahLst/>
            <a:cxnLst/>
            <a:rect l="l" t="t" r="r" b="b"/>
            <a:pathLst>
              <a:path w="68196" h="214445" extrusionOk="0">
                <a:moveTo>
                  <a:pt x="9" y="8379"/>
                </a:moveTo>
                <a:cubicBezTo>
                  <a:pt x="-139" y="20122"/>
                  <a:pt x="28723" y="48836"/>
                  <a:pt x="29315" y="74985"/>
                </a:cubicBezTo>
                <a:cubicBezTo>
                  <a:pt x="29907" y="101134"/>
                  <a:pt x="-1965" y="143220"/>
                  <a:pt x="3561" y="165274"/>
                </a:cubicBezTo>
                <a:cubicBezTo>
                  <a:pt x="9087" y="187328"/>
                  <a:pt x="52702" y="231584"/>
                  <a:pt x="62471" y="207310"/>
                </a:cubicBezTo>
                <a:cubicBezTo>
                  <a:pt x="72240" y="183036"/>
                  <a:pt x="67553" y="53425"/>
                  <a:pt x="62175" y="19628"/>
                </a:cubicBezTo>
                <a:cubicBezTo>
                  <a:pt x="56797" y="-14169"/>
                  <a:pt x="40565" y="6405"/>
                  <a:pt x="30204" y="4530"/>
                </a:cubicBezTo>
                <a:cubicBezTo>
                  <a:pt x="19843" y="2655"/>
                  <a:pt x="157" y="-3363"/>
                  <a:pt x="9" y="8379"/>
                </a:cubicBezTo>
                <a:close/>
              </a:path>
            </a:pathLst>
          </a:custGeom>
          <a:noFill/>
          <a:ln w="19050" cap="flat" cmpd="sng">
            <a:solidFill>
              <a:schemeClr val="dk2"/>
            </a:solidFill>
            <a:prstDash val="solid"/>
            <a:round/>
            <a:headEnd type="none" w="med" len="med"/>
            <a:tailEnd type="none" w="med" len="med"/>
          </a:ln>
        </p:spPr>
      </p:sp>
      <p:sp>
        <p:nvSpPr>
          <p:cNvPr id="61" name="Google Shape;61;p9"/>
          <p:cNvSpPr/>
          <p:nvPr/>
        </p:nvSpPr>
        <p:spPr>
          <a:xfrm>
            <a:off x="-801696" y="-361257"/>
            <a:ext cx="1883970" cy="7846802"/>
          </a:xfrm>
          <a:custGeom>
            <a:avLst/>
            <a:gdLst/>
            <a:ahLst/>
            <a:cxnLst/>
            <a:rect l="l" t="t" r="r" b="b"/>
            <a:pathLst>
              <a:path w="68508" h="207711" extrusionOk="0">
                <a:moveTo>
                  <a:pt x="5175" y="204351"/>
                </a:moveTo>
                <a:cubicBezTo>
                  <a:pt x="15191" y="223790"/>
                  <a:pt x="62802" y="152891"/>
                  <a:pt x="67933" y="133008"/>
                </a:cubicBezTo>
                <a:cubicBezTo>
                  <a:pt x="73064" y="113125"/>
                  <a:pt x="40304" y="104293"/>
                  <a:pt x="35962" y="85051"/>
                </a:cubicBezTo>
                <a:cubicBezTo>
                  <a:pt x="31620" y="65809"/>
                  <a:pt x="46569" y="29003"/>
                  <a:pt x="41882" y="17557"/>
                </a:cubicBezTo>
                <a:cubicBezTo>
                  <a:pt x="37195" y="6111"/>
                  <a:pt x="13957" y="-14759"/>
                  <a:pt x="7839" y="16373"/>
                </a:cubicBezTo>
                <a:cubicBezTo>
                  <a:pt x="1721" y="47505"/>
                  <a:pt x="-4841" y="184912"/>
                  <a:pt x="5175" y="204351"/>
                </a:cubicBezTo>
                <a:close/>
              </a:path>
            </a:pathLst>
          </a:custGeom>
          <a:solidFill>
            <a:srgbClr val="FFFFFF">
              <a:alpha val="41960"/>
            </a:srgbClr>
          </a:solidFill>
          <a:ln>
            <a:noFill/>
          </a:ln>
        </p:spPr>
      </p:sp>
      <p:sp>
        <p:nvSpPr>
          <p:cNvPr id="62" name="Google Shape;62;p9"/>
          <p:cNvSpPr/>
          <p:nvPr/>
        </p:nvSpPr>
        <p:spPr>
          <a:xfrm rot="10800000">
            <a:off x="-755405" y="-428320"/>
            <a:ext cx="1875390" cy="8101196"/>
          </a:xfrm>
          <a:custGeom>
            <a:avLst/>
            <a:gdLst/>
            <a:ahLst/>
            <a:cxnLst/>
            <a:rect l="l" t="t" r="r" b="b"/>
            <a:pathLst>
              <a:path w="68196" h="214445" extrusionOk="0">
                <a:moveTo>
                  <a:pt x="9" y="8379"/>
                </a:moveTo>
                <a:cubicBezTo>
                  <a:pt x="-139" y="20122"/>
                  <a:pt x="28723" y="48836"/>
                  <a:pt x="29315" y="74985"/>
                </a:cubicBezTo>
                <a:cubicBezTo>
                  <a:pt x="29907" y="101134"/>
                  <a:pt x="-1965" y="143220"/>
                  <a:pt x="3561" y="165274"/>
                </a:cubicBezTo>
                <a:cubicBezTo>
                  <a:pt x="9087" y="187328"/>
                  <a:pt x="52702" y="231584"/>
                  <a:pt x="62471" y="207310"/>
                </a:cubicBezTo>
                <a:cubicBezTo>
                  <a:pt x="72240" y="183036"/>
                  <a:pt x="67553" y="53425"/>
                  <a:pt x="62175" y="19628"/>
                </a:cubicBezTo>
                <a:cubicBezTo>
                  <a:pt x="56797" y="-14169"/>
                  <a:pt x="40565" y="6405"/>
                  <a:pt x="30204" y="4530"/>
                </a:cubicBezTo>
                <a:cubicBezTo>
                  <a:pt x="19843" y="2655"/>
                  <a:pt x="157" y="-3363"/>
                  <a:pt x="9" y="8379"/>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3"/>
        <p:cNvGrpSpPr/>
        <p:nvPr/>
      </p:nvGrpSpPr>
      <p:grpSpPr>
        <a:xfrm>
          <a:off x="0" y="0"/>
          <a:ext cx="0" cy="0"/>
          <a:chOff x="0" y="0"/>
          <a:chExt cx="0" cy="0"/>
        </a:xfrm>
      </p:grpSpPr>
      <p:sp>
        <p:nvSpPr>
          <p:cNvPr id="64" name="Google Shape;64;p10"/>
          <p:cNvSpPr txBox="1">
            <a:spLocks noGrp="1"/>
          </p:cNvSpPr>
          <p:nvPr>
            <p:ph type="body" idx="1"/>
          </p:nvPr>
        </p:nvSpPr>
        <p:spPr>
          <a:xfrm>
            <a:off x="594000" y="1161440"/>
            <a:ext cx="4020300" cy="1907700"/>
          </a:xfrm>
          <a:prstGeom prst="rect">
            <a:avLst/>
          </a:prstGeom>
        </p:spPr>
        <p:txBody>
          <a:bodyPr spcFirstLastPara="1" wrap="square" lIns="113100" tIns="113100" rIns="113100" bIns="113100" anchor="ctr" anchorCtr="0">
            <a:noAutofit/>
          </a:bodyPr>
          <a:lstStyle>
            <a:lvl1pPr marL="457200" lvl="0" indent="-228600">
              <a:lnSpc>
                <a:spcPct val="100000"/>
              </a:lnSpc>
              <a:spcBef>
                <a:spcPts val="0"/>
              </a:spcBef>
              <a:spcAft>
                <a:spcPts val="0"/>
              </a:spcAft>
              <a:buSzPts val="1700"/>
              <a:buNone/>
              <a:defRPr sz="4500" b="0">
                <a:latin typeface="Anton"/>
                <a:ea typeface="Anton"/>
                <a:cs typeface="Anton"/>
                <a:sym typeface="Anton"/>
              </a:defRPr>
            </a:lvl1pPr>
          </a:lstStyle>
          <a:p>
            <a:endParaRPr/>
          </a:p>
        </p:txBody>
      </p:sp>
      <p:sp>
        <p:nvSpPr>
          <p:cNvPr id="65" name="Google Shape;65;p10"/>
          <p:cNvSpPr/>
          <p:nvPr/>
        </p:nvSpPr>
        <p:spPr>
          <a:xfrm>
            <a:off x="2912224" y="5001359"/>
            <a:ext cx="8294055" cy="3176257"/>
          </a:xfrm>
          <a:custGeom>
            <a:avLst/>
            <a:gdLst/>
            <a:ahLst/>
            <a:cxnLst/>
            <a:rect l="l" t="t" r="r" b="b"/>
            <a:pathLst>
              <a:path w="301602" h="84078" extrusionOk="0">
                <a:moveTo>
                  <a:pt x="287522" y="4986"/>
                </a:moveTo>
                <a:cubicBezTo>
                  <a:pt x="277310" y="-6086"/>
                  <a:pt x="230067" y="3912"/>
                  <a:pt x="211740" y="11436"/>
                </a:cubicBezTo>
                <a:cubicBezTo>
                  <a:pt x="193413" y="18961"/>
                  <a:pt x="200991" y="43737"/>
                  <a:pt x="177558" y="50133"/>
                </a:cubicBezTo>
                <a:cubicBezTo>
                  <a:pt x="154125" y="56529"/>
                  <a:pt x="99197" y="45349"/>
                  <a:pt x="71141" y="49810"/>
                </a:cubicBezTo>
                <a:cubicBezTo>
                  <a:pt x="43086" y="54271"/>
                  <a:pt x="-24420" y="72222"/>
                  <a:pt x="9225" y="76898"/>
                </a:cubicBezTo>
                <a:cubicBezTo>
                  <a:pt x="42870" y="81574"/>
                  <a:pt x="226628" y="89851"/>
                  <a:pt x="273011" y="77866"/>
                </a:cubicBezTo>
                <a:cubicBezTo>
                  <a:pt x="319394" y="65881"/>
                  <a:pt x="297734" y="16058"/>
                  <a:pt x="287522" y="4986"/>
                </a:cubicBezTo>
                <a:close/>
              </a:path>
            </a:pathLst>
          </a:custGeom>
          <a:solidFill>
            <a:srgbClr val="FFFFFF">
              <a:alpha val="41960"/>
            </a:srgbClr>
          </a:solidFill>
          <a:ln>
            <a:noFill/>
          </a:ln>
        </p:spPr>
      </p:sp>
      <p:sp>
        <p:nvSpPr>
          <p:cNvPr id="66" name="Google Shape;66;p10"/>
          <p:cNvSpPr/>
          <p:nvPr/>
        </p:nvSpPr>
        <p:spPr>
          <a:xfrm>
            <a:off x="4923701" y="5985077"/>
            <a:ext cx="6860040" cy="2364683"/>
          </a:xfrm>
          <a:custGeom>
            <a:avLst/>
            <a:gdLst/>
            <a:ahLst/>
            <a:cxnLst/>
            <a:rect l="l" t="t" r="r" b="b"/>
            <a:pathLst>
              <a:path w="249456" h="62595" extrusionOk="0">
                <a:moveTo>
                  <a:pt x="240498" y="24738"/>
                </a:moveTo>
                <a:cubicBezTo>
                  <a:pt x="242487" y="19041"/>
                  <a:pt x="262427" y="27103"/>
                  <a:pt x="235016" y="23126"/>
                </a:cubicBezTo>
                <a:cubicBezTo>
                  <a:pt x="207606" y="19149"/>
                  <a:pt x="114195" y="-4714"/>
                  <a:pt x="76035" y="875"/>
                </a:cubicBezTo>
                <a:cubicBezTo>
                  <a:pt x="37875" y="6465"/>
                  <a:pt x="-18450" y="47258"/>
                  <a:pt x="6058" y="56663"/>
                </a:cubicBezTo>
                <a:cubicBezTo>
                  <a:pt x="30566" y="66069"/>
                  <a:pt x="184012" y="62629"/>
                  <a:pt x="223085" y="57308"/>
                </a:cubicBezTo>
                <a:cubicBezTo>
                  <a:pt x="262158" y="51987"/>
                  <a:pt x="238510" y="30435"/>
                  <a:pt x="240498" y="24738"/>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3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94000" y="672482"/>
            <a:ext cx="8870400" cy="865500"/>
          </a:xfrm>
          <a:prstGeom prst="rect">
            <a:avLst/>
          </a:prstGeom>
          <a:noFill/>
          <a:ln>
            <a:noFill/>
          </a:ln>
        </p:spPr>
        <p:txBody>
          <a:bodyPr spcFirstLastPara="1" wrap="square" lIns="113100" tIns="113100" rIns="113100" bIns="113100" anchor="t" anchorCtr="0">
            <a:noAutofit/>
          </a:bodyPr>
          <a:lstStyle>
            <a:lvl1pPr lvl="0">
              <a:spcBef>
                <a:spcPts val="0"/>
              </a:spcBef>
              <a:spcAft>
                <a:spcPts val="0"/>
              </a:spcAft>
              <a:buClr>
                <a:srgbClr val="FFFFFF"/>
              </a:buClr>
              <a:buSzPts val="3500"/>
              <a:buFont typeface="Anton"/>
              <a:buNone/>
              <a:defRPr sz="3500">
                <a:solidFill>
                  <a:srgbClr val="FFFFFF"/>
                </a:solidFill>
                <a:latin typeface="Anton"/>
                <a:ea typeface="Anton"/>
                <a:cs typeface="Anton"/>
                <a:sym typeface="Anton"/>
              </a:defRPr>
            </a:lvl1pPr>
            <a:lvl2pPr lvl="1">
              <a:spcBef>
                <a:spcPts val="0"/>
              </a:spcBef>
              <a:spcAft>
                <a:spcPts val="0"/>
              </a:spcAft>
              <a:buClr>
                <a:srgbClr val="FFFFFF"/>
              </a:buClr>
              <a:buSzPts val="3500"/>
              <a:buFont typeface="Anton"/>
              <a:buNone/>
              <a:defRPr sz="3500">
                <a:solidFill>
                  <a:srgbClr val="FFFFFF"/>
                </a:solidFill>
                <a:latin typeface="Anton"/>
                <a:ea typeface="Anton"/>
                <a:cs typeface="Anton"/>
                <a:sym typeface="Anton"/>
              </a:defRPr>
            </a:lvl2pPr>
            <a:lvl3pPr lvl="2">
              <a:spcBef>
                <a:spcPts val="0"/>
              </a:spcBef>
              <a:spcAft>
                <a:spcPts val="0"/>
              </a:spcAft>
              <a:buClr>
                <a:srgbClr val="FFFFFF"/>
              </a:buClr>
              <a:buSzPts val="3500"/>
              <a:buFont typeface="Anton"/>
              <a:buNone/>
              <a:defRPr sz="3500">
                <a:solidFill>
                  <a:srgbClr val="FFFFFF"/>
                </a:solidFill>
                <a:latin typeface="Anton"/>
                <a:ea typeface="Anton"/>
                <a:cs typeface="Anton"/>
                <a:sym typeface="Anton"/>
              </a:defRPr>
            </a:lvl3pPr>
            <a:lvl4pPr lvl="3">
              <a:spcBef>
                <a:spcPts val="0"/>
              </a:spcBef>
              <a:spcAft>
                <a:spcPts val="0"/>
              </a:spcAft>
              <a:buClr>
                <a:srgbClr val="FFFFFF"/>
              </a:buClr>
              <a:buSzPts val="3500"/>
              <a:buFont typeface="Anton"/>
              <a:buNone/>
              <a:defRPr sz="3500">
                <a:solidFill>
                  <a:srgbClr val="FFFFFF"/>
                </a:solidFill>
                <a:latin typeface="Anton"/>
                <a:ea typeface="Anton"/>
                <a:cs typeface="Anton"/>
                <a:sym typeface="Anton"/>
              </a:defRPr>
            </a:lvl4pPr>
            <a:lvl5pPr lvl="4">
              <a:spcBef>
                <a:spcPts val="0"/>
              </a:spcBef>
              <a:spcAft>
                <a:spcPts val="0"/>
              </a:spcAft>
              <a:buClr>
                <a:srgbClr val="FFFFFF"/>
              </a:buClr>
              <a:buSzPts val="3500"/>
              <a:buFont typeface="Anton"/>
              <a:buNone/>
              <a:defRPr sz="3500">
                <a:solidFill>
                  <a:srgbClr val="FFFFFF"/>
                </a:solidFill>
                <a:latin typeface="Anton"/>
                <a:ea typeface="Anton"/>
                <a:cs typeface="Anton"/>
                <a:sym typeface="Anton"/>
              </a:defRPr>
            </a:lvl5pPr>
            <a:lvl6pPr lvl="5">
              <a:spcBef>
                <a:spcPts val="0"/>
              </a:spcBef>
              <a:spcAft>
                <a:spcPts val="0"/>
              </a:spcAft>
              <a:buClr>
                <a:srgbClr val="FFFFFF"/>
              </a:buClr>
              <a:buSzPts val="3500"/>
              <a:buFont typeface="Anton"/>
              <a:buNone/>
              <a:defRPr sz="3500">
                <a:solidFill>
                  <a:srgbClr val="FFFFFF"/>
                </a:solidFill>
                <a:latin typeface="Anton"/>
                <a:ea typeface="Anton"/>
                <a:cs typeface="Anton"/>
                <a:sym typeface="Anton"/>
              </a:defRPr>
            </a:lvl6pPr>
            <a:lvl7pPr lvl="6">
              <a:spcBef>
                <a:spcPts val="0"/>
              </a:spcBef>
              <a:spcAft>
                <a:spcPts val="0"/>
              </a:spcAft>
              <a:buClr>
                <a:srgbClr val="FFFFFF"/>
              </a:buClr>
              <a:buSzPts val="3500"/>
              <a:buFont typeface="Anton"/>
              <a:buNone/>
              <a:defRPr sz="3500">
                <a:solidFill>
                  <a:srgbClr val="FFFFFF"/>
                </a:solidFill>
                <a:latin typeface="Anton"/>
                <a:ea typeface="Anton"/>
                <a:cs typeface="Anton"/>
                <a:sym typeface="Anton"/>
              </a:defRPr>
            </a:lvl7pPr>
            <a:lvl8pPr lvl="7">
              <a:spcBef>
                <a:spcPts val="0"/>
              </a:spcBef>
              <a:spcAft>
                <a:spcPts val="0"/>
              </a:spcAft>
              <a:buClr>
                <a:srgbClr val="FFFFFF"/>
              </a:buClr>
              <a:buSzPts val="3500"/>
              <a:buFont typeface="Anton"/>
              <a:buNone/>
              <a:defRPr sz="3500">
                <a:solidFill>
                  <a:srgbClr val="FFFFFF"/>
                </a:solidFill>
                <a:latin typeface="Anton"/>
                <a:ea typeface="Anton"/>
                <a:cs typeface="Anton"/>
                <a:sym typeface="Anton"/>
              </a:defRPr>
            </a:lvl8pPr>
            <a:lvl9pPr lvl="8">
              <a:spcBef>
                <a:spcPts val="0"/>
              </a:spcBef>
              <a:spcAft>
                <a:spcPts val="0"/>
              </a:spcAft>
              <a:buClr>
                <a:srgbClr val="FFFFFF"/>
              </a:buClr>
              <a:buSzPts val="3500"/>
              <a:buFont typeface="Anton"/>
              <a:buNone/>
              <a:defRPr sz="3500">
                <a:solidFill>
                  <a:srgbClr val="FFFFFF"/>
                </a:solidFill>
                <a:latin typeface="Anton"/>
                <a:ea typeface="Anton"/>
                <a:cs typeface="Anton"/>
                <a:sym typeface="Anton"/>
              </a:defRPr>
            </a:lvl9pPr>
          </a:lstStyle>
          <a:p>
            <a:endParaRPr/>
          </a:p>
        </p:txBody>
      </p:sp>
      <p:sp>
        <p:nvSpPr>
          <p:cNvPr id="7" name="Google Shape;7;p1"/>
          <p:cNvSpPr txBox="1">
            <a:spLocks noGrp="1"/>
          </p:cNvSpPr>
          <p:nvPr>
            <p:ph type="body" idx="1"/>
          </p:nvPr>
        </p:nvSpPr>
        <p:spPr>
          <a:xfrm>
            <a:off x="594000" y="1741518"/>
            <a:ext cx="8870400" cy="5162700"/>
          </a:xfrm>
          <a:prstGeom prst="rect">
            <a:avLst/>
          </a:prstGeom>
          <a:noFill/>
          <a:ln>
            <a:noFill/>
          </a:ln>
        </p:spPr>
        <p:txBody>
          <a:bodyPr spcFirstLastPara="1" wrap="square" lIns="113100" tIns="113100" rIns="113100" bIns="113100" anchor="t" anchorCtr="0">
            <a:noAutofit/>
          </a:bodyPr>
          <a:lstStyle>
            <a:lvl1pPr marL="457200" lvl="0" indent="-336550">
              <a:lnSpc>
                <a:spcPct val="115000"/>
              </a:lnSpc>
              <a:spcBef>
                <a:spcPts val="0"/>
              </a:spcBef>
              <a:spcAft>
                <a:spcPts val="0"/>
              </a:spcAft>
              <a:buClr>
                <a:srgbClr val="FFFFFF"/>
              </a:buClr>
              <a:buSzPts val="1700"/>
              <a:buFont typeface="Montserrat Medium"/>
              <a:buChar char="●"/>
              <a:defRPr sz="1700">
                <a:solidFill>
                  <a:srgbClr val="FFFFFF"/>
                </a:solidFill>
                <a:latin typeface="Montserrat Medium"/>
                <a:ea typeface="Montserrat Medium"/>
                <a:cs typeface="Montserrat Medium"/>
                <a:sym typeface="Montserrat Medium"/>
              </a:defRPr>
            </a:lvl1pPr>
            <a:lvl2pPr marL="914400" lvl="1" indent="-336550">
              <a:lnSpc>
                <a:spcPct val="115000"/>
              </a:lnSpc>
              <a:spcBef>
                <a:spcPts val="2000"/>
              </a:spcBef>
              <a:spcAft>
                <a:spcPts val="0"/>
              </a:spcAft>
              <a:buClr>
                <a:srgbClr val="FFFFFF"/>
              </a:buClr>
              <a:buSzPts val="1700"/>
              <a:buFont typeface="Montserrat Medium"/>
              <a:buChar char="○"/>
              <a:defRPr sz="1700">
                <a:solidFill>
                  <a:srgbClr val="FFFFFF"/>
                </a:solidFill>
                <a:latin typeface="Montserrat Medium"/>
                <a:ea typeface="Montserrat Medium"/>
                <a:cs typeface="Montserrat Medium"/>
                <a:sym typeface="Montserrat Medium"/>
              </a:defRPr>
            </a:lvl2pPr>
            <a:lvl3pPr marL="1371600" lvl="2" indent="-336550">
              <a:lnSpc>
                <a:spcPct val="115000"/>
              </a:lnSpc>
              <a:spcBef>
                <a:spcPts val="2000"/>
              </a:spcBef>
              <a:spcAft>
                <a:spcPts val="0"/>
              </a:spcAft>
              <a:buClr>
                <a:srgbClr val="FFFFFF"/>
              </a:buClr>
              <a:buSzPts val="1700"/>
              <a:buFont typeface="Montserrat Medium"/>
              <a:buChar char="■"/>
              <a:defRPr sz="1700">
                <a:solidFill>
                  <a:srgbClr val="FFFFFF"/>
                </a:solidFill>
                <a:latin typeface="Montserrat Medium"/>
                <a:ea typeface="Montserrat Medium"/>
                <a:cs typeface="Montserrat Medium"/>
                <a:sym typeface="Montserrat Medium"/>
              </a:defRPr>
            </a:lvl3pPr>
            <a:lvl4pPr marL="1828800" lvl="3" indent="-336550">
              <a:lnSpc>
                <a:spcPct val="115000"/>
              </a:lnSpc>
              <a:spcBef>
                <a:spcPts val="2000"/>
              </a:spcBef>
              <a:spcAft>
                <a:spcPts val="0"/>
              </a:spcAft>
              <a:buClr>
                <a:srgbClr val="FFFFFF"/>
              </a:buClr>
              <a:buSzPts val="1700"/>
              <a:buFont typeface="Montserrat Medium"/>
              <a:buChar char="●"/>
              <a:defRPr sz="1700">
                <a:solidFill>
                  <a:srgbClr val="FFFFFF"/>
                </a:solidFill>
                <a:latin typeface="Montserrat Medium"/>
                <a:ea typeface="Montserrat Medium"/>
                <a:cs typeface="Montserrat Medium"/>
                <a:sym typeface="Montserrat Medium"/>
              </a:defRPr>
            </a:lvl4pPr>
            <a:lvl5pPr marL="2286000" lvl="4" indent="-336550">
              <a:lnSpc>
                <a:spcPct val="115000"/>
              </a:lnSpc>
              <a:spcBef>
                <a:spcPts val="2000"/>
              </a:spcBef>
              <a:spcAft>
                <a:spcPts val="0"/>
              </a:spcAft>
              <a:buClr>
                <a:srgbClr val="FFFFFF"/>
              </a:buClr>
              <a:buSzPts val="1700"/>
              <a:buFont typeface="Montserrat Medium"/>
              <a:buChar char="○"/>
              <a:defRPr sz="1700">
                <a:solidFill>
                  <a:srgbClr val="FFFFFF"/>
                </a:solidFill>
                <a:latin typeface="Montserrat Medium"/>
                <a:ea typeface="Montserrat Medium"/>
                <a:cs typeface="Montserrat Medium"/>
                <a:sym typeface="Montserrat Medium"/>
              </a:defRPr>
            </a:lvl5pPr>
            <a:lvl6pPr marL="2743200" lvl="5" indent="-336550">
              <a:lnSpc>
                <a:spcPct val="115000"/>
              </a:lnSpc>
              <a:spcBef>
                <a:spcPts val="2000"/>
              </a:spcBef>
              <a:spcAft>
                <a:spcPts val="0"/>
              </a:spcAft>
              <a:buClr>
                <a:srgbClr val="FFFFFF"/>
              </a:buClr>
              <a:buSzPts val="1700"/>
              <a:buFont typeface="Montserrat Medium"/>
              <a:buChar char="■"/>
              <a:defRPr sz="1700">
                <a:solidFill>
                  <a:srgbClr val="FFFFFF"/>
                </a:solidFill>
                <a:latin typeface="Montserrat Medium"/>
                <a:ea typeface="Montserrat Medium"/>
                <a:cs typeface="Montserrat Medium"/>
                <a:sym typeface="Montserrat Medium"/>
              </a:defRPr>
            </a:lvl6pPr>
            <a:lvl7pPr marL="3200400" lvl="6" indent="-336550">
              <a:lnSpc>
                <a:spcPct val="115000"/>
              </a:lnSpc>
              <a:spcBef>
                <a:spcPts val="2000"/>
              </a:spcBef>
              <a:spcAft>
                <a:spcPts val="0"/>
              </a:spcAft>
              <a:buClr>
                <a:srgbClr val="FFFFFF"/>
              </a:buClr>
              <a:buSzPts val="1700"/>
              <a:buFont typeface="Montserrat Medium"/>
              <a:buChar char="●"/>
              <a:defRPr sz="1700">
                <a:solidFill>
                  <a:srgbClr val="FFFFFF"/>
                </a:solidFill>
                <a:latin typeface="Montserrat Medium"/>
                <a:ea typeface="Montserrat Medium"/>
                <a:cs typeface="Montserrat Medium"/>
                <a:sym typeface="Montserrat Medium"/>
              </a:defRPr>
            </a:lvl7pPr>
            <a:lvl8pPr marL="3657600" lvl="7" indent="-336550">
              <a:lnSpc>
                <a:spcPct val="115000"/>
              </a:lnSpc>
              <a:spcBef>
                <a:spcPts val="2000"/>
              </a:spcBef>
              <a:spcAft>
                <a:spcPts val="0"/>
              </a:spcAft>
              <a:buClr>
                <a:srgbClr val="FFFFFF"/>
              </a:buClr>
              <a:buSzPts val="1700"/>
              <a:buFont typeface="Montserrat Medium"/>
              <a:buChar char="○"/>
              <a:defRPr sz="1700">
                <a:solidFill>
                  <a:srgbClr val="FFFFFF"/>
                </a:solidFill>
                <a:latin typeface="Montserrat Medium"/>
                <a:ea typeface="Montserrat Medium"/>
                <a:cs typeface="Montserrat Medium"/>
                <a:sym typeface="Montserrat Medium"/>
              </a:defRPr>
            </a:lvl8pPr>
            <a:lvl9pPr marL="4114800" lvl="8" indent="-336550">
              <a:lnSpc>
                <a:spcPct val="115000"/>
              </a:lnSpc>
              <a:spcBef>
                <a:spcPts val="2000"/>
              </a:spcBef>
              <a:spcAft>
                <a:spcPts val="2000"/>
              </a:spcAft>
              <a:buClr>
                <a:srgbClr val="FFFFFF"/>
              </a:buClr>
              <a:buSzPts val="1700"/>
              <a:buFont typeface="Montserrat Medium"/>
              <a:buChar char="■"/>
              <a:defRPr sz="1700">
                <a:solidFill>
                  <a:srgbClr val="FFFFFF"/>
                </a:solidFill>
                <a:latin typeface="Montserrat Medium"/>
                <a:ea typeface="Montserrat Medium"/>
                <a:cs typeface="Montserrat Medium"/>
                <a:sym typeface="Montserrat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 Target="slide24.xml"/><Relationship Id="rId7" Type="http://schemas.openxmlformats.org/officeDocument/2006/relationships/slide" Target="slide48.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slide" Target="slide33.xml"/><Relationship Id="rId5" Type="http://schemas.openxmlformats.org/officeDocument/2006/relationships/slide" Target="slide39.xml"/><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jFjI6y46QRk"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getepic.com/book/62869270/a-drop-around-the-world"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www.youtube.com/watch?v=6q_CQiDqtRU" TargetMode="External"/></Relationships>
</file>

<file path=ppt/slides/_rels/slide2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iwla.org/docs/default-source/how-to/how_to_build-a-model-watershed.pdf?sfvrsn=8"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chw.net.au/mvc/k12webapi/media/education_sustainability/education%20resources/school%20program/the-story-of-a-raindrop.pdf" TargetMode="External"/><Relationship Id="rId2" Type="http://schemas.openxmlformats.org/officeDocument/2006/relationships/notesSlide" Target="../notesSlides/notesSlide34.xml"/><Relationship Id="rId1" Type="http://schemas.openxmlformats.org/officeDocument/2006/relationships/slideLayout" Target="../slideLayouts/slideLayout29.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slide" Target="slide11.xml"/><Relationship Id="rId5" Type="http://schemas.openxmlformats.org/officeDocument/2006/relationships/slide" Target="slide10.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www.plasticgarbageproject.org/virtual-tour-en"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video" Target="https://www.youtube.com/embed/iO3SA4YyEYU?feature=oembed" TargetMode="External"/><Relationship Id="rId7" Type="http://schemas.openxmlformats.org/officeDocument/2006/relationships/hyperlink" Target="https://static1.squarespace.com/static/55b29de4e4b088f33db802c6/t/5aec87b2562fa7b8e1f73a8f/1525450683981/PPC_KidsBooklet-08_spreads.pdf" TargetMode="External"/><Relationship Id="rId2" Type="http://schemas.openxmlformats.org/officeDocument/2006/relationships/video" Target="https://www.youtube.com/embed/017bBeXhYz4?feature=oembed" TargetMode="External"/><Relationship Id="rId1" Type="http://schemas.openxmlformats.org/officeDocument/2006/relationships/video" Target="https://www.youtube.com/embed/HQTUWK7CM-Y?feature=oembed" TargetMode="External"/><Relationship Id="rId6" Type="http://schemas.openxmlformats.org/officeDocument/2006/relationships/image" Target="../media/image23.png"/><Relationship Id="rId5" Type="http://schemas.openxmlformats.org/officeDocument/2006/relationships/notesSlide" Target="../notesSlides/notesSlide43.xml"/><Relationship Id="rId10" Type="http://schemas.openxmlformats.org/officeDocument/2006/relationships/image" Target="../media/image26.jpeg"/><Relationship Id="rId4" Type="http://schemas.openxmlformats.org/officeDocument/2006/relationships/slideLayout" Target="../slideLayouts/slideLayout6.xml"/><Relationship Id="rId9" Type="http://schemas.openxmlformats.org/officeDocument/2006/relationships/image" Target="../media/image25.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slide" Target="slide11.xml"/><Relationship Id="rId5" Type="http://schemas.openxmlformats.org/officeDocument/2006/relationships/slide" Target="slide10.xml"/><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1"/>
          <p:cNvSpPr txBox="1">
            <a:spLocks noGrp="1"/>
          </p:cNvSpPr>
          <p:nvPr>
            <p:ph type="ctrTitle"/>
          </p:nvPr>
        </p:nvSpPr>
        <p:spPr>
          <a:xfrm>
            <a:off x="342875" y="1188154"/>
            <a:ext cx="9372600" cy="3806100"/>
          </a:xfrm>
          <a:prstGeom prst="rect">
            <a:avLst/>
          </a:prstGeom>
        </p:spPr>
        <p:txBody>
          <a:bodyPr spcFirstLastPara="1" wrap="square" lIns="113100" tIns="113100" rIns="113100" bIns="113100" anchor="b" anchorCtr="0">
            <a:noAutofit/>
          </a:bodyPr>
          <a:lstStyle/>
          <a:p>
            <a:pPr marL="0" lvl="0" indent="0" algn="ctr" rtl="0">
              <a:spcBef>
                <a:spcPts val="0"/>
              </a:spcBef>
              <a:spcAft>
                <a:spcPts val="0"/>
              </a:spcAft>
              <a:buNone/>
            </a:pPr>
            <a:r>
              <a:rPr lang="en"/>
              <a:t>Plastic in the Ocean</a:t>
            </a:r>
            <a:endParaRPr/>
          </a:p>
        </p:txBody>
      </p:sp>
      <p:sp>
        <p:nvSpPr>
          <p:cNvPr id="251" name="Google Shape;251;p31"/>
          <p:cNvSpPr txBox="1">
            <a:spLocks noGrp="1"/>
          </p:cNvSpPr>
          <p:nvPr>
            <p:ph type="subTitle" idx="1"/>
          </p:nvPr>
        </p:nvSpPr>
        <p:spPr>
          <a:xfrm>
            <a:off x="2261380" y="4794302"/>
            <a:ext cx="5535900" cy="614700"/>
          </a:xfrm>
          <a:prstGeom prst="rect">
            <a:avLst/>
          </a:prstGeom>
        </p:spPr>
        <p:txBody>
          <a:bodyPr spcFirstLastPara="1" wrap="square" lIns="113100" tIns="113100" rIns="113100" bIns="113100" anchor="t" anchorCtr="0">
            <a:noAutofit/>
          </a:bodyPr>
          <a:lstStyle/>
          <a:p>
            <a:pPr marL="0" lvl="0" indent="0" algn="ctr" rtl="0">
              <a:spcBef>
                <a:spcPts val="0"/>
              </a:spcBef>
              <a:spcAft>
                <a:spcPts val="0"/>
              </a:spcAft>
              <a:buNone/>
            </a:pPr>
            <a:r>
              <a:rPr lang="en"/>
              <a:t>Grade 8 Science</a:t>
            </a:r>
            <a:endParaRPr/>
          </a:p>
          <a:p>
            <a:pPr marL="0" lvl="0" indent="0" algn="ctr" rtl="0">
              <a:spcBef>
                <a:spcPts val="0"/>
              </a:spcBef>
              <a:spcAft>
                <a:spcPts val="0"/>
              </a:spcAft>
              <a:buNone/>
            </a:pPr>
            <a:r>
              <a:rPr lang="en"/>
              <a:t>Cluster 4 Water Systems</a:t>
            </a: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29"/>
        <p:cNvGrpSpPr/>
        <p:nvPr/>
      </p:nvGrpSpPr>
      <p:grpSpPr>
        <a:xfrm>
          <a:off x="0" y="0"/>
          <a:ext cx="0" cy="0"/>
          <a:chOff x="0" y="0"/>
          <a:chExt cx="0" cy="0"/>
        </a:xfrm>
      </p:grpSpPr>
      <p:grpSp>
        <p:nvGrpSpPr>
          <p:cNvPr id="330" name="Google Shape;330;p40"/>
          <p:cNvGrpSpPr/>
          <p:nvPr/>
        </p:nvGrpSpPr>
        <p:grpSpPr>
          <a:xfrm>
            <a:off x="2854378" y="1819738"/>
            <a:ext cx="6748697" cy="5061713"/>
            <a:chOff x="917125" y="1491475"/>
            <a:chExt cx="6688500" cy="4650600"/>
          </a:xfrm>
        </p:grpSpPr>
        <p:cxnSp>
          <p:nvCxnSpPr>
            <p:cNvPr id="331" name="Google Shape;331;p40"/>
            <p:cNvCxnSpPr/>
            <p:nvPr/>
          </p:nvCxnSpPr>
          <p:spPr>
            <a:xfrm>
              <a:off x="917125" y="1491475"/>
              <a:ext cx="0" cy="4650600"/>
            </a:xfrm>
            <a:prstGeom prst="straightConnector1">
              <a:avLst/>
            </a:prstGeom>
            <a:noFill/>
            <a:ln w="76200" cap="flat" cmpd="sng">
              <a:solidFill>
                <a:srgbClr val="000000"/>
              </a:solidFill>
              <a:prstDash val="solid"/>
              <a:round/>
              <a:headEnd type="none" w="med" len="med"/>
              <a:tailEnd type="none" w="med" len="med"/>
            </a:ln>
          </p:spPr>
        </p:cxnSp>
        <p:cxnSp>
          <p:nvCxnSpPr>
            <p:cNvPr id="332" name="Google Shape;332;p40"/>
            <p:cNvCxnSpPr/>
            <p:nvPr/>
          </p:nvCxnSpPr>
          <p:spPr>
            <a:xfrm>
              <a:off x="917125" y="6142075"/>
              <a:ext cx="6688500" cy="0"/>
            </a:xfrm>
            <a:prstGeom prst="straightConnector1">
              <a:avLst/>
            </a:prstGeom>
            <a:noFill/>
            <a:ln w="76200" cap="flat" cmpd="sng">
              <a:solidFill>
                <a:srgbClr val="000000"/>
              </a:solidFill>
              <a:prstDash val="solid"/>
              <a:round/>
              <a:headEnd type="none" w="med" len="med"/>
              <a:tailEnd type="none" w="med" len="med"/>
            </a:ln>
          </p:spPr>
        </p:cxnSp>
      </p:grpSp>
      <p:sp>
        <p:nvSpPr>
          <p:cNvPr id="333" name="Google Shape;333;p40"/>
          <p:cNvSpPr txBox="1"/>
          <p:nvPr/>
        </p:nvSpPr>
        <p:spPr>
          <a:xfrm>
            <a:off x="256950" y="2265000"/>
            <a:ext cx="2597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Lato"/>
                <a:ea typeface="Lato"/>
                <a:cs typeface="Lato"/>
                <a:sym typeface="Lato"/>
              </a:rPr>
              <a:t>Global Water Cycle</a:t>
            </a:r>
            <a:endParaRPr sz="2000" b="1">
              <a:latin typeface="Lato"/>
              <a:ea typeface="Lato"/>
              <a:cs typeface="Lato"/>
              <a:sym typeface="Lato"/>
            </a:endParaRPr>
          </a:p>
        </p:txBody>
      </p:sp>
      <p:sp>
        <p:nvSpPr>
          <p:cNvPr id="334" name="Google Shape;334;p40"/>
          <p:cNvSpPr txBox="1"/>
          <p:nvPr/>
        </p:nvSpPr>
        <p:spPr>
          <a:xfrm>
            <a:off x="256950" y="3855829"/>
            <a:ext cx="2597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Lato"/>
                <a:ea typeface="Lato"/>
                <a:cs typeface="Lato"/>
                <a:sym typeface="Lato"/>
              </a:rPr>
              <a:t>North American Drainage System</a:t>
            </a:r>
            <a:endParaRPr sz="2000" b="1">
              <a:latin typeface="Lato"/>
              <a:ea typeface="Lato"/>
              <a:cs typeface="Lato"/>
              <a:sym typeface="Lato"/>
            </a:endParaRPr>
          </a:p>
        </p:txBody>
      </p:sp>
      <p:sp>
        <p:nvSpPr>
          <p:cNvPr id="335" name="Google Shape;335;p40"/>
          <p:cNvSpPr txBox="1"/>
          <p:nvPr/>
        </p:nvSpPr>
        <p:spPr>
          <a:xfrm>
            <a:off x="256950" y="5461582"/>
            <a:ext cx="2597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Lato"/>
                <a:ea typeface="Lato"/>
                <a:cs typeface="Lato"/>
                <a:sym typeface="Lato"/>
              </a:rPr>
              <a:t>Large Bodies of Water (Oceans)</a:t>
            </a:r>
            <a:endParaRPr sz="2000" b="1">
              <a:latin typeface="Lato"/>
              <a:ea typeface="Lato"/>
              <a:cs typeface="Lato"/>
              <a:sym typeface="Lato"/>
            </a:endParaRPr>
          </a:p>
        </p:txBody>
      </p:sp>
      <p:sp>
        <p:nvSpPr>
          <p:cNvPr id="336" name="Google Shape;336;p40"/>
          <p:cNvSpPr txBox="1"/>
          <p:nvPr/>
        </p:nvSpPr>
        <p:spPr>
          <a:xfrm>
            <a:off x="2854387" y="6881649"/>
            <a:ext cx="1365900" cy="8004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000" b="1">
                <a:latin typeface="Lato"/>
                <a:ea typeface="Lato"/>
                <a:cs typeface="Lato"/>
                <a:sym typeface="Lato"/>
              </a:rPr>
              <a:t>Not Relevant</a:t>
            </a:r>
            <a:endParaRPr sz="2000" b="1">
              <a:latin typeface="Lato"/>
              <a:ea typeface="Lato"/>
              <a:cs typeface="Lato"/>
              <a:sym typeface="Lato"/>
            </a:endParaRPr>
          </a:p>
        </p:txBody>
      </p:sp>
      <p:sp>
        <p:nvSpPr>
          <p:cNvPr id="337" name="Google Shape;337;p40"/>
          <p:cNvSpPr txBox="1"/>
          <p:nvPr/>
        </p:nvSpPr>
        <p:spPr>
          <a:xfrm>
            <a:off x="4670373" y="6881649"/>
            <a:ext cx="1365900" cy="8004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000" b="1">
                <a:latin typeface="Lato"/>
                <a:ea typeface="Lato"/>
                <a:cs typeface="Lato"/>
                <a:sym typeface="Lato"/>
              </a:rPr>
              <a:t>A Little Relevant</a:t>
            </a:r>
            <a:endParaRPr sz="2000" b="1">
              <a:latin typeface="Lato"/>
              <a:ea typeface="Lato"/>
              <a:cs typeface="Lato"/>
              <a:sym typeface="Lato"/>
            </a:endParaRPr>
          </a:p>
        </p:txBody>
      </p:sp>
      <p:sp>
        <p:nvSpPr>
          <p:cNvPr id="338" name="Google Shape;338;p40"/>
          <p:cNvSpPr txBox="1"/>
          <p:nvPr/>
        </p:nvSpPr>
        <p:spPr>
          <a:xfrm>
            <a:off x="6486360" y="6881649"/>
            <a:ext cx="1365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Lato"/>
                <a:ea typeface="Lato"/>
                <a:cs typeface="Lato"/>
                <a:sym typeface="Lato"/>
              </a:rPr>
              <a:t>Quite Relevant</a:t>
            </a:r>
            <a:endParaRPr sz="2000" b="1">
              <a:latin typeface="Lato"/>
              <a:ea typeface="Lato"/>
              <a:cs typeface="Lato"/>
              <a:sym typeface="Lato"/>
            </a:endParaRPr>
          </a:p>
        </p:txBody>
      </p:sp>
      <p:sp>
        <p:nvSpPr>
          <p:cNvPr id="339" name="Google Shape;339;p40"/>
          <p:cNvSpPr txBox="1"/>
          <p:nvPr/>
        </p:nvSpPr>
        <p:spPr>
          <a:xfrm>
            <a:off x="8302346" y="6881649"/>
            <a:ext cx="1365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Lato"/>
                <a:ea typeface="Lato"/>
                <a:cs typeface="Lato"/>
                <a:sym typeface="Lato"/>
              </a:rPr>
              <a:t>Very Relevant</a:t>
            </a:r>
            <a:endParaRPr sz="2000" b="1">
              <a:latin typeface="Lato"/>
              <a:ea typeface="Lato"/>
              <a:cs typeface="Lato"/>
              <a:sym typeface="Lato"/>
            </a:endParaRPr>
          </a:p>
        </p:txBody>
      </p:sp>
      <p:pic>
        <p:nvPicPr>
          <p:cNvPr id="340" name="Google Shape;340;p40"/>
          <p:cNvPicPr preferRelativeResize="0"/>
          <p:nvPr/>
        </p:nvPicPr>
        <p:blipFill>
          <a:blip r:embed="rId3">
            <a:alphaModFix/>
          </a:blip>
          <a:stretch>
            <a:fillRect/>
          </a:stretch>
        </p:blipFill>
        <p:spPr>
          <a:xfrm>
            <a:off x="3130500" y="5322613"/>
            <a:ext cx="1347900" cy="1078320"/>
          </a:xfrm>
          <a:prstGeom prst="rect">
            <a:avLst/>
          </a:prstGeom>
          <a:noFill/>
          <a:ln>
            <a:noFill/>
          </a:ln>
        </p:spPr>
      </p:pic>
      <p:pic>
        <p:nvPicPr>
          <p:cNvPr id="341" name="Google Shape;341;p40"/>
          <p:cNvPicPr preferRelativeResize="0"/>
          <p:nvPr/>
        </p:nvPicPr>
        <p:blipFill>
          <a:blip r:embed="rId3">
            <a:alphaModFix/>
          </a:blip>
          <a:stretch>
            <a:fillRect/>
          </a:stretch>
        </p:blipFill>
        <p:spPr>
          <a:xfrm>
            <a:off x="3130500" y="3716850"/>
            <a:ext cx="1347900" cy="1078320"/>
          </a:xfrm>
          <a:prstGeom prst="rect">
            <a:avLst/>
          </a:prstGeom>
          <a:noFill/>
          <a:ln>
            <a:noFill/>
          </a:ln>
        </p:spPr>
      </p:pic>
      <p:pic>
        <p:nvPicPr>
          <p:cNvPr id="342" name="Google Shape;342;p40"/>
          <p:cNvPicPr preferRelativeResize="0"/>
          <p:nvPr/>
        </p:nvPicPr>
        <p:blipFill>
          <a:blip r:embed="rId3">
            <a:alphaModFix/>
          </a:blip>
          <a:stretch>
            <a:fillRect/>
          </a:stretch>
        </p:blipFill>
        <p:spPr>
          <a:xfrm>
            <a:off x="3130500" y="1972138"/>
            <a:ext cx="1347900" cy="1078320"/>
          </a:xfrm>
          <a:prstGeom prst="rect">
            <a:avLst/>
          </a:prstGeom>
          <a:noFill/>
          <a:ln>
            <a:noFill/>
          </a:ln>
        </p:spPr>
      </p:pic>
      <p:cxnSp>
        <p:nvCxnSpPr>
          <p:cNvPr id="343" name="Google Shape;343;p40"/>
          <p:cNvCxnSpPr>
            <a:stCxn id="333" idx="3"/>
            <a:endCxn id="342" idx="1"/>
          </p:cNvCxnSpPr>
          <p:nvPr/>
        </p:nvCxnSpPr>
        <p:spPr>
          <a:xfrm>
            <a:off x="2854350" y="2511300"/>
            <a:ext cx="276300" cy="0"/>
          </a:xfrm>
          <a:prstGeom prst="straightConnector1">
            <a:avLst/>
          </a:prstGeom>
          <a:noFill/>
          <a:ln w="9525" cap="flat" cmpd="sng">
            <a:solidFill>
              <a:srgbClr val="595959"/>
            </a:solidFill>
            <a:prstDash val="solid"/>
            <a:round/>
            <a:headEnd type="none" w="med" len="med"/>
            <a:tailEnd type="none" w="med" len="med"/>
          </a:ln>
        </p:spPr>
      </p:cxnSp>
      <p:cxnSp>
        <p:nvCxnSpPr>
          <p:cNvPr id="344" name="Google Shape;344;p40"/>
          <p:cNvCxnSpPr>
            <a:stCxn id="334" idx="3"/>
            <a:endCxn id="341" idx="1"/>
          </p:cNvCxnSpPr>
          <p:nvPr/>
        </p:nvCxnSpPr>
        <p:spPr>
          <a:xfrm>
            <a:off x="2854350" y="4256029"/>
            <a:ext cx="276300" cy="0"/>
          </a:xfrm>
          <a:prstGeom prst="straightConnector1">
            <a:avLst/>
          </a:prstGeom>
          <a:noFill/>
          <a:ln w="9525" cap="flat" cmpd="sng">
            <a:solidFill>
              <a:srgbClr val="595959"/>
            </a:solidFill>
            <a:prstDash val="solid"/>
            <a:round/>
            <a:headEnd type="none" w="med" len="med"/>
            <a:tailEnd type="none" w="med" len="med"/>
          </a:ln>
        </p:spPr>
      </p:cxnSp>
      <p:cxnSp>
        <p:nvCxnSpPr>
          <p:cNvPr id="345" name="Google Shape;345;p40"/>
          <p:cNvCxnSpPr>
            <a:stCxn id="335" idx="3"/>
            <a:endCxn id="340" idx="1"/>
          </p:cNvCxnSpPr>
          <p:nvPr/>
        </p:nvCxnSpPr>
        <p:spPr>
          <a:xfrm>
            <a:off x="2854350" y="5861782"/>
            <a:ext cx="276300" cy="0"/>
          </a:xfrm>
          <a:prstGeom prst="straightConnector1">
            <a:avLst/>
          </a:prstGeom>
          <a:noFill/>
          <a:ln w="9525" cap="flat" cmpd="sng">
            <a:solidFill>
              <a:srgbClr val="595959"/>
            </a:solidFill>
            <a:prstDash val="solid"/>
            <a:round/>
            <a:headEnd type="none" w="med" len="med"/>
            <a:tailEnd type="none" w="med" len="med"/>
          </a:ln>
        </p:spPr>
      </p:cxnSp>
      <p:sp>
        <p:nvSpPr>
          <p:cNvPr id="346" name="Google Shape;346;p40"/>
          <p:cNvSpPr txBox="1">
            <a:spLocks noGrp="1"/>
          </p:cNvSpPr>
          <p:nvPr>
            <p:ph type="title" idx="4294967295"/>
          </p:nvPr>
        </p:nvSpPr>
        <p:spPr>
          <a:xfrm>
            <a:off x="342900" y="81551"/>
            <a:ext cx="9372600" cy="1434600"/>
          </a:xfrm>
          <a:prstGeom prst="rect">
            <a:avLst/>
          </a:prstGeom>
        </p:spPr>
        <p:txBody>
          <a:bodyPr spcFirstLastPara="1" wrap="square" lIns="113100" tIns="113100" rIns="113100" bIns="113100" anchor="t" anchorCtr="0">
            <a:noAutofit/>
          </a:bodyPr>
          <a:lstStyle/>
          <a:p>
            <a:pPr marL="0" lvl="0" indent="0" algn="ctr" rtl="0">
              <a:spcBef>
                <a:spcPts val="0"/>
              </a:spcBef>
              <a:spcAft>
                <a:spcPts val="0"/>
              </a:spcAft>
              <a:buNone/>
            </a:pPr>
            <a:r>
              <a:rPr lang="en" sz="3700">
                <a:solidFill>
                  <a:schemeClr val="accent4"/>
                </a:solidFill>
              </a:rPr>
              <a:t>How are the following relevant to fresh water availability in your</a:t>
            </a:r>
            <a:r>
              <a:rPr lang="en" sz="3700" u="sng">
                <a:solidFill>
                  <a:schemeClr val="accent1"/>
                </a:solidFill>
              </a:rPr>
              <a:t> local geographical area?</a:t>
            </a:r>
            <a:endParaRPr sz="3700" u="sng">
              <a:solidFill>
                <a:schemeClr val="accent1"/>
              </a:solidFill>
            </a:endParaRPr>
          </a:p>
        </p:txBody>
      </p:sp>
      <p:sp>
        <p:nvSpPr>
          <p:cNvPr id="347" name="Google Shape;347;p40"/>
          <p:cNvSpPr/>
          <p:nvPr/>
        </p:nvSpPr>
        <p:spPr>
          <a:xfrm>
            <a:off x="148350" y="6561875"/>
            <a:ext cx="2442600" cy="946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t>Horse Race - Select the horse and push the left and right arrows to place the horse where you think it should go to answer the question above. </a:t>
            </a:r>
            <a:endParaRPr sz="10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51"/>
        <p:cNvGrpSpPr/>
        <p:nvPr/>
      </p:nvGrpSpPr>
      <p:grpSpPr>
        <a:xfrm>
          <a:off x="0" y="0"/>
          <a:ext cx="0" cy="0"/>
          <a:chOff x="0" y="0"/>
          <a:chExt cx="0" cy="0"/>
        </a:xfrm>
      </p:grpSpPr>
      <p:grpSp>
        <p:nvGrpSpPr>
          <p:cNvPr id="352" name="Google Shape;352;p41"/>
          <p:cNvGrpSpPr/>
          <p:nvPr/>
        </p:nvGrpSpPr>
        <p:grpSpPr>
          <a:xfrm>
            <a:off x="2854378" y="1819738"/>
            <a:ext cx="6748697" cy="5061713"/>
            <a:chOff x="917125" y="1491475"/>
            <a:chExt cx="6688500" cy="4650600"/>
          </a:xfrm>
        </p:grpSpPr>
        <p:cxnSp>
          <p:nvCxnSpPr>
            <p:cNvPr id="353" name="Google Shape;353;p41"/>
            <p:cNvCxnSpPr/>
            <p:nvPr/>
          </p:nvCxnSpPr>
          <p:spPr>
            <a:xfrm>
              <a:off x="917125" y="1491475"/>
              <a:ext cx="0" cy="4650600"/>
            </a:xfrm>
            <a:prstGeom prst="straightConnector1">
              <a:avLst/>
            </a:prstGeom>
            <a:noFill/>
            <a:ln w="76200" cap="flat" cmpd="sng">
              <a:solidFill>
                <a:srgbClr val="000000"/>
              </a:solidFill>
              <a:prstDash val="solid"/>
              <a:round/>
              <a:headEnd type="none" w="med" len="med"/>
              <a:tailEnd type="none" w="med" len="med"/>
            </a:ln>
          </p:spPr>
        </p:cxnSp>
        <p:cxnSp>
          <p:nvCxnSpPr>
            <p:cNvPr id="354" name="Google Shape;354;p41"/>
            <p:cNvCxnSpPr/>
            <p:nvPr/>
          </p:nvCxnSpPr>
          <p:spPr>
            <a:xfrm>
              <a:off x="917125" y="6142075"/>
              <a:ext cx="6688500" cy="0"/>
            </a:xfrm>
            <a:prstGeom prst="straightConnector1">
              <a:avLst/>
            </a:prstGeom>
            <a:noFill/>
            <a:ln w="76200" cap="flat" cmpd="sng">
              <a:solidFill>
                <a:srgbClr val="000000"/>
              </a:solidFill>
              <a:prstDash val="solid"/>
              <a:round/>
              <a:headEnd type="none" w="med" len="med"/>
              <a:tailEnd type="none" w="med" len="med"/>
            </a:ln>
          </p:spPr>
        </p:cxnSp>
      </p:grpSp>
      <p:sp>
        <p:nvSpPr>
          <p:cNvPr id="355" name="Google Shape;355;p41"/>
          <p:cNvSpPr txBox="1"/>
          <p:nvPr/>
        </p:nvSpPr>
        <p:spPr>
          <a:xfrm>
            <a:off x="256950" y="2265000"/>
            <a:ext cx="2597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Lato"/>
                <a:ea typeface="Lato"/>
                <a:cs typeface="Lato"/>
                <a:sym typeface="Lato"/>
              </a:rPr>
              <a:t>Global Water Cycle</a:t>
            </a:r>
            <a:endParaRPr sz="2000" b="1">
              <a:latin typeface="Lato"/>
              <a:ea typeface="Lato"/>
              <a:cs typeface="Lato"/>
              <a:sym typeface="Lato"/>
            </a:endParaRPr>
          </a:p>
        </p:txBody>
      </p:sp>
      <p:sp>
        <p:nvSpPr>
          <p:cNvPr id="356" name="Google Shape;356;p41"/>
          <p:cNvSpPr txBox="1"/>
          <p:nvPr/>
        </p:nvSpPr>
        <p:spPr>
          <a:xfrm>
            <a:off x="256950" y="3855829"/>
            <a:ext cx="2597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Lato"/>
                <a:ea typeface="Lato"/>
                <a:cs typeface="Lato"/>
                <a:sym typeface="Lato"/>
              </a:rPr>
              <a:t>North American Drainage System</a:t>
            </a:r>
            <a:endParaRPr sz="2000" b="1">
              <a:latin typeface="Lato"/>
              <a:ea typeface="Lato"/>
              <a:cs typeface="Lato"/>
              <a:sym typeface="Lato"/>
            </a:endParaRPr>
          </a:p>
        </p:txBody>
      </p:sp>
      <p:sp>
        <p:nvSpPr>
          <p:cNvPr id="357" name="Google Shape;357;p41"/>
          <p:cNvSpPr txBox="1"/>
          <p:nvPr/>
        </p:nvSpPr>
        <p:spPr>
          <a:xfrm>
            <a:off x="256950" y="5461582"/>
            <a:ext cx="2597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Lato"/>
                <a:ea typeface="Lato"/>
                <a:cs typeface="Lato"/>
                <a:sym typeface="Lato"/>
              </a:rPr>
              <a:t>Large Bodies of Water (Oceans)</a:t>
            </a:r>
            <a:endParaRPr sz="2000" b="1">
              <a:latin typeface="Lato"/>
              <a:ea typeface="Lato"/>
              <a:cs typeface="Lato"/>
              <a:sym typeface="Lato"/>
            </a:endParaRPr>
          </a:p>
        </p:txBody>
      </p:sp>
      <p:sp>
        <p:nvSpPr>
          <p:cNvPr id="358" name="Google Shape;358;p41"/>
          <p:cNvSpPr txBox="1"/>
          <p:nvPr/>
        </p:nvSpPr>
        <p:spPr>
          <a:xfrm>
            <a:off x="2854387" y="6881649"/>
            <a:ext cx="1365900" cy="8004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000" b="1">
                <a:latin typeface="Lato"/>
                <a:ea typeface="Lato"/>
                <a:cs typeface="Lato"/>
                <a:sym typeface="Lato"/>
              </a:rPr>
              <a:t>Not Relevant</a:t>
            </a:r>
            <a:endParaRPr sz="2000" b="1">
              <a:latin typeface="Lato"/>
              <a:ea typeface="Lato"/>
              <a:cs typeface="Lato"/>
              <a:sym typeface="Lato"/>
            </a:endParaRPr>
          </a:p>
        </p:txBody>
      </p:sp>
      <p:sp>
        <p:nvSpPr>
          <p:cNvPr id="359" name="Google Shape;359;p41"/>
          <p:cNvSpPr txBox="1"/>
          <p:nvPr/>
        </p:nvSpPr>
        <p:spPr>
          <a:xfrm>
            <a:off x="4670373" y="6881649"/>
            <a:ext cx="1365900" cy="8004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000" b="1">
                <a:latin typeface="Lato"/>
                <a:ea typeface="Lato"/>
                <a:cs typeface="Lato"/>
                <a:sym typeface="Lato"/>
              </a:rPr>
              <a:t>A Little Relevant</a:t>
            </a:r>
            <a:endParaRPr sz="2000" b="1">
              <a:latin typeface="Lato"/>
              <a:ea typeface="Lato"/>
              <a:cs typeface="Lato"/>
              <a:sym typeface="Lato"/>
            </a:endParaRPr>
          </a:p>
        </p:txBody>
      </p:sp>
      <p:sp>
        <p:nvSpPr>
          <p:cNvPr id="360" name="Google Shape;360;p41"/>
          <p:cNvSpPr txBox="1"/>
          <p:nvPr/>
        </p:nvSpPr>
        <p:spPr>
          <a:xfrm>
            <a:off x="6486360" y="6881649"/>
            <a:ext cx="1365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Lato"/>
                <a:ea typeface="Lato"/>
                <a:cs typeface="Lato"/>
                <a:sym typeface="Lato"/>
              </a:rPr>
              <a:t>Quite Relevant</a:t>
            </a:r>
            <a:endParaRPr sz="2000" b="1">
              <a:latin typeface="Lato"/>
              <a:ea typeface="Lato"/>
              <a:cs typeface="Lato"/>
              <a:sym typeface="Lato"/>
            </a:endParaRPr>
          </a:p>
        </p:txBody>
      </p:sp>
      <p:sp>
        <p:nvSpPr>
          <p:cNvPr id="361" name="Google Shape;361;p41"/>
          <p:cNvSpPr txBox="1"/>
          <p:nvPr/>
        </p:nvSpPr>
        <p:spPr>
          <a:xfrm>
            <a:off x="8302346" y="6881649"/>
            <a:ext cx="1365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Lato"/>
                <a:ea typeface="Lato"/>
                <a:cs typeface="Lato"/>
                <a:sym typeface="Lato"/>
              </a:rPr>
              <a:t>Very Relevant</a:t>
            </a:r>
            <a:endParaRPr sz="2000" b="1">
              <a:latin typeface="Lato"/>
              <a:ea typeface="Lato"/>
              <a:cs typeface="Lato"/>
              <a:sym typeface="Lato"/>
            </a:endParaRPr>
          </a:p>
        </p:txBody>
      </p:sp>
      <p:pic>
        <p:nvPicPr>
          <p:cNvPr id="362" name="Google Shape;362;p41"/>
          <p:cNvPicPr preferRelativeResize="0"/>
          <p:nvPr/>
        </p:nvPicPr>
        <p:blipFill>
          <a:blip r:embed="rId3">
            <a:alphaModFix/>
          </a:blip>
          <a:stretch>
            <a:fillRect/>
          </a:stretch>
        </p:blipFill>
        <p:spPr>
          <a:xfrm>
            <a:off x="3130500" y="5322613"/>
            <a:ext cx="1347900" cy="1078320"/>
          </a:xfrm>
          <a:prstGeom prst="rect">
            <a:avLst/>
          </a:prstGeom>
          <a:noFill/>
          <a:ln>
            <a:noFill/>
          </a:ln>
        </p:spPr>
      </p:pic>
      <p:pic>
        <p:nvPicPr>
          <p:cNvPr id="363" name="Google Shape;363;p41"/>
          <p:cNvPicPr preferRelativeResize="0"/>
          <p:nvPr/>
        </p:nvPicPr>
        <p:blipFill>
          <a:blip r:embed="rId3">
            <a:alphaModFix/>
          </a:blip>
          <a:stretch>
            <a:fillRect/>
          </a:stretch>
        </p:blipFill>
        <p:spPr>
          <a:xfrm>
            <a:off x="3130500" y="3716850"/>
            <a:ext cx="1347900" cy="1078320"/>
          </a:xfrm>
          <a:prstGeom prst="rect">
            <a:avLst/>
          </a:prstGeom>
          <a:noFill/>
          <a:ln>
            <a:noFill/>
          </a:ln>
        </p:spPr>
      </p:pic>
      <p:pic>
        <p:nvPicPr>
          <p:cNvPr id="364" name="Google Shape;364;p41"/>
          <p:cNvPicPr preferRelativeResize="0"/>
          <p:nvPr/>
        </p:nvPicPr>
        <p:blipFill>
          <a:blip r:embed="rId3">
            <a:alphaModFix/>
          </a:blip>
          <a:stretch>
            <a:fillRect/>
          </a:stretch>
        </p:blipFill>
        <p:spPr>
          <a:xfrm>
            <a:off x="3130500" y="1972138"/>
            <a:ext cx="1347900" cy="1078320"/>
          </a:xfrm>
          <a:prstGeom prst="rect">
            <a:avLst/>
          </a:prstGeom>
          <a:noFill/>
          <a:ln>
            <a:noFill/>
          </a:ln>
        </p:spPr>
      </p:pic>
      <p:cxnSp>
        <p:nvCxnSpPr>
          <p:cNvPr id="365" name="Google Shape;365;p41"/>
          <p:cNvCxnSpPr>
            <a:stCxn id="355" idx="3"/>
            <a:endCxn id="364" idx="1"/>
          </p:cNvCxnSpPr>
          <p:nvPr/>
        </p:nvCxnSpPr>
        <p:spPr>
          <a:xfrm>
            <a:off x="2854350" y="2511300"/>
            <a:ext cx="276300" cy="0"/>
          </a:xfrm>
          <a:prstGeom prst="straightConnector1">
            <a:avLst/>
          </a:prstGeom>
          <a:noFill/>
          <a:ln w="9525" cap="flat" cmpd="sng">
            <a:solidFill>
              <a:srgbClr val="595959"/>
            </a:solidFill>
            <a:prstDash val="solid"/>
            <a:round/>
            <a:headEnd type="none" w="med" len="med"/>
            <a:tailEnd type="none" w="med" len="med"/>
          </a:ln>
        </p:spPr>
      </p:cxnSp>
      <p:cxnSp>
        <p:nvCxnSpPr>
          <p:cNvPr id="366" name="Google Shape;366;p41"/>
          <p:cNvCxnSpPr>
            <a:stCxn id="356" idx="3"/>
            <a:endCxn id="363" idx="1"/>
          </p:cNvCxnSpPr>
          <p:nvPr/>
        </p:nvCxnSpPr>
        <p:spPr>
          <a:xfrm>
            <a:off x="2854350" y="4256029"/>
            <a:ext cx="276300" cy="0"/>
          </a:xfrm>
          <a:prstGeom prst="straightConnector1">
            <a:avLst/>
          </a:prstGeom>
          <a:noFill/>
          <a:ln w="9525" cap="flat" cmpd="sng">
            <a:solidFill>
              <a:srgbClr val="595959"/>
            </a:solidFill>
            <a:prstDash val="solid"/>
            <a:round/>
            <a:headEnd type="none" w="med" len="med"/>
            <a:tailEnd type="none" w="med" len="med"/>
          </a:ln>
        </p:spPr>
      </p:cxnSp>
      <p:cxnSp>
        <p:nvCxnSpPr>
          <p:cNvPr id="367" name="Google Shape;367;p41"/>
          <p:cNvCxnSpPr>
            <a:stCxn id="357" idx="3"/>
            <a:endCxn id="362" idx="1"/>
          </p:cNvCxnSpPr>
          <p:nvPr/>
        </p:nvCxnSpPr>
        <p:spPr>
          <a:xfrm>
            <a:off x="2854350" y="5861782"/>
            <a:ext cx="276300" cy="0"/>
          </a:xfrm>
          <a:prstGeom prst="straightConnector1">
            <a:avLst/>
          </a:prstGeom>
          <a:noFill/>
          <a:ln w="9525" cap="flat" cmpd="sng">
            <a:solidFill>
              <a:srgbClr val="595959"/>
            </a:solidFill>
            <a:prstDash val="solid"/>
            <a:round/>
            <a:headEnd type="none" w="med" len="med"/>
            <a:tailEnd type="none" w="med" len="med"/>
          </a:ln>
        </p:spPr>
      </p:cxnSp>
      <p:sp>
        <p:nvSpPr>
          <p:cNvPr id="368" name="Google Shape;368;p41"/>
          <p:cNvSpPr txBox="1">
            <a:spLocks noGrp="1"/>
          </p:cNvSpPr>
          <p:nvPr>
            <p:ph type="title" idx="4294967295"/>
          </p:nvPr>
        </p:nvSpPr>
        <p:spPr>
          <a:xfrm>
            <a:off x="342900" y="81551"/>
            <a:ext cx="9372600" cy="1434600"/>
          </a:xfrm>
          <a:prstGeom prst="rect">
            <a:avLst/>
          </a:prstGeom>
        </p:spPr>
        <p:txBody>
          <a:bodyPr spcFirstLastPara="1" wrap="square" lIns="113100" tIns="113100" rIns="113100" bIns="113100" anchor="t" anchorCtr="0">
            <a:noAutofit/>
          </a:bodyPr>
          <a:lstStyle/>
          <a:p>
            <a:pPr marL="0" lvl="0" indent="0" algn="ctr" rtl="0">
              <a:spcBef>
                <a:spcPts val="0"/>
              </a:spcBef>
              <a:spcAft>
                <a:spcPts val="0"/>
              </a:spcAft>
              <a:buNone/>
            </a:pPr>
            <a:r>
              <a:rPr lang="en" sz="3700">
                <a:solidFill>
                  <a:schemeClr val="accent4"/>
                </a:solidFill>
              </a:rPr>
              <a:t>How are the following relevant to fresh water availability in </a:t>
            </a:r>
            <a:r>
              <a:rPr lang="en" sz="3700" u="sng">
                <a:solidFill>
                  <a:schemeClr val="accent1"/>
                </a:solidFill>
              </a:rPr>
              <a:t>the world?</a:t>
            </a:r>
            <a:endParaRPr sz="3700" u="sng">
              <a:solidFill>
                <a:schemeClr val="accent1"/>
              </a:solidFill>
            </a:endParaRPr>
          </a:p>
        </p:txBody>
      </p:sp>
      <p:sp>
        <p:nvSpPr>
          <p:cNvPr id="369" name="Google Shape;369;p41"/>
          <p:cNvSpPr/>
          <p:nvPr/>
        </p:nvSpPr>
        <p:spPr>
          <a:xfrm>
            <a:off x="148350" y="6561875"/>
            <a:ext cx="2442600" cy="946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t>Horse Race - Select the horse and push the left and right arrows to place the horse where you think it should go to answer the question above. </a:t>
            </a:r>
            <a:endParaRPr sz="10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2"/>
          <p:cNvSpPr txBox="1">
            <a:spLocks noGrp="1"/>
          </p:cNvSpPr>
          <p:nvPr>
            <p:ph type="title"/>
          </p:nvPr>
        </p:nvSpPr>
        <p:spPr>
          <a:xfrm>
            <a:off x="0" y="29325"/>
            <a:ext cx="4565700" cy="6474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sz="4400" dirty="0"/>
              <a:t>Table of Contents:</a:t>
            </a:r>
            <a:endParaRPr sz="4400" dirty="0"/>
          </a:p>
        </p:txBody>
      </p:sp>
      <p:sp>
        <p:nvSpPr>
          <p:cNvPr id="375" name="Google Shape;375;p42"/>
          <p:cNvSpPr txBox="1">
            <a:spLocks noGrp="1"/>
          </p:cNvSpPr>
          <p:nvPr>
            <p:ph type="subTitle" idx="1"/>
          </p:nvPr>
        </p:nvSpPr>
        <p:spPr>
          <a:xfrm>
            <a:off x="3298519" y="3094781"/>
            <a:ext cx="2802300" cy="8151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u="sng" dirty="0">
                <a:solidFill>
                  <a:schemeClr val="bg1"/>
                </a:solidFill>
                <a:hlinkClick r:id="rId3" action="ppaction://hlinksldjump">
                  <a:extLst>
                    <a:ext uri="{A12FA001-AC4F-418D-AE19-62706E023703}">
                      <ahyp:hlinkClr xmlns:ahyp="http://schemas.microsoft.com/office/drawing/2018/hyperlinkcolor" xmlns="" val="tx"/>
                    </a:ext>
                  </a:extLst>
                </a:hlinkClick>
              </a:rPr>
              <a:t>North American Drainage System</a:t>
            </a:r>
            <a:endParaRPr dirty="0">
              <a:solidFill>
                <a:schemeClr val="bg1"/>
              </a:solidFill>
            </a:endParaRPr>
          </a:p>
        </p:txBody>
      </p:sp>
      <p:sp>
        <p:nvSpPr>
          <p:cNvPr id="376" name="Google Shape;376;p42"/>
          <p:cNvSpPr txBox="1">
            <a:spLocks noGrp="1"/>
          </p:cNvSpPr>
          <p:nvPr>
            <p:ph type="subTitle" idx="3"/>
          </p:nvPr>
        </p:nvSpPr>
        <p:spPr>
          <a:xfrm>
            <a:off x="300512" y="2927735"/>
            <a:ext cx="2802300" cy="8151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u="sng" dirty="0">
                <a:solidFill>
                  <a:schemeClr val="bg1"/>
                </a:solidFill>
                <a:hlinkClick r:id="rId4" action="ppaction://hlinksldjump">
                  <a:extLst>
                    <a:ext uri="{A12FA001-AC4F-418D-AE19-62706E023703}">
                      <ahyp:hlinkClr xmlns:ahyp="http://schemas.microsoft.com/office/drawing/2018/hyperlinkcolor" xmlns="" val="tx"/>
                    </a:ext>
                  </a:extLst>
                </a:hlinkClick>
              </a:rPr>
              <a:t>Global &amp; Local Water Cycles</a:t>
            </a:r>
            <a:endParaRPr dirty="0">
              <a:solidFill>
                <a:schemeClr val="bg1"/>
              </a:solidFill>
            </a:endParaRPr>
          </a:p>
        </p:txBody>
      </p:sp>
      <p:sp>
        <p:nvSpPr>
          <p:cNvPr id="377" name="Google Shape;377;p42"/>
          <p:cNvSpPr txBox="1">
            <a:spLocks noGrp="1"/>
          </p:cNvSpPr>
          <p:nvPr>
            <p:ph type="subTitle" idx="7"/>
          </p:nvPr>
        </p:nvSpPr>
        <p:spPr>
          <a:xfrm>
            <a:off x="3363666" y="6041847"/>
            <a:ext cx="2802300" cy="8151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u="sng" dirty="0">
                <a:solidFill>
                  <a:schemeClr val="bg1"/>
                </a:solidFill>
                <a:hlinkClick r:id="rId5" action="ppaction://hlinksldjump">
                  <a:extLst>
                    <a:ext uri="{A12FA001-AC4F-418D-AE19-62706E023703}">
                      <ahyp:hlinkClr xmlns:ahyp="http://schemas.microsoft.com/office/drawing/2018/hyperlinkcolor" xmlns="" val="tx"/>
                    </a:ext>
                  </a:extLst>
                </a:hlinkClick>
              </a:rPr>
              <a:t>The Impact of My Actions</a:t>
            </a:r>
            <a:endParaRPr dirty="0">
              <a:solidFill>
                <a:schemeClr val="bg1"/>
              </a:solidFill>
            </a:endParaRPr>
          </a:p>
        </p:txBody>
      </p:sp>
      <p:sp>
        <p:nvSpPr>
          <p:cNvPr id="378" name="Google Shape;378;p42"/>
          <p:cNvSpPr txBox="1">
            <a:spLocks noGrp="1"/>
          </p:cNvSpPr>
          <p:nvPr>
            <p:ph type="title" idx="9"/>
          </p:nvPr>
        </p:nvSpPr>
        <p:spPr>
          <a:xfrm>
            <a:off x="961039" y="1040230"/>
            <a:ext cx="1257300" cy="15240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u="sng" dirty="0">
                <a:solidFill>
                  <a:schemeClr val="bg1"/>
                </a:solidFill>
                <a:hlinkClick r:id="rId4" action="ppaction://hlinksldjump">
                  <a:extLst>
                    <a:ext uri="{A12FA001-AC4F-418D-AE19-62706E023703}">
                      <ahyp:hlinkClr xmlns:ahyp="http://schemas.microsoft.com/office/drawing/2018/hyperlinkcolor" xmlns="" val="tx"/>
                    </a:ext>
                  </a:extLst>
                </a:hlinkClick>
              </a:rPr>
              <a:t>01</a:t>
            </a:r>
            <a:endParaRPr dirty="0">
              <a:solidFill>
                <a:schemeClr val="bg1"/>
              </a:solidFill>
            </a:endParaRPr>
          </a:p>
        </p:txBody>
      </p:sp>
      <p:sp>
        <p:nvSpPr>
          <p:cNvPr id="379" name="Google Shape;379;p42"/>
          <p:cNvSpPr txBox="1">
            <a:spLocks noGrp="1"/>
          </p:cNvSpPr>
          <p:nvPr>
            <p:ph type="title" idx="13"/>
          </p:nvPr>
        </p:nvSpPr>
        <p:spPr>
          <a:xfrm>
            <a:off x="4071019" y="1159954"/>
            <a:ext cx="1257300" cy="15240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u="sng" dirty="0">
                <a:solidFill>
                  <a:schemeClr val="bg1"/>
                </a:solidFill>
                <a:hlinkClick r:id="rId3" action="ppaction://hlinksldjump">
                  <a:extLst>
                    <a:ext uri="{A12FA001-AC4F-418D-AE19-62706E023703}">
                      <ahyp:hlinkClr xmlns:ahyp="http://schemas.microsoft.com/office/drawing/2018/hyperlinkcolor" xmlns="" val="tx"/>
                    </a:ext>
                  </a:extLst>
                </a:hlinkClick>
              </a:rPr>
              <a:t>02</a:t>
            </a:r>
            <a:endParaRPr dirty="0">
              <a:solidFill>
                <a:schemeClr val="bg1"/>
              </a:solidFill>
            </a:endParaRPr>
          </a:p>
        </p:txBody>
      </p:sp>
      <p:sp>
        <p:nvSpPr>
          <p:cNvPr id="380" name="Google Shape;380;p42"/>
          <p:cNvSpPr txBox="1">
            <a:spLocks noGrp="1"/>
          </p:cNvSpPr>
          <p:nvPr>
            <p:ph type="title" idx="14"/>
          </p:nvPr>
        </p:nvSpPr>
        <p:spPr>
          <a:xfrm>
            <a:off x="4136193" y="4270069"/>
            <a:ext cx="1257300" cy="15240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u="sng" dirty="0">
                <a:solidFill>
                  <a:schemeClr val="bg1"/>
                </a:solidFill>
                <a:hlinkClick r:id="rId5" action="ppaction://hlinksldjump">
                  <a:extLst>
                    <a:ext uri="{A12FA001-AC4F-418D-AE19-62706E023703}">
                      <ahyp:hlinkClr xmlns:ahyp="http://schemas.microsoft.com/office/drawing/2018/hyperlinkcolor" xmlns="" val="tx"/>
                    </a:ext>
                  </a:extLst>
                </a:hlinkClick>
              </a:rPr>
              <a:t>04</a:t>
            </a:r>
            <a:endParaRPr dirty="0">
              <a:solidFill>
                <a:schemeClr val="bg1"/>
              </a:solidFill>
            </a:endParaRPr>
          </a:p>
        </p:txBody>
      </p:sp>
      <p:sp>
        <p:nvSpPr>
          <p:cNvPr id="381" name="Google Shape;381;p42"/>
          <p:cNvSpPr txBox="1">
            <a:spLocks noGrp="1"/>
          </p:cNvSpPr>
          <p:nvPr>
            <p:ph type="subTitle" idx="3"/>
          </p:nvPr>
        </p:nvSpPr>
        <p:spPr>
          <a:xfrm>
            <a:off x="173768" y="6024199"/>
            <a:ext cx="2802300" cy="8151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u="sng" dirty="0">
                <a:solidFill>
                  <a:schemeClr val="bg1"/>
                </a:solidFill>
                <a:hlinkClick r:id="rId6" action="ppaction://hlinksldjump">
                  <a:extLst>
                    <a:ext uri="{A12FA001-AC4F-418D-AE19-62706E023703}">
                      <ahyp:hlinkClr xmlns:ahyp="http://schemas.microsoft.com/office/drawing/2018/hyperlinkcolor" xmlns="" val="tx"/>
                    </a:ext>
                  </a:extLst>
                </a:hlinkClick>
              </a:rPr>
              <a:t>From Me to the Ocean</a:t>
            </a:r>
            <a:endParaRPr dirty="0">
              <a:solidFill>
                <a:schemeClr val="bg1"/>
              </a:solidFill>
            </a:endParaRPr>
          </a:p>
        </p:txBody>
      </p:sp>
      <p:sp>
        <p:nvSpPr>
          <p:cNvPr id="382" name="Google Shape;382;p42"/>
          <p:cNvSpPr txBox="1">
            <a:spLocks noGrp="1"/>
          </p:cNvSpPr>
          <p:nvPr>
            <p:ph type="subTitle" idx="7"/>
          </p:nvPr>
        </p:nvSpPr>
        <p:spPr>
          <a:xfrm>
            <a:off x="6689454" y="5794069"/>
            <a:ext cx="2802300" cy="8151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sz="3200" u="sng" dirty="0">
                <a:solidFill>
                  <a:schemeClr val="bg1"/>
                </a:solidFill>
                <a:hlinkClick r:id="rId7" action="ppaction://hlinksldjump">
                  <a:extLst>
                    <a:ext uri="{A12FA001-AC4F-418D-AE19-62706E023703}">
                      <ahyp:hlinkClr xmlns:ahyp="http://schemas.microsoft.com/office/drawing/2018/hyperlinkcolor" xmlns="" val="tx"/>
                    </a:ext>
                  </a:extLst>
                </a:hlinkClick>
              </a:rPr>
              <a:t>Campaign</a:t>
            </a:r>
            <a:endParaRPr sz="3200" dirty="0">
              <a:solidFill>
                <a:schemeClr val="bg1"/>
              </a:solidFill>
            </a:endParaRPr>
          </a:p>
        </p:txBody>
      </p:sp>
      <p:sp>
        <p:nvSpPr>
          <p:cNvPr id="383" name="Google Shape;383;p42"/>
          <p:cNvSpPr txBox="1">
            <a:spLocks noGrp="1"/>
          </p:cNvSpPr>
          <p:nvPr>
            <p:ph type="title" idx="9"/>
          </p:nvPr>
        </p:nvSpPr>
        <p:spPr>
          <a:xfrm>
            <a:off x="946293" y="4270082"/>
            <a:ext cx="1257300" cy="15240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u="sng" dirty="0">
                <a:solidFill>
                  <a:schemeClr val="bg1"/>
                </a:solidFill>
                <a:hlinkClick r:id="rId6" action="ppaction://hlinksldjump">
                  <a:extLst>
                    <a:ext uri="{A12FA001-AC4F-418D-AE19-62706E023703}">
                      <ahyp:hlinkClr xmlns:ahyp="http://schemas.microsoft.com/office/drawing/2018/hyperlinkcolor" xmlns="" val="tx"/>
                    </a:ext>
                  </a:extLst>
                </a:hlinkClick>
              </a:rPr>
              <a:t>03</a:t>
            </a:r>
            <a:endParaRPr dirty="0">
              <a:solidFill>
                <a:schemeClr val="bg1"/>
              </a:solidFill>
            </a:endParaRPr>
          </a:p>
        </p:txBody>
      </p:sp>
      <p:sp>
        <p:nvSpPr>
          <p:cNvPr id="384" name="Google Shape;384;p42"/>
          <p:cNvSpPr txBox="1">
            <a:spLocks noGrp="1"/>
          </p:cNvSpPr>
          <p:nvPr>
            <p:ph type="title" idx="14"/>
          </p:nvPr>
        </p:nvSpPr>
        <p:spPr>
          <a:xfrm>
            <a:off x="7418647" y="4246595"/>
            <a:ext cx="1257300" cy="15240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u="sng" dirty="0">
                <a:solidFill>
                  <a:schemeClr val="bg1"/>
                </a:solidFill>
                <a:hlinkClick r:id="rId7" action="ppaction://hlinksldjump">
                  <a:extLst>
                    <a:ext uri="{A12FA001-AC4F-418D-AE19-62706E023703}">
                      <ahyp:hlinkClr xmlns:ahyp="http://schemas.microsoft.com/office/drawing/2018/hyperlinkcolor" xmlns="" val="tx"/>
                    </a:ext>
                  </a:extLst>
                </a:hlinkClick>
              </a:rPr>
              <a:t>05</a:t>
            </a:r>
            <a:endParaRPr dirty="0">
              <a:solidFill>
                <a:schemeClr val="bg1"/>
              </a:solidFill>
            </a:endParaRPr>
          </a:p>
        </p:txBody>
      </p:sp>
      <p:pic>
        <p:nvPicPr>
          <p:cNvPr id="386" name="Google Shape;386;p42"/>
          <p:cNvPicPr preferRelativeResize="0"/>
          <p:nvPr/>
        </p:nvPicPr>
        <p:blipFill>
          <a:blip r:embed="rId8">
            <a:alphaModFix/>
          </a:blip>
          <a:stretch>
            <a:fillRect/>
          </a:stretch>
        </p:blipFill>
        <p:spPr>
          <a:xfrm>
            <a:off x="6426892" y="1073634"/>
            <a:ext cx="3457790" cy="2306995"/>
          </a:xfrm>
          <a:prstGeom prst="rect">
            <a:avLst/>
          </a:prstGeom>
          <a:noFill/>
          <a:ln>
            <a:noFill/>
          </a:ln>
        </p:spPr>
      </p:pic>
      <p:sp>
        <p:nvSpPr>
          <p:cNvPr id="16" name="TextBox 15">
            <a:extLst>
              <a:ext uri="{FF2B5EF4-FFF2-40B4-BE49-F238E27FC236}">
                <a16:creationId xmlns:a16="http://schemas.microsoft.com/office/drawing/2014/main" id="{B40F6AAF-8781-4BBE-9AC1-4E76CEDFBD44}"/>
              </a:ext>
            </a:extLst>
          </p:cNvPr>
          <p:cNvSpPr txBox="1"/>
          <p:nvPr/>
        </p:nvSpPr>
        <p:spPr>
          <a:xfrm>
            <a:off x="6361709" y="3605825"/>
            <a:ext cx="3457790" cy="523220"/>
          </a:xfrm>
          <a:prstGeom prst="rect">
            <a:avLst/>
          </a:prstGeom>
          <a:noFill/>
        </p:spPr>
        <p:txBody>
          <a:bodyPr wrap="square">
            <a:spAutoFit/>
          </a:bodyPr>
          <a:lstStyle/>
          <a:p>
            <a:r>
              <a:rPr lang="en-CA" dirty="0"/>
              <a:t>https://cdn.pixabay.com/photo/2020/03/09/04/25/beach-4914403_960_720.jpg</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3"/>
          <p:cNvSpPr txBox="1">
            <a:spLocks noGrp="1"/>
          </p:cNvSpPr>
          <p:nvPr>
            <p:ph type="title"/>
          </p:nvPr>
        </p:nvSpPr>
        <p:spPr>
          <a:xfrm>
            <a:off x="478550" y="3619050"/>
            <a:ext cx="9109200" cy="18777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a:t>Global &amp; Local Water Cycles</a:t>
            </a:r>
            <a:endParaRPr/>
          </a:p>
        </p:txBody>
      </p:sp>
      <p:sp>
        <p:nvSpPr>
          <p:cNvPr id="392" name="Google Shape;392;p43"/>
          <p:cNvSpPr txBox="1">
            <a:spLocks noGrp="1"/>
          </p:cNvSpPr>
          <p:nvPr>
            <p:ph type="title" idx="2"/>
          </p:nvPr>
        </p:nvSpPr>
        <p:spPr>
          <a:xfrm>
            <a:off x="3254651" y="997272"/>
            <a:ext cx="3548700" cy="22341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a:t>01</a:t>
            </a:r>
            <a:endParaRPr/>
          </a:p>
        </p:txBody>
      </p:sp>
      <p:sp>
        <p:nvSpPr>
          <p:cNvPr id="393" name="Google Shape;393;p43"/>
          <p:cNvSpPr txBox="1"/>
          <p:nvPr/>
        </p:nvSpPr>
        <p:spPr>
          <a:xfrm>
            <a:off x="1932125" y="6059825"/>
            <a:ext cx="7069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lt1"/>
                </a:solidFill>
                <a:latin typeface="Montserrat"/>
                <a:ea typeface="Montserrat"/>
                <a:cs typeface="Montserrat"/>
                <a:sym typeface="Montserrat"/>
              </a:rPr>
              <a:t>Guiding Questions:</a:t>
            </a:r>
            <a:endParaRPr sz="16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1600">
                <a:solidFill>
                  <a:schemeClr val="lt1"/>
                </a:solidFill>
                <a:latin typeface="Montserrat Medium"/>
                <a:ea typeface="Montserrat Medium"/>
                <a:cs typeface="Montserrat Medium"/>
                <a:sym typeface="Montserrat Medium"/>
              </a:rPr>
              <a:t>What is the water cycle? </a:t>
            </a:r>
            <a:endParaRPr sz="1600">
              <a:solidFill>
                <a:schemeClr val="lt1"/>
              </a:solidFill>
              <a:latin typeface="Montserrat Medium"/>
              <a:ea typeface="Montserrat Medium"/>
              <a:cs typeface="Montserrat Medium"/>
              <a:sym typeface="Montserrat Medium"/>
            </a:endParaRPr>
          </a:p>
          <a:p>
            <a:pPr marL="0" lvl="0" indent="0" algn="ctr" rtl="0">
              <a:spcBef>
                <a:spcPts val="0"/>
              </a:spcBef>
              <a:spcAft>
                <a:spcPts val="0"/>
              </a:spcAft>
              <a:buNone/>
            </a:pPr>
            <a:r>
              <a:rPr lang="en" sz="1600">
                <a:solidFill>
                  <a:schemeClr val="lt1"/>
                </a:solidFill>
                <a:latin typeface="Montserrat Medium"/>
                <a:ea typeface="Montserrat Medium"/>
                <a:cs typeface="Montserrat Medium"/>
                <a:sym typeface="Montserrat Medium"/>
              </a:rPr>
              <a:t>How  do the water cycles compare globally and locally? </a:t>
            </a:r>
            <a:endParaRPr sz="1600">
              <a:solidFill>
                <a:schemeClr val="lt1"/>
              </a:solidFill>
              <a:latin typeface="Montserrat Medium"/>
              <a:ea typeface="Montserrat Medium"/>
              <a:cs typeface="Montserrat Medium"/>
              <a:sym typeface="Montserrat Medium"/>
            </a:endParaRPr>
          </a:p>
          <a:p>
            <a:pPr marL="0" lvl="0" indent="0" algn="ctr" rtl="0">
              <a:spcBef>
                <a:spcPts val="0"/>
              </a:spcBef>
              <a:spcAft>
                <a:spcPts val="0"/>
              </a:spcAft>
              <a:buNone/>
            </a:pPr>
            <a:r>
              <a:rPr lang="en" sz="1600">
                <a:solidFill>
                  <a:schemeClr val="lt1"/>
                </a:solidFill>
                <a:latin typeface="Montserrat Medium"/>
                <a:ea typeface="Montserrat Medium"/>
                <a:cs typeface="Montserrat Medium"/>
                <a:sym typeface="Montserrat Medium"/>
              </a:rPr>
              <a:t>How are these cycles interrelated?</a:t>
            </a:r>
            <a:endParaRPr sz="1600">
              <a:solidFill>
                <a:schemeClr val="lt1"/>
              </a:solidFill>
              <a:latin typeface="Montserrat Medium"/>
              <a:ea typeface="Montserrat Medium"/>
              <a:cs typeface="Montserrat Medium"/>
              <a:sym typeface="Montserrat Medium"/>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4"/>
          <p:cNvSpPr txBox="1">
            <a:spLocks noGrp="1"/>
          </p:cNvSpPr>
          <p:nvPr>
            <p:ph type="body" idx="1"/>
          </p:nvPr>
        </p:nvSpPr>
        <p:spPr>
          <a:xfrm>
            <a:off x="4366499" y="451741"/>
            <a:ext cx="5644500" cy="5273252"/>
          </a:xfrm>
          <a:prstGeom prst="rect">
            <a:avLst/>
          </a:prstGeom>
          <a:ln>
            <a:noFill/>
          </a:ln>
        </p:spPr>
        <p:txBody>
          <a:bodyPr spcFirstLastPara="1" wrap="square" lIns="113100" tIns="113100" rIns="113100" bIns="113100" anchor="t" anchorCtr="0">
            <a:spAutoFit/>
          </a:bodyPr>
          <a:lstStyle/>
          <a:p>
            <a:pPr marL="0" lvl="0" indent="0" algn="l" rtl="0">
              <a:lnSpc>
                <a:spcPct val="95000"/>
              </a:lnSpc>
              <a:spcBef>
                <a:spcPts val="0"/>
              </a:spcBef>
              <a:spcAft>
                <a:spcPts val="0"/>
              </a:spcAft>
              <a:buSzPts val="852"/>
              <a:buNone/>
            </a:pPr>
            <a:r>
              <a:rPr lang="en" sz="1917" b="1" dirty="0">
                <a:latin typeface="Lato"/>
                <a:ea typeface="Lato"/>
                <a:cs typeface="Lato"/>
                <a:sym typeface="Lato"/>
              </a:rPr>
              <a:t>Procedure</a:t>
            </a:r>
            <a:endParaRPr sz="1917" b="1" dirty="0">
              <a:latin typeface="Lato"/>
              <a:ea typeface="Lato"/>
              <a:cs typeface="Lato"/>
              <a:sym typeface="Lato"/>
            </a:endParaRPr>
          </a:p>
          <a:p>
            <a:pPr marL="0" lvl="0" indent="0" algn="l" rtl="0">
              <a:lnSpc>
                <a:spcPct val="95000"/>
              </a:lnSpc>
              <a:spcBef>
                <a:spcPts val="0"/>
              </a:spcBef>
              <a:spcAft>
                <a:spcPts val="0"/>
              </a:spcAft>
              <a:buSzPts val="852"/>
              <a:buNone/>
            </a:pPr>
            <a:endParaRPr sz="1917" b="1" dirty="0">
              <a:latin typeface="Lato"/>
              <a:ea typeface="Lato"/>
              <a:cs typeface="Lato"/>
              <a:sym typeface="Lato"/>
            </a:endParaRPr>
          </a:p>
          <a:p>
            <a:pPr marL="571500" lvl="0" indent="-413861" algn="l" rtl="0">
              <a:lnSpc>
                <a:spcPct val="95000"/>
              </a:lnSpc>
              <a:spcBef>
                <a:spcPts val="0"/>
              </a:spcBef>
              <a:spcAft>
                <a:spcPts val="0"/>
              </a:spcAft>
              <a:buSzPts val="1917"/>
              <a:buFont typeface="Lato"/>
              <a:buAutoNum type="arabicPeriod"/>
            </a:pPr>
            <a:r>
              <a:rPr lang="en" sz="1917" dirty="0"/>
              <a:t>Pour the 80 ml of hot water into the jar. </a:t>
            </a:r>
            <a:endParaRPr sz="1917" dirty="0"/>
          </a:p>
          <a:p>
            <a:pPr marL="571500" lvl="0" indent="-413861" algn="l" rtl="0">
              <a:lnSpc>
                <a:spcPct val="95000"/>
              </a:lnSpc>
              <a:spcBef>
                <a:spcPts val="0"/>
              </a:spcBef>
              <a:spcAft>
                <a:spcPts val="0"/>
              </a:spcAft>
              <a:buSzPts val="1917"/>
              <a:buFont typeface="Lato"/>
              <a:buAutoNum type="arabicPeriod"/>
            </a:pPr>
            <a:r>
              <a:rPr lang="en" sz="1917" dirty="0"/>
              <a:t>Swirl the water around gently to warm up the sides of the jar.</a:t>
            </a:r>
            <a:endParaRPr sz="1917" dirty="0"/>
          </a:p>
          <a:p>
            <a:pPr marL="571500" lvl="0" indent="-413861" algn="l" rtl="0">
              <a:lnSpc>
                <a:spcPct val="95000"/>
              </a:lnSpc>
              <a:spcBef>
                <a:spcPts val="0"/>
              </a:spcBef>
              <a:spcAft>
                <a:spcPts val="0"/>
              </a:spcAft>
              <a:buSzPts val="1917"/>
              <a:buFont typeface="Lato"/>
              <a:buAutoNum type="arabicPeriod"/>
            </a:pPr>
            <a:r>
              <a:rPr lang="en" sz="1917" dirty="0"/>
              <a:t>Place the lid for the jar upside down on the top of the jar. </a:t>
            </a:r>
            <a:endParaRPr sz="1917" dirty="0"/>
          </a:p>
          <a:p>
            <a:pPr marL="571500" lvl="0" indent="-413861" algn="l" rtl="0">
              <a:lnSpc>
                <a:spcPct val="95000"/>
              </a:lnSpc>
              <a:spcBef>
                <a:spcPts val="0"/>
              </a:spcBef>
              <a:spcAft>
                <a:spcPts val="0"/>
              </a:spcAft>
              <a:buSzPts val="1917"/>
              <a:buFont typeface="Lato"/>
              <a:buAutoNum type="arabicPeriod"/>
            </a:pPr>
            <a:r>
              <a:rPr lang="en" sz="1917" dirty="0"/>
              <a:t>Place as many ice cubes that will fit into the lid.</a:t>
            </a:r>
            <a:endParaRPr sz="1917" dirty="0"/>
          </a:p>
          <a:p>
            <a:pPr marL="571500" lvl="0" indent="-413861" algn="l" rtl="0">
              <a:lnSpc>
                <a:spcPct val="95000"/>
              </a:lnSpc>
              <a:spcBef>
                <a:spcPts val="0"/>
              </a:spcBef>
              <a:spcAft>
                <a:spcPts val="0"/>
              </a:spcAft>
              <a:buSzPts val="1917"/>
              <a:buFont typeface="Lato"/>
              <a:buAutoNum type="arabicPeriod"/>
            </a:pPr>
            <a:r>
              <a:rPr lang="en" sz="1917" dirty="0"/>
              <a:t>Leave lid with ice cubes on top of jar for about 30 seconds .</a:t>
            </a:r>
            <a:endParaRPr sz="1917" dirty="0"/>
          </a:p>
          <a:p>
            <a:pPr marL="571500" lvl="0" indent="-413861" algn="l" rtl="0">
              <a:lnSpc>
                <a:spcPct val="95000"/>
              </a:lnSpc>
              <a:spcBef>
                <a:spcPts val="0"/>
              </a:spcBef>
              <a:spcAft>
                <a:spcPts val="0"/>
              </a:spcAft>
              <a:buSzPts val="1917"/>
              <a:buAutoNum type="arabicPeriod"/>
            </a:pPr>
            <a:r>
              <a:rPr lang="en" sz="1917" dirty="0"/>
              <a:t>Remove the lid enough so you can quickly spray a quick burst of aerosol hairspray into the jar. </a:t>
            </a:r>
            <a:endParaRPr sz="1917" dirty="0"/>
          </a:p>
          <a:p>
            <a:pPr marL="571500" lvl="0" indent="-413861" algn="l" rtl="0">
              <a:lnSpc>
                <a:spcPct val="95000"/>
              </a:lnSpc>
              <a:spcBef>
                <a:spcPts val="0"/>
              </a:spcBef>
              <a:spcAft>
                <a:spcPts val="0"/>
              </a:spcAft>
              <a:buSzPts val="1917"/>
              <a:buAutoNum type="arabicPeriod"/>
            </a:pPr>
            <a:r>
              <a:rPr lang="en" sz="1917" dirty="0"/>
              <a:t>Move the lid back into position and observe. </a:t>
            </a:r>
            <a:endParaRPr sz="1917" dirty="0"/>
          </a:p>
          <a:p>
            <a:pPr marL="571500" lvl="0" indent="-413861" algn="l" rtl="0">
              <a:lnSpc>
                <a:spcPct val="95000"/>
              </a:lnSpc>
              <a:spcBef>
                <a:spcPts val="0"/>
              </a:spcBef>
              <a:spcAft>
                <a:spcPts val="0"/>
              </a:spcAft>
              <a:buSzPts val="1917"/>
              <a:buAutoNum type="arabicPeriod"/>
            </a:pPr>
            <a:r>
              <a:rPr lang="en" sz="1917" dirty="0"/>
              <a:t>When you see condensation fill the jar remove the lid and observe.</a:t>
            </a:r>
            <a:endParaRPr sz="1917" dirty="0"/>
          </a:p>
        </p:txBody>
      </p:sp>
      <p:sp>
        <p:nvSpPr>
          <p:cNvPr id="399" name="Google Shape;399;p44"/>
          <p:cNvSpPr txBox="1">
            <a:spLocks noGrp="1"/>
          </p:cNvSpPr>
          <p:nvPr>
            <p:ph type="title"/>
          </p:nvPr>
        </p:nvSpPr>
        <p:spPr>
          <a:xfrm>
            <a:off x="342870" y="0"/>
            <a:ext cx="9372600" cy="12105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SzPts val="1200"/>
              <a:buNone/>
            </a:pPr>
            <a:r>
              <a:rPr lang="en" sz="3100"/>
              <a:t>Cloud in a Jar - Experiment #1</a:t>
            </a:r>
            <a:endParaRPr sz="3100"/>
          </a:p>
        </p:txBody>
      </p:sp>
      <p:sp>
        <p:nvSpPr>
          <p:cNvPr id="400" name="Google Shape;400;p44"/>
          <p:cNvSpPr txBox="1">
            <a:spLocks noGrp="1"/>
          </p:cNvSpPr>
          <p:nvPr>
            <p:ph type="body" idx="1"/>
          </p:nvPr>
        </p:nvSpPr>
        <p:spPr>
          <a:xfrm>
            <a:off x="342872" y="784250"/>
            <a:ext cx="3822900" cy="3373200"/>
          </a:xfrm>
          <a:prstGeom prst="rect">
            <a:avLst/>
          </a:prstGeom>
          <a:ln>
            <a:noFill/>
          </a:ln>
        </p:spPr>
        <p:txBody>
          <a:bodyPr spcFirstLastPara="1" wrap="square" lIns="113100" tIns="113100" rIns="113100" bIns="113100" anchor="t" anchorCtr="0">
            <a:noAutofit/>
          </a:bodyPr>
          <a:lstStyle/>
          <a:p>
            <a:pPr marL="0" lvl="0" indent="0" algn="l" rtl="0">
              <a:spcBef>
                <a:spcPts val="0"/>
              </a:spcBef>
              <a:spcAft>
                <a:spcPts val="0"/>
              </a:spcAft>
              <a:buNone/>
            </a:pPr>
            <a:r>
              <a:rPr lang="en" sz="2000"/>
              <a:t>Materials:</a:t>
            </a:r>
            <a:endParaRPr sz="2000"/>
          </a:p>
          <a:p>
            <a:pPr marL="571500" lvl="0" indent="-425450" algn="l" rtl="0">
              <a:spcBef>
                <a:spcPts val="2000"/>
              </a:spcBef>
              <a:spcAft>
                <a:spcPts val="0"/>
              </a:spcAft>
              <a:buSzPts val="2100"/>
              <a:buChar char="★"/>
            </a:pPr>
            <a:r>
              <a:rPr lang="en" sz="2100"/>
              <a:t>A Jar with a lid</a:t>
            </a:r>
            <a:endParaRPr sz="2100"/>
          </a:p>
          <a:p>
            <a:pPr marL="571500" lvl="0" indent="-425450" algn="l" rtl="0">
              <a:spcBef>
                <a:spcPts val="2000"/>
              </a:spcBef>
              <a:spcAft>
                <a:spcPts val="0"/>
              </a:spcAft>
              <a:buSzPts val="2100"/>
              <a:buChar char="★"/>
            </a:pPr>
            <a:r>
              <a:rPr lang="en" sz="2100"/>
              <a:t>80 ml of hot water (not boiling)</a:t>
            </a:r>
            <a:endParaRPr sz="2100"/>
          </a:p>
          <a:p>
            <a:pPr marL="571500" lvl="0" indent="-425450" algn="l" rtl="0">
              <a:spcBef>
                <a:spcPts val="2000"/>
              </a:spcBef>
              <a:spcAft>
                <a:spcPts val="0"/>
              </a:spcAft>
              <a:buSzPts val="2100"/>
              <a:buChar char="★"/>
            </a:pPr>
            <a:r>
              <a:rPr lang="en" sz="2100"/>
              <a:t>Ice</a:t>
            </a:r>
            <a:endParaRPr sz="2100"/>
          </a:p>
          <a:p>
            <a:pPr marL="571500" lvl="0" indent="-425450" algn="l" rtl="0">
              <a:spcBef>
                <a:spcPts val="2000"/>
              </a:spcBef>
              <a:spcAft>
                <a:spcPts val="0"/>
              </a:spcAft>
              <a:buSzPts val="2100"/>
              <a:buChar char="★"/>
            </a:pPr>
            <a:r>
              <a:rPr lang="en" sz="2100"/>
              <a:t>Aerosol Hair spray</a:t>
            </a:r>
            <a:endParaRPr sz="2100"/>
          </a:p>
          <a:p>
            <a:pPr marL="0" lvl="0" indent="0" algn="l" rtl="0">
              <a:spcBef>
                <a:spcPts val="2000"/>
              </a:spcBef>
              <a:spcAft>
                <a:spcPts val="2000"/>
              </a:spcAft>
              <a:buNone/>
            </a:pPr>
            <a:endParaRPr/>
          </a:p>
        </p:txBody>
      </p:sp>
      <p:grpSp>
        <p:nvGrpSpPr>
          <p:cNvPr id="401" name="Google Shape;401;p44"/>
          <p:cNvGrpSpPr/>
          <p:nvPr/>
        </p:nvGrpSpPr>
        <p:grpSpPr>
          <a:xfrm>
            <a:off x="1" y="6857976"/>
            <a:ext cx="914367" cy="914419"/>
            <a:chOff x="171493" y="4907644"/>
            <a:chExt cx="756300" cy="678000"/>
          </a:xfrm>
        </p:grpSpPr>
        <p:sp>
          <p:nvSpPr>
            <p:cNvPr id="402" name="Google Shape;402;p44"/>
            <p:cNvSpPr/>
            <p:nvPr/>
          </p:nvSpPr>
          <p:spPr>
            <a:xfrm>
              <a:off x="171493" y="4907644"/>
              <a:ext cx="756300" cy="6780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03" name="Google Shape;403;p44"/>
            <p:cNvSpPr txBox="1"/>
            <p:nvPr/>
          </p:nvSpPr>
          <p:spPr>
            <a:xfrm>
              <a:off x="171493" y="5110594"/>
              <a:ext cx="756300" cy="272100"/>
            </a:xfrm>
            <a:prstGeom prst="rect">
              <a:avLst/>
            </a:prstGeom>
            <a:noFill/>
            <a:ln>
              <a:noFill/>
            </a:ln>
          </p:spPr>
          <p:txBody>
            <a:bodyPr spcFirstLastPara="1" wrap="square" lIns="113100" tIns="113100" rIns="113100" bIns="113100" anchor="t" anchorCtr="0">
              <a:noAutofit/>
            </a:bodyPr>
            <a:lstStyle/>
            <a:p>
              <a:pPr marL="0" lvl="0" indent="0" algn="ctr" rtl="0">
                <a:spcBef>
                  <a:spcPts val="0"/>
                </a:spcBef>
                <a:spcAft>
                  <a:spcPts val="0"/>
                </a:spcAft>
                <a:buNone/>
              </a:pPr>
              <a:r>
                <a:rPr lang="en" sz="1000">
                  <a:latin typeface="Playfair Display"/>
                  <a:ea typeface="Playfair Display"/>
                  <a:cs typeface="Playfair Display"/>
                  <a:sym typeface="Playfair Display"/>
                </a:rPr>
                <a:t>Planning</a:t>
              </a:r>
              <a:endParaRPr sz="900">
                <a:latin typeface="Playfair Display"/>
                <a:ea typeface="Playfair Display"/>
                <a:cs typeface="Playfair Display"/>
                <a:sym typeface="Playfair Display"/>
              </a:endParaRPr>
            </a:p>
          </p:txBody>
        </p:sp>
      </p:grpSp>
      <p:sp>
        <p:nvSpPr>
          <p:cNvPr id="404" name="Google Shape;404;p44"/>
          <p:cNvSpPr txBox="1"/>
          <p:nvPr/>
        </p:nvSpPr>
        <p:spPr>
          <a:xfrm>
            <a:off x="0" y="5660918"/>
            <a:ext cx="10058400" cy="1152000"/>
          </a:xfrm>
          <a:prstGeom prst="rect">
            <a:avLst/>
          </a:prstGeom>
          <a:solidFill>
            <a:schemeClr val="dk1"/>
          </a:solidFill>
          <a:ln>
            <a:noFill/>
          </a:ln>
        </p:spPr>
        <p:txBody>
          <a:bodyPr spcFirstLastPara="1" wrap="square" lIns="113100" tIns="113100" rIns="113100" bIns="113100" anchor="t" anchorCtr="0">
            <a:spAutoFit/>
          </a:bodyPr>
          <a:lstStyle/>
          <a:p>
            <a:pPr marL="0" lvl="0" indent="0" algn="l" rtl="0">
              <a:spcBef>
                <a:spcPts val="0"/>
              </a:spcBef>
              <a:spcAft>
                <a:spcPts val="0"/>
              </a:spcAft>
              <a:buNone/>
            </a:pPr>
            <a:r>
              <a:rPr lang="en" sz="1500" dirty="0">
                <a:latin typeface="Source Code Pro"/>
                <a:ea typeface="Source Code Pro"/>
                <a:cs typeface="Source Code Pro"/>
                <a:sym typeface="Source Code Pro"/>
              </a:rPr>
              <a:t>Tips</a:t>
            </a:r>
            <a:endParaRPr sz="1500" dirty="0">
              <a:latin typeface="Source Code Pro"/>
              <a:ea typeface="Source Code Pro"/>
              <a:cs typeface="Source Code Pro"/>
              <a:sym typeface="Source Code Pro"/>
            </a:endParaRPr>
          </a:p>
          <a:p>
            <a:pPr marL="571500" lvl="0" indent="-387350" algn="l" rtl="0">
              <a:spcBef>
                <a:spcPts val="0"/>
              </a:spcBef>
              <a:spcAft>
                <a:spcPts val="0"/>
              </a:spcAft>
              <a:buSzPts val="1500"/>
              <a:buFont typeface="Source Code Pro"/>
              <a:buChar char="★"/>
            </a:pPr>
            <a:r>
              <a:rPr lang="en" sz="1500" dirty="0">
                <a:latin typeface="Source Code Pro"/>
                <a:ea typeface="Source Code Pro"/>
                <a:cs typeface="Source Code Pro"/>
                <a:sym typeface="Source Code Pro"/>
              </a:rPr>
              <a:t>Only a TINY amount of hairspray is required.</a:t>
            </a:r>
            <a:endParaRPr sz="1500" dirty="0">
              <a:latin typeface="Source Code Pro"/>
              <a:ea typeface="Source Code Pro"/>
              <a:cs typeface="Source Code Pro"/>
              <a:sym typeface="Source Code Pro"/>
            </a:endParaRPr>
          </a:p>
          <a:p>
            <a:pPr marL="571500" lvl="0" indent="-387350" algn="l" rtl="0">
              <a:spcBef>
                <a:spcPts val="0"/>
              </a:spcBef>
              <a:spcAft>
                <a:spcPts val="0"/>
              </a:spcAft>
              <a:buSzPts val="1500"/>
              <a:buFont typeface="Source Code Pro"/>
              <a:buChar char="★"/>
            </a:pPr>
            <a:r>
              <a:rPr lang="en" sz="1500" dirty="0">
                <a:latin typeface="Source Code Pro"/>
                <a:ea typeface="Source Code Pro"/>
                <a:cs typeface="Source Code Pro"/>
                <a:sym typeface="Source Code Pro"/>
              </a:rPr>
              <a:t>A metal lid works best.</a:t>
            </a:r>
            <a:endParaRPr sz="1500" dirty="0">
              <a:latin typeface="Source Code Pro"/>
              <a:ea typeface="Source Code Pro"/>
              <a:cs typeface="Source Code Pro"/>
              <a:sym typeface="Source Code Pro"/>
            </a:endParaRPr>
          </a:p>
          <a:p>
            <a:pPr marL="571500" lvl="0" indent="0" algn="l" rtl="0">
              <a:spcBef>
                <a:spcPts val="0"/>
              </a:spcBef>
              <a:spcAft>
                <a:spcPts val="0"/>
              </a:spcAft>
              <a:buNone/>
            </a:pPr>
            <a:endParaRPr sz="1500" dirty="0">
              <a:latin typeface="Source Code Pro"/>
              <a:ea typeface="Source Code Pro"/>
              <a:cs typeface="Source Code Pro"/>
              <a:sym typeface="Source Code Pro"/>
            </a:endParaRPr>
          </a:p>
        </p:txBody>
      </p:sp>
      <p:sp>
        <p:nvSpPr>
          <p:cNvPr id="405" name="Google Shape;405;p44"/>
          <p:cNvSpPr/>
          <p:nvPr/>
        </p:nvSpPr>
        <p:spPr>
          <a:xfrm>
            <a:off x="976798" y="6857994"/>
            <a:ext cx="914400" cy="914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06" name="Google Shape;406;p44"/>
          <p:cNvSpPr txBox="1"/>
          <p:nvPr/>
        </p:nvSpPr>
        <p:spPr>
          <a:xfrm>
            <a:off x="914375" y="7091700"/>
            <a:ext cx="1106100" cy="585000"/>
          </a:xfrm>
          <a:prstGeom prst="rect">
            <a:avLst/>
          </a:prstGeom>
          <a:noFill/>
          <a:ln>
            <a:noFill/>
          </a:ln>
        </p:spPr>
        <p:txBody>
          <a:bodyPr spcFirstLastPara="1" wrap="square" lIns="113100" tIns="113100" rIns="113100" bIns="113100" anchor="ctr" anchorCtr="0">
            <a:noAutofit/>
          </a:bodyPr>
          <a:lstStyle/>
          <a:p>
            <a:pPr marL="0" lvl="0" indent="0" algn="ctr" rtl="0">
              <a:spcBef>
                <a:spcPts val="0"/>
              </a:spcBef>
              <a:spcAft>
                <a:spcPts val="0"/>
              </a:spcAft>
              <a:buNone/>
            </a:pPr>
            <a:r>
              <a:rPr lang="en" sz="1000">
                <a:latin typeface="Playfair Display"/>
                <a:ea typeface="Playfair Display"/>
                <a:cs typeface="Playfair Display"/>
                <a:sym typeface="Playfair Display"/>
              </a:rPr>
              <a:t>Implementing  Plan</a:t>
            </a:r>
            <a:endParaRPr sz="900">
              <a:latin typeface="Playfair Display"/>
              <a:ea typeface="Playfair Display"/>
              <a:cs typeface="Playfair Display"/>
              <a:sym typeface="Playfair Display"/>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5"/>
          <p:cNvSpPr txBox="1"/>
          <p:nvPr/>
        </p:nvSpPr>
        <p:spPr>
          <a:xfrm>
            <a:off x="340478" y="7001809"/>
            <a:ext cx="9413700" cy="720900"/>
          </a:xfrm>
          <a:prstGeom prst="rect">
            <a:avLst/>
          </a:prstGeom>
          <a:noFill/>
          <a:ln>
            <a:noFill/>
          </a:ln>
        </p:spPr>
        <p:txBody>
          <a:bodyPr spcFirstLastPara="1" wrap="square" lIns="113100" tIns="113100" rIns="113100" bIns="113100" anchor="t" anchorCtr="0">
            <a:spAutoFit/>
          </a:bodyPr>
          <a:lstStyle/>
          <a:p>
            <a:pPr marL="0" lvl="0" indent="0" algn="ctr" rtl="0">
              <a:spcBef>
                <a:spcPts val="0"/>
              </a:spcBef>
              <a:spcAft>
                <a:spcPts val="0"/>
              </a:spcAft>
              <a:buNone/>
            </a:pPr>
            <a:r>
              <a:rPr lang="en" sz="3200" b="1">
                <a:solidFill>
                  <a:schemeClr val="accent2"/>
                </a:solidFill>
                <a:latin typeface="Amatic SC"/>
                <a:ea typeface="Amatic SC"/>
                <a:cs typeface="Amatic SC"/>
                <a:sym typeface="Amatic SC"/>
              </a:rPr>
              <a:t>Record your results on the next page</a:t>
            </a:r>
            <a:endParaRPr sz="3200" b="1">
              <a:solidFill>
                <a:schemeClr val="accent2"/>
              </a:solidFill>
              <a:latin typeface="Amatic SC"/>
              <a:ea typeface="Amatic SC"/>
              <a:cs typeface="Amatic SC"/>
              <a:sym typeface="Amatic SC"/>
            </a:endParaRPr>
          </a:p>
        </p:txBody>
      </p:sp>
      <p:sp>
        <p:nvSpPr>
          <p:cNvPr id="412" name="Google Shape;412;p45"/>
          <p:cNvSpPr txBox="1"/>
          <p:nvPr/>
        </p:nvSpPr>
        <p:spPr>
          <a:xfrm>
            <a:off x="191455" y="227951"/>
            <a:ext cx="7658700" cy="490200"/>
          </a:xfrm>
          <a:prstGeom prst="rect">
            <a:avLst/>
          </a:prstGeom>
          <a:noFill/>
          <a:ln>
            <a:noFill/>
          </a:ln>
        </p:spPr>
        <p:txBody>
          <a:bodyPr spcFirstLastPara="1" wrap="square" lIns="113100" tIns="113100" rIns="113100" bIns="113100" anchor="t" anchorCtr="0">
            <a:spAutoFit/>
          </a:bodyPr>
          <a:lstStyle/>
          <a:p>
            <a:pPr marL="0" lvl="0" indent="0" algn="l" rtl="0">
              <a:spcBef>
                <a:spcPts val="0"/>
              </a:spcBef>
              <a:spcAft>
                <a:spcPts val="0"/>
              </a:spcAft>
              <a:buNone/>
            </a:pPr>
            <a:r>
              <a:rPr lang="en" sz="1700">
                <a:solidFill>
                  <a:schemeClr val="dk1"/>
                </a:solidFill>
                <a:latin typeface="Source Code Pro"/>
                <a:ea typeface="Source Code Pro"/>
                <a:cs typeface="Source Code Pro"/>
                <a:sym typeface="Source Code Pro"/>
              </a:rPr>
              <a:t>Example of what your experiments should look like:</a:t>
            </a:r>
            <a:endParaRPr sz="1700">
              <a:solidFill>
                <a:schemeClr val="dk1"/>
              </a:solidFill>
              <a:latin typeface="Source Code Pro"/>
              <a:ea typeface="Source Code Pro"/>
              <a:cs typeface="Source Code Pro"/>
              <a:sym typeface="Source Code Pro"/>
            </a:endParaRPr>
          </a:p>
        </p:txBody>
      </p:sp>
      <p:sp>
        <p:nvSpPr>
          <p:cNvPr id="413" name="Google Shape;413;p45"/>
          <p:cNvSpPr/>
          <p:nvPr/>
        </p:nvSpPr>
        <p:spPr>
          <a:xfrm>
            <a:off x="3248135" y="1977529"/>
            <a:ext cx="2049000" cy="3854100"/>
          </a:xfrm>
          <a:prstGeom prst="can">
            <a:avLst>
              <a:gd name="adj" fmla="val 25000"/>
            </a:avLst>
          </a:prstGeom>
          <a:solidFill>
            <a:srgbClr val="FFFFFF"/>
          </a:solidFill>
          <a:ln w="19050" cap="flat" cmpd="sng">
            <a:solidFill>
              <a:srgbClr val="B7B7B7"/>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sz="1700">
              <a:highlight>
                <a:srgbClr val="F6CD4C"/>
              </a:highlight>
            </a:endParaRPr>
          </a:p>
        </p:txBody>
      </p:sp>
      <p:sp>
        <p:nvSpPr>
          <p:cNvPr id="414" name="Google Shape;414;p45"/>
          <p:cNvSpPr/>
          <p:nvPr/>
        </p:nvSpPr>
        <p:spPr>
          <a:xfrm>
            <a:off x="3271400" y="4953966"/>
            <a:ext cx="2028785" cy="286051"/>
          </a:xfrm>
          <a:custGeom>
            <a:avLst/>
            <a:gdLst/>
            <a:ahLst/>
            <a:cxnLst/>
            <a:rect l="l" t="t" r="r" b="b"/>
            <a:pathLst>
              <a:path w="73774" h="7572" extrusionOk="0">
                <a:moveTo>
                  <a:pt x="0" y="7572"/>
                </a:moveTo>
                <a:cubicBezTo>
                  <a:pt x="5056" y="4539"/>
                  <a:pt x="11236" y="-1415"/>
                  <a:pt x="16510" y="1222"/>
                </a:cubicBezTo>
                <a:cubicBezTo>
                  <a:pt x="19615" y="2774"/>
                  <a:pt x="22388" y="6370"/>
                  <a:pt x="25824" y="5879"/>
                </a:cubicBezTo>
                <a:cubicBezTo>
                  <a:pt x="31966" y="5002"/>
                  <a:pt x="37585" y="-1128"/>
                  <a:pt x="43604" y="376"/>
                </a:cubicBezTo>
                <a:cubicBezTo>
                  <a:pt x="48155" y="1513"/>
                  <a:pt x="52532" y="3358"/>
                  <a:pt x="56727" y="5456"/>
                </a:cubicBezTo>
                <a:cubicBezTo>
                  <a:pt x="61439" y="7812"/>
                  <a:pt x="67122" y="3339"/>
                  <a:pt x="72390" y="3339"/>
                </a:cubicBezTo>
                <a:cubicBezTo>
                  <a:pt x="72899" y="3339"/>
                  <a:pt x="73888" y="2947"/>
                  <a:pt x="73660" y="2492"/>
                </a:cubicBezTo>
              </a:path>
            </a:pathLst>
          </a:custGeom>
          <a:noFill/>
          <a:ln w="38100" cap="flat" cmpd="sng">
            <a:solidFill>
              <a:srgbClr val="B7B7B7"/>
            </a:solidFill>
            <a:prstDash val="solid"/>
            <a:round/>
            <a:headEnd type="none" w="med" len="med"/>
            <a:tailEnd type="none" w="med" len="med"/>
          </a:ln>
        </p:spPr>
      </p:sp>
      <p:sp>
        <p:nvSpPr>
          <p:cNvPr id="415" name="Google Shape;415;p45"/>
          <p:cNvSpPr/>
          <p:nvPr/>
        </p:nvSpPr>
        <p:spPr>
          <a:xfrm>
            <a:off x="3248135" y="1977529"/>
            <a:ext cx="2049000" cy="720000"/>
          </a:xfrm>
          <a:prstGeom prst="can">
            <a:avLst>
              <a:gd name="adj" fmla="val 25000"/>
            </a:avLst>
          </a:prstGeom>
          <a:solidFill>
            <a:schemeClr val="lt2"/>
          </a:solidFill>
          <a:ln w="9525" cap="flat" cmpd="sng">
            <a:solidFill>
              <a:srgbClr val="B7B7B7"/>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16" name="Google Shape;416;p45"/>
          <p:cNvSpPr/>
          <p:nvPr/>
        </p:nvSpPr>
        <p:spPr>
          <a:xfrm>
            <a:off x="3470610" y="1600129"/>
            <a:ext cx="477300" cy="495900"/>
          </a:xfrm>
          <a:prstGeom prst="rect">
            <a:avLst/>
          </a:prstGeom>
          <a:solidFill>
            <a:srgbClr val="FFFFFF"/>
          </a:solidFill>
          <a:ln w="9525" cap="flat" cmpd="sng">
            <a:solidFill>
              <a:srgbClr val="B7B7B7"/>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17" name="Google Shape;417;p45"/>
          <p:cNvSpPr/>
          <p:nvPr/>
        </p:nvSpPr>
        <p:spPr>
          <a:xfrm>
            <a:off x="3947790" y="1600129"/>
            <a:ext cx="477300" cy="495900"/>
          </a:xfrm>
          <a:prstGeom prst="rect">
            <a:avLst/>
          </a:prstGeom>
          <a:solidFill>
            <a:srgbClr val="FFFFFF"/>
          </a:solidFill>
          <a:ln w="9525" cap="flat" cmpd="sng">
            <a:solidFill>
              <a:srgbClr val="B7B7B7"/>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18" name="Google Shape;418;p45"/>
          <p:cNvSpPr/>
          <p:nvPr/>
        </p:nvSpPr>
        <p:spPr>
          <a:xfrm>
            <a:off x="4316840" y="1600129"/>
            <a:ext cx="477300" cy="495900"/>
          </a:xfrm>
          <a:prstGeom prst="rect">
            <a:avLst/>
          </a:prstGeom>
          <a:solidFill>
            <a:srgbClr val="FFFFFF"/>
          </a:solidFill>
          <a:ln w="9525" cap="flat" cmpd="sng">
            <a:solidFill>
              <a:srgbClr val="B7B7B7"/>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19" name="Google Shape;419;p45"/>
          <p:cNvSpPr/>
          <p:nvPr/>
        </p:nvSpPr>
        <p:spPr>
          <a:xfrm>
            <a:off x="4670738" y="1600129"/>
            <a:ext cx="477300" cy="495900"/>
          </a:xfrm>
          <a:prstGeom prst="rect">
            <a:avLst/>
          </a:prstGeom>
          <a:solidFill>
            <a:srgbClr val="FFFFFF"/>
          </a:solidFill>
          <a:ln w="9525" cap="flat" cmpd="sng">
            <a:solidFill>
              <a:srgbClr val="B7B7B7"/>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20" name="Google Shape;420;p45"/>
          <p:cNvSpPr/>
          <p:nvPr/>
        </p:nvSpPr>
        <p:spPr>
          <a:xfrm>
            <a:off x="3725453" y="1273880"/>
            <a:ext cx="477300" cy="495900"/>
          </a:xfrm>
          <a:prstGeom prst="rect">
            <a:avLst/>
          </a:prstGeom>
          <a:solidFill>
            <a:srgbClr val="FFFFFF"/>
          </a:solidFill>
          <a:ln w="9525" cap="flat" cmpd="sng">
            <a:solidFill>
              <a:srgbClr val="B7B7B7"/>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21" name="Google Shape;421;p45"/>
          <p:cNvSpPr/>
          <p:nvPr/>
        </p:nvSpPr>
        <p:spPr>
          <a:xfrm>
            <a:off x="4193558" y="1273880"/>
            <a:ext cx="477300" cy="495900"/>
          </a:xfrm>
          <a:prstGeom prst="rect">
            <a:avLst/>
          </a:prstGeom>
          <a:solidFill>
            <a:srgbClr val="FFFFFF"/>
          </a:solidFill>
          <a:ln w="9525" cap="flat" cmpd="sng">
            <a:solidFill>
              <a:srgbClr val="B7B7B7"/>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22" name="Google Shape;422;p45"/>
          <p:cNvSpPr/>
          <p:nvPr/>
        </p:nvSpPr>
        <p:spPr>
          <a:xfrm>
            <a:off x="4424970" y="1273880"/>
            <a:ext cx="477300" cy="495900"/>
          </a:xfrm>
          <a:prstGeom prst="rect">
            <a:avLst/>
          </a:prstGeom>
          <a:solidFill>
            <a:srgbClr val="FFFFFF"/>
          </a:solidFill>
          <a:ln w="9525" cap="flat" cmpd="sng">
            <a:solidFill>
              <a:srgbClr val="B7B7B7"/>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23" name="Google Shape;423;p45"/>
          <p:cNvSpPr/>
          <p:nvPr/>
        </p:nvSpPr>
        <p:spPr>
          <a:xfrm>
            <a:off x="4047203" y="877251"/>
            <a:ext cx="477300" cy="495900"/>
          </a:xfrm>
          <a:prstGeom prst="rect">
            <a:avLst/>
          </a:prstGeom>
          <a:solidFill>
            <a:srgbClr val="FFFFFF"/>
          </a:solidFill>
          <a:ln w="9525" cap="flat" cmpd="sng">
            <a:solidFill>
              <a:srgbClr val="B7B7B7"/>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cxnSp>
        <p:nvCxnSpPr>
          <p:cNvPr id="424" name="Google Shape;424;p45"/>
          <p:cNvCxnSpPr/>
          <p:nvPr/>
        </p:nvCxnSpPr>
        <p:spPr>
          <a:xfrm rot="10800000" flipH="1">
            <a:off x="4936168" y="4840271"/>
            <a:ext cx="2072100" cy="527700"/>
          </a:xfrm>
          <a:prstGeom prst="straightConnector1">
            <a:avLst/>
          </a:prstGeom>
          <a:noFill/>
          <a:ln w="28575" cap="flat" cmpd="sng">
            <a:solidFill>
              <a:schemeClr val="dk2"/>
            </a:solidFill>
            <a:prstDash val="solid"/>
            <a:round/>
            <a:headEnd type="none" w="med" len="med"/>
            <a:tailEnd type="none" w="med" len="med"/>
          </a:ln>
        </p:spPr>
      </p:cxnSp>
      <p:cxnSp>
        <p:nvCxnSpPr>
          <p:cNvPr id="425" name="Google Shape;425;p45"/>
          <p:cNvCxnSpPr>
            <a:stCxn id="419" idx="3"/>
          </p:cNvCxnSpPr>
          <p:nvPr/>
        </p:nvCxnSpPr>
        <p:spPr>
          <a:xfrm>
            <a:off x="5148038" y="1848079"/>
            <a:ext cx="1825500" cy="81600"/>
          </a:xfrm>
          <a:prstGeom prst="straightConnector1">
            <a:avLst/>
          </a:prstGeom>
          <a:noFill/>
          <a:ln w="28575" cap="flat" cmpd="sng">
            <a:solidFill>
              <a:schemeClr val="dk2"/>
            </a:solidFill>
            <a:prstDash val="solid"/>
            <a:round/>
            <a:headEnd type="none" w="med" len="med"/>
            <a:tailEnd type="none" w="med" len="med"/>
          </a:ln>
        </p:spPr>
      </p:cxnSp>
      <p:sp>
        <p:nvSpPr>
          <p:cNvPr id="426" name="Google Shape;426;p45"/>
          <p:cNvSpPr txBox="1"/>
          <p:nvPr/>
        </p:nvSpPr>
        <p:spPr>
          <a:xfrm>
            <a:off x="6985110" y="1673682"/>
            <a:ext cx="1825500" cy="490200"/>
          </a:xfrm>
          <a:prstGeom prst="rect">
            <a:avLst/>
          </a:prstGeom>
          <a:noFill/>
          <a:ln>
            <a:noFill/>
          </a:ln>
        </p:spPr>
        <p:txBody>
          <a:bodyPr spcFirstLastPara="1" wrap="square" lIns="113100" tIns="113100" rIns="113100" bIns="113100" anchor="t" anchorCtr="0">
            <a:spAutoFit/>
          </a:bodyPr>
          <a:lstStyle/>
          <a:p>
            <a:pPr marL="0" lvl="0" indent="0" algn="l" rtl="0">
              <a:spcBef>
                <a:spcPts val="0"/>
              </a:spcBef>
              <a:spcAft>
                <a:spcPts val="0"/>
              </a:spcAft>
              <a:buNone/>
            </a:pPr>
            <a:r>
              <a:rPr lang="en" sz="1700">
                <a:solidFill>
                  <a:schemeClr val="dk1"/>
                </a:solidFill>
                <a:latin typeface="Lato"/>
                <a:ea typeface="Lato"/>
                <a:cs typeface="Lato"/>
                <a:sym typeface="Lato"/>
              </a:rPr>
              <a:t>Ice cubes</a:t>
            </a:r>
            <a:endParaRPr sz="1700">
              <a:solidFill>
                <a:schemeClr val="dk1"/>
              </a:solidFill>
              <a:latin typeface="Lato"/>
              <a:ea typeface="Lato"/>
              <a:cs typeface="Lato"/>
              <a:sym typeface="Lato"/>
            </a:endParaRPr>
          </a:p>
        </p:txBody>
      </p:sp>
      <p:sp>
        <p:nvSpPr>
          <p:cNvPr id="427" name="Google Shape;427;p45"/>
          <p:cNvSpPr txBox="1"/>
          <p:nvPr/>
        </p:nvSpPr>
        <p:spPr>
          <a:xfrm>
            <a:off x="7043300" y="4488467"/>
            <a:ext cx="1524900" cy="490200"/>
          </a:xfrm>
          <a:prstGeom prst="rect">
            <a:avLst/>
          </a:prstGeom>
          <a:noFill/>
          <a:ln>
            <a:noFill/>
          </a:ln>
        </p:spPr>
        <p:txBody>
          <a:bodyPr spcFirstLastPara="1" wrap="square" lIns="113100" tIns="113100" rIns="113100" bIns="113100" anchor="t" anchorCtr="0">
            <a:spAutoFit/>
          </a:bodyPr>
          <a:lstStyle/>
          <a:p>
            <a:pPr marL="0" lvl="0" indent="0" algn="l" rtl="0">
              <a:spcBef>
                <a:spcPts val="0"/>
              </a:spcBef>
              <a:spcAft>
                <a:spcPts val="0"/>
              </a:spcAft>
              <a:buNone/>
            </a:pPr>
            <a:r>
              <a:rPr lang="en" sz="1700">
                <a:solidFill>
                  <a:schemeClr val="dk1"/>
                </a:solidFill>
                <a:latin typeface="Lato"/>
                <a:ea typeface="Lato"/>
                <a:cs typeface="Lato"/>
                <a:sym typeface="Lato"/>
              </a:rPr>
              <a:t>Hot water</a:t>
            </a:r>
            <a:endParaRPr sz="1700">
              <a:solidFill>
                <a:schemeClr val="dk1"/>
              </a:solidFill>
              <a:latin typeface="Lato"/>
              <a:ea typeface="Lato"/>
              <a:cs typeface="Lato"/>
              <a:sym typeface="Lato"/>
            </a:endParaRPr>
          </a:p>
        </p:txBody>
      </p:sp>
      <p:sp>
        <p:nvSpPr>
          <p:cNvPr id="428" name="Google Shape;428;p45"/>
          <p:cNvSpPr txBox="1"/>
          <p:nvPr/>
        </p:nvSpPr>
        <p:spPr>
          <a:xfrm>
            <a:off x="7043300" y="3352904"/>
            <a:ext cx="1825500" cy="490200"/>
          </a:xfrm>
          <a:prstGeom prst="rect">
            <a:avLst/>
          </a:prstGeom>
          <a:noFill/>
          <a:ln>
            <a:noFill/>
          </a:ln>
        </p:spPr>
        <p:txBody>
          <a:bodyPr spcFirstLastPara="1" wrap="square" lIns="113100" tIns="113100" rIns="113100" bIns="113100" anchor="t" anchorCtr="0">
            <a:spAutoFit/>
          </a:bodyPr>
          <a:lstStyle/>
          <a:p>
            <a:pPr marL="0" lvl="0" indent="0" algn="l" rtl="0">
              <a:spcBef>
                <a:spcPts val="0"/>
              </a:spcBef>
              <a:spcAft>
                <a:spcPts val="0"/>
              </a:spcAft>
              <a:buNone/>
            </a:pPr>
            <a:endParaRPr sz="1700">
              <a:latin typeface="Lato"/>
              <a:ea typeface="Lato"/>
              <a:cs typeface="Lato"/>
              <a:sym typeface="Lato"/>
            </a:endParaRPr>
          </a:p>
        </p:txBody>
      </p:sp>
      <p:cxnSp>
        <p:nvCxnSpPr>
          <p:cNvPr id="429" name="Google Shape;429;p45"/>
          <p:cNvCxnSpPr>
            <a:stCxn id="415" idx="4"/>
          </p:cNvCxnSpPr>
          <p:nvPr/>
        </p:nvCxnSpPr>
        <p:spPr>
          <a:xfrm>
            <a:off x="5297135" y="2337529"/>
            <a:ext cx="1548300" cy="231600"/>
          </a:xfrm>
          <a:prstGeom prst="straightConnector1">
            <a:avLst/>
          </a:prstGeom>
          <a:noFill/>
          <a:ln w="28575" cap="flat" cmpd="sng">
            <a:solidFill>
              <a:schemeClr val="dk2"/>
            </a:solidFill>
            <a:prstDash val="solid"/>
            <a:round/>
            <a:headEnd type="none" w="med" len="med"/>
            <a:tailEnd type="none" w="med" len="med"/>
          </a:ln>
        </p:spPr>
      </p:cxnSp>
      <p:sp>
        <p:nvSpPr>
          <p:cNvPr id="430" name="Google Shape;430;p45"/>
          <p:cNvSpPr txBox="1"/>
          <p:nvPr/>
        </p:nvSpPr>
        <p:spPr>
          <a:xfrm>
            <a:off x="6856025" y="2217342"/>
            <a:ext cx="2200200" cy="490200"/>
          </a:xfrm>
          <a:prstGeom prst="rect">
            <a:avLst/>
          </a:prstGeom>
          <a:noFill/>
          <a:ln>
            <a:noFill/>
          </a:ln>
        </p:spPr>
        <p:txBody>
          <a:bodyPr spcFirstLastPara="1" wrap="square" lIns="113100" tIns="113100" rIns="113100" bIns="113100" anchor="t" anchorCtr="0">
            <a:spAutoFit/>
          </a:bodyPr>
          <a:lstStyle/>
          <a:p>
            <a:pPr marL="0" lvl="0" indent="0" algn="l" rtl="0">
              <a:spcBef>
                <a:spcPts val="0"/>
              </a:spcBef>
              <a:spcAft>
                <a:spcPts val="0"/>
              </a:spcAft>
              <a:buNone/>
            </a:pPr>
            <a:r>
              <a:rPr lang="en" sz="1700">
                <a:solidFill>
                  <a:schemeClr val="dk1"/>
                </a:solidFill>
                <a:latin typeface="Lato"/>
                <a:ea typeface="Lato"/>
                <a:cs typeface="Lato"/>
                <a:sym typeface="Lato"/>
              </a:rPr>
              <a:t>Upside down jar lid </a:t>
            </a:r>
            <a:endParaRPr sz="1700">
              <a:solidFill>
                <a:schemeClr val="dk1"/>
              </a:solidFill>
              <a:latin typeface="Lato"/>
              <a:ea typeface="Lato"/>
              <a:cs typeface="Lato"/>
              <a:sym typeface="Lato"/>
            </a:endParaRPr>
          </a:p>
        </p:txBody>
      </p:sp>
      <p:sp>
        <p:nvSpPr>
          <p:cNvPr id="431" name="Google Shape;431;p45"/>
          <p:cNvSpPr txBox="1"/>
          <p:nvPr/>
        </p:nvSpPr>
        <p:spPr>
          <a:xfrm>
            <a:off x="3634538" y="5285049"/>
            <a:ext cx="1302600" cy="490500"/>
          </a:xfrm>
          <a:prstGeom prst="rect">
            <a:avLst/>
          </a:prstGeom>
          <a:noFill/>
          <a:ln>
            <a:noFill/>
          </a:ln>
        </p:spPr>
        <p:txBody>
          <a:bodyPr spcFirstLastPara="1" wrap="square" lIns="113100" tIns="113100" rIns="113100" bIns="113100" anchor="t" anchorCtr="0">
            <a:noAutofit/>
          </a:bodyPr>
          <a:lstStyle/>
          <a:p>
            <a:pPr marL="0" lvl="0" indent="0" algn="l" rtl="0">
              <a:spcBef>
                <a:spcPts val="0"/>
              </a:spcBef>
              <a:spcAft>
                <a:spcPts val="0"/>
              </a:spcAft>
              <a:buNone/>
            </a:pPr>
            <a:r>
              <a:rPr lang="en" sz="700">
                <a:latin typeface="Playfair Display"/>
                <a:ea typeface="Playfair Display"/>
                <a:cs typeface="Playfair Display"/>
                <a:sym typeface="Playfair Display"/>
              </a:rPr>
              <a:t>Image: David Gamble 2020</a:t>
            </a:r>
            <a:endParaRPr sz="700">
              <a:latin typeface="Playfair Display"/>
              <a:ea typeface="Playfair Display"/>
              <a:cs typeface="Playfair Display"/>
              <a:sym typeface="Playfair Display"/>
            </a:endParaRPr>
          </a:p>
        </p:txBody>
      </p:sp>
      <p:sp>
        <p:nvSpPr>
          <p:cNvPr id="432" name="Google Shape;432;p45"/>
          <p:cNvSpPr txBox="1"/>
          <p:nvPr/>
        </p:nvSpPr>
        <p:spPr>
          <a:xfrm>
            <a:off x="3790545" y="3162901"/>
            <a:ext cx="791700" cy="1090500"/>
          </a:xfrm>
          <a:prstGeom prst="rect">
            <a:avLst/>
          </a:prstGeom>
          <a:noFill/>
          <a:ln>
            <a:noFill/>
          </a:ln>
        </p:spPr>
        <p:txBody>
          <a:bodyPr spcFirstLastPara="1" wrap="square" lIns="113100" tIns="113100" rIns="113100" bIns="113100" anchor="t" anchorCtr="0">
            <a:spAutoFit/>
          </a:bodyPr>
          <a:lstStyle/>
          <a:p>
            <a:pPr marL="0" lvl="0" indent="0" algn="ctr" rtl="0">
              <a:spcBef>
                <a:spcPts val="0"/>
              </a:spcBef>
              <a:spcAft>
                <a:spcPts val="0"/>
              </a:spcAft>
              <a:buNone/>
            </a:pPr>
            <a:r>
              <a:rPr lang="en" sz="5600" b="1">
                <a:latin typeface="Lato"/>
                <a:ea typeface="Lato"/>
                <a:cs typeface="Lato"/>
                <a:sym typeface="Lato"/>
              </a:rPr>
              <a:t>?</a:t>
            </a:r>
            <a:endParaRPr sz="5600" b="1">
              <a:latin typeface="Lato"/>
              <a:ea typeface="Lato"/>
              <a:cs typeface="Lato"/>
              <a:sym typeface="Lato"/>
            </a:endParaRPr>
          </a:p>
        </p:txBody>
      </p:sp>
      <p:sp>
        <p:nvSpPr>
          <p:cNvPr id="433" name="Google Shape;433;p45"/>
          <p:cNvSpPr/>
          <p:nvPr/>
        </p:nvSpPr>
        <p:spPr>
          <a:xfrm>
            <a:off x="547250" y="1385816"/>
            <a:ext cx="1269000" cy="4350300"/>
          </a:xfrm>
          <a:prstGeom prst="can">
            <a:avLst>
              <a:gd name="adj" fmla="val 25000"/>
            </a:avLst>
          </a:prstGeom>
          <a:solidFill>
            <a:srgbClr val="CFE2F3"/>
          </a:solidFill>
          <a:ln w="19050"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34" name="Google Shape;434;p45"/>
          <p:cNvSpPr/>
          <p:nvPr/>
        </p:nvSpPr>
        <p:spPr>
          <a:xfrm>
            <a:off x="1024568" y="1017973"/>
            <a:ext cx="314400" cy="604800"/>
          </a:xfrm>
          <a:prstGeom prst="can">
            <a:avLst>
              <a:gd name="adj" fmla="val 25000"/>
            </a:avLst>
          </a:prstGeom>
          <a:solidFill>
            <a:srgbClr val="000000"/>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35" name="Google Shape;435;p45"/>
          <p:cNvSpPr txBox="1"/>
          <p:nvPr/>
        </p:nvSpPr>
        <p:spPr>
          <a:xfrm>
            <a:off x="605330" y="3048000"/>
            <a:ext cx="1152600" cy="1105800"/>
          </a:xfrm>
          <a:prstGeom prst="rect">
            <a:avLst/>
          </a:prstGeom>
          <a:noFill/>
          <a:ln>
            <a:noFill/>
          </a:ln>
        </p:spPr>
        <p:txBody>
          <a:bodyPr spcFirstLastPara="1" wrap="square" lIns="113100" tIns="113100" rIns="113100" bIns="113100" anchor="t" anchorCtr="0">
            <a:spAutoFit/>
          </a:bodyPr>
          <a:lstStyle/>
          <a:p>
            <a:pPr marL="0" lvl="0" indent="0" algn="ctr" rtl="0">
              <a:spcBef>
                <a:spcPts val="0"/>
              </a:spcBef>
              <a:spcAft>
                <a:spcPts val="0"/>
              </a:spcAft>
              <a:buNone/>
            </a:pPr>
            <a:r>
              <a:rPr lang="en" sz="1900">
                <a:latin typeface="Lato"/>
                <a:ea typeface="Lato"/>
                <a:cs typeface="Lato"/>
                <a:sym typeface="Lato"/>
              </a:rPr>
              <a:t>Aerosol hair spray</a:t>
            </a:r>
            <a:endParaRPr sz="1900">
              <a:latin typeface="Lato"/>
              <a:ea typeface="Lato"/>
              <a:cs typeface="Lato"/>
              <a:sym typeface="Lato"/>
            </a:endParaRPr>
          </a:p>
        </p:txBody>
      </p:sp>
      <p:sp>
        <p:nvSpPr>
          <p:cNvPr id="436" name="Google Shape;436;p45"/>
          <p:cNvSpPr txBox="1"/>
          <p:nvPr/>
        </p:nvSpPr>
        <p:spPr>
          <a:xfrm>
            <a:off x="530420" y="5127931"/>
            <a:ext cx="1302600" cy="490500"/>
          </a:xfrm>
          <a:prstGeom prst="rect">
            <a:avLst/>
          </a:prstGeom>
          <a:noFill/>
          <a:ln>
            <a:noFill/>
          </a:ln>
        </p:spPr>
        <p:txBody>
          <a:bodyPr spcFirstLastPara="1" wrap="square" lIns="113100" tIns="113100" rIns="113100" bIns="113100" anchor="t" anchorCtr="0">
            <a:noAutofit/>
          </a:bodyPr>
          <a:lstStyle/>
          <a:p>
            <a:pPr marL="0" lvl="0" indent="0" algn="l" rtl="0">
              <a:spcBef>
                <a:spcPts val="0"/>
              </a:spcBef>
              <a:spcAft>
                <a:spcPts val="0"/>
              </a:spcAft>
              <a:buNone/>
            </a:pPr>
            <a:r>
              <a:rPr lang="en" sz="700">
                <a:latin typeface="Playfair Display"/>
                <a:ea typeface="Playfair Display"/>
                <a:cs typeface="Playfair Display"/>
                <a:sym typeface="Playfair Display"/>
              </a:rPr>
              <a:t>Image: David Gamble 2020</a:t>
            </a:r>
            <a:endParaRPr sz="700">
              <a:latin typeface="Playfair Display"/>
              <a:ea typeface="Playfair Display"/>
              <a:cs typeface="Playfair Display"/>
              <a:sym typeface="Playfair Display"/>
            </a:endParaRPr>
          </a:p>
        </p:txBody>
      </p:sp>
      <p:sp>
        <p:nvSpPr>
          <p:cNvPr id="437" name="Google Shape;437;p45"/>
          <p:cNvSpPr/>
          <p:nvPr/>
        </p:nvSpPr>
        <p:spPr>
          <a:xfrm>
            <a:off x="1222485" y="1257862"/>
            <a:ext cx="116400" cy="816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cxnSp>
        <p:nvCxnSpPr>
          <p:cNvPr id="438" name="Google Shape;438;p45"/>
          <p:cNvCxnSpPr>
            <a:stCxn id="437" idx="6"/>
          </p:cNvCxnSpPr>
          <p:nvPr/>
        </p:nvCxnSpPr>
        <p:spPr>
          <a:xfrm rot="10800000" flipH="1">
            <a:off x="1338885" y="794062"/>
            <a:ext cx="640200" cy="504600"/>
          </a:xfrm>
          <a:prstGeom prst="straightConnector1">
            <a:avLst/>
          </a:prstGeom>
          <a:noFill/>
          <a:ln w="19050" cap="flat" cmpd="sng">
            <a:solidFill>
              <a:srgbClr val="F6CD4C"/>
            </a:solidFill>
            <a:prstDash val="solid"/>
            <a:round/>
            <a:headEnd type="none" w="med" len="med"/>
            <a:tailEnd type="none" w="med" len="med"/>
          </a:ln>
        </p:spPr>
      </p:cxnSp>
      <p:cxnSp>
        <p:nvCxnSpPr>
          <p:cNvPr id="439" name="Google Shape;439;p45"/>
          <p:cNvCxnSpPr/>
          <p:nvPr/>
        </p:nvCxnSpPr>
        <p:spPr>
          <a:xfrm>
            <a:off x="1339058" y="1320347"/>
            <a:ext cx="954300" cy="513300"/>
          </a:xfrm>
          <a:prstGeom prst="straightConnector1">
            <a:avLst/>
          </a:prstGeom>
          <a:noFill/>
          <a:ln w="19050" cap="flat" cmpd="sng">
            <a:solidFill>
              <a:schemeClr val="accent4"/>
            </a:solidFill>
            <a:prstDash val="solid"/>
            <a:round/>
            <a:headEnd type="none" w="med" len="med"/>
            <a:tailEnd type="none" w="med" len="med"/>
          </a:ln>
        </p:spPr>
      </p:cxnSp>
      <p:cxnSp>
        <p:nvCxnSpPr>
          <p:cNvPr id="440" name="Google Shape;440;p45"/>
          <p:cNvCxnSpPr/>
          <p:nvPr/>
        </p:nvCxnSpPr>
        <p:spPr>
          <a:xfrm rot="10800000" flipH="1">
            <a:off x="1339058" y="1145747"/>
            <a:ext cx="1059300" cy="174600"/>
          </a:xfrm>
          <a:prstGeom prst="straightConnector1">
            <a:avLst/>
          </a:prstGeom>
          <a:noFill/>
          <a:ln w="19050" cap="flat" cmpd="sng">
            <a:solidFill>
              <a:srgbClr val="F6CD4C"/>
            </a:solidFill>
            <a:prstDash val="solid"/>
            <a:round/>
            <a:headEnd type="none" w="med" len="med"/>
            <a:tailEnd type="none" w="med" len="med"/>
          </a:ln>
        </p:spPr>
      </p:cxnSp>
      <p:grpSp>
        <p:nvGrpSpPr>
          <p:cNvPr id="441" name="Google Shape;441;p45"/>
          <p:cNvGrpSpPr/>
          <p:nvPr/>
        </p:nvGrpSpPr>
        <p:grpSpPr>
          <a:xfrm>
            <a:off x="1" y="6857976"/>
            <a:ext cx="914367" cy="914419"/>
            <a:chOff x="171493" y="4907644"/>
            <a:chExt cx="756300" cy="678000"/>
          </a:xfrm>
        </p:grpSpPr>
        <p:sp>
          <p:nvSpPr>
            <p:cNvPr id="442" name="Google Shape;442;p45"/>
            <p:cNvSpPr/>
            <p:nvPr/>
          </p:nvSpPr>
          <p:spPr>
            <a:xfrm>
              <a:off x="171493" y="4907644"/>
              <a:ext cx="756300" cy="6780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43" name="Google Shape;443;p45"/>
            <p:cNvSpPr txBox="1"/>
            <p:nvPr/>
          </p:nvSpPr>
          <p:spPr>
            <a:xfrm>
              <a:off x="171493" y="5110594"/>
              <a:ext cx="756300" cy="272100"/>
            </a:xfrm>
            <a:prstGeom prst="rect">
              <a:avLst/>
            </a:prstGeom>
            <a:noFill/>
            <a:ln>
              <a:noFill/>
            </a:ln>
          </p:spPr>
          <p:txBody>
            <a:bodyPr spcFirstLastPara="1" wrap="square" lIns="113100" tIns="113100" rIns="113100" bIns="113100" anchor="t" anchorCtr="0">
              <a:noAutofit/>
            </a:bodyPr>
            <a:lstStyle/>
            <a:p>
              <a:pPr marL="0" lvl="0" indent="0" algn="ctr" rtl="0">
                <a:spcBef>
                  <a:spcPts val="0"/>
                </a:spcBef>
                <a:spcAft>
                  <a:spcPts val="0"/>
                </a:spcAft>
                <a:buNone/>
              </a:pPr>
              <a:r>
                <a:rPr lang="en" sz="1000">
                  <a:latin typeface="Playfair Display"/>
                  <a:ea typeface="Playfair Display"/>
                  <a:cs typeface="Playfair Display"/>
                  <a:sym typeface="Playfair Display"/>
                </a:rPr>
                <a:t>Planning</a:t>
              </a:r>
              <a:endParaRPr sz="900">
                <a:latin typeface="Playfair Display"/>
                <a:ea typeface="Playfair Display"/>
                <a:cs typeface="Playfair Display"/>
                <a:sym typeface="Playfair Display"/>
              </a:endParaRPr>
            </a:p>
          </p:txBody>
        </p:sp>
      </p:grpSp>
      <p:sp>
        <p:nvSpPr>
          <p:cNvPr id="444" name="Google Shape;444;p45"/>
          <p:cNvSpPr/>
          <p:nvPr/>
        </p:nvSpPr>
        <p:spPr>
          <a:xfrm>
            <a:off x="976798" y="6857994"/>
            <a:ext cx="914400" cy="914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45" name="Google Shape;445;p45"/>
          <p:cNvSpPr txBox="1"/>
          <p:nvPr/>
        </p:nvSpPr>
        <p:spPr>
          <a:xfrm>
            <a:off x="914375" y="7091700"/>
            <a:ext cx="1106100" cy="585000"/>
          </a:xfrm>
          <a:prstGeom prst="rect">
            <a:avLst/>
          </a:prstGeom>
          <a:noFill/>
          <a:ln>
            <a:noFill/>
          </a:ln>
        </p:spPr>
        <p:txBody>
          <a:bodyPr spcFirstLastPara="1" wrap="square" lIns="113100" tIns="113100" rIns="113100" bIns="113100" anchor="ctr" anchorCtr="0">
            <a:noAutofit/>
          </a:bodyPr>
          <a:lstStyle/>
          <a:p>
            <a:pPr marL="0" lvl="0" indent="0" algn="ctr" rtl="0">
              <a:spcBef>
                <a:spcPts val="0"/>
              </a:spcBef>
              <a:spcAft>
                <a:spcPts val="0"/>
              </a:spcAft>
              <a:buNone/>
            </a:pPr>
            <a:r>
              <a:rPr lang="en" sz="1000">
                <a:latin typeface="Playfair Display"/>
                <a:ea typeface="Playfair Display"/>
                <a:cs typeface="Playfair Display"/>
                <a:sym typeface="Playfair Display"/>
              </a:rPr>
              <a:t>Implementing  Plan</a:t>
            </a:r>
            <a:endParaRPr sz="900">
              <a:latin typeface="Playfair Display"/>
              <a:ea typeface="Playfair Display"/>
              <a:cs typeface="Playfair Display"/>
              <a:sym typeface="Playfair Display"/>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6"/>
          <p:cNvSpPr txBox="1">
            <a:spLocks noGrp="1"/>
          </p:cNvSpPr>
          <p:nvPr>
            <p:ph type="title"/>
          </p:nvPr>
        </p:nvSpPr>
        <p:spPr>
          <a:xfrm>
            <a:off x="41245" y="76148"/>
            <a:ext cx="9372600" cy="9462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My Observations</a:t>
            </a:r>
            <a:endParaRPr/>
          </a:p>
        </p:txBody>
      </p:sp>
      <p:sp>
        <p:nvSpPr>
          <p:cNvPr id="451" name="Google Shape;451;p46"/>
          <p:cNvSpPr txBox="1"/>
          <p:nvPr/>
        </p:nvSpPr>
        <p:spPr>
          <a:xfrm>
            <a:off x="451925" y="915676"/>
            <a:ext cx="9263700" cy="3273600"/>
          </a:xfrm>
          <a:prstGeom prst="rect">
            <a:avLst/>
          </a:prstGeom>
          <a:solidFill>
            <a:schemeClr val="accent4"/>
          </a:solidFill>
          <a:ln w="19050" cap="flat" cmpd="sng">
            <a:solidFill>
              <a:srgbClr val="000000"/>
            </a:solidFill>
            <a:prstDash val="solid"/>
            <a:round/>
            <a:headEnd type="none" w="sm" len="sm"/>
            <a:tailEnd type="none" w="sm" len="sm"/>
          </a:ln>
        </p:spPr>
        <p:txBody>
          <a:bodyPr spcFirstLastPara="1" wrap="square" lIns="113100" tIns="113100" rIns="113100" bIns="113100" anchor="t" anchorCtr="0">
            <a:noAutofit/>
          </a:bodyPr>
          <a:lstStyle/>
          <a:p>
            <a:pPr marL="0" lvl="0" indent="0" algn="l" rtl="0">
              <a:spcBef>
                <a:spcPts val="0"/>
              </a:spcBef>
              <a:spcAft>
                <a:spcPts val="0"/>
              </a:spcAft>
              <a:buNone/>
            </a:pPr>
            <a:r>
              <a:rPr lang="en" sz="1700" b="1">
                <a:latin typeface="Lato"/>
                <a:ea typeface="Lato"/>
                <a:cs typeface="Lato"/>
                <a:sym typeface="Lato"/>
              </a:rPr>
              <a:t>Record your observations: (What is happening? What can you see?) </a:t>
            </a:r>
            <a:endParaRPr sz="1700" b="1">
              <a:latin typeface="Lato"/>
              <a:ea typeface="Lato"/>
              <a:cs typeface="Lato"/>
              <a:sym typeface="Lato"/>
            </a:endParaRPr>
          </a:p>
          <a:p>
            <a:pPr marL="0" lvl="0" indent="0" algn="l" rtl="0">
              <a:spcBef>
                <a:spcPts val="0"/>
              </a:spcBef>
              <a:spcAft>
                <a:spcPts val="0"/>
              </a:spcAft>
              <a:buNone/>
            </a:pPr>
            <a:endParaRPr sz="1700" b="1">
              <a:latin typeface="Lato"/>
              <a:ea typeface="Lato"/>
              <a:cs typeface="Lato"/>
              <a:sym typeface="Lato"/>
            </a:endParaRPr>
          </a:p>
          <a:p>
            <a:pPr marL="0" lvl="0" indent="0" algn="l" rtl="0">
              <a:spcBef>
                <a:spcPts val="0"/>
              </a:spcBef>
              <a:spcAft>
                <a:spcPts val="0"/>
              </a:spcAft>
              <a:buNone/>
            </a:pPr>
            <a:endParaRPr sz="1700" b="1">
              <a:latin typeface="Lato"/>
              <a:ea typeface="Lato"/>
              <a:cs typeface="Lato"/>
              <a:sym typeface="Lato"/>
            </a:endParaRPr>
          </a:p>
        </p:txBody>
      </p:sp>
      <p:sp>
        <p:nvSpPr>
          <p:cNvPr id="452" name="Google Shape;452;p46"/>
          <p:cNvSpPr txBox="1"/>
          <p:nvPr/>
        </p:nvSpPr>
        <p:spPr>
          <a:xfrm>
            <a:off x="451925" y="4380850"/>
            <a:ext cx="9263700" cy="3273600"/>
          </a:xfrm>
          <a:prstGeom prst="rect">
            <a:avLst/>
          </a:prstGeom>
          <a:solidFill>
            <a:schemeClr val="accent4"/>
          </a:solidFill>
          <a:ln w="19050" cap="flat" cmpd="sng">
            <a:solidFill>
              <a:srgbClr val="000000"/>
            </a:solidFill>
            <a:prstDash val="solid"/>
            <a:round/>
            <a:headEnd type="none" w="sm" len="sm"/>
            <a:tailEnd type="none" w="sm" len="sm"/>
          </a:ln>
        </p:spPr>
        <p:txBody>
          <a:bodyPr spcFirstLastPara="1" wrap="square" lIns="113100" tIns="113100" rIns="113100" bIns="113100" anchor="t" anchorCtr="0">
            <a:noAutofit/>
          </a:bodyPr>
          <a:lstStyle/>
          <a:p>
            <a:pPr marL="0" lvl="0" indent="0" algn="l" rtl="0">
              <a:spcBef>
                <a:spcPts val="0"/>
              </a:spcBef>
              <a:spcAft>
                <a:spcPts val="0"/>
              </a:spcAft>
              <a:buNone/>
            </a:pPr>
            <a:r>
              <a:rPr lang="en" sz="1700" b="1">
                <a:latin typeface="Lato"/>
                <a:ea typeface="Lato"/>
                <a:cs typeface="Lato"/>
                <a:sym typeface="Lato"/>
              </a:rPr>
              <a:t>Where do you see this happening in the natural environment? What is it called? Describe it. </a:t>
            </a:r>
            <a:endParaRPr sz="1700" b="1">
              <a:latin typeface="Lato"/>
              <a:ea typeface="Lato"/>
              <a:cs typeface="Lato"/>
              <a:sym typeface="Lato"/>
            </a:endParaRPr>
          </a:p>
          <a:p>
            <a:pPr marL="0" lvl="0" indent="0" algn="l" rtl="0">
              <a:spcBef>
                <a:spcPts val="0"/>
              </a:spcBef>
              <a:spcAft>
                <a:spcPts val="0"/>
              </a:spcAft>
              <a:buNone/>
            </a:pPr>
            <a:endParaRPr sz="1700" b="1">
              <a:latin typeface="Lato"/>
              <a:ea typeface="Lato"/>
              <a:cs typeface="Lato"/>
              <a:sym typeface="Lato"/>
            </a:endParaRPr>
          </a:p>
          <a:p>
            <a:pPr marL="0" lvl="0" indent="0" algn="l" rtl="0">
              <a:spcBef>
                <a:spcPts val="0"/>
              </a:spcBef>
              <a:spcAft>
                <a:spcPts val="0"/>
              </a:spcAft>
              <a:buNone/>
            </a:pPr>
            <a:endParaRPr sz="1700" b="1">
              <a:latin typeface="Lato"/>
              <a:ea typeface="Lato"/>
              <a:cs typeface="Lato"/>
              <a:sym typeface="Lato"/>
            </a:endParaRPr>
          </a:p>
        </p:txBody>
      </p:sp>
      <p:sp>
        <p:nvSpPr>
          <p:cNvPr id="453" name="Google Shape;453;p46"/>
          <p:cNvSpPr/>
          <p:nvPr/>
        </p:nvSpPr>
        <p:spPr>
          <a:xfrm>
            <a:off x="-12" y="3190016"/>
            <a:ext cx="914400" cy="914400"/>
          </a:xfrm>
          <a:prstGeom prst="ellipse">
            <a:avLst/>
          </a:prstGeom>
          <a:solidFill>
            <a:srgbClr val="FF00FF"/>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54" name="Google Shape;454;p46"/>
          <p:cNvSpPr/>
          <p:nvPr/>
        </p:nvSpPr>
        <p:spPr>
          <a:xfrm>
            <a:off x="2" y="6858011"/>
            <a:ext cx="914400" cy="914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55" name="Google Shape;455;p46"/>
          <p:cNvSpPr txBox="1"/>
          <p:nvPr/>
        </p:nvSpPr>
        <p:spPr>
          <a:xfrm>
            <a:off x="41250" y="3134956"/>
            <a:ext cx="831900" cy="1024500"/>
          </a:xfrm>
          <a:prstGeom prst="rect">
            <a:avLst/>
          </a:prstGeom>
          <a:noFill/>
          <a:ln>
            <a:noFill/>
          </a:ln>
        </p:spPr>
        <p:txBody>
          <a:bodyPr spcFirstLastPara="1" wrap="square" lIns="113100" tIns="113100" rIns="113100" bIns="113100" anchor="t" anchorCtr="0">
            <a:noAutofit/>
          </a:bodyPr>
          <a:lstStyle/>
          <a:p>
            <a:pPr marL="0" lvl="0" indent="0" algn="ctr" rtl="0">
              <a:spcBef>
                <a:spcPts val="0"/>
              </a:spcBef>
              <a:spcAft>
                <a:spcPts val="0"/>
              </a:spcAft>
              <a:buNone/>
            </a:pPr>
            <a:r>
              <a:rPr lang="en" sz="1000">
                <a:latin typeface="Playfair Display"/>
                <a:ea typeface="Playfair Display"/>
                <a:cs typeface="Playfair Display"/>
                <a:sym typeface="Playfair Display"/>
              </a:rPr>
              <a:t>Observing, Measuring, Recording</a:t>
            </a:r>
            <a:endParaRPr sz="900">
              <a:latin typeface="Playfair Display"/>
              <a:ea typeface="Playfair Display"/>
              <a:cs typeface="Playfair Display"/>
              <a:sym typeface="Playfair Display"/>
            </a:endParaRPr>
          </a:p>
        </p:txBody>
      </p:sp>
      <p:sp>
        <p:nvSpPr>
          <p:cNvPr id="456" name="Google Shape;456;p46"/>
          <p:cNvSpPr txBox="1"/>
          <p:nvPr/>
        </p:nvSpPr>
        <p:spPr>
          <a:xfrm>
            <a:off x="-95850" y="6976050"/>
            <a:ext cx="1106100" cy="678300"/>
          </a:xfrm>
          <a:prstGeom prst="rect">
            <a:avLst/>
          </a:prstGeom>
          <a:noFill/>
          <a:ln>
            <a:noFill/>
          </a:ln>
        </p:spPr>
        <p:txBody>
          <a:bodyPr spcFirstLastPara="1" wrap="square" lIns="113100" tIns="113100" rIns="113100" bIns="113100" anchor="ctr" anchorCtr="0">
            <a:noAutofit/>
          </a:bodyPr>
          <a:lstStyle/>
          <a:p>
            <a:pPr marL="0" lvl="0" indent="0" algn="ctr" rtl="0">
              <a:spcBef>
                <a:spcPts val="0"/>
              </a:spcBef>
              <a:spcAft>
                <a:spcPts val="0"/>
              </a:spcAft>
              <a:buNone/>
            </a:pPr>
            <a:r>
              <a:rPr lang="en" sz="1000">
                <a:latin typeface="Playfair Display"/>
                <a:ea typeface="Playfair Display"/>
                <a:cs typeface="Playfair Display"/>
                <a:sym typeface="Playfair Display"/>
              </a:rPr>
              <a:t>Analyzing &amp; Interpreting</a:t>
            </a:r>
            <a:endParaRPr sz="900">
              <a:latin typeface="Playfair Display"/>
              <a:ea typeface="Playfair Display"/>
              <a:cs typeface="Playfair Display"/>
              <a:sym typeface="Playfair Display"/>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7"/>
          <p:cNvSpPr txBox="1">
            <a:spLocks noGrp="1"/>
          </p:cNvSpPr>
          <p:nvPr>
            <p:ph type="title"/>
          </p:nvPr>
        </p:nvSpPr>
        <p:spPr>
          <a:xfrm>
            <a:off x="-5" y="-2"/>
            <a:ext cx="9372600" cy="9462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solidFill>
                  <a:schemeClr val="dk1"/>
                </a:solidFill>
              </a:rPr>
              <a:t>Word Work Part 1:</a:t>
            </a:r>
            <a:endParaRPr>
              <a:solidFill>
                <a:schemeClr val="dk1"/>
              </a:solidFill>
            </a:endParaRPr>
          </a:p>
        </p:txBody>
      </p:sp>
      <p:sp>
        <p:nvSpPr>
          <p:cNvPr id="462" name="Google Shape;462;p47"/>
          <p:cNvSpPr txBox="1">
            <a:spLocks noGrp="1"/>
          </p:cNvSpPr>
          <p:nvPr>
            <p:ph type="body" idx="1"/>
          </p:nvPr>
        </p:nvSpPr>
        <p:spPr>
          <a:xfrm>
            <a:off x="3729425" y="7150"/>
            <a:ext cx="6329100" cy="7620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SzPts val="852"/>
              <a:buNone/>
            </a:pPr>
            <a:r>
              <a:rPr lang="en" sz="1417" b="1" u="sng" dirty="0">
                <a:solidFill>
                  <a:schemeClr val="dk1"/>
                </a:solidFill>
              </a:rPr>
              <a:t>Match</a:t>
            </a:r>
            <a:r>
              <a:rPr lang="en" sz="1417" b="1" dirty="0">
                <a:solidFill>
                  <a:schemeClr val="dk1"/>
                </a:solidFill>
              </a:rPr>
              <a:t> </a:t>
            </a:r>
            <a:r>
              <a:rPr lang="en" sz="1417" dirty="0">
                <a:solidFill>
                  <a:schemeClr val="dk1"/>
                </a:solidFill>
              </a:rPr>
              <a:t>the Water Cycle Vocabulary with the appropriate definition. </a:t>
            </a:r>
            <a:endParaRPr sz="1417" dirty="0">
              <a:solidFill>
                <a:schemeClr val="dk1"/>
              </a:solidFill>
            </a:endParaRPr>
          </a:p>
        </p:txBody>
      </p:sp>
      <p:graphicFrame>
        <p:nvGraphicFramePr>
          <p:cNvPr id="463" name="Google Shape;463;p47"/>
          <p:cNvGraphicFramePr/>
          <p:nvPr/>
        </p:nvGraphicFramePr>
        <p:xfrm>
          <a:off x="201675" y="793810"/>
          <a:ext cx="9786575" cy="6847425"/>
        </p:xfrm>
        <a:graphic>
          <a:graphicData uri="http://schemas.openxmlformats.org/drawingml/2006/table">
            <a:tbl>
              <a:tblPr>
                <a:noFill/>
                <a:tableStyleId>{C1A0139D-6557-4649-BEA0-85AF01CADD7F}</a:tableStyleId>
              </a:tblPr>
              <a:tblGrid>
                <a:gridCol w="5951500">
                  <a:extLst>
                    <a:ext uri="{9D8B030D-6E8A-4147-A177-3AD203B41FA5}">
                      <a16:colId xmlns:a16="http://schemas.microsoft.com/office/drawing/2014/main" val="20000"/>
                    </a:ext>
                  </a:extLst>
                </a:gridCol>
                <a:gridCol w="3835075">
                  <a:extLst>
                    <a:ext uri="{9D8B030D-6E8A-4147-A177-3AD203B41FA5}">
                      <a16:colId xmlns:a16="http://schemas.microsoft.com/office/drawing/2014/main" val="20001"/>
                    </a:ext>
                  </a:extLst>
                </a:gridCol>
              </a:tblGrid>
              <a:tr h="385600">
                <a:tc>
                  <a:txBody>
                    <a:bodyPr/>
                    <a:lstStyle/>
                    <a:p>
                      <a:pPr marL="0" lvl="0" indent="0" algn="ctr" rtl="0">
                        <a:spcBef>
                          <a:spcPts val="0"/>
                        </a:spcBef>
                        <a:spcAft>
                          <a:spcPts val="0"/>
                        </a:spcAft>
                        <a:buNone/>
                      </a:pPr>
                      <a:r>
                        <a:rPr lang="en" b="1" u="sng"/>
                        <a:t>Definitions</a:t>
                      </a:r>
                      <a:endParaRPr b="1" u="sng"/>
                    </a:p>
                  </a:txBody>
                  <a:tcPr marL="91425" marR="91425" marT="91425" marB="914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b="1" u="sng"/>
                        <a:t>Water Cycle Vocabulary</a:t>
                      </a:r>
                      <a:endParaRPr b="1" u="sng"/>
                    </a:p>
                  </a:txBody>
                  <a:tcPr marL="91425" marR="91425" marT="91425" marB="914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1601775">
                <a:tc>
                  <a:txBody>
                    <a:bodyPr/>
                    <a:lstStyle/>
                    <a:p>
                      <a:pPr marL="0" lvl="0" indent="0" algn="l" rtl="0">
                        <a:spcBef>
                          <a:spcPts val="0"/>
                        </a:spcBef>
                        <a:spcAft>
                          <a:spcPts val="0"/>
                        </a:spcAft>
                        <a:buNone/>
                      </a:pPr>
                      <a:r>
                        <a:rPr lang="en" sz="1600"/>
                        <a:t>Quantity of water discharged in surface streams, includes not only the waters that travel over the land surface and through channels to reach a stream but also interflow, the water that infiltrates the soil surface and travels by means of gravity toward a stream channel and eventually empties into the channel. </a:t>
                      </a:r>
                      <a:endParaRPr sz="1600"/>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sz="2000" b="1"/>
                        <a:t>Evaporation</a:t>
                      </a:r>
                      <a:endParaRPr sz="2000" b="1"/>
                    </a:p>
                  </a:txBody>
                  <a:tcPr marL="91425" marR="91425" marT="91425" marB="914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2"/>
                    </a:solidFill>
                  </a:tcPr>
                </a:tc>
                <a:extLst>
                  <a:ext uri="{0D108BD9-81ED-4DB2-BD59-A6C34878D82A}">
                    <a16:rowId xmlns:a16="http://schemas.microsoft.com/office/drawing/2014/main" val="10001"/>
                  </a:ext>
                </a:extLst>
              </a:tr>
              <a:tr h="1601775">
                <a:tc>
                  <a:txBody>
                    <a:bodyPr/>
                    <a:lstStyle/>
                    <a:p>
                      <a:pPr marL="0" lvl="0" indent="0" algn="l" rtl="0">
                        <a:spcBef>
                          <a:spcPts val="0"/>
                        </a:spcBef>
                        <a:spcAft>
                          <a:spcPts val="0"/>
                        </a:spcAft>
                        <a:buNone/>
                      </a:pPr>
                      <a:r>
                        <a:rPr lang="en" sz="1600"/>
                        <a:t>The process by which an element or compound transitions from its liquid state to its gaseous state below the temperature at which it boils; in particular, the process by which liquid water enters the atmosphere as water vapour.</a:t>
                      </a:r>
                      <a:endParaRPr sz="1600"/>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sz="2000" b="1"/>
                        <a:t>Sublimation</a:t>
                      </a:r>
                      <a:endParaRPr sz="2000" b="1"/>
                    </a:p>
                  </a:txBody>
                  <a:tcPr marL="91425" marR="91425" marT="91425" marB="914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2"/>
                    </a:solidFill>
                  </a:tcPr>
                </a:tc>
                <a:extLst>
                  <a:ext uri="{0D108BD9-81ED-4DB2-BD59-A6C34878D82A}">
                    <a16:rowId xmlns:a16="http://schemas.microsoft.com/office/drawing/2014/main" val="10002"/>
                  </a:ext>
                </a:extLst>
              </a:tr>
              <a:tr h="1601775">
                <a:tc>
                  <a:txBody>
                    <a:bodyPr/>
                    <a:lstStyle/>
                    <a:p>
                      <a:pPr marL="0" lvl="0" indent="0" algn="l" rtl="0">
                        <a:spcBef>
                          <a:spcPts val="0"/>
                        </a:spcBef>
                        <a:spcAft>
                          <a:spcPts val="0"/>
                        </a:spcAft>
                        <a:buNone/>
                      </a:pPr>
                      <a:r>
                        <a:rPr lang="en" sz="1600"/>
                        <a:t>The conversion of a substance from the solid to the gaseous state without its becoming liquid. An example is the vaporization of frozen carbon dioxide (dry ice) at ordinary atmospheric pressure and temperature.</a:t>
                      </a:r>
                      <a:endParaRPr sz="1600"/>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sz="2000" b="1"/>
                        <a:t>Transpiration</a:t>
                      </a:r>
                      <a:endParaRPr sz="2000" b="1"/>
                    </a:p>
                  </a:txBody>
                  <a:tcPr marL="91425" marR="91425" marT="91425" marB="914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2"/>
                    </a:solidFill>
                  </a:tcPr>
                </a:tc>
                <a:extLst>
                  <a:ext uri="{0D108BD9-81ED-4DB2-BD59-A6C34878D82A}">
                    <a16:rowId xmlns:a16="http://schemas.microsoft.com/office/drawing/2014/main" val="10003"/>
                  </a:ext>
                </a:extLst>
              </a:tr>
              <a:tr h="1601775">
                <a:tc>
                  <a:txBody>
                    <a:bodyPr/>
                    <a:lstStyle/>
                    <a:p>
                      <a:pPr marL="0" lvl="0" indent="0" algn="l" rtl="0">
                        <a:spcBef>
                          <a:spcPts val="0"/>
                        </a:spcBef>
                        <a:spcAft>
                          <a:spcPts val="0"/>
                        </a:spcAft>
                        <a:buNone/>
                      </a:pPr>
                      <a:r>
                        <a:rPr lang="en" sz="1600"/>
                        <a:t>A plant’s loss of water, mainly through the  leaves.</a:t>
                      </a:r>
                      <a:endParaRPr sz="1600"/>
                    </a:p>
                  </a:txBody>
                  <a:tcPr marL="91425" marR="91425" marT="91425" marB="914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sz="2000" b="1"/>
                        <a:t>Runoff</a:t>
                      </a:r>
                      <a:endParaRPr sz="2000" b="1"/>
                    </a:p>
                  </a:txBody>
                  <a:tcPr marL="91425" marR="91425" marT="91425" marB="914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2"/>
                    </a:solidFill>
                  </a:tcPr>
                </a:tc>
                <a:extLst>
                  <a:ext uri="{0D108BD9-81ED-4DB2-BD59-A6C34878D82A}">
                    <a16:rowId xmlns:a16="http://schemas.microsoft.com/office/drawing/2014/main" val="10004"/>
                  </a:ext>
                </a:extLst>
              </a:tr>
            </a:tbl>
          </a:graphicData>
        </a:graphic>
      </p:graphicFrame>
      <p:sp>
        <p:nvSpPr>
          <p:cNvPr id="464" name="Google Shape;464;p47"/>
          <p:cNvSpPr/>
          <p:nvPr/>
        </p:nvSpPr>
        <p:spPr>
          <a:xfrm>
            <a:off x="-7" y="6858004"/>
            <a:ext cx="914400" cy="914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solidFill>
                <a:schemeClr val="dk1"/>
              </a:solidFill>
            </a:endParaRPr>
          </a:p>
        </p:txBody>
      </p:sp>
      <p:sp>
        <p:nvSpPr>
          <p:cNvPr id="465" name="Google Shape;465;p47"/>
          <p:cNvSpPr txBox="1"/>
          <p:nvPr/>
        </p:nvSpPr>
        <p:spPr>
          <a:xfrm>
            <a:off x="0" y="7101475"/>
            <a:ext cx="1020900" cy="411300"/>
          </a:xfrm>
          <a:prstGeom prst="rect">
            <a:avLst/>
          </a:prstGeom>
          <a:noFill/>
          <a:ln>
            <a:noFill/>
          </a:ln>
        </p:spPr>
        <p:txBody>
          <a:bodyPr spcFirstLastPara="1" wrap="square" lIns="113100" tIns="113100" rIns="113100" bIns="113100" anchor="t" anchorCtr="0">
            <a:noAutofit/>
          </a:bodyPr>
          <a:lstStyle/>
          <a:p>
            <a:pPr marL="0" lvl="0" indent="0" algn="l" rtl="0">
              <a:spcBef>
                <a:spcPts val="0"/>
              </a:spcBef>
              <a:spcAft>
                <a:spcPts val="0"/>
              </a:spcAft>
              <a:buNone/>
            </a:pPr>
            <a:r>
              <a:rPr lang="en" sz="1000">
                <a:latin typeface="Playfair Display"/>
                <a:ea typeface="Playfair Display"/>
                <a:cs typeface="Playfair Display"/>
                <a:sym typeface="Playfair Display"/>
              </a:rPr>
              <a:t>Researching</a:t>
            </a:r>
            <a:r>
              <a:rPr lang="en" sz="900">
                <a:latin typeface="Playfair Display"/>
                <a:ea typeface="Playfair Display"/>
                <a:cs typeface="Playfair Display"/>
                <a:sym typeface="Playfair Display"/>
              </a:rPr>
              <a:t> </a:t>
            </a:r>
            <a:endParaRPr sz="900">
              <a:latin typeface="Playfair Display"/>
              <a:ea typeface="Playfair Display"/>
              <a:cs typeface="Playfair Display"/>
              <a:sym typeface="Playfair Display"/>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48"/>
          <p:cNvSpPr txBox="1">
            <a:spLocks noGrp="1"/>
          </p:cNvSpPr>
          <p:nvPr>
            <p:ph type="title"/>
          </p:nvPr>
        </p:nvSpPr>
        <p:spPr>
          <a:xfrm>
            <a:off x="82525" y="108048"/>
            <a:ext cx="9372600" cy="9462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Water cycle</a:t>
            </a:r>
            <a:endParaRPr/>
          </a:p>
        </p:txBody>
      </p:sp>
      <p:pic>
        <p:nvPicPr>
          <p:cNvPr id="471" name="Google Shape;471;p48" descr="How water cycles on Earth.&#10;&#10;Watch the next lesson: https://www.khanacademy.org/science/biology/ecology/biogeochemical-cycles/v/carbon-cycle&#10;&#10;Missed the previous lesson? Watch here: https://www.khanacademy.org/science/biology/ecology/biogeochemical-cycles/v/biogeochemical-cycles&#10;&#10;Ecology on Khan Academy: Why are polar bears found only in the Arctic? Why does mildew grow in your shower and not (hopefully) in your sock drawer? Learn how ecologists study the interactions between organisms and their environment, and how these interactions affect where, and in what numbers, different types of organisms are found.&#10;&#10;About Khan Academy: Khan Academy offers practice exercises, instructional videos, and a personalized learning dashboard that empower learners to study at their own pace in and outside of the classroom. We tackle math, science, computer programming, history, art history, economics, and more. Our math missions guide learners from kindergarten to calculus using state-of-the-art, adaptive technology that identifies strengths and learning gaps. We've also partnered with institutions like NASA, The Museum of Modern Art, The California Academy of Sciences, and MIT to offer specialized content.&#10;&#10;For free. For everyone. Forever. #YouCanLearnAnything&#10;&#10;Subscribe to KhanAcademy: https://www.youtube.com/subscription_center?add_user=khanacademy" title="The water cycle  | Ecology | Khan Academy">
            <a:hlinkClick r:id="rId3"/>
          </p:cNvPr>
          <p:cNvPicPr preferRelativeResize="0"/>
          <p:nvPr/>
        </p:nvPicPr>
        <p:blipFill>
          <a:blip r:embed="rId4">
            <a:alphaModFix/>
          </a:blip>
          <a:stretch>
            <a:fillRect/>
          </a:stretch>
        </p:blipFill>
        <p:spPr>
          <a:xfrm>
            <a:off x="5791298" y="4378470"/>
            <a:ext cx="4195200" cy="3146405"/>
          </a:xfrm>
          <a:prstGeom prst="rect">
            <a:avLst/>
          </a:prstGeom>
          <a:noFill/>
          <a:ln>
            <a:noFill/>
          </a:ln>
        </p:spPr>
      </p:pic>
      <p:graphicFrame>
        <p:nvGraphicFramePr>
          <p:cNvPr id="472" name="Google Shape;472;p48"/>
          <p:cNvGraphicFramePr/>
          <p:nvPr/>
        </p:nvGraphicFramePr>
        <p:xfrm>
          <a:off x="95875" y="897900"/>
          <a:ext cx="9797550" cy="3277985"/>
        </p:xfrm>
        <a:graphic>
          <a:graphicData uri="http://schemas.openxmlformats.org/drawingml/2006/table">
            <a:tbl>
              <a:tblPr>
                <a:noFill/>
                <a:tableStyleId>{C1A0139D-6557-4649-BEA0-85AF01CADD7F}</a:tableStyleId>
              </a:tblPr>
              <a:tblGrid>
                <a:gridCol w="3265850">
                  <a:extLst>
                    <a:ext uri="{9D8B030D-6E8A-4147-A177-3AD203B41FA5}">
                      <a16:colId xmlns:a16="http://schemas.microsoft.com/office/drawing/2014/main" val="20000"/>
                    </a:ext>
                  </a:extLst>
                </a:gridCol>
                <a:gridCol w="3265850">
                  <a:extLst>
                    <a:ext uri="{9D8B030D-6E8A-4147-A177-3AD203B41FA5}">
                      <a16:colId xmlns:a16="http://schemas.microsoft.com/office/drawing/2014/main" val="20001"/>
                    </a:ext>
                  </a:extLst>
                </a:gridCol>
                <a:gridCol w="3265850">
                  <a:extLst>
                    <a:ext uri="{9D8B030D-6E8A-4147-A177-3AD203B41FA5}">
                      <a16:colId xmlns:a16="http://schemas.microsoft.com/office/drawing/2014/main" val="20002"/>
                    </a:ext>
                  </a:extLst>
                </a:gridCol>
              </a:tblGrid>
              <a:tr h="558800">
                <a:tc>
                  <a:txBody>
                    <a:bodyPr/>
                    <a:lstStyle/>
                    <a:p>
                      <a:pPr marL="0" lvl="0" indent="0" algn="ctr" rtl="0">
                        <a:spcBef>
                          <a:spcPts val="0"/>
                        </a:spcBef>
                        <a:spcAft>
                          <a:spcPts val="0"/>
                        </a:spcAft>
                        <a:buNone/>
                      </a:pPr>
                      <a:r>
                        <a:rPr lang="en" sz="1800" b="1" u="sng"/>
                        <a:t> Before</a:t>
                      </a:r>
                      <a:endParaRPr sz="1800" b="1" u="sng"/>
                    </a:p>
                    <a:p>
                      <a:pPr marL="0" lvl="0" indent="0" algn="ctr" rtl="0">
                        <a:spcBef>
                          <a:spcPts val="0"/>
                        </a:spcBef>
                        <a:spcAft>
                          <a:spcPts val="0"/>
                        </a:spcAft>
                        <a:buNone/>
                      </a:pPr>
                      <a:r>
                        <a:rPr lang="en"/>
                        <a:t>Question(s) you have about the water cycle before the video.</a:t>
                      </a:r>
                      <a:endParaRPr/>
                    </a:p>
                  </a:txBody>
                  <a:tcPr marL="91425" marR="91425" marT="91425" marB="91425" anchor="ctr">
                    <a:solidFill>
                      <a:schemeClr val="accent4"/>
                    </a:solidFill>
                  </a:tcPr>
                </a:tc>
                <a:tc>
                  <a:txBody>
                    <a:bodyPr/>
                    <a:lstStyle/>
                    <a:p>
                      <a:pPr marL="0" lvl="0" indent="0" algn="ctr" rtl="0">
                        <a:spcBef>
                          <a:spcPts val="0"/>
                        </a:spcBef>
                        <a:spcAft>
                          <a:spcPts val="0"/>
                        </a:spcAft>
                        <a:buNone/>
                      </a:pPr>
                      <a:r>
                        <a:rPr lang="en" sz="1800" b="1" u="sng"/>
                        <a:t>During</a:t>
                      </a:r>
                      <a:endParaRPr sz="1800" b="1" u="sng"/>
                    </a:p>
                    <a:p>
                      <a:pPr marL="0" lvl="0" indent="0" algn="ctr" rtl="0">
                        <a:spcBef>
                          <a:spcPts val="0"/>
                        </a:spcBef>
                        <a:spcAft>
                          <a:spcPts val="0"/>
                        </a:spcAft>
                        <a:buNone/>
                      </a:pPr>
                      <a:r>
                        <a:rPr lang="en"/>
                        <a:t>What stages of the water cycle are reliant on other stages and what would happen if one of those connections were broken/absent?</a:t>
                      </a:r>
                      <a:endParaRPr sz="1800" b="1" u="sng"/>
                    </a:p>
                  </a:txBody>
                  <a:tcPr marL="91425" marR="91425" marT="91425" marB="91425" anchor="ctr">
                    <a:solidFill>
                      <a:schemeClr val="accent6"/>
                    </a:solidFill>
                  </a:tcPr>
                </a:tc>
                <a:tc>
                  <a:txBody>
                    <a:bodyPr/>
                    <a:lstStyle/>
                    <a:p>
                      <a:pPr marL="0" lvl="0" indent="0" algn="ctr" rtl="0">
                        <a:spcBef>
                          <a:spcPts val="0"/>
                        </a:spcBef>
                        <a:spcAft>
                          <a:spcPts val="0"/>
                        </a:spcAft>
                        <a:buNone/>
                      </a:pPr>
                      <a:r>
                        <a:rPr lang="en" sz="1800" b="1" u="sng"/>
                        <a:t>After</a:t>
                      </a:r>
                      <a:endParaRPr sz="1800" b="1" u="sng"/>
                    </a:p>
                    <a:p>
                      <a:pPr marL="0" lvl="0" indent="0" algn="ctr" rtl="0">
                        <a:spcBef>
                          <a:spcPts val="0"/>
                        </a:spcBef>
                        <a:spcAft>
                          <a:spcPts val="0"/>
                        </a:spcAft>
                        <a:buNone/>
                      </a:pPr>
                      <a:r>
                        <a:rPr lang="en"/>
                        <a:t>Question(s) you have about the water cycle after the video.</a:t>
                      </a:r>
                      <a:endParaRPr sz="1800" b="1" u="sng"/>
                    </a:p>
                  </a:txBody>
                  <a:tcPr marL="91425" marR="91425" marT="91425" marB="91425" anchor="ctr">
                    <a:solidFill>
                      <a:schemeClr val="accent3"/>
                    </a:solidFill>
                  </a:tcPr>
                </a:tc>
                <a:extLst>
                  <a:ext uri="{0D108BD9-81ED-4DB2-BD59-A6C34878D82A}">
                    <a16:rowId xmlns:a16="http://schemas.microsoft.com/office/drawing/2014/main" val="10000"/>
                  </a:ext>
                </a:extLst>
              </a:tr>
              <a:tr h="1967375">
                <a:tc>
                  <a:txBody>
                    <a:bodyPr/>
                    <a:lstStyle/>
                    <a:p>
                      <a:pPr marL="0" lvl="0" indent="0" algn="l" rtl="0">
                        <a:spcBef>
                          <a:spcPts val="0"/>
                        </a:spcBef>
                        <a:spcAft>
                          <a:spcPts val="0"/>
                        </a:spcAft>
                        <a:buNone/>
                      </a:pPr>
                      <a:endParaRPr/>
                    </a:p>
                  </a:txBody>
                  <a:tcPr marL="91425" marR="91425" marT="91425" marB="91425">
                    <a:solidFill>
                      <a:schemeClr val="accent4"/>
                    </a:solidFill>
                  </a:tcPr>
                </a:tc>
                <a:tc>
                  <a:txBody>
                    <a:bodyPr/>
                    <a:lstStyle/>
                    <a:p>
                      <a:pPr marL="0" lvl="0" indent="0" algn="l" rtl="0">
                        <a:spcBef>
                          <a:spcPts val="0"/>
                        </a:spcBef>
                        <a:spcAft>
                          <a:spcPts val="0"/>
                        </a:spcAft>
                        <a:buNone/>
                      </a:pPr>
                      <a:endParaRPr/>
                    </a:p>
                  </a:txBody>
                  <a:tcPr marL="91425" marR="91425" marT="91425" marB="91425">
                    <a:solidFill>
                      <a:schemeClr val="accent6"/>
                    </a:solidFill>
                  </a:tcPr>
                </a:tc>
                <a:tc>
                  <a:txBody>
                    <a:bodyPr/>
                    <a:lstStyle/>
                    <a:p>
                      <a:pPr marL="0" lvl="0" indent="0" algn="l" rtl="0">
                        <a:spcBef>
                          <a:spcPts val="0"/>
                        </a:spcBef>
                        <a:spcAft>
                          <a:spcPts val="0"/>
                        </a:spcAft>
                        <a:buNone/>
                      </a:pPr>
                      <a:endParaRPr/>
                    </a:p>
                  </a:txBody>
                  <a:tcPr marL="91425" marR="91425" marT="91425" marB="91425">
                    <a:solidFill>
                      <a:schemeClr val="accent3"/>
                    </a:solidFill>
                  </a:tcPr>
                </a:tc>
                <a:extLst>
                  <a:ext uri="{0D108BD9-81ED-4DB2-BD59-A6C34878D82A}">
                    <a16:rowId xmlns:a16="http://schemas.microsoft.com/office/drawing/2014/main" val="10001"/>
                  </a:ext>
                </a:extLst>
              </a:tr>
            </a:tbl>
          </a:graphicData>
        </a:graphic>
      </p:graphicFrame>
      <p:sp>
        <p:nvSpPr>
          <p:cNvPr id="473" name="Google Shape;473;p48"/>
          <p:cNvSpPr/>
          <p:nvPr/>
        </p:nvSpPr>
        <p:spPr>
          <a:xfrm>
            <a:off x="-7" y="6858004"/>
            <a:ext cx="914400" cy="914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74" name="Google Shape;474;p48"/>
          <p:cNvSpPr txBox="1"/>
          <p:nvPr/>
        </p:nvSpPr>
        <p:spPr>
          <a:xfrm>
            <a:off x="0" y="7101475"/>
            <a:ext cx="1020900" cy="411300"/>
          </a:xfrm>
          <a:prstGeom prst="rect">
            <a:avLst/>
          </a:prstGeom>
          <a:noFill/>
          <a:ln>
            <a:noFill/>
          </a:ln>
        </p:spPr>
        <p:txBody>
          <a:bodyPr spcFirstLastPara="1" wrap="square" lIns="113100" tIns="113100" rIns="113100" bIns="113100" anchor="t" anchorCtr="0">
            <a:noAutofit/>
          </a:bodyPr>
          <a:lstStyle/>
          <a:p>
            <a:pPr marL="0" lvl="0" indent="0" algn="l" rtl="0">
              <a:spcBef>
                <a:spcPts val="0"/>
              </a:spcBef>
              <a:spcAft>
                <a:spcPts val="0"/>
              </a:spcAft>
              <a:buNone/>
            </a:pPr>
            <a:r>
              <a:rPr lang="en" sz="1000">
                <a:latin typeface="Playfair Display"/>
                <a:ea typeface="Playfair Display"/>
                <a:cs typeface="Playfair Display"/>
                <a:sym typeface="Playfair Display"/>
              </a:rPr>
              <a:t>Researching</a:t>
            </a:r>
            <a:r>
              <a:rPr lang="en" sz="900">
                <a:latin typeface="Playfair Display"/>
                <a:ea typeface="Playfair Display"/>
                <a:cs typeface="Playfair Display"/>
                <a:sym typeface="Playfair Display"/>
              </a:rPr>
              <a:t> </a:t>
            </a:r>
            <a:endParaRPr sz="900">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
                                        </p:tgtEl>
                                        <p:attrNameLst>
                                          <p:attrName>style.visibility</p:attrName>
                                        </p:attrNameLst>
                                      </p:cBhvr>
                                      <p:to>
                                        <p:strVal val="visible"/>
                                      </p:to>
                                    </p:set>
                                    <p:animEffect transition="in" filter="fade">
                                      <p:cBhvr>
                                        <p:cTn id="7" dur="1000"/>
                                        <p:tgtEl>
                                          <p:spTgt spid="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49"/>
          <p:cNvSpPr txBox="1">
            <a:spLocks noGrp="1"/>
          </p:cNvSpPr>
          <p:nvPr>
            <p:ph type="title"/>
          </p:nvPr>
        </p:nvSpPr>
        <p:spPr>
          <a:xfrm>
            <a:off x="95875" y="111432"/>
            <a:ext cx="4540500" cy="8655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Word Work Part 2:</a:t>
            </a:r>
            <a:endParaRPr/>
          </a:p>
        </p:txBody>
      </p:sp>
      <p:sp>
        <p:nvSpPr>
          <p:cNvPr id="480" name="Google Shape;480;p49"/>
          <p:cNvSpPr txBox="1">
            <a:spLocks noGrp="1"/>
          </p:cNvSpPr>
          <p:nvPr>
            <p:ph type="body" idx="1"/>
          </p:nvPr>
        </p:nvSpPr>
        <p:spPr>
          <a:xfrm>
            <a:off x="594000" y="1803020"/>
            <a:ext cx="9018900" cy="5153400"/>
          </a:xfrm>
          <a:prstGeom prst="rect">
            <a:avLst/>
          </a:prstGeom>
        </p:spPr>
        <p:txBody>
          <a:bodyPr spcFirstLastPara="1" wrap="square" lIns="113100" tIns="113100" rIns="113100" bIns="113100" anchor="t" anchorCtr="0">
            <a:noAutofit/>
          </a:bodyPr>
          <a:lstStyle/>
          <a:p>
            <a:pPr marL="0" lvl="0" indent="0" algn="l" rtl="0">
              <a:spcBef>
                <a:spcPts val="0"/>
              </a:spcBef>
              <a:spcAft>
                <a:spcPts val="2000"/>
              </a:spcAft>
              <a:buNone/>
            </a:pPr>
            <a:endParaRPr/>
          </a:p>
        </p:txBody>
      </p:sp>
      <p:graphicFrame>
        <p:nvGraphicFramePr>
          <p:cNvPr id="481" name="Google Shape;481;p49"/>
          <p:cNvGraphicFramePr/>
          <p:nvPr/>
        </p:nvGraphicFramePr>
        <p:xfrm>
          <a:off x="95875" y="897900"/>
          <a:ext cx="9739800" cy="6654970"/>
        </p:xfrm>
        <a:graphic>
          <a:graphicData uri="http://schemas.openxmlformats.org/drawingml/2006/table">
            <a:tbl>
              <a:tblPr>
                <a:noFill/>
                <a:tableStyleId>{C1A0139D-6557-4649-BEA0-85AF01CADD7F}</a:tableStyleId>
              </a:tblPr>
              <a:tblGrid>
                <a:gridCol w="3246600">
                  <a:extLst>
                    <a:ext uri="{9D8B030D-6E8A-4147-A177-3AD203B41FA5}">
                      <a16:colId xmlns:a16="http://schemas.microsoft.com/office/drawing/2014/main" val="20000"/>
                    </a:ext>
                  </a:extLst>
                </a:gridCol>
                <a:gridCol w="3246600">
                  <a:extLst>
                    <a:ext uri="{9D8B030D-6E8A-4147-A177-3AD203B41FA5}">
                      <a16:colId xmlns:a16="http://schemas.microsoft.com/office/drawing/2014/main" val="20001"/>
                    </a:ext>
                  </a:extLst>
                </a:gridCol>
                <a:gridCol w="3246600">
                  <a:extLst>
                    <a:ext uri="{9D8B030D-6E8A-4147-A177-3AD203B41FA5}">
                      <a16:colId xmlns:a16="http://schemas.microsoft.com/office/drawing/2014/main" val="20002"/>
                    </a:ext>
                  </a:extLst>
                </a:gridCol>
              </a:tblGrid>
              <a:tr h="440100">
                <a:tc>
                  <a:txBody>
                    <a:bodyPr/>
                    <a:lstStyle/>
                    <a:p>
                      <a:pPr marL="0" lvl="0" indent="0" algn="ctr" rtl="0">
                        <a:spcBef>
                          <a:spcPts val="0"/>
                        </a:spcBef>
                        <a:spcAft>
                          <a:spcPts val="0"/>
                        </a:spcAft>
                        <a:buNone/>
                      </a:pPr>
                      <a:r>
                        <a:rPr lang="en" sz="1800" b="1" u="sng"/>
                        <a:t>Definition My Words</a:t>
                      </a:r>
                      <a:endParaRPr/>
                    </a:p>
                  </a:txBody>
                  <a:tcPr marL="91425" marR="91425" marT="91425" marB="91425" anchor="ctr">
                    <a:solidFill>
                      <a:schemeClr val="accent4"/>
                    </a:solidFill>
                  </a:tcPr>
                </a:tc>
                <a:tc>
                  <a:txBody>
                    <a:bodyPr/>
                    <a:lstStyle/>
                    <a:p>
                      <a:pPr marL="0" lvl="0" indent="0" algn="ctr" rtl="0">
                        <a:spcBef>
                          <a:spcPts val="0"/>
                        </a:spcBef>
                        <a:spcAft>
                          <a:spcPts val="0"/>
                        </a:spcAft>
                        <a:buNone/>
                      </a:pPr>
                      <a:r>
                        <a:rPr lang="en" sz="1800" b="1" u="sng"/>
                        <a:t>Picture</a:t>
                      </a:r>
                      <a:endParaRPr sz="1800" b="1" u="sng"/>
                    </a:p>
                  </a:txBody>
                  <a:tcPr marL="91425" marR="91425" marT="91425" marB="91425" anchor="ctr">
                    <a:solidFill>
                      <a:schemeClr val="accent6"/>
                    </a:solidFill>
                  </a:tcPr>
                </a:tc>
                <a:tc>
                  <a:txBody>
                    <a:bodyPr/>
                    <a:lstStyle/>
                    <a:p>
                      <a:pPr marL="0" lvl="0" indent="0" algn="ctr" rtl="0">
                        <a:spcBef>
                          <a:spcPts val="0"/>
                        </a:spcBef>
                        <a:spcAft>
                          <a:spcPts val="0"/>
                        </a:spcAft>
                        <a:buNone/>
                      </a:pPr>
                      <a:r>
                        <a:rPr lang="en" sz="1800" b="1" u="sng"/>
                        <a:t>Example</a:t>
                      </a:r>
                      <a:endParaRPr sz="1800" b="1" u="sng"/>
                    </a:p>
                  </a:txBody>
                  <a:tcPr marL="91425" marR="91425" marT="91425" marB="91425" anchor="ctr">
                    <a:solidFill>
                      <a:schemeClr val="accent3"/>
                    </a:solidFill>
                  </a:tcPr>
                </a:tc>
                <a:extLst>
                  <a:ext uri="{0D108BD9-81ED-4DB2-BD59-A6C34878D82A}">
                    <a16:rowId xmlns:a16="http://schemas.microsoft.com/office/drawing/2014/main" val="10000"/>
                  </a:ext>
                </a:extLst>
              </a:tr>
              <a:tr h="1549450">
                <a:tc>
                  <a:txBody>
                    <a:bodyPr/>
                    <a:lstStyle/>
                    <a:p>
                      <a:pPr marL="0" lvl="0" indent="0" algn="l" rtl="0">
                        <a:spcBef>
                          <a:spcPts val="0"/>
                        </a:spcBef>
                        <a:spcAft>
                          <a:spcPts val="0"/>
                        </a:spcAft>
                        <a:buNone/>
                      </a:pPr>
                      <a:r>
                        <a:rPr lang="en" b="1" u="sng"/>
                        <a:t>Evaporation </a:t>
                      </a:r>
                      <a:endParaRPr/>
                    </a:p>
                  </a:txBody>
                  <a:tcPr marL="91425" marR="91425" marT="91425" marB="91425">
                    <a:solidFill>
                      <a:schemeClr val="accent4"/>
                    </a:solidFill>
                  </a:tcPr>
                </a:tc>
                <a:tc>
                  <a:txBody>
                    <a:bodyPr/>
                    <a:lstStyle/>
                    <a:p>
                      <a:pPr marL="0" lvl="0" indent="0" algn="l" rtl="0">
                        <a:spcBef>
                          <a:spcPts val="0"/>
                        </a:spcBef>
                        <a:spcAft>
                          <a:spcPts val="0"/>
                        </a:spcAft>
                        <a:buNone/>
                      </a:pPr>
                      <a:endParaRPr/>
                    </a:p>
                  </a:txBody>
                  <a:tcPr marL="91425" marR="91425" marT="91425" marB="91425">
                    <a:solidFill>
                      <a:schemeClr val="accent6"/>
                    </a:solidFill>
                  </a:tcPr>
                </a:tc>
                <a:tc>
                  <a:txBody>
                    <a:bodyPr/>
                    <a:lstStyle/>
                    <a:p>
                      <a:pPr marL="0" lvl="0" indent="0" algn="l" rtl="0">
                        <a:spcBef>
                          <a:spcPts val="0"/>
                        </a:spcBef>
                        <a:spcAft>
                          <a:spcPts val="0"/>
                        </a:spcAft>
                        <a:buNone/>
                      </a:pPr>
                      <a:endParaRPr/>
                    </a:p>
                  </a:txBody>
                  <a:tcPr marL="91425" marR="91425" marT="91425" marB="91425">
                    <a:solidFill>
                      <a:schemeClr val="accent3"/>
                    </a:solidFill>
                  </a:tcPr>
                </a:tc>
                <a:extLst>
                  <a:ext uri="{0D108BD9-81ED-4DB2-BD59-A6C34878D82A}">
                    <a16:rowId xmlns:a16="http://schemas.microsoft.com/office/drawing/2014/main" val="10001"/>
                  </a:ext>
                </a:extLst>
              </a:tr>
              <a:tr h="1549450">
                <a:tc>
                  <a:txBody>
                    <a:bodyPr/>
                    <a:lstStyle/>
                    <a:p>
                      <a:pPr marL="0" lvl="0" indent="0" algn="l" rtl="0">
                        <a:spcBef>
                          <a:spcPts val="0"/>
                        </a:spcBef>
                        <a:spcAft>
                          <a:spcPts val="0"/>
                        </a:spcAft>
                        <a:buNone/>
                      </a:pPr>
                      <a:r>
                        <a:rPr lang="en" b="1" u="sng"/>
                        <a:t>Transpiration  </a:t>
                      </a:r>
                      <a:endParaRPr/>
                    </a:p>
                  </a:txBody>
                  <a:tcPr marL="91425" marR="91425" marT="91425" marB="91425">
                    <a:solidFill>
                      <a:schemeClr val="accent4"/>
                    </a:solidFill>
                  </a:tcPr>
                </a:tc>
                <a:tc>
                  <a:txBody>
                    <a:bodyPr/>
                    <a:lstStyle/>
                    <a:p>
                      <a:pPr marL="0" lvl="0" indent="0" algn="l" rtl="0">
                        <a:spcBef>
                          <a:spcPts val="0"/>
                        </a:spcBef>
                        <a:spcAft>
                          <a:spcPts val="0"/>
                        </a:spcAft>
                        <a:buNone/>
                      </a:pPr>
                      <a:endParaRPr/>
                    </a:p>
                  </a:txBody>
                  <a:tcPr marL="91425" marR="91425" marT="91425" marB="91425">
                    <a:solidFill>
                      <a:schemeClr val="accent6"/>
                    </a:solidFill>
                  </a:tcPr>
                </a:tc>
                <a:tc>
                  <a:txBody>
                    <a:bodyPr/>
                    <a:lstStyle/>
                    <a:p>
                      <a:pPr marL="0" lvl="0" indent="0" algn="l" rtl="0">
                        <a:spcBef>
                          <a:spcPts val="0"/>
                        </a:spcBef>
                        <a:spcAft>
                          <a:spcPts val="0"/>
                        </a:spcAft>
                        <a:buNone/>
                      </a:pPr>
                      <a:endParaRPr/>
                    </a:p>
                  </a:txBody>
                  <a:tcPr marL="91425" marR="91425" marT="91425" marB="91425">
                    <a:solidFill>
                      <a:schemeClr val="accent3"/>
                    </a:solidFill>
                  </a:tcPr>
                </a:tc>
                <a:extLst>
                  <a:ext uri="{0D108BD9-81ED-4DB2-BD59-A6C34878D82A}">
                    <a16:rowId xmlns:a16="http://schemas.microsoft.com/office/drawing/2014/main" val="10002"/>
                  </a:ext>
                </a:extLst>
              </a:tr>
              <a:tr h="1549450">
                <a:tc>
                  <a:txBody>
                    <a:bodyPr/>
                    <a:lstStyle/>
                    <a:p>
                      <a:pPr marL="0" lvl="0" indent="0" algn="l" rtl="0">
                        <a:spcBef>
                          <a:spcPts val="0"/>
                        </a:spcBef>
                        <a:spcAft>
                          <a:spcPts val="0"/>
                        </a:spcAft>
                        <a:buNone/>
                      </a:pPr>
                      <a:r>
                        <a:rPr lang="en" b="1" u="sng"/>
                        <a:t>Sublimation </a:t>
                      </a:r>
                      <a:endParaRPr/>
                    </a:p>
                  </a:txBody>
                  <a:tcPr marL="91425" marR="91425" marT="91425" marB="91425">
                    <a:solidFill>
                      <a:schemeClr val="accent4"/>
                    </a:solidFill>
                  </a:tcPr>
                </a:tc>
                <a:tc>
                  <a:txBody>
                    <a:bodyPr/>
                    <a:lstStyle/>
                    <a:p>
                      <a:pPr marL="0" lvl="0" indent="0" algn="l" rtl="0">
                        <a:spcBef>
                          <a:spcPts val="0"/>
                        </a:spcBef>
                        <a:spcAft>
                          <a:spcPts val="0"/>
                        </a:spcAft>
                        <a:buNone/>
                      </a:pPr>
                      <a:endParaRPr/>
                    </a:p>
                  </a:txBody>
                  <a:tcPr marL="91425" marR="91425" marT="91425" marB="91425">
                    <a:solidFill>
                      <a:schemeClr val="accent6"/>
                    </a:solidFill>
                  </a:tcPr>
                </a:tc>
                <a:tc>
                  <a:txBody>
                    <a:bodyPr/>
                    <a:lstStyle/>
                    <a:p>
                      <a:pPr marL="0" lvl="0" indent="0" algn="l" rtl="0">
                        <a:spcBef>
                          <a:spcPts val="0"/>
                        </a:spcBef>
                        <a:spcAft>
                          <a:spcPts val="0"/>
                        </a:spcAft>
                        <a:buNone/>
                      </a:pPr>
                      <a:endParaRPr/>
                    </a:p>
                  </a:txBody>
                  <a:tcPr marL="91425" marR="91425" marT="91425" marB="91425">
                    <a:solidFill>
                      <a:schemeClr val="accent3"/>
                    </a:solidFill>
                  </a:tcPr>
                </a:tc>
                <a:extLst>
                  <a:ext uri="{0D108BD9-81ED-4DB2-BD59-A6C34878D82A}">
                    <a16:rowId xmlns:a16="http://schemas.microsoft.com/office/drawing/2014/main" val="10003"/>
                  </a:ext>
                </a:extLst>
              </a:tr>
              <a:tr h="1549450">
                <a:tc>
                  <a:txBody>
                    <a:bodyPr/>
                    <a:lstStyle/>
                    <a:p>
                      <a:pPr marL="0" lvl="0" indent="0" algn="l" rtl="0">
                        <a:spcBef>
                          <a:spcPts val="0"/>
                        </a:spcBef>
                        <a:spcAft>
                          <a:spcPts val="0"/>
                        </a:spcAft>
                        <a:buNone/>
                      </a:pPr>
                      <a:r>
                        <a:rPr lang="en" b="1" u="sng"/>
                        <a:t>Runoff </a:t>
                      </a:r>
                      <a:endParaRPr/>
                    </a:p>
                  </a:txBody>
                  <a:tcPr marL="91425" marR="91425" marT="91425" marB="91425">
                    <a:solidFill>
                      <a:schemeClr val="accent4"/>
                    </a:solidFill>
                  </a:tcPr>
                </a:tc>
                <a:tc>
                  <a:txBody>
                    <a:bodyPr/>
                    <a:lstStyle/>
                    <a:p>
                      <a:pPr marL="0" lvl="0" indent="0" algn="l" rtl="0">
                        <a:spcBef>
                          <a:spcPts val="0"/>
                        </a:spcBef>
                        <a:spcAft>
                          <a:spcPts val="0"/>
                        </a:spcAft>
                        <a:buNone/>
                      </a:pPr>
                      <a:endParaRPr/>
                    </a:p>
                  </a:txBody>
                  <a:tcPr marL="91425" marR="91425" marT="91425" marB="91425">
                    <a:solidFill>
                      <a:schemeClr val="accent6"/>
                    </a:solidFill>
                  </a:tcPr>
                </a:tc>
                <a:tc>
                  <a:txBody>
                    <a:bodyPr/>
                    <a:lstStyle/>
                    <a:p>
                      <a:pPr marL="0" lvl="0" indent="0" algn="l" rtl="0">
                        <a:spcBef>
                          <a:spcPts val="0"/>
                        </a:spcBef>
                        <a:spcAft>
                          <a:spcPts val="0"/>
                        </a:spcAft>
                        <a:buNone/>
                      </a:pPr>
                      <a:endParaRPr/>
                    </a:p>
                  </a:txBody>
                  <a:tcPr marL="91425" marR="91425" marT="91425" marB="91425">
                    <a:solidFill>
                      <a:schemeClr val="accent3"/>
                    </a:solidFill>
                  </a:tcPr>
                </a:tc>
                <a:extLst>
                  <a:ext uri="{0D108BD9-81ED-4DB2-BD59-A6C34878D82A}">
                    <a16:rowId xmlns:a16="http://schemas.microsoft.com/office/drawing/2014/main" val="10004"/>
                  </a:ext>
                </a:extLst>
              </a:tr>
            </a:tbl>
          </a:graphicData>
        </a:graphic>
      </p:graphicFrame>
      <p:sp>
        <p:nvSpPr>
          <p:cNvPr id="482" name="Google Shape;482;p49"/>
          <p:cNvSpPr txBox="1">
            <a:spLocks noGrp="1"/>
          </p:cNvSpPr>
          <p:nvPr>
            <p:ph type="body" idx="1"/>
          </p:nvPr>
        </p:nvSpPr>
        <p:spPr>
          <a:xfrm>
            <a:off x="3976950" y="7150"/>
            <a:ext cx="6081300" cy="7620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SzPts val="852"/>
              <a:buNone/>
            </a:pPr>
            <a:r>
              <a:rPr lang="en" sz="1417" b="1" u="sng">
                <a:solidFill>
                  <a:schemeClr val="lt1"/>
                </a:solidFill>
              </a:rPr>
              <a:t>Rewrite </a:t>
            </a:r>
            <a:r>
              <a:rPr lang="en" sz="1417">
                <a:solidFill>
                  <a:schemeClr val="lt1"/>
                </a:solidFill>
                <a:latin typeface="Montserrat"/>
                <a:ea typeface="Montserrat"/>
                <a:cs typeface="Montserrat"/>
                <a:sym typeface="Montserrat"/>
              </a:rPr>
              <a:t>the definition in your own words. Then draw a picture and provide an example to help you remember what each new word means. </a:t>
            </a:r>
            <a:endParaRPr sz="1417">
              <a:solidFill>
                <a:schemeClr val="lt1"/>
              </a:solidFill>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2"/>
          <p:cNvSpPr txBox="1">
            <a:spLocks noGrp="1"/>
          </p:cNvSpPr>
          <p:nvPr>
            <p:ph type="title"/>
          </p:nvPr>
        </p:nvSpPr>
        <p:spPr>
          <a:xfrm>
            <a:off x="686550" y="795375"/>
            <a:ext cx="8685300" cy="61818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a:t>Start Your Thinking</a:t>
            </a: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0"/>
          <p:cNvSpPr txBox="1">
            <a:spLocks noGrp="1"/>
          </p:cNvSpPr>
          <p:nvPr>
            <p:ph type="title"/>
          </p:nvPr>
        </p:nvSpPr>
        <p:spPr>
          <a:xfrm>
            <a:off x="0" y="-1"/>
            <a:ext cx="10058400" cy="1613700"/>
          </a:xfrm>
          <a:prstGeom prst="rect">
            <a:avLst/>
          </a:prstGeom>
        </p:spPr>
        <p:txBody>
          <a:bodyPr spcFirstLastPara="1" wrap="square" lIns="113100" tIns="113100" rIns="113100" bIns="113100" anchor="t" anchorCtr="0">
            <a:spAutoFit/>
          </a:bodyPr>
          <a:lstStyle/>
          <a:p>
            <a:pPr marL="0" lvl="0" indent="0" algn="l" rtl="0">
              <a:spcBef>
                <a:spcPts val="0"/>
              </a:spcBef>
              <a:spcAft>
                <a:spcPts val="0"/>
              </a:spcAft>
              <a:buSzPts val="1200"/>
              <a:buNone/>
            </a:pPr>
            <a:r>
              <a:rPr lang="en" sz="3600"/>
              <a:t>Create a diagram of your </a:t>
            </a:r>
            <a:r>
              <a:rPr lang="en" sz="3600" i="1"/>
              <a:t>Local Water Cycle</a:t>
            </a:r>
            <a:endParaRPr sz="3600" i="1"/>
          </a:p>
          <a:p>
            <a:pPr marL="0" lvl="0" indent="0" algn="l" rtl="0">
              <a:spcBef>
                <a:spcPts val="0"/>
              </a:spcBef>
              <a:spcAft>
                <a:spcPts val="0"/>
              </a:spcAft>
              <a:buSzPts val="1200"/>
              <a:buNone/>
            </a:pPr>
            <a:r>
              <a:rPr lang="en" sz="1800">
                <a:latin typeface="Montserrat"/>
                <a:ea typeface="Montserrat"/>
                <a:cs typeface="Montserrat"/>
                <a:sym typeface="Montserrat"/>
              </a:rPr>
              <a:t>Using the diagram in the video, determine what stages of the Global  Water Cycle (GWC) are in your community or local geographical area. </a:t>
            </a:r>
            <a:endParaRPr sz="1800">
              <a:latin typeface="Montserrat"/>
              <a:ea typeface="Montserrat"/>
              <a:cs typeface="Montserrat"/>
              <a:sym typeface="Montserrat"/>
            </a:endParaRPr>
          </a:p>
          <a:p>
            <a:pPr marL="0" lvl="0" indent="0" algn="l" rtl="0">
              <a:spcBef>
                <a:spcPts val="0"/>
              </a:spcBef>
              <a:spcAft>
                <a:spcPts val="0"/>
              </a:spcAft>
              <a:buSzPts val="1200"/>
              <a:buNone/>
            </a:pPr>
            <a:r>
              <a:rPr lang="en" sz="1800">
                <a:latin typeface="Montserrat"/>
                <a:ea typeface="Montserrat"/>
                <a:cs typeface="Montserrat"/>
                <a:sym typeface="Montserrat"/>
              </a:rPr>
              <a:t> What parts of the GWC can you see in the area you live? </a:t>
            </a:r>
            <a:endParaRPr sz="1800">
              <a:latin typeface="Montserrat"/>
              <a:ea typeface="Montserrat"/>
              <a:cs typeface="Montserrat"/>
              <a:sym typeface="Montserrat"/>
            </a:endParaRPr>
          </a:p>
        </p:txBody>
      </p:sp>
      <p:sp>
        <p:nvSpPr>
          <p:cNvPr id="488" name="Google Shape;488;p50"/>
          <p:cNvSpPr/>
          <p:nvPr/>
        </p:nvSpPr>
        <p:spPr>
          <a:xfrm>
            <a:off x="148525" y="1584175"/>
            <a:ext cx="9719700" cy="6023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0"/>
          <p:cNvSpPr/>
          <p:nvPr/>
        </p:nvSpPr>
        <p:spPr>
          <a:xfrm>
            <a:off x="2" y="6858011"/>
            <a:ext cx="914400" cy="9144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90" name="Google Shape;490;p50"/>
          <p:cNvSpPr txBox="1"/>
          <p:nvPr/>
        </p:nvSpPr>
        <p:spPr>
          <a:xfrm>
            <a:off x="0" y="7068200"/>
            <a:ext cx="914400" cy="510000"/>
          </a:xfrm>
          <a:prstGeom prst="rect">
            <a:avLst/>
          </a:prstGeom>
          <a:noFill/>
          <a:ln>
            <a:noFill/>
          </a:ln>
        </p:spPr>
        <p:txBody>
          <a:bodyPr spcFirstLastPara="1" wrap="square" lIns="113100" tIns="113100" rIns="113100" bIns="113100" anchor="t" anchorCtr="0">
            <a:noAutofit/>
          </a:bodyPr>
          <a:lstStyle/>
          <a:p>
            <a:pPr marL="0" lvl="0" indent="0" algn="ctr" rtl="0">
              <a:spcBef>
                <a:spcPts val="0"/>
              </a:spcBef>
              <a:spcAft>
                <a:spcPts val="0"/>
              </a:spcAft>
              <a:buNone/>
            </a:pPr>
            <a:r>
              <a:rPr lang="en" sz="1000">
                <a:latin typeface="Playfair Display"/>
                <a:ea typeface="Playfair Display"/>
                <a:cs typeface="Playfair Display"/>
                <a:sym typeface="Playfair Display"/>
              </a:rPr>
              <a:t>Concluding &amp; Applying</a:t>
            </a:r>
            <a:endParaRPr sz="900">
              <a:latin typeface="Playfair Display"/>
              <a:ea typeface="Playfair Display"/>
              <a:cs typeface="Playfair Display"/>
              <a:sym typeface="Playfair Display"/>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51"/>
          <p:cNvSpPr txBox="1">
            <a:spLocks noGrp="1"/>
          </p:cNvSpPr>
          <p:nvPr>
            <p:ph type="title"/>
          </p:nvPr>
        </p:nvSpPr>
        <p:spPr>
          <a:xfrm>
            <a:off x="342870" y="57973"/>
            <a:ext cx="9372600" cy="9462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Thoughtbook Entry #2</a:t>
            </a:r>
            <a:endParaRPr/>
          </a:p>
        </p:txBody>
      </p:sp>
      <p:graphicFrame>
        <p:nvGraphicFramePr>
          <p:cNvPr id="496" name="Google Shape;496;p51"/>
          <p:cNvGraphicFramePr/>
          <p:nvPr/>
        </p:nvGraphicFramePr>
        <p:xfrm>
          <a:off x="251175" y="2384725"/>
          <a:ext cx="9690150" cy="5144980"/>
        </p:xfrm>
        <a:graphic>
          <a:graphicData uri="http://schemas.openxmlformats.org/drawingml/2006/table">
            <a:tbl>
              <a:tblPr>
                <a:noFill/>
                <a:tableStyleId>{C1A0139D-6557-4649-BEA0-85AF01CADD7F}</a:tableStyleId>
              </a:tblPr>
              <a:tblGrid>
                <a:gridCol w="4845075">
                  <a:extLst>
                    <a:ext uri="{9D8B030D-6E8A-4147-A177-3AD203B41FA5}">
                      <a16:colId xmlns:a16="http://schemas.microsoft.com/office/drawing/2014/main" val="20000"/>
                    </a:ext>
                  </a:extLst>
                </a:gridCol>
                <a:gridCol w="4845075">
                  <a:extLst>
                    <a:ext uri="{9D8B030D-6E8A-4147-A177-3AD203B41FA5}">
                      <a16:colId xmlns:a16="http://schemas.microsoft.com/office/drawing/2014/main" val="20001"/>
                    </a:ext>
                  </a:extLst>
                </a:gridCol>
              </a:tblGrid>
              <a:tr h="1296400">
                <a:tc>
                  <a:txBody>
                    <a:bodyPr/>
                    <a:lstStyle/>
                    <a:p>
                      <a:pPr marL="0" lvl="0" indent="0" algn="l" rtl="0">
                        <a:lnSpc>
                          <a:spcPct val="115000"/>
                        </a:lnSpc>
                        <a:spcBef>
                          <a:spcPts val="0"/>
                        </a:spcBef>
                        <a:spcAft>
                          <a:spcPts val="1500"/>
                        </a:spcAft>
                        <a:buNone/>
                      </a:pPr>
                      <a:r>
                        <a:rPr lang="en" sz="2200">
                          <a:latin typeface="Lato"/>
                          <a:ea typeface="Lato"/>
                          <a:cs typeface="Lato"/>
                          <a:sym typeface="Lato"/>
                        </a:rPr>
                        <a:t>How do I interact with the local &amp; global water cycles? </a:t>
                      </a:r>
                      <a:r>
                        <a:rPr lang="en" sz="2200" i="1">
                          <a:latin typeface="Lato"/>
                          <a:ea typeface="Lato"/>
                          <a:cs typeface="Lato"/>
                          <a:sym typeface="Lato"/>
                        </a:rPr>
                        <a:t>(Include recreational and basic needs interactions such as drinking water.)</a:t>
                      </a:r>
                      <a:endParaRPr i="1"/>
                    </a:p>
                  </a:txBody>
                  <a:tcPr marL="91425" marR="91425" marT="91425" marB="91425">
                    <a:solidFill>
                      <a:srgbClr val="F8F4EC"/>
                    </a:solidFill>
                  </a:tcPr>
                </a:tc>
                <a:tc>
                  <a:txBody>
                    <a:bodyPr/>
                    <a:lstStyle/>
                    <a:p>
                      <a:pPr marL="0" lvl="0" indent="0" algn="l" rtl="0">
                        <a:lnSpc>
                          <a:spcPct val="115000"/>
                        </a:lnSpc>
                        <a:spcBef>
                          <a:spcPts val="0"/>
                        </a:spcBef>
                        <a:spcAft>
                          <a:spcPts val="0"/>
                        </a:spcAft>
                        <a:buNone/>
                      </a:pPr>
                      <a:r>
                        <a:rPr lang="en" sz="2200">
                          <a:latin typeface="Lato"/>
                          <a:ea typeface="Lato"/>
                          <a:cs typeface="Lato"/>
                          <a:sym typeface="Lato"/>
                        </a:rPr>
                        <a:t>How do my actions or the actions of my community members, impact the Global Water Cycle? </a:t>
                      </a:r>
                      <a:endParaRPr/>
                    </a:p>
                    <a:p>
                      <a:pPr marL="0" lvl="0" indent="0" algn="l" rtl="0">
                        <a:lnSpc>
                          <a:spcPct val="115000"/>
                        </a:lnSpc>
                        <a:spcBef>
                          <a:spcPts val="1500"/>
                        </a:spcBef>
                        <a:spcAft>
                          <a:spcPts val="1500"/>
                        </a:spcAft>
                        <a:buNone/>
                      </a:pPr>
                      <a:endParaRPr/>
                    </a:p>
                  </a:txBody>
                  <a:tcPr marL="91425" marR="91425" marT="91425" marB="91425">
                    <a:solidFill>
                      <a:srgbClr val="F8F4EC"/>
                    </a:solidFill>
                  </a:tcPr>
                </a:tc>
                <a:extLst>
                  <a:ext uri="{0D108BD9-81ED-4DB2-BD59-A6C34878D82A}">
                    <a16:rowId xmlns:a16="http://schemas.microsoft.com/office/drawing/2014/main" val="10000"/>
                  </a:ext>
                </a:extLst>
              </a:tr>
              <a:tr h="3369550">
                <a:tc>
                  <a:txBody>
                    <a:bodyPr/>
                    <a:lstStyle/>
                    <a:p>
                      <a:pPr marL="0" lvl="0" indent="0" algn="l" rtl="0">
                        <a:spcBef>
                          <a:spcPts val="0"/>
                        </a:spcBef>
                        <a:spcAft>
                          <a:spcPts val="0"/>
                        </a:spcAft>
                        <a:buNone/>
                      </a:pPr>
                      <a:endParaRPr/>
                    </a:p>
                  </a:txBody>
                  <a:tcPr marL="91425" marR="91425" marT="91425" marB="91425">
                    <a:solidFill>
                      <a:srgbClr val="F8F4EC"/>
                    </a:solidFill>
                  </a:tcPr>
                </a:tc>
                <a:tc>
                  <a:txBody>
                    <a:bodyPr/>
                    <a:lstStyle/>
                    <a:p>
                      <a:pPr marL="0" lvl="0" indent="0" algn="l" rtl="0">
                        <a:spcBef>
                          <a:spcPts val="0"/>
                        </a:spcBef>
                        <a:spcAft>
                          <a:spcPts val="0"/>
                        </a:spcAft>
                        <a:buNone/>
                      </a:pPr>
                      <a:endParaRPr/>
                    </a:p>
                  </a:txBody>
                  <a:tcPr marL="91425" marR="91425" marT="91425" marB="91425">
                    <a:solidFill>
                      <a:srgbClr val="F8F4EC"/>
                    </a:solidFill>
                  </a:tcPr>
                </a:tc>
                <a:extLst>
                  <a:ext uri="{0D108BD9-81ED-4DB2-BD59-A6C34878D82A}">
                    <a16:rowId xmlns:a16="http://schemas.microsoft.com/office/drawing/2014/main" val="10001"/>
                  </a:ext>
                </a:extLst>
              </a:tr>
            </a:tbl>
          </a:graphicData>
        </a:graphic>
      </p:graphicFrame>
      <p:sp>
        <p:nvSpPr>
          <p:cNvPr id="497" name="Google Shape;497;p51"/>
          <p:cNvSpPr/>
          <p:nvPr/>
        </p:nvSpPr>
        <p:spPr>
          <a:xfrm>
            <a:off x="-10" y="6858000"/>
            <a:ext cx="914400" cy="914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98" name="Google Shape;498;p51"/>
          <p:cNvSpPr txBox="1"/>
          <p:nvPr/>
        </p:nvSpPr>
        <p:spPr>
          <a:xfrm>
            <a:off x="1" y="7112925"/>
            <a:ext cx="914400" cy="411300"/>
          </a:xfrm>
          <a:prstGeom prst="rect">
            <a:avLst/>
          </a:prstGeom>
          <a:noFill/>
          <a:ln>
            <a:noFill/>
          </a:ln>
        </p:spPr>
        <p:txBody>
          <a:bodyPr spcFirstLastPara="1" wrap="square" lIns="113100" tIns="113100" rIns="113100" bIns="113100" anchor="t" anchorCtr="0">
            <a:noAutofit/>
          </a:bodyPr>
          <a:lstStyle/>
          <a:p>
            <a:pPr marL="0" lvl="0" indent="0" algn="l" rtl="0">
              <a:spcBef>
                <a:spcPts val="0"/>
              </a:spcBef>
              <a:spcAft>
                <a:spcPts val="0"/>
              </a:spcAft>
              <a:buNone/>
            </a:pPr>
            <a:r>
              <a:rPr lang="en" sz="1100">
                <a:latin typeface="Playfair Display"/>
                <a:ea typeface="Playfair Display"/>
                <a:cs typeface="Playfair Display"/>
                <a:sym typeface="Playfair Display"/>
              </a:rPr>
              <a:t> Initiating</a:t>
            </a:r>
            <a:r>
              <a:rPr lang="en" sz="1000">
                <a:latin typeface="Playfair Display"/>
                <a:ea typeface="Playfair Display"/>
                <a:cs typeface="Playfair Display"/>
                <a:sym typeface="Playfair Display"/>
              </a:rPr>
              <a:t> </a:t>
            </a:r>
            <a:endParaRPr sz="1000">
              <a:latin typeface="Playfair Display"/>
              <a:ea typeface="Playfair Display"/>
              <a:cs typeface="Playfair Display"/>
              <a:sym typeface="Playfair Display"/>
            </a:endParaRPr>
          </a:p>
        </p:txBody>
      </p:sp>
      <p:sp>
        <p:nvSpPr>
          <p:cNvPr id="499" name="Google Shape;499;p51"/>
          <p:cNvSpPr txBox="1"/>
          <p:nvPr/>
        </p:nvSpPr>
        <p:spPr>
          <a:xfrm>
            <a:off x="227150" y="738700"/>
            <a:ext cx="9109200" cy="149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dirty="0">
                <a:solidFill>
                  <a:srgbClr val="FFFFFF"/>
                </a:solidFill>
                <a:latin typeface="Montserrat Medium"/>
                <a:ea typeface="Montserrat Medium"/>
                <a:cs typeface="Montserrat Medium"/>
                <a:sym typeface="Montserrat Medium"/>
              </a:rPr>
              <a:t>Read the book: </a:t>
            </a:r>
            <a:r>
              <a:rPr lang="en" sz="1700" i="1" dirty="0">
                <a:solidFill>
                  <a:srgbClr val="FFFFFF"/>
                </a:solidFill>
                <a:latin typeface="Montserrat Medium"/>
                <a:ea typeface="Montserrat Medium"/>
                <a:cs typeface="Montserrat Medium"/>
                <a:sym typeface="Montserrat Medium"/>
              </a:rPr>
              <a:t>A Drop Around the World </a:t>
            </a:r>
            <a:r>
              <a:rPr lang="en" sz="1700" dirty="0">
                <a:solidFill>
                  <a:srgbClr val="FFFFFF"/>
                </a:solidFill>
                <a:latin typeface="Montserrat Medium"/>
                <a:ea typeface="Montserrat Medium"/>
                <a:cs typeface="Montserrat Medium"/>
                <a:sym typeface="Montserrat Medium"/>
              </a:rPr>
              <a:t>by Barbara Shaw McKinney</a:t>
            </a:r>
            <a:endParaRPr sz="1700" dirty="0">
              <a:solidFill>
                <a:srgbClr val="FFFFFF"/>
              </a:solidFill>
              <a:latin typeface="Montserrat Medium"/>
              <a:ea typeface="Montserrat Medium"/>
              <a:cs typeface="Montserrat Medium"/>
              <a:sym typeface="Montserrat Medium"/>
            </a:endParaRPr>
          </a:p>
          <a:p>
            <a:pPr marL="457200" lvl="0" indent="-336550" algn="l" rtl="0">
              <a:spcBef>
                <a:spcPts val="0"/>
              </a:spcBef>
              <a:spcAft>
                <a:spcPts val="0"/>
              </a:spcAft>
              <a:buClr>
                <a:srgbClr val="FFFFFF"/>
              </a:buClr>
              <a:buSzPts val="1700"/>
              <a:buFont typeface="Montserrat Medium"/>
              <a:buChar char="●"/>
            </a:pPr>
            <a:r>
              <a:rPr lang="en" sz="1700" u="sng" dirty="0">
                <a:solidFill>
                  <a:schemeClr val="hlink"/>
                </a:solidFill>
                <a:latin typeface="Montserrat Medium"/>
                <a:ea typeface="Montserrat Medium"/>
                <a:cs typeface="Montserrat Medium"/>
                <a:sym typeface="Montserrat Medium"/>
                <a:hlinkClick r:id="rId3"/>
              </a:rPr>
              <a:t>https://www.getepic.com/book/62869270/a-drop-around-the-world</a:t>
            </a:r>
            <a:r>
              <a:rPr lang="en" sz="1700" dirty="0">
                <a:solidFill>
                  <a:srgbClr val="FFFFFF"/>
                </a:solidFill>
                <a:latin typeface="Montserrat Medium"/>
                <a:ea typeface="Montserrat Medium"/>
                <a:cs typeface="Montserrat Medium"/>
                <a:sym typeface="Montserrat Medium"/>
              </a:rPr>
              <a:t> </a:t>
            </a:r>
            <a:endParaRPr sz="1700" dirty="0">
              <a:solidFill>
                <a:srgbClr val="FFFFFF"/>
              </a:solidFill>
              <a:latin typeface="Montserrat Medium"/>
              <a:ea typeface="Montserrat Medium"/>
              <a:cs typeface="Montserrat Medium"/>
              <a:sym typeface="Montserrat Medium"/>
            </a:endParaRPr>
          </a:p>
          <a:p>
            <a:pPr marL="457200" lvl="0" indent="-336550" algn="l" rtl="0">
              <a:spcBef>
                <a:spcPts val="0"/>
              </a:spcBef>
              <a:spcAft>
                <a:spcPts val="0"/>
              </a:spcAft>
              <a:buClr>
                <a:srgbClr val="FFFFFF"/>
              </a:buClr>
              <a:buSzPts val="1700"/>
              <a:buFont typeface="Montserrat Medium"/>
              <a:buChar char="●"/>
            </a:pPr>
            <a:r>
              <a:rPr lang="en" sz="1700" u="sng" dirty="0">
                <a:solidFill>
                  <a:schemeClr val="hlink"/>
                </a:solidFill>
                <a:latin typeface="Montserrat Medium"/>
                <a:ea typeface="Montserrat Medium"/>
                <a:cs typeface="Montserrat Medium"/>
                <a:sym typeface="Montserrat Medium"/>
                <a:hlinkClick r:id="rId4"/>
              </a:rPr>
              <a:t>https://www.youtube.com/watch?v=6q_CQiDqtRU</a:t>
            </a:r>
            <a:r>
              <a:rPr lang="en" sz="1700" dirty="0">
                <a:solidFill>
                  <a:srgbClr val="FFFFFF"/>
                </a:solidFill>
                <a:latin typeface="Montserrat Medium"/>
                <a:ea typeface="Montserrat Medium"/>
                <a:cs typeface="Montserrat Medium"/>
                <a:sym typeface="Montserrat Medium"/>
              </a:rPr>
              <a:t> </a:t>
            </a:r>
            <a:endParaRPr sz="1700" dirty="0">
              <a:solidFill>
                <a:srgbClr val="FFFFFF"/>
              </a:solidFill>
              <a:latin typeface="Montserrat Medium"/>
              <a:ea typeface="Montserrat Medium"/>
              <a:cs typeface="Montserrat Medium"/>
              <a:sym typeface="Montserrat Medium"/>
            </a:endParaRPr>
          </a:p>
          <a:p>
            <a:pPr marL="0" lvl="0" indent="0" algn="l" rtl="0">
              <a:spcBef>
                <a:spcPts val="0"/>
              </a:spcBef>
              <a:spcAft>
                <a:spcPts val="0"/>
              </a:spcAft>
              <a:buNone/>
            </a:pPr>
            <a:endParaRPr sz="1700" dirty="0">
              <a:solidFill>
                <a:srgbClr val="FFFFFF"/>
              </a:solidFill>
              <a:latin typeface="Montserrat Medium"/>
              <a:ea typeface="Montserrat Medium"/>
              <a:cs typeface="Montserrat Medium"/>
              <a:sym typeface="Montserrat Medium"/>
            </a:endParaRPr>
          </a:p>
          <a:p>
            <a:pPr marL="0" lvl="0" indent="0" algn="l" rtl="0">
              <a:spcBef>
                <a:spcPts val="0"/>
              </a:spcBef>
              <a:spcAft>
                <a:spcPts val="0"/>
              </a:spcAft>
              <a:buNone/>
            </a:pPr>
            <a:r>
              <a:rPr lang="en" sz="1700" dirty="0">
                <a:solidFill>
                  <a:srgbClr val="FFFFFF"/>
                </a:solidFill>
                <a:latin typeface="Montserrat Medium"/>
                <a:ea typeface="Montserrat Medium"/>
                <a:cs typeface="Montserrat Medium"/>
                <a:sym typeface="Montserrat Medium"/>
              </a:rPr>
              <a:t>Try your best to answer the following questions:</a:t>
            </a:r>
            <a:endParaRPr sz="1700" dirty="0">
              <a:solidFill>
                <a:srgbClr val="FFFFFF"/>
              </a:solidFill>
              <a:latin typeface="Montserrat Medium"/>
              <a:ea typeface="Montserrat Medium"/>
              <a:cs typeface="Montserrat Medium"/>
              <a:sym typeface="Montserrat Medium"/>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52"/>
          <p:cNvSpPr/>
          <p:nvPr/>
        </p:nvSpPr>
        <p:spPr>
          <a:xfrm>
            <a:off x="165025" y="775600"/>
            <a:ext cx="9653700" cy="6765900"/>
          </a:xfrm>
          <a:prstGeom prst="rect">
            <a:avLst/>
          </a:prstGeom>
          <a:solidFill>
            <a:srgbClr val="F8F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505" name="Google Shape;505;p52"/>
          <p:cNvSpPr txBox="1"/>
          <p:nvPr/>
        </p:nvSpPr>
        <p:spPr>
          <a:xfrm flipH="1">
            <a:off x="205725" y="845650"/>
            <a:ext cx="9546900" cy="991200"/>
          </a:xfrm>
          <a:prstGeom prst="rect">
            <a:avLst/>
          </a:prstGeom>
          <a:noFill/>
          <a:ln>
            <a:noFill/>
          </a:ln>
        </p:spPr>
        <p:txBody>
          <a:bodyPr spcFirstLastPara="1" wrap="square" lIns="113100" tIns="113100" rIns="113100" bIns="113100" anchor="b" anchorCtr="0">
            <a:noAutofit/>
          </a:bodyPr>
          <a:lstStyle/>
          <a:p>
            <a:pPr marL="0" lvl="0" indent="0" algn="l" rtl="0">
              <a:spcBef>
                <a:spcPts val="0"/>
              </a:spcBef>
              <a:spcAft>
                <a:spcPts val="0"/>
              </a:spcAft>
              <a:buNone/>
            </a:pPr>
            <a:r>
              <a:rPr lang="en" sz="2400">
                <a:latin typeface="Montserrat"/>
                <a:ea typeface="Montserrat"/>
                <a:cs typeface="Montserrat"/>
                <a:sym typeface="Montserrat"/>
              </a:rPr>
              <a:t>How is the </a:t>
            </a:r>
            <a:r>
              <a:rPr lang="en" sz="2400" i="1">
                <a:latin typeface="Montserrat"/>
                <a:ea typeface="Montserrat"/>
                <a:cs typeface="Montserrat"/>
                <a:sym typeface="Montserrat"/>
              </a:rPr>
              <a:t>Global Water Cycle</a:t>
            </a:r>
            <a:r>
              <a:rPr lang="en" sz="2400">
                <a:latin typeface="Montserrat"/>
                <a:ea typeface="Montserrat"/>
                <a:cs typeface="Montserrat"/>
                <a:sym typeface="Montserrat"/>
              </a:rPr>
              <a:t> relevant to fresh water availability in your </a:t>
            </a:r>
            <a:r>
              <a:rPr lang="en" sz="2400" u="sng">
                <a:latin typeface="Montserrat"/>
                <a:ea typeface="Montserrat"/>
                <a:cs typeface="Montserrat"/>
                <a:sym typeface="Montserrat"/>
              </a:rPr>
              <a:t>local geographical area?</a:t>
            </a:r>
            <a:endParaRPr sz="2400" u="sng">
              <a:latin typeface="Montserrat"/>
              <a:ea typeface="Montserrat"/>
              <a:cs typeface="Montserrat"/>
              <a:sym typeface="Montserrat"/>
            </a:endParaRPr>
          </a:p>
        </p:txBody>
      </p:sp>
      <p:grpSp>
        <p:nvGrpSpPr>
          <p:cNvPr id="506" name="Google Shape;506;p52"/>
          <p:cNvGrpSpPr/>
          <p:nvPr/>
        </p:nvGrpSpPr>
        <p:grpSpPr>
          <a:xfrm>
            <a:off x="440700" y="2147488"/>
            <a:ext cx="8079300" cy="724800"/>
            <a:chOff x="131550" y="2854950"/>
            <a:chExt cx="8079300" cy="724800"/>
          </a:xfrm>
        </p:grpSpPr>
        <p:sp>
          <p:nvSpPr>
            <p:cNvPr id="507" name="Google Shape;507;p52"/>
            <p:cNvSpPr txBox="1"/>
            <p:nvPr/>
          </p:nvSpPr>
          <p:spPr>
            <a:xfrm>
              <a:off x="543488" y="2854950"/>
              <a:ext cx="1593300" cy="4593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Not Relevant</a:t>
              </a:r>
              <a:endParaRPr sz="1500">
                <a:latin typeface="Montserrat"/>
                <a:ea typeface="Montserrat"/>
                <a:cs typeface="Montserrat"/>
                <a:sym typeface="Montserrat"/>
              </a:endParaRPr>
            </a:p>
          </p:txBody>
        </p:sp>
        <p:sp>
          <p:nvSpPr>
            <p:cNvPr id="508" name="Google Shape;508;p52"/>
            <p:cNvSpPr txBox="1"/>
            <p:nvPr/>
          </p:nvSpPr>
          <p:spPr>
            <a:xfrm>
              <a:off x="4580538" y="2854950"/>
              <a:ext cx="13650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Quite Relevant</a:t>
              </a:r>
              <a:endParaRPr sz="1500">
                <a:latin typeface="Montserrat"/>
                <a:ea typeface="Montserrat"/>
                <a:cs typeface="Montserrat"/>
                <a:sym typeface="Montserrat"/>
              </a:endParaRPr>
            </a:p>
          </p:txBody>
        </p:sp>
        <p:sp>
          <p:nvSpPr>
            <p:cNvPr id="509" name="Google Shape;509;p52"/>
            <p:cNvSpPr txBox="1"/>
            <p:nvPr/>
          </p:nvSpPr>
          <p:spPr>
            <a:xfrm>
              <a:off x="2562013" y="2854950"/>
              <a:ext cx="15933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A Little Relevant</a:t>
              </a:r>
              <a:endParaRPr sz="1500">
                <a:latin typeface="Montserrat"/>
                <a:ea typeface="Montserrat"/>
                <a:cs typeface="Montserrat"/>
                <a:sym typeface="Montserrat"/>
              </a:endParaRPr>
            </a:p>
          </p:txBody>
        </p:sp>
        <p:sp>
          <p:nvSpPr>
            <p:cNvPr id="510" name="Google Shape;510;p52"/>
            <p:cNvSpPr txBox="1"/>
            <p:nvPr/>
          </p:nvSpPr>
          <p:spPr>
            <a:xfrm>
              <a:off x="6370763" y="2854950"/>
              <a:ext cx="13650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Very Relevant</a:t>
              </a:r>
              <a:endParaRPr sz="1500">
                <a:latin typeface="Montserrat"/>
                <a:ea typeface="Montserrat"/>
                <a:cs typeface="Montserrat"/>
                <a:sym typeface="Montserrat"/>
              </a:endParaRPr>
            </a:p>
          </p:txBody>
        </p:sp>
        <p:cxnSp>
          <p:nvCxnSpPr>
            <p:cNvPr id="511" name="Google Shape;511;p52"/>
            <p:cNvCxnSpPr/>
            <p:nvPr/>
          </p:nvCxnSpPr>
          <p:spPr>
            <a:xfrm>
              <a:off x="131550" y="2854950"/>
              <a:ext cx="8079300" cy="0"/>
            </a:xfrm>
            <a:prstGeom prst="straightConnector1">
              <a:avLst/>
            </a:prstGeom>
            <a:noFill/>
            <a:ln w="38100" cap="flat" cmpd="sng">
              <a:solidFill>
                <a:schemeClr val="accent1"/>
              </a:solidFill>
              <a:prstDash val="solid"/>
              <a:round/>
              <a:headEnd type="stealth" w="med" len="med"/>
              <a:tailEnd type="stealth" w="med" len="med"/>
            </a:ln>
          </p:spPr>
        </p:cxnSp>
      </p:grpSp>
      <p:sp>
        <p:nvSpPr>
          <p:cNvPr id="512" name="Google Shape;512;p52"/>
          <p:cNvSpPr txBox="1"/>
          <p:nvPr/>
        </p:nvSpPr>
        <p:spPr>
          <a:xfrm flipH="1">
            <a:off x="134425" y="5144725"/>
            <a:ext cx="9653700" cy="2625300"/>
          </a:xfrm>
          <a:prstGeom prst="rect">
            <a:avLst/>
          </a:prstGeom>
          <a:noFill/>
          <a:ln>
            <a:noFill/>
          </a:ln>
        </p:spPr>
        <p:txBody>
          <a:bodyPr spcFirstLastPara="1" wrap="square" lIns="113100" tIns="113100" rIns="113100" bIns="113100" anchor="t" anchorCtr="0">
            <a:noAutofit/>
          </a:bodyPr>
          <a:lstStyle/>
          <a:p>
            <a:pPr marL="0" lvl="0" indent="0" algn="l" rtl="0">
              <a:spcBef>
                <a:spcPts val="0"/>
              </a:spcBef>
              <a:spcAft>
                <a:spcPts val="0"/>
              </a:spcAft>
              <a:buNone/>
            </a:pPr>
            <a:r>
              <a:rPr lang="en" sz="1800">
                <a:latin typeface="Montserrat"/>
                <a:ea typeface="Montserrat"/>
                <a:cs typeface="Montserrat"/>
                <a:sym typeface="Montserrat"/>
              </a:rPr>
              <a:t>Review these slides </a:t>
            </a:r>
            <a:endParaRPr sz="1800">
              <a:latin typeface="Montserrat"/>
              <a:ea typeface="Montserrat"/>
              <a:cs typeface="Montserrat"/>
              <a:sym typeface="Montserrat"/>
            </a:endParaRPr>
          </a:p>
          <a:p>
            <a:pPr marL="0" lvl="0" indent="0" algn="l" rtl="0">
              <a:spcBef>
                <a:spcPts val="1000"/>
              </a:spcBef>
              <a:spcAft>
                <a:spcPts val="0"/>
              </a:spcAft>
              <a:buNone/>
            </a:pPr>
            <a:endParaRPr sz="1800">
              <a:latin typeface="Montserrat"/>
              <a:ea typeface="Montserrat"/>
              <a:cs typeface="Montserrat"/>
              <a:sym typeface="Montserrat"/>
            </a:endParaRPr>
          </a:p>
          <a:p>
            <a:pPr marL="0" lvl="0" indent="0" algn="l" rtl="0">
              <a:spcBef>
                <a:spcPts val="1000"/>
              </a:spcBef>
              <a:spcAft>
                <a:spcPts val="0"/>
              </a:spcAft>
              <a:buNone/>
            </a:pPr>
            <a:endParaRPr sz="1800">
              <a:latin typeface="Montserrat"/>
              <a:ea typeface="Montserrat"/>
              <a:cs typeface="Montserrat"/>
              <a:sym typeface="Montserrat"/>
            </a:endParaRPr>
          </a:p>
          <a:p>
            <a:pPr marL="0" lvl="0" indent="0" algn="l" rtl="0">
              <a:spcBef>
                <a:spcPts val="1000"/>
              </a:spcBef>
              <a:spcAft>
                <a:spcPts val="1000"/>
              </a:spcAft>
              <a:buNone/>
            </a:pPr>
            <a:r>
              <a:rPr lang="en" sz="2000">
                <a:latin typeface="Montserrat"/>
                <a:ea typeface="Montserrat"/>
                <a:cs typeface="Montserrat"/>
                <a:sym typeface="Montserrat"/>
              </a:rPr>
              <a:t>Did your thinking change? My thinking (did / did not) change because…</a:t>
            </a:r>
            <a:endParaRPr sz="2000">
              <a:latin typeface="Montserrat"/>
              <a:ea typeface="Montserrat"/>
              <a:cs typeface="Montserrat"/>
              <a:sym typeface="Montserrat"/>
            </a:endParaRPr>
          </a:p>
        </p:txBody>
      </p:sp>
      <p:sp>
        <p:nvSpPr>
          <p:cNvPr id="513" name="Google Shape;513;p52"/>
          <p:cNvSpPr txBox="1"/>
          <p:nvPr/>
        </p:nvSpPr>
        <p:spPr>
          <a:xfrm flipH="1">
            <a:off x="165025" y="3009600"/>
            <a:ext cx="9546900" cy="991200"/>
          </a:xfrm>
          <a:prstGeom prst="rect">
            <a:avLst/>
          </a:prstGeom>
          <a:noFill/>
          <a:ln>
            <a:noFill/>
          </a:ln>
        </p:spPr>
        <p:txBody>
          <a:bodyPr spcFirstLastPara="1" wrap="square" lIns="113100" tIns="113100" rIns="113100" bIns="113100" anchor="b" anchorCtr="0">
            <a:noAutofit/>
          </a:bodyPr>
          <a:lstStyle/>
          <a:p>
            <a:pPr marL="0" lvl="0" indent="0" algn="l" rtl="0">
              <a:spcBef>
                <a:spcPts val="0"/>
              </a:spcBef>
              <a:spcAft>
                <a:spcPts val="0"/>
              </a:spcAft>
              <a:buNone/>
            </a:pPr>
            <a:r>
              <a:rPr lang="en" sz="2400">
                <a:latin typeface="Montserrat"/>
                <a:ea typeface="Montserrat"/>
                <a:cs typeface="Montserrat"/>
                <a:sym typeface="Montserrat"/>
              </a:rPr>
              <a:t>How is the Global Water Cycle relevant to fresh water availability in </a:t>
            </a:r>
            <a:r>
              <a:rPr lang="en" sz="2400" u="sng">
                <a:latin typeface="Montserrat"/>
                <a:ea typeface="Montserrat"/>
                <a:cs typeface="Montserrat"/>
                <a:sym typeface="Montserrat"/>
              </a:rPr>
              <a:t>the world?</a:t>
            </a:r>
            <a:endParaRPr sz="2400" u="sng">
              <a:latin typeface="Montserrat"/>
              <a:ea typeface="Montserrat"/>
              <a:cs typeface="Montserrat"/>
              <a:sym typeface="Montserrat"/>
            </a:endParaRPr>
          </a:p>
        </p:txBody>
      </p:sp>
      <p:sp>
        <p:nvSpPr>
          <p:cNvPr id="514" name="Google Shape;514;p52"/>
          <p:cNvSpPr txBox="1">
            <a:spLocks noGrp="1"/>
          </p:cNvSpPr>
          <p:nvPr>
            <p:ph type="body" idx="1"/>
          </p:nvPr>
        </p:nvSpPr>
        <p:spPr>
          <a:xfrm>
            <a:off x="0" y="0"/>
            <a:ext cx="8960700" cy="991200"/>
          </a:xfrm>
          <a:prstGeom prst="rect">
            <a:avLst/>
          </a:prstGeom>
        </p:spPr>
        <p:txBody>
          <a:bodyPr spcFirstLastPara="1" wrap="square" lIns="113100" tIns="113100" rIns="113100" bIns="113100" anchor="ctr" anchorCtr="0">
            <a:noAutofit/>
          </a:bodyPr>
          <a:lstStyle/>
          <a:p>
            <a:pPr marL="0" lvl="0" indent="0" algn="l" rtl="0">
              <a:spcBef>
                <a:spcPts val="0"/>
              </a:spcBef>
              <a:spcAft>
                <a:spcPts val="0"/>
              </a:spcAft>
              <a:buNone/>
            </a:pPr>
            <a:r>
              <a:rPr lang="en" sz="3500"/>
              <a:t>Thoughtbook Entry #2 continued</a:t>
            </a:r>
            <a:endParaRPr sz="3500"/>
          </a:p>
        </p:txBody>
      </p:sp>
      <p:grpSp>
        <p:nvGrpSpPr>
          <p:cNvPr id="515" name="Google Shape;515;p52"/>
          <p:cNvGrpSpPr/>
          <p:nvPr/>
        </p:nvGrpSpPr>
        <p:grpSpPr>
          <a:xfrm>
            <a:off x="440700" y="4276238"/>
            <a:ext cx="8079300" cy="724800"/>
            <a:chOff x="131550" y="2854950"/>
            <a:chExt cx="8079300" cy="724800"/>
          </a:xfrm>
        </p:grpSpPr>
        <p:sp>
          <p:nvSpPr>
            <p:cNvPr id="516" name="Google Shape;516;p52"/>
            <p:cNvSpPr txBox="1"/>
            <p:nvPr/>
          </p:nvSpPr>
          <p:spPr>
            <a:xfrm>
              <a:off x="543488" y="2854950"/>
              <a:ext cx="1593300" cy="4593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Not Relevant</a:t>
              </a:r>
              <a:endParaRPr sz="1500">
                <a:latin typeface="Montserrat"/>
                <a:ea typeface="Montserrat"/>
                <a:cs typeface="Montserrat"/>
                <a:sym typeface="Montserrat"/>
              </a:endParaRPr>
            </a:p>
          </p:txBody>
        </p:sp>
        <p:sp>
          <p:nvSpPr>
            <p:cNvPr id="517" name="Google Shape;517;p52"/>
            <p:cNvSpPr txBox="1"/>
            <p:nvPr/>
          </p:nvSpPr>
          <p:spPr>
            <a:xfrm>
              <a:off x="4580538" y="2854950"/>
              <a:ext cx="13650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Quite Relevant</a:t>
              </a:r>
              <a:endParaRPr sz="1500">
                <a:latin typeface="Montserrat"/>
                <a:ea typeface="Montserrat"/>
                <a:cs typeface="Montserrat"/>
                <a:sym typeface="Montserrat"/>
              </a:endParaRPr>
            </a:p>
          </p:txBody>
        </p:sp>
        <p:sp>
          <p:nvSpPr>
            <p:cNvPr id="518" name="Google Shape;518;p52"/>
            <p:cNvSpPr txBox="1"/>
            <p:nvPr/>
          </p:nvSpPr>
          <p:spPr>
            <a:xfrm>
              <a:off x="2562013" y="2854950"/>
              <a:ext cx="15933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A Little Relevant</a:t>
              </a:r>
              <a:endParaRPr sz="1500">
                <a:latin typeface="Montserrat"/>
                <a:ea typeface="Montserrat"/>
                <a:cs typeface="Montserrat"/>
                <a:sym typeface="Montserrat"/>
              </a:endParaRPr>
            </a:p>
          </p:txBody>
        </p:sp>
        <p:sp>
          <p:nvSpPr>
            <p:cNvPr id="519" name="Google Shape;519;p52"/>
            <p:cNvSpPr txBox="1"/>
            <p:nvPr/>
          </p:nvSpPr>
          <p:spPr>
            <a:xfrm>
              <a:off x="6370763" y="2854950"/>
              <a:ext cx="13650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Very Relevant</a:t>
              </a:r>
              <a:endParaRPr sz="1500">
                <a:latin typeface="Montserrat"/>
                <a:ea typeface="Montserrat"/>
                <a:cs typeface="Montserrat"/>
                <a:sym typeface="Montserrat"/>
              </a:endParaRPr>
            </a:p>
          </p:txBody>
        </p:sp>
        <p:cxnSp>
          <p:nvCxnSpPr>
            <p:cNvPr id="520" name="Google Shape;520;p52"/>
            <p:cNvCxnSpPr/>
            <p:nvPr/>
          </p:nvCxnSpPr>
          <p:spPr>
            <a:xfrm>
              <a:off x="131550" y="2854950"/>
              <a:ext cx="8079300" cy="0"/>
            </a:xfrm>
            <a:prstGeom prst="straightConnector1">
              <a:avLst/>
            </a:prstGeom>
            <a:noFill/>
            <a:ln w="38100" cap="flat" cmpd="sng">
              <a:solidFill>
                <a:schemeClr val="accent1"/>
              </a:solidFill>
              <a:prstDash val="solid"/>
              <a:round/>
              <a:headEnd type="stealth" w="med" len="med"/>
              <a:tailEnd type="stealth" w="med" len="med"/>
            </a:ln>
          </p:spPr>
        </p:cxnSp>
      </p:grpSp>
      <p:pic>
        <p:nvPicPr>
          <p:cNvPr id="521" name="Google Shape;521;p52">
            <a:hlinkClick r:id="rId3" action="ppaction://hlinksldjump"/>
          </p:cNvPr>
          <p:cNvPicPr preferRelativeResize="0"/>
          <p:nvPr/>
        </p:nvPicPr>
        <p:blipFill>
          <a:blip r:embed="rId4">
            <a:alphaModFix/>
          </a:blip>
          <a:stretch>
            <a:fillRect/>
          </a:stretch>
        </p:blipFill>
        <p:spPr>
          <a:xfrm>
            <a:off x="2676399" y="5387825"/>
            <a:ext cx="1282726" cy="991199"/>
          </a:xfrm>
          <a:prstGeom prst="rect">
            <a:avLst/>
          </a:prstGeom>
          <a:noFill/>
          <a:ln>
            <a:noFill/>
          </a:ln>
        </p:spPr>
      </p:pic>
      <p:pic>
        <p:nvPicPr>
          <p:cNvPr id="522" name="Google Shape;522;p52">
            <a:hlinkClick r:id="rId3" action="ppaction://hlinksldjump"/>
          </p:cNvPr>
          <p:cNvPicPr preferRelativeResize="0"/>
          <p:nvPr/>
        </p:nvPicPr>
        <p:blipFill>
          <a:blip r:embed="rId5">
            <a:alphaModFix/>
          </a:blip>
          <a:stretch>
            <a:fillRect/>
          </a:stretch>
        </p:blipFill>
        <p:spPr>
          <a:xfrm>
            <a:off x="4127425" y="5387825"/>
            <a:ext cx="1282726" cy="991197"/>
          </a:xfrm>
          <a:prstGeom prst="rect">
            <a:avLst/>
          </a:prstGeom>
          <a:noFill/>
          <a:ln>
            <a:noFill/>
          </a:ln>
        </p:spPr>
      </p:pic>
      <p:cxnSp>
        <p:nvCxnSpPr>
          <p:cNvPr id="523" name="Google Shape;523;p52"/>
          <p:cNvCxnSpPr/>
          <p:nvPr/>
        </p:nvCxnSpPr>
        <p:spPr>
          <a:xfrm>
            <a:off x="176100" y="5185288"/>
            <a:ext cx="9706200" cy="18300"/>
          </a:xfrm>
          <a:prstGeom prst="straightConnector1">
            <a:avLst/>
          </a:prstGeom>
          <a:noFill/>
          <a:ln w="76200" cap="flat" cmpd="sng">
            <a:solidFill>
              <a:srgbClr val="0000FF"/>
            </a:solidFill>
            <a:prstDash val="solid"/>
            <a:round/>
            <a:headEnd type="none" w="med" len="med"/>
            <a:tailEnd type="none" w="med" len="med"/>
          </a:ln>
        </p:spPr>
      </p:cxnSp>
      <p:cxnSp>
        <p:nvCxnSpPr>
          <p:cNvPr id="524" name="Google Shape;524;p52"/>
          <p:cNvCxnSpPr/>
          <p:nvPr/>
        </p:nvCxnSpPr>
        <p:spPr>
          <a:xfrm>
            <a:off x="176100" y="2931800"/>
            <a:ext cx="9706200" cy="18300"/>
          </a:xfrm>
          <a:prstGeom prst="straightConnector1">
            <a:avLst/>
          </a:prstGeom>
          <a:noFill/>
          <a:ln w="76200" cap="flat" cmpd="sng">
            <a:solidFill>
              <a:srgbClr val="0000FF"/>
            </a:solidFill>
            <a:prstDash val="solid"/>
            <a:round/>
            <a:headEnd type="none" w="med" len="med"/>
            <a:tailEnd type="none" w="med" len="med"/>
          </a:ln>
        </p:spPr>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53"/>
          <p:cNvSpPr/>
          <p:nvPr/>
        </p:nvSpPr>
        <p:spPr>
          <a:xfrm>
            <a:off x="202350" y="775600"/>
            <a:ext cx="9653700" cy="6765900"/>
          </a:xfrm>
          <a:prstGeom prst="rect">
            <a:avLst/>
          </a:prstGeom>
          <a:solidFill>
            <a:srgbClr val="F8F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530" name="Google Shape;530;p53"/>
          <p:cNvSpPr txBox="1">
            <a:spLocks noGrp="1"/>
          </p:cNvSpPr>
          <p:nvPr>
            <p:ph type="title"/>
          </p:nvPr>
        </p:nvSpPr>
        <p:spPr>
          <a:xfrm>
            <a:off x="-12625" y="-13325"/>
            <a:ext cx="5299500" cy="8655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Reflect on your Learning</a:t>
            </a:r>
            <a:endParaRPr/>
          </a:p>
        </p:txBody>
      </p:sp>
      <p:sp>
        <p:nvSpPr>
          <p:cNvPr id="531" name="Google Shape;531;p53"/>
          <p:cNvSpPr txBox="1">
            <a:spLocks noGrp="1"/>
          </p:cNvSpPr>
          <p:nvPr>
            <p:ph type="body" idx="1"/>
          </p:nvPr>
        </p:nvSpPr>
        <p:spPr>
          <a:xfrm>
            <a:off x="2405862" y="1025939"/>
            <a:ext cx="4750813" cy="744600"/>
          </a:xfrm>
          <a:prstGeom prst="rect">
            <a:avLst/>
          </a:prstGeom>
        </p:spPr>
        <p:txBody>
          <a:bodyPr spcFirstLastPara="1" wrap="square" lIns="113100" tIns="113100" rIns="113100" bIns="113100" anchor="t" anchorCtr="0">
            <a:noAutofit/>
          </a:bodyPr>
          <a:lstStyle/>
          <a:p>
            <a:pPr marL="0" lvl="0" indent="0" algn="l" rtl="0">
              <a:spcBef>
                <a:spcPts val="0"/>
              </a:spcBef>
              <a:spcAft>
                <a:spcPts val="2000"/>
              </a:spcAft>
              <a:buNone/>
            </a:pPr>
            <a:r>
              <a:rPr lang="en" sz="2200" b="1" dirty="0">
                <a:solidFill>
                  <a:srgbClr val="000000"/>
                </a:solidFill>
                <a:latin typeface="Montserrat"/>
                <a:ea typeface="Montserrat"/>
                <a:cs typeface="Montserrat"/>
                <a:sym typeface="Montserrat"/>
              </a:rPr>
              <a:t>Head back to this page/slide:</a:t>
            </a:r>
            <a:endParaRPr sz="2200" b="1" dirty="0">
              <a:solidFill>
                <a:srgbClr val="000000"/>
              </a:solidFill>
              <a:latin typeface="Montserrat"/>
              <a:ea typeface="Montserrat"/>
              <a:cs typeface="Montserrat"/>
              <a:sym typeface="Montserrat"/>
            </a:endParaRPr>
          </a:p>
        </p:txBody>
      </p:sp>
      <p:grpSp>
        <p:nvGrpSpPr>
          <p:cNvPr id="532" name="Google Shape;532;p53"/>
          <p:cNvGrpSpPr/>
          <p:nvPr/>
        </p:nvGrpSpPr>
        <p:grpSpPr>
          <a:xfrm>
            <a:off x="99000" y="6788693"/>
            <a:ext cx="914367" cy="914419"/>
            <a:chOff x="1070725" y="3038000"/>
            <a:chExt cx="756300" cy="678000"/>
          </a:xfrm>
        </p:grpSpPr>
        <p:sp>
          <p:nvSpPr>
            <p:cNvPr id="533" name="Google Shape;533;p53"/>
            <p:cNvSpPr/>
            <p:nvPr/>
          </p:nvSpPr>
          <p:spPr>
            <a:xfrm>
              <a:off x="1070725" y="3038000"/>
              <a:ext cx="756300" cy="6780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534" name="Google Shape;534;p53"/>
            <p:cNvSpPr txBox="1"/>
            <p:nvPr/>
          </p:nvSpPr>
          <p:spPr>
            <a:xfrm>
              <a:off x="1070725" y="3232700"/>
              <a:ext cx="756300" cy="195300"/>
            </a:xfrm>
            <a:prstGeom prst="rect">
              <a:avLst/>
            </a:prstGeom>
            <a:noFill/>
            <a:ln>
              <a:noFill/>
            </a:ln>
          </p:spPr>
          <p:txBody>
            <a:bodyPr spcFirstLastPara="1" wrap="square" lIns="113100" tIns="113100" rIns="113100" bIns="113100" anchor="t" anchorCtr="0">
              <a:noAutofit/>
            </a:bodyPr>
            <a:lstStyle/>
            <a:p>
              <a:pPr marL="0" lvl="0" indent="0" algn="ctr" rtl="0">
                <a:spcBef>
                  <a:spcPts val="0"/>
                </a:spcBef>
                <a:spcAft>
                  <a:spcPts val="0"/>
                </a:spcAft>
                <a:buNone/>
              </a:pPr>
              <a:r>
                <a:rPr lang="en" sz="1000">
                  <a:latin typeface="Playfair Display"/>
                  <a:ea typeface="Playfair Display"/>
                  <a:cs typeface="Playfair Display"/>
                  <a:sym typeface="Playfair Display"/>
                </a:rPr>
                <a:t>Reflecting </a:t>
              </a:r>
              <a:endParaRPr sz="900">
                <a:latin typeface="Playfair Display"/>
                <a:ea typeface="Playfair Display"/>
                <a:cs typeface="Playfair Display"/>
                <a:sym typeface="Playfair Display"/>
              </a:endParaRPr>
            </a:p>
          </p:txBody>
        </p:sp>
      </p:grpSp>
      <p:pic>
        <p:nvPicPr>
          <p:cNvPr id="535" name="Google Shape;535;p53">
            <a:hlinkClick r:id="rId3" action="ppaction://hlinksldjump"/>
          </p:cNvPr>
          <p:cNvPicPr preferRelativeResize="0"/>
          <p:nvPr/>
        </p:nvPicPr>
        <p:blipFill>
          <a:blip r:embed="rId4">
            <a:alphaModFix/>
          </a:blip>
          <a:stretch>
            <a:fillRect/>
          </a:stretch>
        </p:blipFill>
        <p:spPr>
          <a:xfrm>
            <a:off x="2512187" y="1765698"/>
            <a:ext cx="5034026" cy="3889929"/>
          </a:xfrm>
          <a:prstGeom prst="rect">
            <a:avLst/>
          </a:prstGeom>
          <a:noFill/>
          <a:ln>
            <a:noFill/>
          </a:ln>
        </p:spPr>
      </p:pic>
      <p:sp>
        <p:nvSpPr>
          <p:cNvPr id="536" name="Google Shape;536;p53"/>
          <p:cNvSpPr txBox="1"/>
          <p:nvPr/>
        </p:nvSpPr>
        <p:spPr>
          <a:xfrm>
            <a:off x="2438722" y="5866055"/>
            <a:ext cx="5495100" cy="77967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2000"/>
              </a:spcAft>
              <a:buNone/>
            </a:pPr>
            <a:r>
              <a:rPr lang="en" sz="2200" b="1" dirty="0">
                <a:latin typeface="Montserrat"/>
                <a:ea typeface="Montserrat"/>
                <a:cs typeface="Montserrat"/>
                <a:sym typeface="Montserrat"/>
              </a:rPr>
              <a:t>Fill in the teal and yellow sections.</a:t>
            </a:r>
            <a:endParaRPr sz="2200" b="1" dirty="0">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4"/>
          <p:cNvSpPr txBox="1">
            <a:spLocks noGrp="1"/>
          </p:cNvSpPr>
          <p:nvPr>
            <p:ph type="title"/>
          </p:nvPr>
        </p:nvSpPr>
        <p:spPr>
          <a:xfrm>
            <a:off x="478550" y="3619050"/>
            <a:ext cx="9109200" cy="18777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a:t>North American Drainage Systems</a:t>
            </a:r>
            <a:endParaRPr/>
          </a:p>
        </p:txBody>
      </p:sp>
      <p:sp>
        <p:nvSpPr>
          <p:cNvPr id="542" name="Google Shape;542;p54"/>
          <p:cNvSpPr txBox="1">
            <a:spLocks noGrp="1"/>
          </p:cNvSpPr>
          <p:nvPr>
            <p:ph type="title" idx="2"/>
          </p:nvPr>
        </p:nvSpPr>
        <p:spPr>
          <a:xfrm>
            <a:off x="3254651" y="997272"/>
            <a:ext cx="3548700" cy="22341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a:t>02</a:t>
            </a:r>
            <a:endParaRPr/>
          </a:p>
        </p:txBody>
      </p:sp>
      <p:sp>
        <p:nvSpPr>
          <p:cNvPr id="543" name="Google Shape;543;p54"/>
          <p:cNvSpPr txBox="1"/>
          <p:nvPr/>
        </p:nvSpPr>
        <p:spPr>
          <a:xfrm>
            <a:off x="1932125" y="6059825"/>
            <a:ext cx="7069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lt1"/>
                </a:solidFill>
                <a:latin typeface="Montserrat"/>
                <a:ea typeface="Montserrat"/>
                <a:cs typeface="Montserrat"/>
                <a:sym typeface="Montserrat"/>
              </a:rPr>
              <a:t>Guiding Questions:</a:t>
            </a:r>
            <a:endParaRPr sz="16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1600">
                <a:solidFill>
                  <a:schemeClr val="lt1"/>
                </a:solidFill>
                <a:latin typeface="Montserrat Medium"/>
                <a:ea typeface="Montserrat Medium"/>
                <a:cs typeface="Montserrat Medium"/>
                <a:sym typeface="Montserrat Medium"/>
              </a:rPr>
              <a:t>What is the North American Drainage System?</a:t>
            </a:r>
            <a:endParaRPr sz="1600">
              <a:solidFill>
                <a:schemeClr val="lt1"/>
              </a:solidFill>
              <a:latin typeface="Montserrat Medium"/>
              <a:ea typeface="Montserrat Medium"/>
              <a:cs typeface="Montserrat Medium"/>
              <a:sym typeface="Montserrat Medium"/>
            </a:endParaRPr>
          </a:p>
          <a:p>
            <a:pPr marL="0" lvl="0" indent="0" algn="ctr" rtl="0">
              <a:spcBef>
                <a:spcPts val="0"/>
              </a:spcBef>
              <a:spcAft>
                <a:spcPts val="0"/>
              </a:spcAft>
              <a:buNone/>
            </a:pPr>
            <a:r>
              <a:rPr lang="en" sz="1600">
                <a:solidFill>
                  <a:schemeClr val="lt1"/>
                </a:solidFill>
                <a:latin typeface="Montserrat Medium"/>
                <a:ea typeface="Montserrat Medium"/>
                <a:cs typeface="Montserrat Medium"/>
                <a:sym typeface="Montserrat Medium"/>
              </a:rPr>
              <a:t>How do local and global drainage systems compare? </a:t>
            </a:r>
            <a:endParaRPr sz="1600">
              <a:solidFill>
                <a:schemeClr val="lt1"/>
              </a:solidFill>
              <a:latin typeface="Montserrat Medium"/>
              <a:ea typeface="Montserrat Medium"/>
              <a:cs typeface="Montserrat Medium"/>
              <a:sym typeface="Montserrat Medium"/>
            </a:endParaRPr>
          </a:p>
          <a:p>
            <a:pPr marL="0" lvl="0" indent="0" algn="ctr" rtl="0">
              <a:spcBef>
                <a:spcPts val="0"/>
              </a:spcBef>
              <a:spcAft>
                <a:spcPts val="0"/>
              </a:spcAft>
              <a:buNone/>
            </a:pPr>
            <a:r>
              <a:rPr lang="en" sz="1600">
                <a:solidFill>
                  <a:schemeClr val="lt1"/>
                </a:solidFill>
                <a:latin typeface="Montserrat Medium"/>
                <a:ea typeface="Montserrat Medium"/>
                <a:cs typeface="Montserrat Medium"/>
                <a:sym typeface="Montserrat Medium"/>
              </a:rPr>
              <a:t>How are drainage systems connected to water cycles?</a:t>
            </a:r>
            <a:endParaRPr sz="1600">
              <a:solidFill>
                <a:schemeClr val="lt1"/>
              </a:solidFill>
              <a:latin typeface="Montserrat Medium"/>
              <a:ea typeface="Montserrat Medium"/>
              <a:cs typeface="Montserrat Medium"/>
              <a:sym typeface="Montserrat Medium"/>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55"/>
          <p:cNvSpPr/>
          <p:nvPr/>
        </p:nvSpPr>
        <p:spPr>
          <a:xfrm>
            <a:off x="1869500" y="5991225"/>
            <a:ext cx="8100300" cy="1634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Search videos, articles, books, etc.  that  could help you answer the questions above:</a:t>
            </a:r>
            <a:endParaRPr/>
          </a:p>
          <a:p>
            <a:pPr marL="0" lvl="0" indent="0" algn="l" rtl="0">
              <a:spcBef>
                <a:spcPts val="0"/>
              </a:spcBef>
              <a:spcAft>
                <a:spcPts val="0"/>
              </a:spcAft>
              <a:buNone/>
            </a:pPr>
            <a:r>
              <a:rPr lang="en"/>
              <a:t>Link them here:</a:t>
            </a:r>
            <a:endParaRPr/>
          </a:p>
          <a:p>
            <a:pPr marL="457200" lvl="0" indent="-317500" algn="l" rtl="0">
              <a:spcBef>
                <a:spcPts val="0"/>
              </a:spcBef>
              <a:spcAft>
                <a:spcPts val="0"/>
              </a:spcAft>
              <a:buSzPts val="1400"/>
              <a:buChar char="●"/>
            </a:pPr>
            <a:r>
              <a:rPr lang="en"/>
              <a:t> </a:t>
            </a:r>
            <a:endParaRPr/>
          </a:p>
          <a:p>
            <a:pPr marL="457200" lvl="0" indent="-317500" algn="l" rtl="0">
              <a:spcBef>
                <a:spcPts val="0"/>
              </a:spcBef>
              <a:spcAft>
                <a:spcPts val="0"/>
              </a:spcAft>
              <a:buSzPts val="1400"/>
              <a:buChar char="●"/>
            </a:pPr>
            <a:r>
              <a:rPr lang="en"/>
              <a:t> </a:t>
            </a:r>
            <a:endParaRPr/>
          </a:p>
          <a:p>
            <a:pPr marL="457200" lvl="0" indent="-317500" algn="l" rtl="0">
              <a:spcBef>
                <a:spcPts val="0"/>
              </a:spcBef>
              <a:spcAft>
                <a:spcPts val="0"/>
              </a:spcAft>
              <a:buSzPts val="1400"/>
              <a:buChar char="●"/>
            </a:pPr>
            <a:r>
              <a:rPr lang="en"/>
              <a:t> </a:t>
            </a:r>
            <a:endParaRPr/>
          </a:p>
          <a:p>
            <a:pPr marL="457200" lvl="0" indent="-317500" algn="l" rtl="0">
              <a:spcBef>
                <a:spcPts val="0"/>
              </a:spcBef>
              <a:spcAft>
                <a:spcPts val="0"/>
              </a:spcAft>
              <a:buSzPts val="1400"/>
              <a:buChar char="●"/>
            </a:pPr>
            <a:r>
              <a:rPr lang="en"/>
              <a:t> </a:t>
            </a:r>
            <a:endParaRPr/>
          </a:p>
        </p:txBody>
      </p:sp>
      <p:sp>
        <p:nvSpPr>
          <p:cNvPr id="549" name="Google Shape;549;p55"/>
          <p:cNvSpPr txBox="1">
            <a:spLocks noGrp="1"/>
          </p:cNvSpPr>
          <p:nvPr>
            <p:ph type="title"/>
          </p:nvPr>
        </p:nvSpPr>
        <p:spPr>
          <a:xfrm>
            <a:off x="82525" y="108048"/>
            <a:ext cx="9372600" cy="9462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Watersheds &amp; Drainage Systems</a:t>
            </a:r>
            <a:endParaRPr/>
          </a:p>
        </p:txBody>
      </p:sp>
      <p:graphicFrame>
        <p:nvGraphicFramePr>
          <p:cNvPr id="550" name="Google Shape;550;p55"/>
          <p:cNvGraphicFramePr/>
          <p:nvPr>
            <p:extLst>
              <p:ext uri="{D42A27DB-BD31-4B8C-83A1-F6EECF244321}">
                <p14:modId xmlns:p14="http://schemas.microsoft.com/office/powerpoint/2010/main" val="3287842782"/>
              </p:ext>
            </p:extLst>
          </p:nvPr>
        </p:nvGraphicFramePr>
        <p:xfrm>
          <a:off x="95875" y="897900"/>
          <a:ext cx="9797550" cy="4926505"/>
        </p:xfrm>
        <a:graphic>
          <a:graphicData uri="http://schemas.openxmlformats.org/drawingml/2006/table">
            <a:tbl>
              <a:tblPr>
                <a:noFill/>
                <a:tableStyleId>{C1A0139D-6557-4649-BEA0-85AF01CADD7F}</a:tableStyleId>
              </a:tblPr>
              <a:tblGrid>
                <a:gridCol w="3265850">
                  <a:extLst>
                    <a:ext uri="{9D8B030D-6E8A-4147-A177-3AD203B41FA5}">
                      <a16:colId xmlns:a16="http://schemas.microsoft.com/office/drawing/2014/main" val="20000"/>
                    </a:ext>
                  </a:extLst>
                </a:gridCol>
                <a:gridCol w="3265850">
                  <a:extLst>
                    <a:ext uri="{9D8B030D-6E8A-4147-A177-3AD203B41FA5}">
                      <a16:colId xmlns:a16="http://schemas.microsoft.com/office/drawing/2014/main" val="20001"/>
                    </a:ext>
                  </a:extLst>
                </a:gridCol>
                <a:gridCol w="3265850">
                  <a:extLst>
                    <a:ext uri="{9D8B030D-6E8A-4147-A177-3AD203B41FA5}">
                      <a16:colId xmlns:a16="http://schemas.microsoft.com/office/drawing/2014/main" val="20002"/>
                    </a:ext>
                  </a:extLst>
                </a:gridCol>
              </a:tblGrid>
              <a:tr h="558800">
                <a:tc>
                  <a:txBody>
                    <a:bodyPr/>
                    <a:lstStyle/>
                    <a:p>
                      <a:pPr marL="0" lvl="0" indent="0" algn="ctr" rtl="0">
                        <a:spcBef>
                          <a:spcPts val="0"/>
                        </a:spcBef>
                        <a:spcAft>
                          <a:spcPts val="0"/>
                        </a:spcAft>
                        <a:buNone/>
                      </a:pPr>
                      <a:r>
                        <a:rPr lang="en" sz="1800" b="1" u="sng" dirty="0"/>
                        <a:t> Predictions:</a:t>
                      </a:r>
                      <a:endParaRPr sz="1800" b="1" u="sng" dirty="0"/>
                    </a:p>
                    <a:p>
                      <a:pPr marL="457200" lvl="0" indent="-317500" algn="l" rtl="0">
                        <a:spcBef>
                          <a:spcPts val="0"/>
                        </a:spcBef>
                        <a:spcAft>
                          <a:spcPts val="0"/>
                        </a:spcAft>
                        <a:buSzPts val="1400"/>
                        <a:buChar char="●"/>
                      </a:pPr>
                      <a:r>
                        <a:rPr lang="en" dirty="0"/>
                        <a:t>What do you think a watershed is? </a:t>
                      </a:r>
                      <a:endParaRPr dirty="0"/>
                    </a:p>
                    <a:p>
                      <a:pPr marL="457200" lvl="0" indent="-317500" algn="l" rtl="0">
                        <a:spcBef>
                          <a:spcPts val="0"/>
                        </a:spcBef>
                        <a:spcAft>
                          <a:spcPts val="0"/>
                        </a:spcAft>
                        <a:buSzPts val="1400"/>
                        <a:buChar char="●"/>
                      </a:pPr>
                      <a:r>
                        <a:rPr lang="en" dirty="0"/>
                        <a:t>Where  do you think you would see it?</a:t>
                      </a:r>
                      <a:endParaRPr dirty="0"/>
                    </a:p>
                    <a:p>
                      <a:pPr marL="457200" lvl="0" indent="-317500" algn="l" rtl="0">
                        <a:spcBef>
                          <a:spcPts val="0"/>
                        </a:spcBef>
                        <a:spcAft>
                          <a:spcPts val="0"/>
                        </a:spcAft>
                        <a:buSzPts val="1400"/>
                        <a:buChar char="●"/>
                      </a:pPr>
                      <a:r>
                        <a:rPr lang="en" dirty="0"/>
                        <a:t>Why do you think it is important to you?</a:t>
                      </a:r>
                      <a:endParaRPr dirty="0"/>
                    </a:p>
                  </a:txBody>
                  <a:tcPr marL="91425" marR="91425" marT="91425" marB="91425">
                    <a:solidFill>
                      <a:srgbClr val="FBF8E0"/>
                    </a:solidFill>
                  </a:tcPr>
                </a:tc>
                <a:tc>
                  <a:txBody>
                    <a:bodyPr/>
                    <a:lstStyle/>
                    <a:p>
                      <a:pPr marL="0" lvl="0" indent="0" algn="ctr" rtl="0">
                        <a:spcBef>
                          <a:spcPts val="0"/>
                        </a:spcBef>
                        <a:spcAft>
                          <a:spcPts val="0"/>
                        </a:spcAft>
                        <a:buNone/>
                      </a:pPr>
                      <a:r>
                        <a:rPr lang="en" sz="1800" b="1" u="sng"/>
                        <a:t>Answers:</a:t>
                      </a:r>
                      <a:endParaRPr sz="1800" b="1" u="sng"/>
                    </a:p>
                    <a:p>
                      <a:pPr marL="457200" lvl="0" indent="-317500" algn="l" rtl="0">
                        <a:spcBef>
                          <a:spcPts val="0"/>
                        </a:spcBef>
                        <a:spcAft>
                          <a:spcPts val="0"/>
                        </a:spcAft>
                        <a:buSzPts val="1400"/>
                        <a:buChar char="●"/>
                      </a:pPr>
                      <a:r>
                        <a:rPr lang="en"/>
                        <a:t>What is a watershed?</a:t>
                      </a:r>
                      <a:endParaRPr/>
                    </a:p>
                    <a:p>
                      <a:pPr marL="457200" lvl="0" indent="-317500" algn="l" rtl="0">
                        <a:spcBef>
                          <a:spcPts val="0"/>
                        </a:spcBef>
                        <a:spcAft>
                          <a:spcPts val="0"/>
                        </a:spcAft>
                        <a:buSzPts val="1400"/>
                        <a:buChar char="●"/>
                      </a:pPr>
                      <a:r>
                        <a:rPr lang="en"/>
                        <a:t>Where do you see it?</a:t>
                      </a:r>
                      <a:endParaRPr/>
                    </a:p>
                    <a:p>
                      <a:pPr marL="457200" lvl="0" indent="-317500" algn="l" rtl="0">
                        <a:spcBef>
                          <a:spcPts val="0"/>
                        </a:spcBef>
                        <a:spcAft>
                          <a:spcPts val="0"/>
                        </a:spcAft>
                        <a:buSzPts val="1400"/>
                        <a:buChar char="●"/>
                      </a:pPr>
                      <a:r>
                        <a:rPr lang="en"/>
                        <a:t>What is the watershed in your geographical location?</a:t>
                      </a:r>
                      <a:endParaRPr/>
                    </a:p>
                    <a:p>
                      <a:pPr marL="457200" lvl="0" indent="-317500" algn="l" rtl="0">
                        <a:spcBef>
                          <a:spcPts val="0"/>
                        </a:spcBef>
                        <a:spcAft>
                          <a:spcPts val="0"/>
                        </a:spcAft>
                        <a:buSzPts val="1400"/>
                        <a:buChar char="●"/>
                      </a:pPr>
                      <a:r>
                        <a:rPr lang="en"/>
                        <a:t>Why is it important to you?</a:t>
                      </a:r>
                      <a:endParaRPr/>
                    </a:p>
                  </a:txBody>
                  <a:tcPr marL="91425" marR="91425" marT="91425" marB="91425">
                    <a:solidFill>
                      <a:schemeClr val="accent6"/>
                    </a:solidFill>
                  </a:tcPr>
                </a:tc>
                <a:tc>
                  <a:txBody>
                    <a:bodyPr/>
                    <a:lstStyle/>
                    <a:p>
                      <a:pPr marL="0" lvl="0" indent="0" algn="ctr" rtl="0">
                        <a:spcBef>
                          <a:spcPts val="0"/>
                        </a:spcBef>
                        <a:spcAft>
                          <a:spcPts val="0"/>
                        </a:spcAft>
                        <a:buNone/>
                      </a:pPr>
                      <a:r>
                        <a:rPr lang="en" sz="1800" b="1" u="sng"/>
                        <a:t>Reflection:</a:t>
                      </a:r>
                      <a:endParaRPr sz="1800" b="1" u="sng"/>
                    </a:p>
                    <a:p>
                      <a:pPr marL="457200" lvl="0" indent="-317500" algn="l" rtl="0">
                        <a:spcBef>
                          <a:spcPts val="0"/>
                        </a:spcBef>
                        <a:spcAft>
                          <a:spcPts val="0"/>
                        </a:spcAft>
                        <a:buSzPts val="1400"/>
                        <a:buChar char="●"/>
                      </a:pPr>
                      <a:r>
                        <a:rPr lang="en"/>
                        <a:t>What other question(s) do you still you have about the watersheds after the videos.</a:t>
                      </a:r>
                      <a:endParaRPr sz="1800" b="1" u="sng"/>
                    </a:p>
                  </a:txBody>
                  <a:tcPr marL="91425" marR="91425" marT="91425" marB="91425">
                    <a:solidFill>
                      <a:schemeClr val="accent3"/>
                    </a:solidFill>
                  </a:tcPr>
                </a:tc>
                <a:extLst>
                  <a:ext uri="{0D108BD9-81ED-4DB2-BD59-A6C34878D82A}">
                    <a16:rowId xmlns:a16="http://schemas.microsoft.com/office/drawing/2014/main" val="10000"/>
                  </a:ext>
                </a:extLst>
              </a:tr>
              <a:tr h="3189175">
                <a:tc>
                  <a:txBody>
                    <a:bodyPr/>
                    <a:lstStyle/>
                    <a:p>
                      <a:pPr marL="0" lvl="0" indent="0" algn="l" rtl="0">
                        <a:spcBef>
                          <a:spcPts val="0"/>
                        </a:spcBef>
                        <a:spcAft>
                          <a:spcPts val="0"/>
                        </a:spcAft>
                        <a:buNone/>
                      </a:pPr>
                      <a:endParaRPr/>
                    </a:p>
                  </a:txBody>
                  <a:tcPr marL="91425" marR="91425" marT="91425" marB="91425">
                    <a:solidFill>
                      <a:srgbClr val="FBF8E0"/>
                    </a:solidFill>
                  </a:tcPr>
                </a:tc>
                <a:tc>
                  <a:txBody>
                    <a:bodyPr/>
                    <a:lstStyle/>
                    <a:p>
                      <a:pPr marL="0" lvl="0" indent="0" algn="l" rtl="0">
                        <a:spcBef>
                          <a:spcPts val="0"/>
                        </a:spcBef>
                        <a:spcAft>
                          <a:spcPts val="0"/>
                        </a:spcAft>
                        <a:buNone/>
                      </a:pPr>
                      <a:endParaRPr/>
                    </a:p>
                  </a:txBody>
                  <a:tcPr marL="91425" marR="91425" marT="91425" marB="91425">
                    <a:solidFill>
                      <a:schemeClr val="accent6"/>
                    </a:solidFill>
                  </a:tcPr>
                </a:tc>
                <a:tc>
                  <a:txBody>
                    <a:bodyPr/>
                    <a:lstStyle/>
                    <a:p>
                      <a:pPr marL="0" lvl="0" indent="0" algn="l" rtl="0">
                        <a:spcBef>
                          <a:spcPts val="0"/>
                        </a:spcBef>
                        <a:spcAft>
                          <a:spcPts val="0"/>
                        </a:spcAft>
                        <a:buNone/>
                      </a:pPr>
                      <a:endParaRPr dirty="0"/>
                    </a:p>
                  </a:txBody>
                  <a:tcPr marL="91425" marR="91425" marT="91425" marB="91425">
                    <a:solidFill>
                      <a:schemeClr val="accent3"/>
                    </a:solidFill>
                  </a:tcPr>
                </a:tc>
                <a:extLst>
                  <a:ext uri="{0D108BD9-81ED-4DB2-BD59-A6C34878D82A}">
                    <a16:rowId xmlns:a16="http://schemas.microsoft.com/office/drawing/2014/main" val="10001"/>
                  </a:ext>
                </a:extLst>
              </a:tr>
            </a:tbl>
          </a:graphicData>
        </a:graphic>
      </p:graphicFrame>
      <p:sp>
        <p:nvSpPr>
          <p:cNvPr id="551" name="Google Shape;551;p55"/>
          <p:cNvSpPr/>
          <p:nvPr/>
        </p:nvSpPr>
        <p:spPr>
          <a:xfrm>
            <a:off x="-7" y="6858004"/>
            <a:ext cx="914400" cy="914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552" name="Google Shape;552;p55"/>
          <p:cNvSpPr txBox="1"/>
          <p:nvPr/>
        </p:nvSpPr>
        <p:spPr>
          <a:xfrm>
            <a:off x="0" y="7101475"/>
            <a:ext cx="1020900" cy="411300"/>
          </a:xfrm>
          <a:prstGeom prst="rect">
            <a:avLst/>
          </a:prstGeom>
          <a:noFill/>
          <a:ln>
            <a:noFill/>
          </a:ln>
        </p:spPr>
        <p:txBody>
          <a:bodyPr spcFirstLastPara="1" wrap="square" lIns="113100" tIns="113100" rIns="113100" bIns="113100" anchor="t" anchorCtr="0">
            <a:noAutofit/>
          </a:bodyPr>
          <a:lstStyle/>
          <a:p>
            <a:pPr marL="0" lvl="0" indent="0" algn="l" rtl="0">
              <a:spcBef>
                <a:spcPts val="0"/>
              </a:spcBef>
              <a:spcAft>
                <a:spcPts val="0"/>
              </a:spcAft>
              <a:buNone/>
            </a:pPr>
            <a:r>
              <a:rPr lang="en" sz="1000">
                <a:latin typeface="Playfair Display"/>
                <a:ea typeface="Playfair Display"/>
                <a:cs typeface="Playfair Display"/>
                <a:sym typeface="Playfair Display"/>
              </a:rPr>
              <a:t>Researching</a:t>
            </a:r>
            <a:r>
              <a:rPr lang="en" sz="900">
                <a:latin typeface="Playfair Display"/>
                <a:ea typeface="Playfair Display"/>
                <a:cs typeface="Playfair Display"/>
                <a:sym typeface="Playfair Display"/>
              </a:rPr>
              <a:t> </a:t>
            </a:r>
            <a:endParaRPr sz="900">
              <a:latin typeface="Playfair Display"/>
              <a:ea typeface="Playfair Display"/>
              <a:cs typeface="Playfair Display"/>
              <a:sym typeface="Playfair Display"/>
            </a:endParaRPr>
          </a:p>
        </p:txBody>
      </p:sp>
      <p:grpSp>
        <p:nvGrpSpPr>
          <p:cNvPr id="553" name="Google Shape;553;p55"/>
          <p:cNvGrpSpPr/>
          <p:nvPr/>
        </p:nvGrpSpPr>
        <p:grpSpPr>
          <a:xfrm>
            <a:off x="869715" y="6833251"/>
            <a:ext cx="914411" cy="914400"/>
            <a:chOff x="31515" y="6604651"/>
            <a:chExt cx="914411" cy="914400"/>
          </a:xfrm>
        </p:grpSpPr>
        <p:sp>
          <p:nvSpPr>
            <p:cNvPr id="554" name="Google Shape;554;p55"/>
            <p:cNvSpPr/>
            <p:nvPr/>
          </p:nvSpPr>
          <p:spPr>
            <a:xfrm>
              <a:off x="31515" y="6604651"/>
              <a:ext cx="914400" cy="914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555" name="Google Shape;555;p55"/>
            <p:cNvSpPr txBox="1"/>
            <p:nvPr/>
          </p:nvSpPr>
          <p:spPr>
            <a:xfrm>
              <a:off x="31526" y="6859575"/>
              <a:ext cx="914400" cy="411300"/>
            </a:xfrm>
            <a:prstGeom prst="rect">
              <a:avLst/>
            </a:prstGeom>
            <a:noFill/>
            <a:ln>
              <a:noFill/>
            </a:ln>
          </p:spPr>
          <p:txBody>
            <a:bodyPr spcFirstLastPara="1" wrap="square" lIns="113100" tIns="113100" rIns="113100" bIns="113100" anchor="t" anchorCtr="0">
              <a:noAutofit/>
            </a:bodyPr>
            <a:lstStyle/>
            <a:p>
              <a:pPr marL="0" lvl="0" indent="0" algn="l" rtl="0">
                <a:spcBef>
                  <a:spcPts val="0"/>
                </a:spcBef>
                <a:spcAft>
                  <a:spcPts val="0"/>
                </a:spcAft>
                <a:buNone/>
              </a:pPr>
              <a:r>
                <a:rPr lang="en" sz="1100">
                  <a:latin typeface="Playfair Display"/>
                  <a:ea typeface="Playfair Display"/>
                  <a:cs typeface="Playfair Display"/>
                  <a:sym typeface="Playfair Display"/>
                </a:rPr>
                <a:t> Initiating</a:t>
              </a:r>
              <a:r>
                <a:rPr lang="en" sz="1000">
                  <a:latin typeface="Playfair Display"/>
                  <a:ea typeface="Playfair Display"/>
                  <a:cs typeface="Playfair Display"/>
                  <a:sym typeface="Playfair Display"/>
                </a:rPr>
                <a:t> </a:t>
              </a:r>
              <a:endParaRPr sz="1000">
                <a:latin typeface="Playfair Display"/>
                <a:ea typeface="Playfair Display"/>
                <a:cs typeface="Playfair Display"/>
                <a:sym typeface="Playfair Display"/>
              </a:endParaRP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56"/>
          <p:cNvSpPr/>
          <p:nvPr/>
        </p:nvSpPr>
        <p:spPr>
          <a:xfrm>
            <a:off x="353000" y="3177875"/>
            <a:ext cx="4633200" cy="4363500"/>
          </a:xfrm>
          <a:prstGeom prst="rect">
            <a:avLst/>
          </a:prstGeom>
          <a:solidFill>
            <a:srgbClr val="FBF8E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561" name="Google Shape;561;p56"/>
          <p:cNvSpPr txBox="1"/>
          <p:nvPr/>
        </p:nvSpPr>
        <p:spPr>
          <a:xfrm>
            <a:off x="0" y="653775"/>
            <a:ext cx="9700800" cy="1536900"/>
          </a:xfrm>
          <a:prstGeom prst="rect">
            <a:avLst/>
          </a:prstGeom>
          <a:noFill/>
          <a:ln>
            <a:noFill/>
          </a:ln>
        </p:spPr>
        <p:txBody>
          <a:bodyPr spcFirstLastPara="1" wrap="square" lIns="113100" tIns="113100" rIns="113100" bIns="113100" anchor="t" anchorCtr="0">
            <a:spAutoFit/>
          </a:bodyPr>
          <a:lstStyle/>
          <a:p>
            <a:pPr marL="0" lvl="0" indent="0" algn="l" rtl="0">
              <a:spcBef>
                <a:spcPts val="0"/>
              </a:spcBef>
              <a:spcAft>
                <a:spcPts val="0"/>
              </a:spcAft>
              <a:buNone/>
            </a:pPr>
            <a:r>
              <a:rPr lang="en" sz="1700" b="1">
                <a:solidFill>
                  <a:srgbClr val="D9D9D9"/>
                </a:solidFill>
                <a:latin typeface="Montserrat"/>
                <a:ea typeface="Montserrat"/>
                <a:cs typeface="Montserrat"/>
                <a:sym typeface="Montserrat"/>
              </a:rPr>
              <a:t>The North American drainage system is made up of six smaller watersheds. </a:t>
            </a:r>
            <a:endParaRPr sz="1700" b="1">
              <a:solidFill>
                <a:srgbClr val="D9D9D9"/>
              </a:solidFill>
              <a:latin typeface="Montserrat"/>
              <a:ea typeface="Montserrat"/>
              <a:cs typeface="Montserrat"/>
              <a:sym typeface="Montserrat"/>
            </a:endParaRPr>
          </a:p>
          <a:p>
            <a:pPr marL="0" lvl="0" indent="0" algn="l" rtl="0">
              <a:spcBef>
                <a:spcPts val="0"/>
              </a:spcBef>
              <a:spcAft>
                <a:spcPts val="0"/>
              </a:spcAft>
              <a:buNone/>
            </a:pPr>
            <a:r>
              <a:rPr lang="en" sz="1700" b="1">
                <a:solidFill>
                  <a:srgbClr val="D9D9D9"/>
                </a:solidFill>
                <a:latin typeface="Montserrat"/>
                <a:ea typeface="Montserrat"/>
                <a:cs typeface="Montserrat"/>
                <a:sym typeface="Montserrat"/>
              </a:rPr>
              <a:t>These watersheds all drain into larger bodies of water like oceans, seas, or endorheic basins (retains water in a saline lake or salt flat ).  </a:t>
            </a:r>
            <a:endParaRPr sz="1700" b="1">
              <a:solidFill>
                <a:srgbClr val="D9D9D9"/>
              </a:solidFill>
              <a:latin typeface="Montserrat"/>
              <a:ea typeface="Montserrat"/>
              <a:cs typeface="Montserrat"/>
              <a:sym typeface="Montserrat"/>
            </a:endParaRPr>
          </a:p>
          <a:p>
            <a:pPr marL="0" lvl="0" indent="0" algn="l" rtl="0">
              <a:spcBef>
                <a:spcPts val="0"/>
              </a:spcBef>
              <a:spcAft>
                <a:spcPts val="0"/>
              </a:spcAft>
              <a:buNone/>
            </a:pPr>
            <a:r>
              <a:rPr lang="en" sz="1700" b="1">
                <a:solidFill>
                  <a:srgbClr val="D9D9D9"/>
                </a:solidFill>
                <a:latin typeface="Montserrat"/>
                <a:ea typeface="Montserrat"/>
                <a:cs typeface="Montserrat"/>
                <a:sym typeface="Montserrat"/>
              </a:rPr>
              <a:t>Find an image or diagram to show which of these watersheds we belong to and also find an image or diagram of a smaller local watershed that you belong to.</a:t>
            </a:r>
            <a:r>
              <a:rPr lang="en" sz="1700">
                <a:solidFill>
                  <a:srgbClr val="D9D9D9"/>
                </a:solidFill>
                <a:latin typeface="Lato"/>
                <a:ea typeface="Lato"/>
                <a:cs typeface="Lato"/>
                <a:sym typeface="Lato"/>
              </a:rPr>
              <a:t> </a:t>
            </a:r>
            <a:endParaRPr sz="1700">
              <a:solidFill>
                <a:srgbClr val="D9D9D9"/>
              </a:solidFill>
              <a:latin typeface="Lato"/>
              <a:ea typeface="Lato"/>
              <a:cs typeface="Lato"/>
              <a:sym typeface="Lato"/>
            </a:endParaRPr>
          </a:p>
        </p:txBody>
      </p:sp>
      <p:sp>
        <p:nvSpPr>
          <p:cNvPr id="562" name="Google Shape;562;p56"/>
          <p:cNvSpPr txBox="1"/>
          <p:nvPr/>
        </p:nvSpPr>
        <p:spPr>
          <a:xfrm>
            <a:off x="-1527597" y="653782"/>
            <a:ext cx="1471200" cy="490200"/>
          </a:xfrm>
          <a:prstGeom prst="rect">
            <a:avLst/>
          </a:prstGeom>
          <a:noFill/>
          <a:ln>
            <a:noFill/>
          </a:ln>
        </p:spPr>
        <p:txBody>
          <a:bodyPr spcFirstLastPara="1" wrap="square" lIns="113100" tIns="113100" rIns="113100" bIns="113100" anchor="t" anchorCtr="0">
            <a:spAutoFit/>
          </a:bodyPr>
          <a:lstStyle/>
          <a:p>
            <a:pPr marL="0" lvl="0" indent="0" algn="l" rtl="0">
              <a:spcBef>
                <a:spcPts val="0"/>
              </a:spcBef>
              <a:spcAft>
                <a:spcPts val="0"/>
              </a:spcAft>
              <a:buNone/>
            </a:pPr>
            <a:endParaRPr sz="1700">
              <a:latin typeface="Lato"/>
              <a:ea typeface="Lato"/>
              <a:cs typeface="Lato"/>
              <a:sym typeface="Lato"/>
            </a:endParaRPr>
          </a:p>
        </p:txBody>
      </p:sp>
      <p:sp>
        <p:nvSpPr>
          <p:cNvPr id="563" name="Google Shape;563;p56"/>
          <p:cNvSpPr/>
          <p:nvPr/>
        </p:nvSpPr>
        <p:spPr>
          <a:xfrm>
            <a:off x="-7" y="6858004"/>
            <a:ext cx="914400" cy="914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564" name="Google Shape;564;p56"/>
          <p:cNvSpPr txBox="1"/>
          <p:nvPr/>
        </p:nvSpPr>
        <p:spPr>
          <a:xfrm>
            <a:off x="0" y="7101475"/>
            <a:ext cx="1020900" cy="411300"/>
          </a:xfrm>
          <a:prstGeom prst="rect">
            <a:avLst/>
          </a:prstGeom>
          <a:noFill/>
          <a:ln>
            <a:noFill/>
          </a:ln>
        </p:spPr>
        <p:txBody>
          <a:bodyPr spcFirstLastPara="1" wrap="square" lIns="113100" tIns="113100" rIns="113100" bIns="113100" anchor="t" anchorCtr="0">
            <a:noAutofit/>
          </a:bodyPr>
          <a:lstStyle/>
          <a:p>
            <a:pPr marL="0" lvl="0" indent="0" algn="l" rtl="0">
              <a:spcBef>
                <a:spcPts val="0"/>
              </a:spcBef>
              <a:spcAft>
                <a:spcPts val="0"/>
              </a:spcAft>
              <a:buNone/>
            </a:pPr>
            <a:r>
              <a:rPr lang="en" sz="1000">
                <a:latin typeface="Playfair Display"/>
                <a:ea typeface="Playfair Display"/>
                <a:cs typeface="Playfair Display"/>
                <a:sym typeface="Playfair Display"/>
              </a:rPr>
              <a:t>Researching</a:t>
            </a:r>
            <a:r>
              <a:rPr lang="en" sz="900">
                <a:latin typeface="Playfair Display"/>
                <a:ea typeface="Playfair Display"/>
                <a:cs typeface="Playfair Display"/>
                <a:sym typeface="Playfair Display"/>
              </a:rPr>
              <a:t> </a:t>
            </a:r>
            <a:endParaRPr sz="900">
              <a:latin typeface="Playfair Display"/>
              <a:ea typeface="Playfair Display"/>
              <a:cs typeface="Playfair Display"/>
              <a:sym typeface="Playfair Display"/>
            </a:endParaRPr>
          </a:p>
        </p:txBody>
      </p:sp>
      <p:sp>
        <p:nvSpPr>
          <p:cNvPr id="565" name="Google Shape;565;p56"/>
          <p:cNvSpPr txBox="1">
            <a:spLocks noGrp="1"/>
          </p:cNvSpPr>
          <p:nvPr>
            <p:ph type="title"/>
          </p:nvPr>
        </p:nvSpPr>
        <p:spPr>
          <a:xfrm>
            <a:off x="0" y="0"/>
            <a:ext cx="9962400" cy="7095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Watersheds &amp; Drainage Systems</a:t>
            </a:r>
            <a:endParaRPr/>
          </a:p>
          <a:p>
            <a:pPr marL="0" lvl="0" indent="0" algn="l" rtl="0">
              <a:spcBef>
                <a:spcPts val="0"/>
              </a:spcBef>
              <a:spcAft>
                <a:spcPts val="0"/>
              </a:spcAft>
              <a:buNone/>
            </a:pPr>
            <a:endParaRPr/>
          </a:p>
        </p:txBody>
      </p:sp>
      <p:sp>
        <p:nvSpPr>
          <p:cNvPr id="566" name="Google Shape;566;p56"/>
          <p:cNvSpPr txBox="1">
            <a:spLocks noGrp="1"/>
          </p:cNvSpPr>
          <p:nvPr>
            <p:ph type="subTitle" idx="1"/>
          </p:nvPr>
        </p:nvSpPr>
        <p:spPr>
          <a:xfrm>
            <a:off x="4983788" y="2120309"/>
            <a:ext cx="4508700" cy="11094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a:t>Image/Diagram of your local watershed</a:t>
            </a:r>
            <a:endParaRPr/>
          </a:p>
        </p:txBody>
      </p:sp>
      <p:sp>
        <p:nvSpPr>
          <p:cNvPr id="567" name="Google Shape;567;p56"/>
          <p:cNvSpPr txBox="1">
            <a:spLocks noGrp="1"/>
          </p:cNvSpPr>
          <p:nvPr>
            <p:ph type="subTitle" idx="3"/>
          </p:nvPr>
        </p:nvSpPr>
        <p:spPr>
          <a:xfrm>
            <a:off x="565912" y="2120325"/>
            <a:ext cx="4508700" cy="11094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a:t>Image/Diagram of a Watershed</a:t>
            </a:r>
            <a:endParaRPr/>
          </a:p>
        </p:txBody>
      </p:sp>
      <p:sp>
        <p:nvSpPr>
          <p:cNvPr id="568" name="Google Shape;568;p56"/>
          <p:cNvSpPr/>
          <p:nvPr/>
        </p:nvSpPr>
        <p:spPr>
          <a:xfrm>
            <a:off x="5072200" y="3177875"/>
            <a:ext cx="4633200" cy="4363500"/>
          </a:xfrm>
          <a:prstGeom prst="rect">
            <a:avLst/>
          </a:prstGeom>
          <a:solidFill>
            <a:srgbClr val="FBF8E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57"/>
          <p:cNvSpPr txBox="1">
            <a:spLocks noGrp="1"/>
          </p:cNvSpPr>
          <p:nvPr>
            <p:ph type="title"/>
          </p:nvPr>
        </p:nvSpPr>
        <p:spPr>
          <a:xfrm>
            <a:off x="0" y="0"/>
            <a:ext cx="5950500" cy="8655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Building a Watershed Model</a:t>
            </a:r>
            <a:endParaRPr/>
          </a:p>
        </p:txBody>
      </p:sp>
      <p:sp>
        <p:nvSpPr>
          <p:cNvPr id="574" name="Google Shape;574;p57"/>
          <p:cNvSpPr txBox="1">
            <a:spLocks noGrp="1"/>
          </p:cNvSpPr>
          <p:nvPr>
            <p:ph type="body" idx="1"/>
          </p:nvPr>
        </p:nvSpPr>
        <p:spPr>
          <a:xfrm>
            <a:off x="4328850" y="616450"/>
            <a:ext cx="5577300" cy="6915900"/>
          </a:xfrm>
          <a:prstGeom prst="rect">
            <a:avLst/>
          </a:prstGeom>
          <a:solidFill>
            <a:srgbClr val="FBF8E0"/>
          </a:solidFill>
        </p:spPr>
        <p:txBody>
          <a:bodyPr spcFirstLastPara="1" wrap="square" lIns="113100" tIns="113100" rIns="113100" bIns="113100" anchor="t" anchorCtr="0">
            <a:noAutofit/>
          </a:bodyPr>
          <a:lstStyle/>
          <a:p>
            <a:pPr marL="0" lvl="0" indent="0" algn="l" rtl="0">
              <a:spcBef>
                <a:spcPts val="0"/>
              </a:spcBef>
              <a:spcAft>
                <a:spcPts val="0"/>
              </a:spcAft>
              <a:buSzPts val="300"/>
              <a:buNone/>
            </a:pPr>
            <a:r>
              <a:rPr lang="en" dirty="0">
                <a:solidFill>
                  <a:srgbClr val="000000"/>
                </a:solidFill>
              </a:rPr>
              <a:t>Follow the link - create your own model. </a:t>
            </a:r>
            <a:endParaRPr dirty="0">
              <a:solidFill>
                <a:srgbClr val="000000"/>
              </a:solidFill>
            </a:endParaRPr>
          </a:p>
          <a:p>
            <a:pPr marL="0" lvl="0" indent="0" algn="l" rtl="0">
              <a:spcBef>
                <a:spcPts val="2000"/>
              </a:spcBef>
              <a:spcAft>
                <a:spcPts val="0"/>
              </a:spcAft>
              <a:buSzPts val="300"/>
              <a:buNone/>
            </a:pPr>
            <a:r>
              <a:rPr lang="en" sz="1500" b="1" u="sng" dirty="0">
                <a:solidFill>
                  <a:srgbClr val="00B0F0"/>
                </a:solidFill>
                <a:hlinkClick r:id="rId3">
                  <a:extLst>
                    <a:ext uri="{A12FA001-AC4F-418D-AE19-62706E023703}">
                      <ahyp:hlinkClr xmlns:ahyp="http://schemas.microsoft.com/office/drawing/2018/hyperlinkcolor" xmlns="" val="tx"/>
                    </a:ext>
                  </a:extLst>
                </a:hlinkClick>
              </a:rPr>
              <a:t>HOW TO BUILD A MODEL WATERSHED </a:t>
            </a:r>
            <a:r>
              <a:rPr lang="en" sz="1500" b="1" dirty="0">
                <a:solidFill>
                  <a:srgbClr val="00B0F0"/>
                </a:solidFill>
              </a:rPr>
              <a:t> </a:t>
            </a:r>
            <a:endParaRPr sz="1500" b="1" dirty="0">
              <a:solidFill>
                <a:srgbClr val="00B0F0"/>
              </a:solidFill>
            </a:endParaRPr>
          </a:p>
          <a:p>
            <a:pPr marL="0" lvl="0" indent="0" algn="l" rtl="0">
              <a:spcBef>
                <a:spcPts val="2000"/>
              </a:spcBef>
              <a:spcAft>
                <a:spcPts val="0"/>
              </a:spcAft>
              <a:buSzPts val="300"/>
              <a:buNone/>
            </a:pPr>
            <a:r>
              <a:rPr lang="en" dirty="0">
                <a:solidFill>
                  <a:srgbClr val="000000"/>
                </a:solidFill>
              </a:rPr>
              <a:t>If you need to substitute materials please feel free to do so. </a:t>
            </a:r>
            <a:endParaRPr dirty="0">
              <a:solidFill>
                <a:srgbClr val="000000"/>
              </a:solidFill>
            </a:endParaRPr>
          </a:p>
          <a:p>
            <a:pPr marL="0" lvl="0" indent="0" algn="l" rtl="0">
              <a:spcBef>
                <a:spcPts val="2000"/>
              </a:spcBef>
              <a:spcAft>
                <a:spcPts val="2000"/>
              </a:spcAft>
              <a:buSzPts val="300"/>
              <a:buNone/>
            </a:pPr>
            <a:r>
              <a:rPr lang="en" dirty="0">
                <a:solidFill>
                  <a:srgbClr val="000000"/>
                </a:solidFill>
              </a:rPr>
              <a:t>Make a plan and list your materials below:</a:t>
            </a:r>
            <a:endParaRPr dirty="0">
              <a:solidFill>
                <a:srgbClr val="000000"/>
              </a:solidFill>
            </a:endParaRPr>
          </a:p>
        </p:txBody>
      </p:sp>
      <p:pic>
        <p:nvPicPr>
          <p:cNvPr id="575" name="Google Shape;575;p57"/>
          <p:cNvPicPr preferRelativeResize="0"/>
          <p:nvPr/>
        </p:nvPicPr>
        <p:blipFill>
          <a:blip r:embed="rId4">
            <a:alphaModFix/>
          </a:blip>
          <a:stretch>
            <a:fillRect/>
          </a:stretch>
        </p:blipFill>
        <p:spPr>
          <a:xfrm>
            <a:off x="405250" y="662098"/>
            <a:ext cx="3770398" cy="5552435"/>
          </a:xfrm>
          <a:prstGeom prst="rect">
            <a:avLst/>
          </a:prstGeom>
          <a:noFill/>
          <a:ln>
            <a:noFill/>
          </a:ln>
        </p:spPr>
      </p:pic>
      <p:sp>
        <p:nvSpPr>
          <p:cNvPr id="576" name="Google Shape;576;p57"/>
          <p:cNvSpPr txBox="1"/>
          <p:nvPr/>
        </p:nvSpPr>
        <p:spPr>
          <a:xfrm>
            <a:off x="405250" y="6211478"/>
            <a:ext cx="3770398" cy="461635"/>
          </a:xfrm>
          <a:prstGeom prst="rect">
            <a:avLst/>
          </a:prstGeom>
          <a:solidFill>
            <a:schemeClr val="bg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dirty="0"/>
              <a:t>Image Source: </a:t>
            </a:r>
            <a:r>
              <a:rPr lang="en" sz="900" u="sng" dirty="0">
                <a:solidFill>
                  <a:schemeClr val="hlink"/>
                </a:solidFill>
                <a:hlinkClick r:id="rId3"/>
              </a:rPr>
              <a:t>https://www.iwla.org/docs/default-source/how-to/how_to_build-a-model-watershed.pdf?sfvrsn=</a:t>
            </a:r>
            <a:r>
              <a:rPr lang="en" sz="600" u="sng" dirty="0">
                <a:solidFill>
                  <a:schemeClr val="hlink"/>
                </a:solidFill>
                <a:hlinkClick r:id="rId3"/>
              </a:rPr>
              <a:t>8</a:t>
            </a:r>
            <a:r>
              <a:rPr lang="en" sz="600" dirty="0"/>
              <a:t> </a:t>
            </a:r>
            <a:endParaRPr sz="600" dirty="0"/>
          </a:p>
        </p:txBody>
      </p:sp>
      <p:grpSp>
        <p:nvGrpSpPr>
          <p:cNvPr id="577" name="Google Shape;577;p57"/>
          <p:cNvGrpSpPr/>
          <p:nvPr/>
        </p:nvGrpSpPr>
        <p:grpSpPr>
          <a:xfrm>
            <a:off x="1" y="6857976"/>
            <a:ext cx="914367" cy="914419"/>
            <a:chOff x="171493" y="4907644"/>
            <a:chExt cx="756300" cy="678000"/>
          </a:xfrm>
        </p:grpSpPr>
        <p:sp>
          <p:nvSpPr>
            <p:cNvPr id="578" name="Google Shape;578;p57"/>
            <p:cNvSpPr/>
            <p:nvPr/>
          </p:nvSpPr>
          <p:spPr>
            <a:xfrm>
              <a:off x="171493" y="4907644"/>
              <a:ext cx="756300" cy="6780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579" name="Google Shape;579;p57"/>
            <p:cNvSpPr txBox="1"/>
            <p:nvPr/>
          </p:nvSpPr>
          <p:spPr>
            <a:xfrm>
              <a:off x="171493" y="5110594"/>
              <a:ext cx="756300" cy="272100"/>
            </a:xfrm>
            <a:prstGeom prst="rect">
              <a:avLst/>
            </a:prstGeom>
            <a:noFill/>
            <a:ln>
              <a:noFill/>
            </a:ln>
          </p:spPr>
          <p:txBody>
            <a:bodyPr spcFirstLastPara="1" wrap="square" lIns="113100" tIns="113100" rIns="113100" bIns="113100" anchor="t" anchorCtr="0">
              <a:noAutofit/>
            </a:bodyPr>
            <a:lstStyle/>
            <a:p>
              <a:pPr marL="0" lvl="0" indent="0" algn="ctr" rtl="0">
                <a:spcBef>
                  <a:spcPts val="0"/>
                </a:spcBef>
                <a:spcAft>
                  <a:spcPts val="0"/>
                </a:spcAft>
                <a:buNone/>
              </a:pPr>
              <a:r>
                <a:rPr lang="en" sz="1000">
                  <a:latin typeface="Playfair Display"/>
                  <a:ea typeface="Playfair Display"/>
                  <a:cs typeface="Playfair Display"/>
                  <a:sym typeface="Playfair Display"/>
                </a:rPr>
                <a:t>Planning</a:t>
              </a:r>
              <a:endParaRPr sz="900">
                <a:latin typeface="Playfair Display"/>
                <a:ea typeface="Playfair Display"/>
                <a:cs typeface="Playfair Display"/>
                <a:sym typeface="Playfair Display"/>
              </a:endParaRPr>
            </a:p>
          </p:txBody>
        </p:sp>
      </p:grpSp>
      <p:sp>
        <p:nvSpPr>
          <p:cNvPr id="580" name="Google Shape;580;p57"/>
          <p:cNvSpPr/>
          <p:nvPr/>
        </p:nvSpPr>
        <p:spPr>
          <a:xfrm>
            <a:off x="976798" y="6857994"/>
            <a:ext cx="914400" cy="914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581" name="Google Shape;581;p57"/>
          <p:cNvSpPr txBox="1"/>
          <p:nvPr/>
        </p:nvSpPr>
        <p:spPr>
          <a:xfrm>
            <a:off x="914375" y="7091700"/>
            <a:ext cx="1106100" cy="585000"/>
          </a:xfrm>
          <a:prstGeom prst="rect">
            <a:avLst/>
          </a:prstGeom>
          <a:noFill/>
          <a:ln>
            <a:noFill/>
          </a:ln>
        </p:spPr>
        <p:txBody>
          <a:bodyPr spcFirstLastPara="1" wrap="square" lIns="113100" tIns="113100" rIns="113100" bIns="113100" anchor="ctr" anchorCtr="0">
            <a:noAutofit/>
          </a:bodyPr>
          <a:lstStyle/>
          <a:p>
            <a:pPr marL="0" lvl="0" indent="0" algn="ctr" rtl="0">
              <a:spcBef>
                <a:spcPts val="0"/>
              </a:spcBef>
              <a:spcAft>
                <a:spcPts val="0"/>
              </a:spcAft>
              <a:buNone/>
            </a:pPr>
            <a:r>
              <a:rPr lang="en" sz="1000">
                <a:latin typeface="Playfair Display"/>
                <a:ea typeface="Playfair Display"/>
                <a:cs typeface="Playfair Display"/>
                <a:sym typeface="Playfair Display"/>
              </a:rPr>
              <a:t>Implementing  Plan</a:t>
            </a:r>
            <a:endParaRPr sz="900">
              <a:latin typeface="Playfair Display"/>
              <a:ea typeface="Playfair Display"/>
              <a:cs typeface="Playfair Display"/>
              <a:sym typeface="Playfair Display"/>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58"/>
          <p:cNvSpPr/>
          <p:nvPr/>
        </p:nvSpPr>
        <p:spPr>
          <a:xfrm>
            <a:off x="148525" y="658950"/>
            <a:ext cx="9719700" cy="6783300"/>
          </a:xfrm>
          <a:prstGeom prst="rect">
            <a:avLst/>
          </a:prstGeom>
          <a:solidFill>
            <a:srgbClr val="FBF8E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8"/>
          <p:cNvSpPr txBox="1">
            <a:spLocks noGrp="1"/>
          </p:cNvSpPr>
          <p:nvPr>
            <p:ph type="title"/>
          </p:nvPr>
        </p:nvSpPr>
        <p:spPr>
          <a:xfrm>
            <a:off x="0" y="8550"/>
            <a:ext cx="10058400" cy="6504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sz="3300"/>
              <a:t>Insert picture or draw the watershed model you created.</a:t>
            </a:r>
            <a:endParaRPr sz="3300"/>
          </a:p>
        </p:txBody>
      </p:sp>
      <p:grpSp>
        <p:nvGrpSpPr>
          <p:cNvPr id="588" name="Google Shape;588;p58"/>
          <p:cNvGrpSpPr/>
          <p:nvPr/>
        </p:nvGrpSpPr>
        <p:grpSpPr>
          <a:xfrm>
            <a:off x="1" y="6857976"/>
            <a:ext cx="914367" cy="914419"/>
            <a:chOff x="171493" y="4907644"/>
            <a:chExt cx="756300" cy="678000"/>
          </a:xfrm>
        </p:grpSpPr>
        <p:sp>
          <p:nvSpPr>
            <p:cNvPr id="589" name="Google Shape;589;p58"/>
            <p:cNvSpPr/>
            <p:nvPr/>
          </p:nvSpPr>
          <p:spPr>
            <a:xfrm>
              <a:off x="171493" y="4907644"/>
              <a:ext cx="756300" cy="6780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590" name="Google Shape;590;p58"/>
            <p:cNvSpPr txBox="1"/>
            <p:nvPr/>
          </p:nvSpPr>
          <p:spPr>
            <a:xfrm>
              <a:off x="171493" y="5110594"/>
              <a:ext cx="756300" cy="272100"/>
            </a:xfrm>
            <a:prstGeom prst="rect">
              <a:avLst/>
            </a:prstGeom>
            <a:noFill/>
            <a:ln>
              <a:noFill/>
            </a:ln>
          </p:spPr>
          <p:txBody>
            <a:bodyPr spcFirstLastPara="1" wrap="square" lIns="113100" tIns="113100" rIns="113100" bIns="113100" anchor="t" anchorCtr="0">
              <a:noAutofit/>
            </a:bodyPr>
            <a:lstStyle/>
            <a:p>
              <a:pPr marL="0" lvl="0" indent="0" algn="ctr" rtl="0">
                <a:spcBef>
                  <a:spcPts val="0"/>
                </a:spcBef>
                <a:spcAft>
                  <a:spcPts val="0"/>
                </a:spcAft>
                <a:buNone/>
              </a:pPr>
              <a:r>
                <a:rPr lang="en" sz="1000">
                  <a:latin typeface="Playfair Display"/>
                  <a:ea typeface="Playfair Display"/>
                  <a:cs typeface="Playfair Display"/>
                  <a:sym typeface="Playfair Display"/>
                </a:rPr>
                <a:t>Planning</a:t>
              </a:r>
              <a:endParaRPr sz="900">
                <a:latin typeface="Playfair Display"/>
                <a:ea typeface="Playfair Display"/>
                <a:cs typeface="Playfair Display"/>
                <a:sym typeface="Playfair Display"/>
              </a:endParaRP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59"/>
          <p:cNvSpPr txBox="1">
            <a:spLocks noGrp="1"/>
          </p:cNvSpPr>
          <p:nvPr>
            <p:ph type="title"/>
          </p:nvPr>
        </p:nvSpPr>
        <p:spPr>
          <a:xfrm>
            <a:off x="41245" y="76148"/>
            <a:ext cx="9372600" cy="9462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My Observations after first rain storm (Step #6)</a:t>
            </a:r>
            <a:endParaRPr/>
          </a:p>
        </p:txBody>
      </p:sp>
      <p:sp>
        <p:nvSpPr>
          <p:cNvPr id="596" name="Google Shape;596;p59"/>
          <p:cNvSpPr txBox="1"/>
          <p:nvPr/>
        </p:nvSpPr>
        <p:spPr>
          <a:xfrm>
            <a:off x="451925" y="915676"/>
            <a:ext cx="9263700" cy="3273600"/>
          </a:xfrm>
          <a:prstGeom prst="rect">
            <a:avLst/>
          </a:prstGeom>
          <a:solidFill>
            <a:srgbClr val="FBF8E0"/>
          </a:solidFill>
          <a:ln w="19050" cap="flat" cmpd="sng">
            <a:solidFill>
              <a:srgbClr val="000000"/>
            </a:solidFill>
            <a:prstDash val="solid"/>
            <a:round/>
            <a:headEnd type="none" w="sm" len="sm"/>
            <a:tailEnd type="none" w="sm" len="sm"/>
          </a:ln>
        </p:spPr>
        <p:txBody>
          <a:bodyPr spcFirstLastPara="1" wrap="square" lIns="113100" tIns="113100" rIns="113100" bIns="113100" anchor="t" anchorCtr="0">
            <a:noAutofit/>
          </a:bodyPr>
          <a:lstStyle/>
          <a:p>
            <a:pPr marL="0" lvl="0" indent="0" algn="l" rtl="0">
              <a:spcBef>
                <a:spcPts val="0"/>
              </a:spcBef>
              <a:spcAft>
                <a:spcPts val="0"/>
              </a:spcAft>
              <a:buNone/>
            </a:pPr>
            <a:r>
              <a:rPr lang="en" sz="1700">
                <a:latin typeface="Lato"/>
                <a:ea typeface="Lato"/>
                <a:cs typeface="Lato"/>
                <a:sym typeface="Lato"/>
              </a:rPr>
              <a:t>Record your observations in detail: (What is happening when you make it rain? What can you see? What did you notice about the pollutants? ) </a:t>
            </a:r>
            <a:endParaRPr sz="1700">
              <a:latin typeface="Lato"/>
              <a:ea typeface="Lato"/>
              <a:cs typeface="Lato"/>
              <a:sym typeface="Lato"/>
            </a:endParaRPr>
          </a:p>
          <a:p>
            <a:pPr marL="0" lvl="0" indent="0" algn="l" rtl="0">
              <a:spcBef>
                <a:spcPts val="0"/>
              </a:spcBef>
              <a:spcAft>
                <a:spcPts val="0"/>
              </a:spcAft>
              <a:buNone/>
            </a:pPr>
            <a:endParaRPr sz="1700">
              <a:latin typeface="Lato"/>
              <a:ea typeface="Lato"/>
              <a:cs typeface="Lato"/>
              <a:sym typeface="Lato"/>
            </a:endParaRPr>
          </a:p>
          <a:p>
            <a:pPr marL="0" lvl="0" indent="0" algn="l" rtl="0">
              <a:spcBef>
                <a:spcPts val="0"/>
              </a:spcBef>
              <a:spcAft>
                <a:spcPts val="0"/>
              </a:spcAft>
              <a:buNone/>
            </a:pPr>
            <a:endParaRPr sz="1700">
              <a:latin typeface="Lato"/>
              <a:ea typeface="Lato"/>
              <a:cs typeface="Lato"/>
              <a:sym typeface="Lato"/>
            </a:endParaRPr>
          </a:p>
        </p:txBody>
      </p:sp>
      <p:sp>
        <p:nvSpPr>
          <p:cNvPr id="597" name="Google Shape;597;p59"/>
          <p:cNvSpPr/>
          <p:nvPr/>
        </p:nvSpPr>
        <p:spPr>
          <a:xfrm>
            <a:off x="-12" y="3190016"/>
            <a:ext cx="914400" cy="914400"/>
          </a:xfrm>
          <a:prstGeom prst="ellipse">
            <a:avLst/>
          </a:prstGeom>
          <a:solidFill>
            <a:srgbClr val="FF00FF"/>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598" name="Google Shape;598;p59"/>
          <p:cNvSpPr txBox="1"/>
          <p:nvPr/>
        </p:nvSpPr>
        <p:spPr>
          <a:xfrm>
            <a:off x="451925" y="4292225"/>
            <a:ext cx="9263700" cy="3273600"/>
          </a:xfrm>
          <a:prstGeom prst="rect">
            <a:avLst/>
          </a:prstGeom>
          <a:solidFill>
            <a:srgbClr val="FBF8E0"/>
          </a:solidFill>
          <a:ln w="19050" cap="flat" cmpd="sng">
            <a:solidFill>
              <a:srgbClr val="000000"/>
            </a:solidFill>
            <a:prstDash val="solid"/>
            <a:round/>
            <a:headEnd type="none" w="sm" len="sm"/>
            <a:tailEnd type="none" w="sm" len="sm"/>
          </a:ln>
        </p:spPr>
        <p:txBody>
          <a:bodyPr spcFirstLastPara="1" wrap="square" lIns="113100" tIns="113100" rIns="113100" bIns="113100" anchor="t" anchorCtr="0">
            <a:noAutofit/>
          </a:bodyPr>
          <a:lstStyle/>
          <a:p>
            <a:pPr marL="0" lvl="0" indent="0" algn="l" rtl="0">
              <a:spcBef>
                <a:spcPts val="0"/>
              </a:spcBef>
              <a:spcAft>
                <a:spcPts val="0"/>
              </a:spcAft>
              <a:buNone/>
            </a:pPr>
            <a:r>
              <a:rPr lang="en" sz="1700">
                <a:latin typeface="Lato"/>
                <a:ea typeface="Lato"/>
                <a:cs typeface="Lato"/>
                <a:sym typeface="Lato"/>
              </a:rPr>
              <a:t>If the large bodies of water are polluted, how would this impact the global water cycle? Why is this important to understand? </a:t>
            </a:r>
            <a:endParaRPr sz="1700">
              <a:latin typeface="Lato"/>
              <a:ea typeface="Lato"/>
              <a:cs typeface="Lato"/>
              <a:sym typeface="Lato"/>
            </a:endParaRPr>
          </a:p>
        </p:txBody>
      </p:sp>
      <p:sp>
        <p:nvSpPr>
          <p:cNvPr id="599" name="Google Shape;599;p59"/>
          <p:cNvSpPr/>
          <p:nvPr/>
        </p:nvSpPr>
        <p:spPr>
          <a:xfrm>
            <a:off x="2" y="6858011"/>
            <a:ext cx="914400" cy="914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600" name="Google Shape;600;p59"/>
          <p:cNvSpPr txBox="1"/>
          <p:nvPr/>
        </p:nvSpPr>
        <p:spPr>
          <a:xfrm>
            <a:off x="41250" y="3134956"/>
            <a:ext cx="831900" cy="1024500"/>
          </a:xfrm>
          <a:prstGeom prst="rect">
            <a:avLst/>
          </a:prstGeom>
          <a:noFill/>
          <a:ln>
            <a:noFill/>
          </a:ln>
        </p:spPr>
        <p:txBody>
          <a:bodyPr spcFirstLastPara="1" wrap="square" lIns="113100" tIns="113100" rIns="113100" bIns="113100" anchor="t" anchorCtr="0">
            <a:noAutofit/>
          </a:bodyPr>
          <a:lstStyle/>
          <a:p>
            <a:pPr marL="0" lvl="0" indent="0" algn="ctr" rtl="0">
              <a:spcBef>
                <a:spcPts val="0"/>
              </a:spcBef>
              <a:spcAft>
                <a:spcPts val="0"/>
              </a:spcAft>
              <a:buNone/>
            </a:pPr>
            <a:r>
              <a:rPr lang="en" sz="1000">
                <a:latin typeface="Playfair Display"/>
                <a:ea typeface="Playfair Display"/>
                <a:cs typeface="Playfair Display"/>
                <a:sym typeface="Playfair Display"/>
              </a:rPr>
              <a:t>Observing, Measuring, Recording</a:t>
            </a:r>
            <a:endParaRPr sz="900">
              <a:latin typeface="Playfair Display"/>
              <a:ea typeface="Playfair Display"/>
              <a:cs typeface="Playfair Display"/>
              <a:sym typeface="Playfair Display"/>
            </a:endParaRPr>
          </a:p>
        </p:txBody>
      </p:sp>
      <p:sp>
        <p:nvSpPr>
          <p:cNvPr id="601" name="Google Shape;601;p59"/>
          <p:cNvSpPr txBox="1"/>
          <p:nvPr/>
        </p:nvSpPr>
        <p:spPr>
          <a:xfrm>
            <a:off x="-95850" y="6976050"/>
            <a:ext cx="1106100" cy="678300"/>
          </a:xfrm>
          <a:prstGeom prst="rect">
            <a:avLst/>
          </a:prstGeom>
          <a:noFill/>
          <a:ln>
            <a:noFill/>
          </a:ln>
        </p:spPr>
        <p:txBody>
          <a:bodyPr spcFirstLastPara="1" wrap="square" lIns="113100" tIns="113100" rIns="113100" bIns="113100" anchor="ctr" anchorCtr="0">
            <a:noAutofit/>
          </a:bodyPr>
          <a:lstStyle/>
          <a:p>
            <a:pPr marL="0" lvl="0" indent="0" algn="ctr" rtl="0">
              <a:spcBef>
                <a:spcPts val="0"/>
              </a:spcBef>
              <a:spcAft>
                <a:spcPts val="0"/>
              </a:spcAft>
              <a:buNone/>
            </a:pPr>
            <a:r>
              <a:rPr lang="en" sz="1000">
                <a:latin typeface="Playfair Display"/>
                <a:ea typeface="Playfair Display"/>
                <a:cs typeface="Playfair Display"/>
                <a:sym typeface="Playfair Display"/>
              </a:rPr>
              <a:t>Analyzing &amp; Interpreting</a:t>
            </a:r>
            <a:endParaRPr sz="900">
              <a:latin typeface="Playfair Display"/>
              <a:ea typeface="Playfair Display"/>
              <a:cs typeface="Playfair Display"/>
              <a:sym typeface="Playfair Display"/>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33"/>
          <p:cNvPicPr preferRelativeResize="0"/>
          <p:nvPr/>
        </p:nvPicPr>
        <p:blipFill>
          <a:blip r:embed="rId3">
            <a:alphaModFix/>
          </a:blip>
          <a:stretch>
            <a:fillRect/>
          </a:stretch>
        </p:blipFill>
        <p:spPr>
          <a:xfrm>
            <a:off x="1607100" y="1626225"/>
            <a:ext cx="8331200" cy="5915150"/>
          </a:xfrm>
          <a:prstGeom prst="rect">
            <a:avLst/>
          </a:prstGeom>
          <a:noFill/>
          <a:ln>
            <a:noFill/>
          </a:ln>
        </p:spPr>
      </p:pic>
      <p:pic>
        <p:nvPicPr>
          <p:cNvPr id="262" name="Google Shape;262;p33"/>
          <p:cNvPicPr preferRelativeResize="0"/>
          <p:nvPr/>
        </p:nvPicPr>
        <p:blipFill>
          <a:blip r:embed="rId4">
            <a:alphaModFix/>
          </a:blip>
          <a:stretch>
            <a:fillRect/>
          </a:stretch>
        </p:blipFill>
        <p:spPr>
          <a:xfrm>
            <a:off x="181525" y="2764250"/>
            <a:ext cx="9010326" cy="4925650"/>
          </a:xfrm>
          <a:prstGeom prst="rect">
            <a:avLst/>
          </a:prstGeom>
          <a:noFill/>
          <a:ln>
            <a:noFill/>
          </a:ln>
        </p:spPr>
      </p:pic>
      <p:sp>
        <p:nvSpPr>
          <p:cNvPr id="263" name="Google Shape;263;p33"/>
          <p:cNvSpPr txBox="1"/>
          <p:nvPr/>
        </p:nvSpPr>
        <p:spPr>
          <a:xfrm>
            <a:off x="181525" y="264025"/>
            <a:ext cx="8613900" cy="2031900"/>
          </a:xfrm>
          <a:prstGeom prst="rect">
            <a:avLst/>
          </a:prstGeom>
          <a:solidFill>
            <a:schemeClr val="accent4"/>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0">
                <a:latin typeface="Anton"/>
                <a:ea typeface="Anton"/>
                <a:cs typeface="Anton"/>
                <a:sym typeface="Anton"/>
              </a:rPr>
              <a:t>What do you Notice?</a:t>
            </a:r>
            <a:endParaRPr sz="6000">
              <a:latin typeface="Anton"/>
              <a:ea typeface="Anton"/>
              <a:cs typeface="Anton"/>
              <a:sym typeface="Anton"/>
            </a:endParaRPr>
          </a:p>
          <a:p>
            <a:pPr marL="0" lvl="0" indent="0" algn="l" rtl="0">
              <a:spcBef>
                <a:spcPts val="0"/>
              </a:spcBef>
              <a:spcAft>
                <a:spcPts val="0"/>
              </a:spcAft>
              <a:buNone/>
            </a:pPr>
            <a:r>
              <a:rPr lang="en" sz="6000">
                <a:latin typeface="Anton"/>
                <a:ea typeface="Anton"/>
                <a:cs typeface="Anton"/>
                <a:sym typeface="Anton"/>
              </a:rPr>
              <a:t>What do you Wonder?</a:t>
            </a:r>
            <a:endParaRPr sz="6000">
              <a:latin typeface="Anton"/>
              <a:ea typeface="Anton"/>
              <a:cs typeface="Anton"/>
              <a:sym typeface="Anto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1000"/>
                                        <p:tgtEl>
                                          <p:spTgt spid="2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2"/>
                                        </p:tgtEl>
                                        <p:attrNameLst>
                                          <p:attrName>style.visibility</p:attrName>
                                        </p:attrNameLst>
                                      </p:cBhvr>
                                      <p:to>
                                        <p:strVal val="visible"/>
                                      </p:to>
                                    </p:set>
                                    <p:animEffect transition="in" filter="fade">
                                      <p:cBhvr>
                                        <p:cTn id="12" dur="10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60"/>
          <p:cNvSpPr txBox="1">
            <a:spLocks noGrp="1"/>
          </p:cNvSpPr>
          <p:nvPr>
            <p:ph type="title"/>
          </p:nvPr>
        </p:nvSpPr>
        <p:spPr>
          <a:xfrm>
            <a:off x="41245" y="76148"/>
            <a:ext cx="9372600" cy="9462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My observations after 2nd rainstorm (Step #8)</a:t>
            </a:r>
            <a:endParaRPr/>
          </a:p>
        </p:txBody>
      </p:sp>
      <p:sp>
        <p:nvSpPr>
          <p:cNvPr id="607" name="Google Shape;607;p60"/>
          <p:cNvSpPr txBox="1"/>
          <p:nvPr/>
        </p:nvSpPr>
        <p:spPr>
          <a:xfrm>
            <a:off x="397350" y="4270880"/>
            <a:ext cx="9451200" cy="3274200"/>
          </a:xfrm>
          <a:prstGeom prst="rect">
            <a:avLst/>
          </a:prstGeom>
          <a:solidFill>
            <a:srgbClr val="FBF8E0"/>
          </a:solidFill>
          <a:ln w="19050" cap="flat" cmpd="sng">
            <a:solidFill>
              <a:srgbClr val="000000"/>
            </a:solidFill>
            <a:prstDash val="solid"/>
            <a:round/>
            <a:headEnd type="none" w="sm" len="sm"/>
            <a:tailEnd type="none" w="sm" len="sm"/>
          </a:ln>
        </p:spPr>
        <p:txBody>
          <a:bodyPr spcFirstLastPara="1" wrap="square" lIns="113100" tIns="113100" rIns="113100" bIns="113100" anchor="t" anchorCtr="0">
            <a:noAutofit/>
          </a:bodyPr>
          <a:lstStyle/>
          <a:p>
            <a:pPr marL="0" lvl="0" indent="0" algn="l" rtl="0">
              <a:spcBef>
                <a:spcPts val="0"/>
              </a:spcBef>
              <a:spcAft>
                <a:spcPts val="0"/>
              </a:spcAft>
              <a:buNone/>
            </a:pPr>
            <a:r>
              <a:rPr lang="en" sz="1700">
                <a:latin typeface="Lato"/>
                <a:ea typeface="Lato"/>
                <a:cs typeface="Lato"/>
                <a:sym typeface="Lato"/>
              </a:rPr>
              <a:t>Make connections to your learning: (What is happening in the experiment that connects with watersheds and the North American Drainage Systems)</a:t>
            </a:r>
            <a:endParaRPr sz="1700">
              <a:latin typeface="Lato"/>
              <a:ea typeface="Lato"/>
              <a:cs typeface="Lato"/>
              <a:sym typeface="Lato"/>
            </a:endParaRPr>
          </a:p>
          <a:p>
            <a:pPr marL="0" lvl="0" indent="0" algn="l" rtl="0">
              <a:spcBef>
                <a:spcPts val="0"/>
              </a:spcBef>
              <a:spcAft>
                <a:spcPts val="0"/>
              </a:spcAft>
              <a:buNone/>
            </a:pPr>
            <a:endParaRPr sz="1700">
              <a:latin typeface="Lato"/>
              <a:ea typeface="Lato"/>
              <a:cs typeface="Lato"/>
              <a:sym typeface="Lato"/>
            </a:endParaRPr>
          </a:p>
          <a:p>
            <a:pPr marL="0" lvl="0" indent="0" algn="l" rtl="0">
              <a:spcBef>
                <a:spcPts val="0"/>
              </a:spcBef>
              <a:spcAft>
                <a:spcPts val="0"/>
              </a:spcAft>
              <a:buNone/>
            </a:pPr>
            <a:endParaRPr sz="1700">
              <a:latin typeface="Lato"/>
              <a:ea typeface="Lato"/>
              <a:cs typeface="Lato"/>
              <a:sym typeface="Lato"/>
            </a:endParaRPr>
          </a:p>
        </p:txBody>
      </p:sp>
      <p:sp>
        <p:nvSpPr>
          <p:cNvPr id="608" name="Google Shape;608;p60"/>
          <p:cNvSpPr txBox="1"/>
          <p:nvPr/>
        </p:nvSpPr>
        <p:spPr>
          <a:xfrm>
            <a:off x="397350" y="802475"/>
            <a:ext cx="9451200" cy="3274200"/>
          </a:xfrm>
          <a:prstGeom prst="rect">
            <a:avLst/>
          </a:prstGeom>
          <a:solidFill>
            <a:srgbClr val="FBF8E0"/>
          </a:solidFill>
          <a:ln w="19050" cap="flat" cmpd="sng">
            <a:solidFill>
              <a:srgbClr val="000000"/>
            </a:solidFill>
            <a:prstDash val="solid"/>
            <a:round/>
            <a:headEnd type="none" w="sm" len="sm"/>
            <a:tailEnd type="none" w="sm" len="sm"/>
          </a:ln>
        </p:spPr>
        <p:txBody>
          <a:bodyPr spcFirstLastPara="1" wrap="square" lIns="113100" tIns="113100" rIns="113100" bIns="113100" anchor="t" anchorCtr="0">
            <a:noAutofit/>
          </a:bodyPr>
          <a:lstStyle/>
          <a:p>
            <a:pPr marL="0" lvl="0" indent="0" algn="l" rtl="0">
              <a:spcBef>
                <a:spcPts val="0"/>
              </a:spcBef>
              <a:spcAft>
                <a:spcPts val="0"/>
              </a:spcAft>
              <a:buNone/>
            </a:pPr>
            <a:r>
              <a:rPr lang="en" sz="1700">
                <a:latin typeface="Lato"/>
                <a:ea typeface="Lato"/>
                <a:cs typeface="Lato"/>
                <a:sym typeface="Lato"/>
              </a:rPr>
              <a:t>What did you notice during your rain storm? What does this mean for our environment?</a:t>
            </a:r>
            <a:endParaRPr sz="1700">
              <a:latin typeface="Lato"/>
              <a:ea typeface="Lato"/>
              <a:cs typeface="Lato"/>
              <a:sym typeface="Lato"/>
            </a:endParaRPr>
          </a:p>
        </p:txBody>
      </p:sp>
      <p:sp>
        <p:nvSpPr>
          <p:cNvPr id="609" name="Google Shape;609;p60"/>
          <p:cNvSpPr/>
          <p:nvPr/>
        </p:nvSpPr>
        <p:spPr>
          <a:xfrm>
            <a:off x="-12" y="3190016"/>
            <a:ext cx="914400" cy="914400"/>
          </a:xfrm>
          <a:prstGeom prst="ellipse">
            <a:avLst/>
          </a:prstGeom>
          <a:solidFill>
            <a:srgbClr val="FF00FF"/>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610" name="Google Shape;610;p60"/>
          <p:cNvSpPr/>
          <p:nvPr/>
        </p:nvSpPr>
        <p:spPr>
          <a:xfrm>
            <a:off x="2" y="6858011"/>
            <a:ext cx="914400" cy="914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611" name="Google Shape;611;p60"/>
          <p:cNvSpPr txBox="1"/>
          <p:nvPr/>
        </p:nvSpPr>
        <p:spPr>
          <a:xfrm>
            <a:off x="41250" y="3134956"/>
            <a:ext cx="831900" cy="1024500"/>
          </a:xfrm>
          <a:prstGeom prst="rect">
            <a:avLst/>
          </a:prstGeom>
          <a:noFill/>
          <a:ln>
            <a:noFill/>
          </a:ln>
        </p:spPr>
        <p:txBody>
          <a:bodyPr spcFirstLastPara="1" wrap="square" lIns="113100" tIns="113100" rIns="113100" bIns="113100" anchor="t" anchorCtr="0">
            <a:noAutofit/>
          </a:bodyPr>
          <a:lstStyle/>
          <a:p>
            <a:pPr marL="0" lvl="0" indent="0" algn="ctr" rtl="0">
              <a:spcBef>
                <a:spcPts val="0"/>
              </a:spcBef>
              <a:spcAft>
                <a:spcPts val="0"/>
              </a:spcAft>
              <a:buNone/>
            </a:pPr>
            <a:r>
              <a:rPr lang="en" sz="1000">
                <a:latin typeface="Playfair Display"/>
                <a:ea typeface="Playfair Display"/>
                <a:cs typeface="Playfair Display"/>
                <a:sym typeface="Playfair Display"/>
              </a:rPr>
              <a:t>Observing, Measuring, Recording</a:t>
            </a:r>
            <a:endParaRPr sz="900">
              <a:latin typeface="Playfair Display"/>
              <a:ea typeface="Playfair Display"/>
              <a:cs typeface="Playfair Display"/>
              <a:sym typeface="Playfair Display"/>
            </a:endParaRPr>
          </a:p>
        </p:txBody>
      </p:sp>
      <p:sp>
        <p:nvSpPr>
          <p:cNvPr id="612" name="Google Shape;612;p60"/>
          <p:cNvSpPr txBox="1"/>
          <p:nvPr/>
        </p:nvSpPr>
        <p:spPr>
          <a:xfrm>
            <a:off x="-95850" y="6976050"/>
            <a:ext cx="1106100" cy="678300"/>
          </a:xfrm>
          <a:prstGeom prst="rect">
            <a:avLst/>
          </a:prstGeom>
          <a:noFill/>
          <a:ln>
            <a:noFill/>
          </a:ln>
        </p:spPr>
        <p:txBody>
          <a:bodyPr spcFirstLastPara="1" wrap="square" lIns="113100" tIns="113100" rIns="113100" bIns="113100" anchor="ctr" anchorCtr="0">
            <a:noAutofit/>
          </a:bodyPr>
          <a:lstStyle/>
          <a:p>
            <a:pPr marL="0" lvl="0" indent="0" algn="ctr" rtl="0">
              <a:spcBef>
                <a:spcPts val="0"/>
              </a:spcBef>
              <a:spcAft>
                <a:spcPts val="0"/>
              </a:spcAft>
              <a:buNone/>
            </a:pPr>
            <a:r>
              <a:rPr lang="en" sz="1000">
                <a:latin typeface="Playfair Display"/>
                <a:ea typeface="Playfair Display"/>
                <a:cs typeface="Playfair Display"/>
                <a:sym typeface="Playfair Display"/>
              </a:rPr>
              <a:t>Analyzing &amp; Interpreting</a:t>
            </a:r>
            <a:endParaRPr sz="900">
              <a:latin typeface="Playfair Display"/>
              <a:ea typeface="Playfair Display"/>
              <a:cs typeface="Playfair Display"/>
              <a:sym typeface="Playfair Display"/>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61"/>
          <p:cNvSpPr txBox="1">
            <a:spLocks noGrp="1"/>
          </p:cNvSpPr>
          <p:nvPr>
            <p:ph type="title"/>
          </p:nvPr>
        </p:nvSpPr>
        <p:spPr>
          <a:xfrm>
            <a:off x="342870" y="57973"/>
            <a:ext cx="9372600" cy="9462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Thoughtbook #3:</a:t>
            </a:r>
            <a:endParaRPr/>
          </a:p>
        </p:txBody>
      </p:sp>
      <p:graphicFrame>
        <p:nvGraphicFramePr>
          <p:cNvPr id="618" name="Google Shape;618;p61"/>
          <p:cNvGraphicFramePr/>
          <p:nvPr/>
        </p:nvGraphicFramePr>
        <p:xfrm>
          <a:off x="199988" y="919038"/>
          <a:ext cx="9658425" cy="5934325"/>
        </p:xfrm>
        <a:graphic>
          <a:graphicData uri="http://schemas.openxmlformats.org/drawingml/2006/table">
            <a:tbl>
              <a:tblPr>
                <a:noFill/>
                <a:tableStyleId>{C1A0139D-6557-4649-BEA0-85AF01CADD7F}</a:tableStyleId>
              </a:tblPr>
              <a:tblGrid>
                <a:gridCol w="3219475">
                  <a:extLst>
                    <a:ext uri="{9D8B030D-6E8A-4147-A177-3AD203B41FA5}">
                      <a16:colId xmlns:a16="http://schemas.microsoft.com/office/drawing/2014/main" val="20000"/>
                    </a:ext>
                  </a:extLst>
                </a:gridCol>
                <a:gridCol w="3219475">
                  <a:extLst>
                    <a:ext uri="{9D8B030D-6E8A-4147-A177-3AD203B41FA5}">
                      <a16:colId xmlns:a16="http://schemas.microsoft.com/office/drawing/2014/main" val="20001"/>
                    </a:ext>
                  </a:extLst>
                </a:gridCol>
                <a:gridCol w="3219475">
                  <a:extLst>
                    <a:ext uri="{9D8B030D-6E8A-4147-A177-3AD203B41FA5}">
                      <a16:colId xmlns:a16="http://schemas.microsoft.com/office/drawing/2014/main" val="20002"/>
                    </a:ext>
                  </a:extLst>
                </a:gridCol>
              </a:tblGrid>
              <a:tr h="1273800">
                <a:tc>
                  <a:txBody>
                    <a:bodyPr/>
                    <a:lstStyle/>
                    <a:p>
                      <a:pPr marL="0" lvl="0" indent="0" algn="l" rtl="0">
                        <a:lnSpc>
                          <a:spcPct val="115000"/>
                        </a:lnSpc>
                        <a:spcBef>
                          <a:spcPts val="0"/>
                        </a:spcBef>
                        <a:spcAft>
                          <a:spcPts val="1500"/>
                        </a:spcAft>
                        <a:buNone/>
                      </a:pPr>
                      <a:r>
                        <a:rPr lang="en">
                          <a:latin typeface="Montserrat"/>
                          <a:ea typeface="Montserrat"/>
                          <a:cs typeface="Montserrat"/>
                          <a:sym typeface="Montserrat"/>
                        </a:rPr>
                        <a:t>How do my actions impact the North American Drainage Systems?</a:t>
                      </a:r>
                      <a:endParaRPr>
                        <a:latin typeface="Montserrat"/>
                        <a:ea typeface="Montserrat"/>
                        <a:cs typeface="Montserrat"/>
                        <a:sym typeface="Montserrat"/>
                      </a:endParaRPr>
                    </a:p>
                  </a:txBody>
                  <a:tcPr marL="91425" marR="91425" marT="91425" marB="91425">
                    <a:solidFill>
                      <a:srgbClr val="F8F4EC"/>
                    </a:solidFill>
                  </a:tcPr>
                </a:tc>
                <a:tc>
                  <a:txBody>
                    <a:bodyPr/>
                    <a:lstStyle/>
                    <a:p>
                      <a:pPr marL="0" lvl="0" indent="0" algn="l" rtl="0">
                        <a:lnSpc>
                          <a:spcPct val="115000"/>
                        </a:lnSpc>
                        <a:spcBef>
                          <a:spcPts val="0"/>
                        </a:spcBef>
                        <a:spcAft>
                          <a:spcPts val="1500"/>
                        </a:spcAft>
                        <a:buNone/>
                      </a:pPr>
                      <a:r>
                        <a:rPr lang="en">
                          <a:latin typeface="Montserrat"/>
                          <a:ea typeface="Montserrat"/>
                          <a:cs typeface="Montserrat"/>
                          <a:sym typeface="Montserrat"/>
                        </a:rPr>
                        <a:t>How does the North American Drainage System impact local &amp; global water cycles?</a:t>
                      </a:r>
                      <a:endParaRPr>
                        <a:latin typeface="Montserrat"/>
                        <a:ea typeface="Montserrat"/>
                        <a:cs typeface="Montserrat"/>
                        <a:sym typeface="Montserrat"/>
                      </a:endParaRPr>
                    </a:p>
                  </a:txBody>
                  <a:tcPr marL="91425" marR="91425" marT="91425" marB="91425">
                    <a:solidFill>
                      <a:srgbClr val="F8F4EC"/>
                    </a:solidFill>
                  </a:tcPr>
                </a:tc>
                <a:tc>
                  <a:txBody>
                    <a:bodyPr/>
                    <a:lstStyle/>
                    <a:p>
                      <a:pPr marL="0" lvl="0" indent="0" algn="l" rtl="0">
                        <a:lnSpc>
                          <a:spcPct val="115000"/>
                        </a:lnSpc>
                        <a:spcBef>
                          <a:spcPts val="0"/>
                        </a:spcBef>
                        <a:spcAft>
                          <a:spcPts val="1500"/>
                        </a:spcAft>
                        <a:buNone/>
                      </a:pPr>
                      <a:r>
                        <a:rPr lang="en">
                          <a:latin typeface="Montserrat"/>
                          <a:ea typeface="Montserrat"/>
                          <a:cs typeface="Montserrat"/>
                          <a:sym typeface="Montserrat"/>
                        </a:rPr>
                        <a:t>How is North American Drainage Systems connected to the ocean pollution and the health of ocean life? </a:t>
                      </a:r>
                      <a:endParaRPr>
                        <a:latin typeface="Montserrat"/>
                        <a:ea typeface="Montserrat"/>
                        <a:cs typeface="Montserrat"/>
                        <a:sym typeface="Montserrat"/>
                      </a:endParaRPr>
                    </a:p>
                  </a:txBody>
                  <a:tcPr marL="91425" marR="91425" marT="91425" marB="91425">
                    <a:solidFill>
                      <a:srgbClr val="F8F4EC"/>
                    </a:solidFill>
                  </a:tcPr>
                </a:tc>
                <a:extLst>
                  <a:ext uri="{0D108BD9-81ED-4DB2-BD59-A6C34878D82A}">
                    <a16:rowId xmlns:a16="http://schemas.microsoft.com/office/drawing/2014/main" val="10000"/>
                  </a:ext>
                </a:extLst>
              </a:tr>
              <a:tr h="4660525">
                <a:tc>
                  <a:txBody>
                    <a:bodyPr/>
                    <a:lstStyle/>
                    <a:p>
                      <a:pPr marL="0" lvl="0" indent="0" algn="l" rtl="0">
                        <a:spcBef>
                          <a:spcPts val="0"/>
                        </a:spcBef>
                        <a:spcAft>
                          <a:spcPts val="0"/>
                        </a:spcAft>
                        <a:buNone/>
                      </a:pPr>
                      <a:endParaRPr>
                        <a:latin typeface="Montserrat"/>
                        <a:ea typeface="Montserrat"/>
                        <a:cs typeface="Montserrat"/>
                        <a:sym typeface="Montserrat"/>
                      </a:endParaRPr>
                    </a:p>
                  </a:txBody>
                  <a:tcPr marL="91425" marR="91425" marT="91425" marB="91425">
                    <a:solidFill>
                      <a:srgbClr val="F8F4EC"/>
                    </a:solidFill>
                  </a:tcPr>
                </a:tc>
                <a:tc>
                  <a:txBody>
                    <a:bodyPr/>
                    <a:lstStyle/>
                    <a:p>
                      <a:pPr marL="0" lvl="0" indent="0" algn="l" rtl="0">
                        <a:spcBef>
                          <a:spcPts val="0"/>
                        </a:spcBef>
                        <a:spcAft>
                          <a:spcPts val="0"/>
                        </a:spcAft>
                        <a:buNone/>
                      </a:pPr>
                      <a:endParaRPr>
                        <a:latin typeface="Montserrat"/>
                        <a:ea typeface="Montserrat"/>
                        <a:cs typeface="Montserrat"/>
                        <a:sym typeface="Montserrat"/>
                      </a:endParaRPr>
                    </a:p>
                  </a:txBody>
                  <a:tcPr marL="91425" marR="91425" marT="91425" marB="91425">
                    <a:solidFill>
                      <a:srgbClr val="F8F4EC"/>
                    </a:solidFill>
                  </a:tcPr>
                </a:tc>
                <a:tc>
                  <a:txBody>
                    <a:bodyPr/>
                    <a:lstStyle/>
                    <a:p>
                      <a:pPr marL="0" lvl="0" indent="0" algn="l" rtl="0">
                        <a:spcBef>
                          <a:spcPts val="0"/>
                        </a:spcBef>
                        <a:spcAft>
                          <a:spcPts val="0"/>
                        </a:spcAft>
                        <a:buNone/>
                      </a:pPr>
                      <a:endParaRPr>
                        <a:latin typeface="Montserrat"/>
                        <a:ea typeface="Montserrat"/>
                        <a:cs typeface="Montserrat"/>
                        <a:sym typeface="Montserrat"/>
                      </a:endParaRPr>
                    </a:p>
                  </a:txBody>
                  <a:tcPr marL="91425" marR="91425" marT="91425" marB="91425">
                    <a:solidFill>
                      <a:srgbClr val="F8F4EC"/>
                    </a:solidFill>
                  </a:tcPr>
                </a:tc>
                <a:extLst>
                  <a:ext uri="{0D108BD9-81ED-4DB2-BD59-A6C34878D82A}">
                    <a16:rowId xmlns:a16="http://schemas.microsoft.com/office/drawing/2014/main" val="10001"/>
                  </a:ext>
                </a:extLst>
              </a:tr>
            </a:tbl>
          </a:graphicData>
        </a:graphic>
      </p:graphicFrame>
      <p:sp>
        <p:nvSpPr>
          <p:cNvPr id="619" name="Google Shape;619;p61"/>
          <p:cNvSpPr/>
          <p:nvPr/>
        </p:nvSpPr>
        <p:spPr>
          <a:xfrm>
            <a:off x="2" y="6858011"/>
            <a:ext cx="914400" cy="9144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620" name="Google Shape;620;p61"/>
          <p:cNvSpPr txBox="1"/>
          <p:nvPr/>
        </p:nvSpPr>
        <p:spPr>
          <a:xfrm>
            <a:off x="0" y="7068200"/>
            <a:ext cx="914400" cy="510000"/>
          </a:xfrm>
          <a:prstGeom prst="rect">
            <a:avLst/>
          </a:prstGeom>
          <a:noFill/>
          <a:ln>
            <a:noFill/>
          </a:ln>
        </p:spPr>
        <p:txBody>
          <a:bodyPr spcFirstLastPara="1" wrap="square" lIns="113100" tIns="113100" rIns="113100" bIns="113100" anchor="t" anchorCtr="0">
            <a:noAutofit/>
          </a:bodyPr>
          <a:lstStyle/>
          <a:p>
            <a:pPr marL="0" lvl="0" indent="0" algn="ctr" rtl="0">
              <a:spcBef>
                <a:spcPts val="0"/>
              </a:spcBef>
              <a:spcAft>
                <a:spcPts val="0"/>
              </a:spcAft>
              <a:buNone/>
            </a:pPr>
            <a:r>
              <a:rPr lang="en" sz="1000">
                <a:latin typeface="Playfair Display"/>
                <a:ea typeface="Playfair Display"/>
                <a:cs typeface="Playfair Display"/>
                <a:sym typeface="Playfair Display"/>
              </a:rPr>
              <a:t>Concluding &amp; Applying</a:t>
            </a:r>
            <a:endParaRPr sz="900">
              <a:latin typeface="Playfair Display"/>
              <a:ea typeface="Playfair Display"/>
              <a:cs typeface="Playfair Display"/>
              <a:sym typeface="Playfair Display"/>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62"/>
          <p:cNvSpPr/>
          <p:nvPr/>
        </p:nvSpPr>
        <p:spPr>
          <a:xfrm>
            <a:off x="202350" y="775600"/>
            <a:ext cx="9653700" cy="6765900"/>
          </a:xfrm>
          <a:prstGeom prst="rect">
            <a:avLst/>
          </a:prstGeom>
          <a:solidFill>
            <a:srgbClr val="F8F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626" name="Google Shape;626;p62"/>
          <p:cNvSpPr txBox="1">
            <a:spLocks noGrp="1"/>
          </p:cNvSpPr>
          <p:nvPr>
            <p:ph type="title"/>
          </p:nvPr>
        </p:nvSpPr>
        <p:spPr>
          <a:xfrm>
            <a:off x="-12625" y="-13325"/>
            <a:ext cx="5299500" cy="8655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Reflect on your Learning</a:t>
            </a:r>
            <a:endParaRPr/>
          </a:p>
        </p:txBody>
      </p:sp>
      <p:sp>
        <p:nvSpPr>
          <p:cNvPr id="627" name="Google Shape;627;p62"/>
          <p:cNvSpPr txBox="1">
            <a:spLocks noGrp="1"/>
          </p:cNvSpPr>
          <p:nvPr>
            <p:ph type="body" idx="1"/>
          </p:nvPr>
        </p:nvSpPr>
        <p:spPr>
          <a:xfrm>
            <a:off x="2434050" y="1021098"/>
            <a:ext cx="4750813" cy="744600"/>
          </a:xfrm>
          <a:prstGeom prst="rect">
            <a:avLst/>
          </a:prstGeom>
        </p:spPr>
        <p:txBody>
          <a:bodyPr spcFirstLastPara="1" wrap="square" lIns="113100" tIns="113100" rIns="113100" bIns="113100" anchor="t" anchorCtr="0">
            <a:noAutofit/>
          </a:bodyPr>
          <a:lstStyle/>
          <a:p>
            <a:pPr marL="0" lvl="0" indent="0" algn="l" rtl="0">
              <a:spcBef>
                <a:spcPts val="0"/>
              </a:spcBef>
              <a:spcAft>
                <a:spcPts val="2000"/>
              </a:spcAft>
              <a:buNone/>
            </a:pPr>
            <a:r>
              <a:rPr lang="en" sz="2200" b="1">
                <a:solidFill>
                  <a:srgbClr val="000000"/>
                </a:solidFill>
                <a:latin typeface="Montserrat"/>
                <a:ea typeface="Montserrat"/>
                <a:cs typeface="Montserrat"/>
                <a:sym typeface="Montserrat"/>
              </a:rPr>
              <a:t>Head back to this page/slide:</a:t>
            </a:r>
            <a:endParaRPr sz="2200" b="1" dirty="0">
              <a:solidFill>
                <a:srgbClr val="000000"/>
              </a:solidFill>
              <a:latin typeface="Montserrat"/>
              <a:ea typeface="Montserrat"/>
              <a:cs typeface="Montserrat"/>
              <a:sym typeface="Montserrat"/>
            </a:endParaRPr>
          </a:p>
        </p:txBody>
      </p:sp>
      <p:grpSp>
        <p:nvGrpSpPr>
          <p:cNvPr id="628" name="Google Shape;628;p62"/>
          <p:cNvGrpSpPr/>
          <p:nvPr/>
        </p:nvGrpSpPr>
        <p:grpSpPr>
          <a:xfrm>
            <a:off x="99000" y="6788693"/>
            <a:ext cx="914367" cy="914419"/>
            <a:chOff x="1070725" y="3038000"/>
            <a:chExt cx="756300" cy="678000"/>
          </a:xfrm>
        </p:grpSpPr>
        <p:sp>
          <p:nvSpPr>
            <p:cNvPr id="629" name="Google Shape;629;p62"/>
            <p:cNvSpPr/>
            <p:nvPr/>
          </p:nvSpPr>
          <p:spPr>
            <a:xfrm>
              <a:off x="1070725" y="3038000"/>
              <a:ext cx="756300" cy="6780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630" name="Google Shape;630;p62"/>
            <p:cNvSpPr txBox="1"/>
            <p:nvPr/>
          </p:nvSpPr>
          <p:spPr>
            <a:xfrm>
              <a:off x="1070725" y="3232700"/>
              <a:ext cx="756300" cy="195300"/>
            </a:xfrm>
            <a:prstGeom prst="rect">
              <a:avLst/>
            </a:prstGeom>
            <a:noFill/>
            <a:ln>
              <a:noFill/>
            </a:ln>
          </p:spPr>
          <p:txBody>
            <a:bodyPr spcFirstLastPara="1" wrap="square" lIns="113100" tIns="113100" rIns="113100" bIns="113100" anchor="t" anchorCtr="0">
              <a:noAutofit/>
            </a:bodyPr>
            <a:lstStyle/>
            <a:p>
              <a:pPr marL="0" lvl="0" indent="0" algn="ctr" rtl="0">
                <a:spcBef>
                  <a:spcPts val="0"/>
                </a:spcBef>
                <a:spcAft>
                  <a:spcPts val="0"/>
                </a:spcAft>
                <a:buNone/>
              </a:pPr>
              <a:r>
                <a:rPr lang="en" sz="1000">
                  <a:latin typeface="Playfair Display"/>
                  <a:ea typeface="Playfair Display"/>
                  <a:cs typeface="Playfair Display"/>
                  <a:sym typeface="Playfair Display"/>
                </a:rPr>
                <a:t>Reflecting </a:t>
              </a:r>
              <a:endParaRPr sz="900">
                <a:latin typeface="Playfair Display"/>
                <a:ea typeface="Playfair Display"/>
                <a:cs typeface="Playfair Display"/>
                <a:sym typeface="Playfair Display"/>
              </a:endParaRPr>
            </a:p>
          </p:txBody>
        </p:sp>
      </p:grpSp>
      <p:pic>
        <p:nvPicPr>
          <p:cNvPr id="631" name="Google Shape;631;p62">
            <a:hlinkClick r:id="rId3" action="ppaction://hlinksldjump"/>
          </p:cNvPr>
          <p:cNvPicPr preferRelativeResize="0"/>
          <p:nvPr/>
        </p:nvPicPr>
        <p:blipFill>
          <a:blip r:embed="rId4">
            <a:alphaModFix/>
          </a:blip>
          <a:stretch>
            <a:fillRect/>
          </a:stretch>
        </p:blipFill>
        <p:spPr>
          <a:xfrm>
            <a:off x="2512187" y="1765698"/>
            <a:ext cx="5034026" cy="3889929"/>
          </a:xfrm>
          <a:prstGeom prst="rect">
            <a:avLst/>
          </a:prstGeom>
          <a:noFill/>
          <a:ln>
            <a:noFill/>
          </a:ln>
        </p:spPr>
      </p:pic>
      <p:sp>
        <p:nvSpPr>
          <p:cNvPr id="632" name="Google Shape;632;p62"/>
          <p:cNvSpPr txBox="1"/>
          <p:nvPr/>
        </p:nvSpPr>
        <p:spPr>
          <a:xfrm>
            <a:off x="2281650" y="5901125"/>
            <a:ext cx="5495100" cy="77967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2000"/>
              </a:spcAft>
              <a:buNone/>
            </a:pPr>
            <a:r>
              <a:rPr lang="en" sz="2200" b="1" dirty="0">
                <a:latin typeface="Montserrat"/>
                <a:ea typeface="Montserrat"/>
                <a:cs typeface="Montserrat"/>
                <a:sym typeface="Montserrat"/>
              </a:rPr>
              <a:t>Fill in the teal and yellow sections.</a:t>
            </a:r>
            <a:endParaRPr sz="2200" b="1" dirty="0">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63"/>
          <p:cNvSpPr txBox="1">
            <a:spLocks noGrp="1"/>
          </p:cNvSpPr>
          <p:nvPr>
            <p:ph type="title"/>
          </p:nvPr>
        </p:nvSpPr>
        <p:spPr>
          <a:xfrm>
            <a:off x="478550" y="3619050"/>
            <a:ext cx="9109200" cy="18777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a:t>From Me to the Ocean</a:t>
            </a:r>
            <a:endParaRPr/>
          </a:p>
        </p:txBody>
      </p:sp>
      <p:sp>
        <p:nvSpPr>
          <p:cNvPr id="638" name="Google Shape;638;p63"/>
          <p:cNvSpPr txBox="1">
            <a:spLocks noGrp="1"/>
          </p:cNvSpPr>
          <p:nvPr>
            <p:ph type="title" idx="2"/>
          </p:nvPr>
        </p:nvSpPr>
        <p:spPr>
          <a:xfrm>
            <a:off x="3254651" y="997272"/>
            <a:ext cx="3548700" cy="22341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a:t>03</a:t>
            </a:r>
            <a:endParaRPr/>
          </a:p>
        </p:txBody>
      </p:sp>
      <p:sp>
        <p:nvSpPr>
          <p:cNvPr id="639" name="Google Shape;639;p63"/>
          <p:cNvSpPr txBox="1">
            <a:spLocks noGrp="1"/>
          </p:cNvSpPr>
          <p:nvPr>
            <p:ph type="subTitle" idx="1"/>
          </p:nvPr>
        </p:nvSpPr>
        <p:spPr>
          <a:xfrm>
            <a:off x="2054845" y="5657636"/>
            <a:ext cx="5948700" cy="11175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b="1">
                <a:solidFill>
                  <a:schemeClr val="dk1"/>
                </a:solidFill>
                <a:latin typeface="Montserrat"/>
                <a:ea typeface="Montserrat"/>
                <a:cs typeface="Montserrat"/>
                <a:sym typeface="Montserrat"/>
              </a:rPr>
              <a:t>Guiding Question:</a:t>
            </a:r>
            <a:endParaRPr b="1">
              <a:solidFill>
                <a:schemeClr val="dk1"/>
              </a:solidFill>
              <a:latin typeface="Montserrat"/>
              <a:ea typeface="Montserrat"/>
              <a:cs typeface="Montserrat"/>
              <a:sym typeface="Montserrat"/>
            </a:endParaRPr>
          </a:p>
          <a:p>
            <a:pPr marL="0" lvl="0" indent="0" algn="ctr" rtl="0">
              <a:spcBef>
                <a:spcPts val="0"/>
              </a:spcBef>
              <a:spcAft>
                <a:spcPts val="0"/>
              </a:spcAft>
              <a:buNone/>
            </a:pPr>
            <a:r>
              <a:rPr lang="en">
                <a:solidFill>
                  <a:schemeClr val="dk1"/>
                </a:solidFill>
              </a:rPr>
              <a:t>How am I connected to the trash in the oceans?</a:t>
            </a:r>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64"/>
          <p:cNvSpPr txBox="1">
            <a:spLocks noGrp="1"/>
          </p:cNvSpPr>
          <p:nvPr>
            <p:ph type="title"/>
          </p:nvPr>
        </p:nvSpPr>
        <p:spPr>
          <a:xfrm>
            <a:off x="0" y="0"/>
            <a:ext cx="7114200" cy="1279200"/>
          </a:xfrm>
          <a:prstGeom prst="rect">
            <a:avLst/>
          </a:prstGeom>
        </p:spPr>
        <p:txBody>
          <a:bodyPr spcFirstLastPara="1" wrap="square" lIns="113100" tIns="113100" rIns="113100" bIns="113100" anchor="t" anchorCtr="0">
            <a:noAutofit/>
          </a:bodyPr>
          <a:lstStyle/>
          <a:p>
            <a:pPr marL="0" lvl="0" indent="0" algn="ctr" rtl="0">
              <a:spcBef>
                <a:spcPts val="0"/>
              </a:spcBef>
              <a:spcAft>
                <a:spcPts val="0"/>
              </a:spcAft>
              <a:buNone/>
            </a:pPr>
            <a:r>
              <a:rPr lang="en"/>
              <a:t>A Trash’s Journey</a:t>
            </a:r>
            <a:endParaRPr/>
          </a:p>
        </p:txBody>
      </p:sp>
      <p:sp>
        <p:nvSpPr>
          <p:cNvPr id="645" name="Google Shape;645;p64"/>
          <p:cNvSpPr txBox="1">
            <a:spLocks noGrp="1"/>
          </p:cNvSpPr>
          <p:nvPr>
            <p:ph type="subTitle" idx="1"/>
          </p:nvPr>
        </p:nvSpPr>
        <p:spPr>
          <a:xfrm>
            <a:off x="342700" y="1109224"/>
            <a:ext cx="4449600" cy="714000"/>
          </a:xfrm>
          <a:prstGeom prst="rect">
            <a:avLst/>
          </a:prstGeom>
        </p:spPr>
        <p:txBody>
          <a:bodyPr spcFirstLastPara="1" wrap="square" lIns="113100" tIns="113100" rIns="113100" bIns="113100" anchor="t" anchorCtr="0">
            <a:noAutofit/>
          </a:bodyPr>
          <a:lstStyle/>
          <a:p>
            <a:pPr marL="0" lvl="0" indent="0" algn="ctr" rtl="0">
              <a:spcBef>
                <a:spcPts val="0"/>
              </a:spcBef>
              <a:spcAft>
                <a:spcPts val="0"/>
              </a:spcAft>
              <a:buNone/>
            </a:pPr>
            <a:r>
              <a:rPr lang="en"/>
              <a:t>Read </a:t>
            </a:r>
            <a:r>
              <a:rPr lang="en" u="sng">
                <a:solidFill>
                  <a:schemeClr val="hlink"/>
                </a:solidFill>
                <a:hlinkClick r:id="rId3"/>
              </a:rPr>
              <a:t>The Story of a Raindrop</a:t>
            </a:r>
            <a:r>
              <a:rPr lang="en"/>
              <a:t> </a:t>
            </a:r>
            <a:endParaRPr/>
          </a:p>
        </p:txBody>
      </p:sp>
      <p:sp>
        <p:nvSpPr>
          <p:cNvPr id="646" name="Google Shape;646;p64"/>
          <p:cNvSpPr txBox="1">
            <a:spLocks noGrp="1"/>
          </p:cNvSpPr>
          <p:nvPr>
            <p:ph type="body" idx="2"/>
          </p:nvPr>
        </p:nvSpPr>
        <p:spPr>
          <a:xfrm>
            <a:off x="5433450" y="1094347"/>
            <a:ext cx="4220700" cy="5583600"/>
          </a:xfrm>
          <a:prstGeom prst="rect">
            <a:avLst/>
          </a:prstGeom>
        </p:spPr>
        <p:txBody>
          <a:bodyPr spcFirstLastPara="1" wrap="square" lIns="113100" tIns="113100" rIns="113100" bIns="113100" anchor="ctr" anchorCtr="0">
            <a:noAutofit/>
          </a:bodyPr>
          <a:lstStyle/>
          <a:p>
            <a:pPr marL="0" lvl="0" indent="0" algn="l" rtl="0">
              <a:spcBef>
                <a:spcPts val="0"/>
              </a:spcBef>
              <a:spcAft>
                <a:spcPts val="0"/>
              </a:spcAft>
              <a:buNone/>
            </a:pPr>
            <a:r>
              <a:rPr lang="en" dirty="0">
                <a:solidFill>
                  <a:srgbClr val="000000"/>
                </a:solidFill>
              </a:rPr>
              <a:t>Choose a piece of trash:</a:t>
            </a:r>
            <a:endParaRPr dirty="0">
              <a:solidFill>
                <a:srgbClr val="000000"/>
              </a:solidFill>
            </a:endParaRPr>
          </a:p>
          <a:p>
            <a:pPr marL="457200" lvl="0" indent="-336550" algn="l" rtl="0">
              <a:spcBef>
                <a:spcPts val="2000"/>
              </a:spcBef>
              <a:spcAft>
                <a:spcPts val="0"/>
              </a:spcAft>
              <a:buClr>
                <a:srgbClr val="000000"/>
              </a:buClr>
              <a:buSzPts val="1700"/>
              <a:buChar char="❏"/>
            </a:pPr>
            <a:r>
              <a:rPr lang="en" dirty="0">
                <a:solidFill>
                  <a:srgbClr val="000000"/>
                </a:solidFill>
              </a:rPr>
              <a:t>Plastic Straw</a:t>
            </a:r>
            <a:endParaRPr dirty="0">
              <a:solidFill>
                <a:srgbClr val="000000"/>
              </a:solidFill>
            </a:endParaRPr>
          </a:p>
          <a:p>
            <a:pPr marL="457200" lvl="0" indent="-336550" algn="l" rtl="0">
              <a:spcBef>
                <a:spcPts val="0"/>
              </a:spcBef>
              <a:spcAft>
                <a:spcPts val="0"/>
              </a:spcAft>
              <a:buClr>
                <a:srgbClr val="000000"/>
              </a:buClr>
              <a:buSzPts val="1700"/>
              <a:buChar char="❏"/>
            </a:pPr>
            <a:r>
              <a:rPr lang="en" dirty="0">
                <a:solidFill>
                  <a:srgbClr val="000000"/>
                </a:solidFill>
              </a:rPr>
              <a:t>Plastic Bag</a:t>
            </a:r>
            <a:endParaRPr dirty="0">
              <a:solidFill>
                <a:srgbClr val="000000"/>
              </a:solidFill>
            </a:endParaRPr>
          </a:p>
          <a:p>
            <a:pPr marL="457200" lvl="0" indent="-336550" algn="l" rtl="0">
              <a:spcBef>
                <a:spcPts val="0"/>
              </a:spcBef>
              <a:spcAft>
                <a:spcPts val="0"/>
              </a:spcAft>
              <a:buClr>
                <a:srgbClr val="000000"/>
              </a:buClr>
              <a:buSzPts val="1700"/>
              <a:buChar char="❏"/>
            </a:pPr>
            <a:r>
              <a:rPr lang="en" dirty="0">
                <a:solidFill>
                  <a:srgbClr val="000000"/>
                </a:solidFill>
              </a:rPr>
              <a:t>Plastic Water Bottle</a:t>
            </a:r>
            <a:endParaRPr dirty="0">
              <a:solidFill>
                <a:srgbClr val="000000"/>
              </a:solidFill>
            </a:endParaRPr>
          </a:p>
          <a:p>
            <a:pPr marL="0" lvl="0" indent="0" algn="l" rtl="0">
              <a:spcBef>
                <a:spcPts val="2000"/>
              </a:spcBef>
              <a:spcAft>
                <a:spcPts val="0"/>
              </a:spcAft>
              <a:buNone/>
            </a:pPr>
            <a:r>
              <a:rPr lang="en" dirty="0">
                <a:solidFill>
                  <a:srgbClr val="000000"/>
                </a:solidFill>
              </a:rPr>
              <a:t>Choose a literary form:</a:t>
            </a:r>
            <a:endParaRPr dirty="0">
              <a:solidFill>
                <a:srgbClr val="000000"/>
              </a:solidFill>
            </a:endParaRPr>
          </a:p>
          <a:p>
            <a:pPr marL="457200" lvl="0" indent="-336550" algn="l" rtl="0">
              <a:spcBef>
                <a:spcPts val="2000"/>
              </a:spcBef>
              <a:spcAft>
                <a:spcPts val="0"/>
              </a:spcAft>
              <a:buClr>
                <a:srgbClr val="000000"/>
              </a:buClr>
              <a:buSzPts val="1700"/>
              <a:buChar char="❏"/>
            </a:pPr>
            <a:r>
              <a:rPr lang="en" dirty="0">
                <a:solidFill>
                  <a:srgbClr val="000000"/>
                </a:solidFill>
              </a:rPr>
              <a:t>Poem</a:t>
            </a:r>
            <a:endParaRPr dirty="0">
              <a:solidFill>
                <a:srgbClr val="000000"/>
              </a:solidFill>
            </a:endParaRPr>
          </a:p>
          <a:p>
            <a:pPr marL="457200" lvl="0" indent="-336550" algn="l" rtl="0">
              <a:spcBef>
                <a:spcPts val="0"/>
              </a:spcBef>
              <a:spcAft>
                <a:spcPts val="0"/>
              </a:spcAft>
              <a:buClr>
                <a:srgbClr val="000000"/>
              </a:buClr>
              <a:buSzPts val="1700"/>
              <a:buChar char="❏"/>
            </a:pPr>
            <a:r>
              <a:rPr lang="en" dirty="0">
                <a:solidFill>
                  <a:srgbClr val="000000"/>
                </a:solidFill>
              </a:rPr>
              <a:t>Children's story</a:t>
            </a:r>
            <a:endParaRPr dirty="0">
              <a:solidFill>
                <a:srgbClr val="000000"/>
              </a:solidFill>
            </a:endParaRPr>
          </a:p>
          <a:p>
            <a:pPr marL="457200" lvl="0" indent="-336550" algn="l" rtl="0">
              <a:spcBef>
                <a:spcPts val="0"/>
              </a:spcBef>
              <a:spcAft>
                <a:spcPts val="0"/>
              </a:spcAft>
              <a:buClr>
                <a:srgbClr val="000000"/>
              </a:buClr>
              <a:buSzPts val="1700"/>
              <a:buChar char="❏"/>
            </a:pPr>
            <a:r>
              <a:rPr lang="en" dirty="0">
                <a:solidFill>
                  <a:srgbClr val="000000"/>
                </a:solidFill>
              </a:rPr>
              <a:t>Timeline on a Map</a:t>
            </a:r>
            <a:endParaRPr dirty="0">
              <a:solidFill>
                <a:srgbClr val="000000"/>
              </a:solidFill>
            </a:endParaRPr>
          </a:p>
          <a:p>
            <a:pPr marL="457200" lvl="0" indent="-336550" algn="l" rtl="0">
              <a:spcBef>
                <a:spcPts val="0"/>
              </a:spcBef>
              <a:spcAft>
                <a:spcPts val="0"/>
              </a:spcAft>
              <a:buClr>
                <a:srgbClr val="000000"/>
              </a:buClr>
              <a:buSzPts val="1700"/>
              <a:buChar char="❏"/>
            </a:pPr>
            <a:r>
              <a:rPr lang="en" dirty="0">
                <a:solidFill>
                  <a:srgbClr val="000000"/>
                </a:solidFill>
              </a:rPr>
              <a:t>Poster</a:t>
            </a:r>
            <a:endParaRPr dirty="0">
              <a:solidFill>
                <a:srgbClr val="000000"/>
              </a:solidFill>
            </a:endParaRPr>
          </a:p>
          <a:p>
            <a:pPr marL="457200" lvl="0" indent="-336550" algn="l" rtl="0">
              <a:spcBef>
                <a:spcPts val="0"/>
              </a:spcBef>
              <a:spcAft>
                <a:spcPts val="0"/>
              </a:spcAft>
              <a:buClr>
                <a:srgbClr val="000000"/>
              </a:buClr>
              <a:buSzPts val="1700"/>
              <a:buChar char="❏"/>
            </a:pPr>
            <a:r>
              <a:rPr lang="en" dirty="0">
                <a:solidFill>
                  <a:srgbClr val="000000"/>
                </a:solidFill>
              </a:rPr>
              <a:t>Diary or Journal</a:t>
            </a:r>
            <a:endParaRPr dirty="0">
              <a:solidFill>
                <a:srgbClr val="000000"/>
              </a:solidFill>
            </a:endParaRPr>
          </a:p>
          <a:p>
            <a:pPr marL="457200" lvl="0" indent="-336550" algn="l" rtl="0">
              <a:spcBef>
                <a:spcPts val="0"/>
              </a:spcBef>
              <a:spcAft>
                <a:spcPts val="0"/>
              </a:spcAft>
              <a:buClr>
                <a:srgbClr val="000000"/>
              </a:buClr>
              <a:buSzPts val="1700"/>
              <a:buChar char="❏"/>
            </a:pPr>
            <a:r>
              <a:rPr lang="en" dirty="0">
                <a:solidFill>
                  <a:srgbClr val="000000"/>
                </a:solidFill>
              </a:rPr>
              <a:t>Memoir</a:t>
            </a:r>
            <a:endParaRPr dirty="0">
              <a:solidFill>
                <a:srgbClr val="000000"/>
              </a:solidFill>
            </a:endParaRPr>
          </a:p>
          <a:p>
            <a:pPr marL="457200" lvl="0" indent="-336550" algn="l" rtl="0">
              <a:spcBef>
                <a:spcPts val="0"/>
              </a:spcBef>
              <a:spcAft>
                <a:spcPts val="0"/>
              </a:spcAft>
              <a:buClr>
                <a:srgbClr val="000000"/>
              </a:buClr>
              <a:buSzPts val="1700"/>
              <a:buChar char="❏"/>
            </a:pPr>
            <a:r>
              <a:rPr lang="en" dirty="0">
                <a:solidFill>
                  <a:srgbClr val="000000"/>
                </a:solidFill>
              </a:rPr>
              <a:t>Scrapbook</a:t>
            </a:r>
            <a:endParaRPr dirty="0">
              <a:solidFill>
                <a:srgbClr val="000000"/>
              </a:solidFill>
            </a:endParaRPr>
          </a:p>
          <a:p>
            <a:pPr marL="457200" lvl="0" indent="-336550" algn="l" rtl="0">
              <a:spcBef>
                <a:spcPts val="0"/>
              </a:spcBef>
              <a:spcAft>
                <a:spcPts val="0"/>
              </a:spcAft>
              <a:buClr>
                <a:srgbClr val="000000"/>
              </a:buClr>
              <a:buSzPts val="1700"/>
              <a:buChar char="❏"/>
            </a:pPr>
            <a:r>
              <a:rPr lang="en" dirty="0">
                <a:solidFill>
                  <a:srgbClr val="000000"/>
                </a:solidFill>
              </a:rPr>
              <a:t>Other ________________________ </a:t>
            </a:r>
            <a:r>
              <a:rPr lang="en" sz="1100" i="1" dirty="0">
                <a:solidFill>
                  <a:srgbClr val="000000"/>
                </a:solidFill>
              </a:rPr>
              <a:t>(must be approved by the teacher)</a:t>
            </a:r>
            <a:endParaRPr sz="1100" i="1" dirty="0">
              <a:solidFill>
                <a:srgbClr val="000000"/>
              </a:solidFill>
            </a:endParaRPr>
          </a:p>
        </p:txBody>
      </p:sp>
      <p:pic>
        <p:nvPicPr>
          <p:cNvPr id="647" name="Google Shape;647;p64"/>
          <p:cNvPicPr preferRelativeResize="0"/>
          <p:nvPr/>
        </p:nvPicPr>
        <p:blipFill>
          <a:blip r:embed="rId4">
            <a:alphaModFix/>
          </a:blip>
          <a:stretch>
            <a:fillRect/>
          </a:stretch>
        </p:blipFill>
        <p:spPr>
          <a:xfrm>
            <a:off x="1377698" y="1709300"/>
            <a:ext cx="2379603" cy="2100700"/>
          </a:xfrm>
          <a:prstGeom prst="rect">
            <a:avLst/>
          </a:prstGeom>
          <a:noFill/>
          <a:ln>
            <a:noFill/>
          </a:ln>
        </p:spPr>
      </p:pic>
      <p:sp>
        <p:nvSpPr>
          <p:cNvPr id="648" name="Google Shape;648;p64"/>
          <p:cNvSpPr txBox="1">
            <a:spLocks noGrp="1"/>
          </p:cNvSpPr>
          <p:nvPr>
            <p:ph type="subTitle" idx="1"/>
          </p:nvPr>
        </p:nvSpPr>
        <p:spPr>
          <a:xfrm>
            <a:off x="188600" y="3959900"/>
            <a:ext cx="4761000" cy="1890900"/>
          </a:xfrm>
          <a:prstGeom prst="rect">
            <a:avLst/>
          </a:prstGeom>
        </p:spPr>
        <p:txBody>
          <a:bodyPr spcFirstLastPara="1" wrap="square" lIns="113100" tIns="113100" rIns="113100" bIns="113100" anchor="t" anchorCtr="0">
            <a:spAutoFit/>
          </a:bodyPr>
          <a:lstStyle/>
          <a:p>
            <a:pPr marL="457200" lvl="0" indent="-342900" algn="l" rtl="0">
              <a:spcBef>
                <a:spcPts val="0"/>
              </a:spcBef>
              <a:spcAft>
                <a:spcPts val="0"/>
              </a:spcAft>
              <a:buSzPts val="1800"/>
              <a:buChar char="●"/>
            </a:pPr>
            <a:r>
              <a:rPr lang="en" sz="1800"/>
              <a:t>Who is telling the story?</a:t>
            </a:r>
            <a:endParaRPr sz="1800"/>
          </a:p>
          <a:p>
            <a:pPr marL="457200" lvl="0" indent="-342900" algn="l" rtl="0">
              <a:spcBef>
                <a:spcPts val="0"/>
              </a:spcBef>
              <a:spcAft>
                <a:spcPts val="0"/>
              </a:spcAft>
              <a:buSzPts val="1800"/>
              <a:buChar char="●"/>
            </a:pPr>
            <a:r>
              <a:rPr lang="en" sz="1800"/>
              <a:t>How do you know who is telling the story?</a:t>
            </a:r>
            <a:endParaRPr sz="1800"/>
          </a:p>
          <a:p>
            <a:pPr marL="457200" lvl="0" indent="-342900" algn="l" rtl="0">
              <a:spcBef>
                <a:spcPts val="0"/>
              </a:spcBef>
              <a:spcAft>
                <a:spcPts val="0"/>
              </a:spcAft>
              <a:buSzPts val="1800"/>
              <a:buChar char="●"/>
            </a:pPr>
            <a:r>
              <a:rPr lang="en" sz="1800"/>
              <a:t>How is a raindrop’s journey different/same from a piece of trash’s journey?</a:t>
            </a:r>
            <a:endParaRPr sz="1800"/>
          </a:p>
        </p:txBody>
      </p:sp>
      <p:sp>
        <p:nvSpPr>
          <p:cNvPr id="649" name="Google Shape;649;p64"/>
          <p:cNvSpPr txBox="1"/>
          <p:nvPr/>
        </p:nvSpPr>
        <p:spPr>
          <a:xfrm>
            <a:off x="188600" y="6003200"/>
            <a:ext cx="4603800" cy="1569900"/>
          </a:xfrm>
          <a:prstGeom prst="rect">
            <a:avLst/>
          </a:prstGeom>
          <a:solidFill>
            <a:schemeClr val="accent4"/>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i="1">
                <a:latin typeface="Montserrat Medium"/>
                <a:ea typeface="Montserrat Medium"/>
                <a:cs typeface="Montserrat Medium"/>
                <a:sym typeface="Montserrat Medium"/>
              </a:rPr>
              <a:t>Create a literary piece that describes the journey a piece of trash will take from you to the ocean. You will create using the perspective of the piece of trash. </a:t>
            </a:r>
            <a:endParaRPr sz="1800" i="1">
              <a:latin typeface="Montserrat Medium"/>
              <a:ea typeface="Montserrat Medium"/>
              <a:cs typeface="Montserrat Medium"/>
              <a:sym typeface="Montserrat Medium"/>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Google Shape;654;p65"/>
          <p:cNvPicPr preferRelativeResize="0"/>
          <p:nvPr/>
        </p:nvPicPr>
        <p:blipFill>
          <a:blip r:embed="rId3">
            <a:alphaModFix/>
          </a:blip>
          <a:stretch>
            <a:fillRect/>
          </a:stretch>
        </p:blipFill>
        <p:spPr>
          <a:xfrm>
            <a:off x="97349" y="68701"/>
            <a:ext cx="4115260" cy="2728349"/>
          </a:xfrm>
          <a:prstGeom prst="rect">
            <a:avLst/>
          </a:prstGeom>
          <a:noFill/>
          <a:ln>
            <a:noFill/>
          </a:ln>
        </p:spPr>
      </p:pic>
      <p:sp>
        <p:nvSpPr>
          <p:cNvPr id="655" name="Google Shape;655;p65"/>
          <p:cNvSpPr txBox="1">
            <a:spLocks noGrp="1"/>
          </p:cNvSpPr>
          <p:nvPr>
            <p:ph type="title"/>
          </p:nvPr>
        </p:nvSpPr>
        <p:spPr>
          <a:xfrm>
            <a:off x="97349" y="3267113"/>
            <a:ext cx="9961051" cy="1706100"/>
          </a:xfrm>
          <a:prstGeom prst="rect">
            <a:avLst/>
          </a:prstGeom>
        </p:spPr>
        <p:txBody>
          <a:bodyPr spcFirstLastPara="1" wrap="square" lIns="113100" tIns="113100" rIns="113100" bIns="113100" anchor="ctr" anchorCtr="0">
            <a:spAutoFit/>
          </a:bodyPr>
          <a:lstStyle/>
          <a:p>
            <a:pPr marL="0" lvl="0" indent="0" algn="ctr" rtl="0">
              <a:spcBef>
                <a:spcPts val="0"/>
              </a:spcBef>
              <a:spcAft>
                <a:spcPts val="0"/>
              </a:spcAft>
              <a:buNone/>
            </a:pPr>
            <a:r>
              <a:rPr lang="en" sz="4800" dirty="0"/>
              <a:t>Present your literary pieces with the class</a:t>
            </a:r>
            <a:endParaRPr sz="4800" dirty="0"/>
          </a:p>
        </p:txBody>
      </p:sp>
      <p:pic>
        <p:nvPicPr>
          <p:cNvPr id="656" name="Google Shape;656;p65"/>
          <p:cNvPicPr preferRelativeResize="0"/>
          <p:nvPr/>
        </p:nvPicPr>
        <p:blipFill>
          <a:blip r:embed="rId4">
            <a:alphaModFix/>
          </a:blip>
          <a:stretch>
            <a:fillRect/>
          </a:stretch>
        </p:blipFill>
        <p:spPr>
          <a:xfrm>
            <a:off x="6413808" y="4711705"/>
            <a:ext cx="3514974" cy="2673826"/>
          </a:xfrm>
          <a:prstGeom prst="rect">
            <a:avLst/>
          </a:prstGeom>
          <a:noFill/>
          <a:ln>
            <a:noFill/>
          </a:ln>
        </p:spPr>
      </p:pic>
      <p:pic>
        <p:nvPicPr>
          <p:cNvPr id="657" name="Google Shape;657;p65"/>
          <p:cNvPicPr preferRelativeResize="0"/>
          <p:nvPr/>
        </p:nvPicPr>
        <p:blipFill>
          <a:blip r:embed="rId5">
            <a:alphaModFix/>
          </a:blip>
          <a:stretch>
            <a:fillRect/>
          </a:stretch>
        </p:blipFill>
        <p:spPr>
          <a:xfrm>
            <a:off x="129618" y="4767881"/>
            <a:ext cx="3917216" cy="2561475"/>
          </a:xfrm>
          <a:prstGeom prst="rect">
            <a:avLst/>
          </a:prstGeom>
          <a:noFill/>
          <a:ln>
            <a:noFill/>
          </a:ln>
        </p:spPr>
      </p:pic>
      <p:pic>
        <p:nvPicPr>
          <p:cNvPr id="658" name="Google Shape;658;p65"/>
          <p:cNvPicPr preferRelativeResize="0"/>
          <p:nvPr/>
        </p:nvPicPr>
        <p:blipFill>
          <a:blip r:embed="rId6">
            <a:alphaModFix/>
          </a:blip>
          <a:stretch>
            <a:fillRect/>
          </a:stretch>
        </p:blipFill>
        <p:spPr>
          <a:xfrm>
            <a:off x="5684302" y="68701"/>
            <a:ext cx="4115259" cy="2728349"/>
          </a:xfrm>
          <a:prstGeom prst="rect">
            <a:avLst/>
          </a:prstGeom>
          <a:noFill/>
          <a:ln>
            <a:noFill/>
          </a:ln>
        </p:spPr>
      </p:pic>
      <p:sp>
        <p:nvSpPr>
          <p:cNvPr id="8" name="TextBox 7">
            <a:extLst>
              <a:ext uri="{FF2B5EF4-FFF2-40B4-BE49-F238E27FC236}">
                <a16:creationId xmlns:a16="http://schemas.microsoft.com/office/drawing/2014/main" id="{635C7E80-3CF4-40FB-BE8E-76C6E6F86A31}"/>
              </a:ext>
            </a:extLst>
          </p:cNvPr>
          <p:cNvSpPr txBox="1"/>
          <p:nvPr/>
        </p:nvSpPr>
        <p:spPr>
          <a:xfrm>
            <a:off x="6413808" y="7325233"/>
            <a:ext cx="3514974" cy="523220"/>
          </a:xfrm>
          <a:prstGeom prst="rect">
            <a:avLst/>
          </a:prstGeom>
          <a:noFill/>
        </p:spPr>
        <p:txBody>
          <a:bodyPr wrap="square">
            <a:spAutoFit/>
          </a:bodyPr>
          <a:lstStyle/>
          <a:p>
            <a:r>
              <a:rPr lang="en-CA" dirty="0"/>
              <a:t>https://cdn.pixabay.com/photo/2016/08/18/19/02/pollution-1603644_960_720.jpg</a:t>
            </a:r>
          </a:p>
        </p:txBody>
      </p:sp>
      <p:sp>
        <p:nvSpPr>
          <p:cNvPr id="10" name="TextBox 9">
            <a:extLst>
              <a:ext uri="{FF2B5EF4-FFF2-40B4-BE49-F238E27FC236}">
                <a16:creationId xmlns:a16="http://schemas.microsoft.com/office/drawing/2014/main" id="{3FB43E67-9A5B-4BBE-8FF9-7BF89B2CA3B2}"/>
              </a:ext>
            </a:extLst>
          </p:cNvPr>
          <p:cNvSpPr txBox="1"/>
          <p:nvPr/>
        </p:nvSpPr>
        <p:spPr>
          <a:xfrm>
            <a:off x="5684302" y="2804379"/>
            <a:ext cx="4115259" cy="523220"/>
          </a:xfrm>
          <a:prstGeom prst="rect">
            <a:avLst/>
          </a:prstGeom>
          <a:noFill/>
        </p:spPr>
        <p:txBody>
          <a:bodyPr wrap="square">
            <a:spAutoFit/>
          </a:bodyPr>
          <a:lstStyle/>
          <a:p>
            <a:r>
              <a:rPr lang="en-CA" dirty="0"/>
              <a:t>https://cdn.pixabay.com/photo/2019/06/20/10/08/contamination-4286704_960_720.jpg</a:t>
            </a:r>
          </a:p>
        </p:txBody>
      </p:sp>
      <p:sp>
        <p:nvSpPr>
          <p:cNvPr id="12" name="TextBox 11">
            <a:extLst>
              <a:ext uri="{FF2B5EF4-FFF2-40B4-BE49-F238E27FC236}">
                <a16:creationId xmlns:a16="http://schemas.microsoft.com/office/drawing/2014/main" id="{D58F055D-C981-432B-98D1-31F6C8974EE0}"/>
              </a:ext>
            </a:extLst>
          </p:cNvPr>
          <p:cNvSpPr txBox="1"/>
          <p:nvPr/>
        </p:nvSpPr>
        <p:spPr>
          <a:xfrm>
            <a:off x="49728" y="7329356"/>
            <a:ext cx="5592300" cy="523220"/>
          </a:xfrm>
          <a:prstGeom prst="rect">
            <a:avLst/>
          </a:prstGeom>
          <a:noFill/>
        </p:spPr>
        <p:txBody>
          <a:bodyPr wrap="square">
            <a:spAutoFit/>
          </a:bodyPr>
          <a:lstStyle/>
          <a:p>
            <a:r>
              <a:rPr lang="en-CA" dirty="0"/>
              <a:t>https://cdn.pixabay.com/photo/2017/09/08/18/20/garbage-2729608_960_720.jpg</a:t>
            </a:r>
          </a:p>
        </p:txBody>
      </p:sp>
      <p:sp>
        <p:nvSpPr>
          <p:cNvPr id="14" name="TextBox 13">
            <a:extLst>
              <a:ext uri="{FF2B5EF4-FFF2-40B4-BE49-F238E27FC236}">
                <a16:creationId xmlns:a16="http://schemas.microsoft.com/office/drawing/2014/main" id="{233EAEC7-3B3D-4DCF-988C-9A99A9F6ABD2}"/>
              </a:ext>
            </a:extLst>
          </p:cNvPr>
          <p:cNvSpPr txBox="1"/>
          <p:nvPr/>
        </p:nvSpPr>
        <p:spPr>
          <a:xfrm>
            <a:off x="58824" y="2797050"/>
            <a:ext cx="4348451" cy="523220"/>
          </a:xfrm>
          <a:prstGeom prst="rect">
            <a:avLst/>
          </a:prstGeom>
          <a:noFill/>
        </p:spPr>
        <p:txBody>
          <a:bodyPr wrap="square">
            <a:spAutoFit/>
          </a:bodyPr>
          <a:lstStyle/>
          <a:p>
            <a:r>
              <a:rPr lang="en-CA" dirty="0"/>
              <a:t>https://cdn.pixabay.com/photo/2014/07/09/23/43/plastic-bottles-388679_960_720.jpg</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66"/>
          <p:cNvSpPr txBox="1">
            <a:spLocks noGrp="1"/>
          </p:cNvSpPr>
          <p:nvPr>
            <p:ph type="title"/>
          </p:nvPr>
        </p:nvSpPr>
        <p:spPr>
          <a:xfrm>
            <a:off x="342870" y="57973"/>
            <a:ext cx="9372600" cy="9462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Thoughtbook #4:</a:t>
            </a:r>
            <a:endParaRPr/>
          </a:p>
        </p:txBody>
      </p:sp>
      <p:graphicFrame>
        <p:nvGraphicFramePr>
          <p:cNvPr id="664" name="Google Shape;664;p66"/>
          <p:cNvGraphicFramePr/>
          <p:nvPr>
            <p:extLst>
              <p:ext uri="{D42A27DB-BD31-4B8C-83A1-F6EECF244321}">
                <p14:modId xmlns:p14="http://schemas.microsoft.com/office/powerpoint/2010/main" val="206634157"/>
              </p:ext>
            </p:extLst>
          </p:nvPr>
        </p:nvGraphicFramePr>
        <p:xfrm>
          <a:off x="199988" y="919038"/>
          <a:ext cx="9658425" cy="6560923"/>
        </p:xfrm>
        <a:graphic>
          <a:graphicData uri="http://schemas.openxmlformats.org/drawingml/2006/table">
            <a:tbl>
              <a:tblPr>
                <a:noFill/>
                <a:tableStyleId>{C1A0139D-6557-4649-BEA0-85AF01CADD7F}</a:tableStyleId>
              </a:tblPr>
              <a:tblGrid>
                <a:gridCol w="3219475">
                  <a:extLst>
                    <a:ext uri="{9D8B030D-6E8A-4147-A177-3AD203B41FA5}">
                      <a16:colId xmlns:a16="http://schemas.microsoft.com/office/drawing/2014/main" val="20000"/>
                    </a:ext>
                  </a:extLst>
                </a:gridCol>
                <a:gridCol w="3219475">
                  <a:extLst>
                    <a:ext uri="{9D8B030D-6E8A-4147-A177-3AD203B41FA5}">
                      <a16:colId xmlns:a16="http://schemas.microsoft.com/office/drawing/2014/main" val="20001"/>
                    </a:ext>
                  </a:extLst>
                </a:gridCol>
                <a:gridCol w="3219475">
                  <a:extLst>
                    <a:ext uri="{9D8B030D-6E8A-4147-A177-3AD203B41FA5}">
                      <a16:colId xmlns:a16="http://schemas.microsoft.com/office/drawing/2014/main" val="20002"/>
                    </a:ext>
                  </a:extLst>
                </a:gridCol>
              </a:tblGrid>
              <a:tr h="1273800">
                <a:tc>
                  <a:txBody>
                    <a:bodyPr/>
                    <a:lstStyle/>
                    <a:p>
                      <a:pPr marL="0" lvl="0" indent="0" algn="l" rtl="0">
                        <a:lnSpc>
                          <a:spcPct val="115000"/>
                        </a:lnSpc>
                        <a:spcBef>
                          <a:spcPts val="0"/>
                        </a:spcBef>
                        <a:spcAft>
                          <a:spcPts val="1500"/>
                        </a:spcAft>
                        <a:buNone/>
                      </a:pPr>
                      <a:r>
                        <a:rPr lang="en" dirty="0">
                          <a:latin typeface="Montserrat"/>
                          <a:ea typeface="Montserrat"/>
                          <a:cs typeface="Montserrat"/>
                          <a:sym typeface="Montserrat"/>
                        </a:rPr>
                        <a:t>If someone throws a piece of garbage out of their car window, where could it end up? How does this impact fresh water availability in your local geographical area?</a:t>
                      </a:r>
                      <a:endParaRPr dirty="0">
                        <a:latin typeface="Montserrat"/>
                        <a:ea typeface="Montserrat"/>
                        <a:cs typeface="Montserrat"/>
                        <a:sym typeface="Montserrat"/>
                      </a:endParaRPr>
                    </a:p>
                  </a:txBody>
                  <a:tcPr marL="91425" marR="91425" marT="91425" marB="91425">
                    <a:solidFill>
                      <a:srgbClr val="F8F4EC"/>
                    </a:solidFill>
                  </a:tcPr>
                </a:tc>
                <a:tc>
                  <a:txBody>
                    <a:bodyPr/>
                    <a:lstStyle/>
                    <a:p>
                      <a:pPr marL="0" lvl="0" indent="0" algn="l" rtl="0">
                        <a:lnSpc>
                          <a:spcPct val="115000"/>
                        </a:lnSpc>
                        <a:spcBef>
                          <a:spcPts val="0"/>
                        </a:spcBef>
                        <a:spcAft>
                          <a:spcPts val="1500"/>
                        </a:spcAft>
                        <a:buNone/>
                      </a:pPr>
                      <a:r>
                        <a:rPr lang="en">
                          <a:latin typeface="Montserrat"/>
                          <a:ea typeface="Montserrat"/>
                          <a:cs typeface="Montserrat"/>
                          <a:sym typeface="Montserrat"/>
                        </a:rPr>
                        <a:t>If everyone throws one piece of garbage onto the ground each day, where would these garbage pieces end up and how would this impact  fresh water availability in your local geographical area?</a:t>
                      </a:r>
                      <a:endParaRPr>
                        <a:latin typeface="Montserrat"/>
                        <a:ea typeface="Montserrat"/>
                        <a:cs typeface="Montserrat"/>
                        <a:sym typeface="Montserrat"/>
                      </a:endParaRPr>
                    </a:p>
                  </a:txBody>
                  <a:tcPr marL="91425" marR="91425" marT="91425" marB="91425">
                    <a:solidFill>
                      <a:srgbClr val="F8F4EC"/>
                    </a:solidFill>
                  </a:tcPr>
                </a:tc>
                <a:tc>
                  <a:txBody>
                    <a:bodyPr/>
                    <a:lstStyle/>
                    <a:p>
                      <a:pPr marL="0" lvl="0" indent="0" algn="l" rtl="0">
                        <a:lnSpc>
                          <a:spcPct val="115000"/>
                        </a:lnSpc>
                        <a:spcBef>
                          <a:spcPts val="0"/>
                        </a:spcBef>
                        <a:spcAft>
                          <a:spcPts val="1500"/>
                        </a:spcAft>
                        <a:buNone/>
                      </a:pPr>
                      <a:r>
                        <a:rPr lang="en">
                          <a:latin typeface="Montserrat"/>
                          <a:ea typeface="Montserrat"/>
                          <a:cs typeface="Montserrat"/>
                          <a:sym typeface="Montserrat"/>
                        </a:rPr>
                        <a:t>If all the trash we litter on the ground follows the same path as in your story, how does that impact oceans and ocean life?</a:t>
                      </a:r>
                      <a:endParaRPr>
                        <a:latin typeface="Montserrat"/>
                        <a:ea typeface="Montserrat"/>
                        <a:cs typeface="Montserrat"/>
                        <a:sym typeface="Montserrat"/>
                      </a:endParaRPr>
                    </a:p>
                  </a:txBody>
                  <a:tcPr marL="91425" marR="91425" marT="91425" marB="91425">
                    <a:solidFill>
                      <a:srgbClr val="F8F4EC"/>
                    </a:solidFill>
                  </a:tcPr>
                </a:tc>
                <a:extLst>
                  <a:ext uri="{0D108BD9-81ED-4DB2-BD59-A6C34878D82A}">
                    <a16:rowId xmlns:a16="http://schemas.microsoft.com/office/drawing/2014/main" val="10000"/>
                  </a:ext>
                </a:extLst>
              </a:tr>
              <a:tr h="4660525">
                <a:tc>
                  <a:txBody>
                    <a:bodyPr/>
                    <a:lstStyle/>
                    <a:p>
                      <a:pPr marL="0" lvl="0" indent="0" algn="l" rtl="0">
                        <a:spcBef>
                          <a:spcPts val="0"/>
                        </a:spcBef>
                        <a:spcAft>
                          <a:spcPts val="0"/>
                        </a:spcAft>
                        <a:buNone/>
                      </a:pPr>
                      <a:endParaRPr>
                        <a:latin typeface="Montserrat"/>
                        <a:ea typeface="Montserrat"/>
                        <a:cs typeface="Montserrat"/>
                        <a:sym typeface="Montserrat"/>
                      </a:endParaRPr>
                    </a:p>
                  </a:txBody>
                  <a:tcPr marL="91425" marR="91425" marT="91425" marB="91425">
                    <a:solidFill>
                      <a:srgbClr val="F8F4EC"/>
                    </a:solidFill>
                  </a:tcPr>
                </a:tc>
                <a:tc>
                  <a:txBody>
                    <a:bodyPr/>
                    <a:lstStyle/>
                    <a:p>
                      <a:pPr marL="0" lvl="0" indent="0" algn="l" rtl="0">
                        <a:spcBef>
                          <a:spcPts val="0"/>
                        </a:spcBef>
                        <a:spcAft>
                          <a:spcPts val="0"/>
                        </a:spcAft>
                        <a:buNone/>
                      </a:pPr>
                      <a:endParaRPr>
                        <a:latin typeface="Montserrat"/>
                        <a:ea typeface="Montserrat"/>
                        <a:cs typeface="Montserrat"/>
                        <a:sym typeface="Montserrat"/>
                      </a:endParaRPr>
                    </a:p>
                  </a:txBody>
                  <a:tcPr marL="91425" marR="91425" marT="91425" marB="91425">
                    <a:solidFill>
                      <a:srgbClr val="F8F4EC"/>
                    </a:solidFill>
                  </a:tcPr>
                </a:tc>
                <a:tc>
                  <a:txBody>
                    <a:bodyPr/>
                    <a:lstStyle/>
                    <a:p>
                      <a:pPr marL="0" lvl="0" indent="0" algn="l" rtl="0">
                        <a:spcBef>
                          <a:spcPts val="0"/>
                        </a:spcBef>
                        <a:spcAft>
                          <a:spcPts val="0"/>
                        </a:spcAft>
                        <a:buNone/>
                      </a:pPr>
                      <a:endParaRPr dirty="0">
                        <a:latin typeface="Montserrat"/>
                        <a:ea typeface="Montserrat"/>
                        <a:cs typeface="Montserrat"/>
                        <a:sym typeface="Montserrat"/>
                      </a:endParaRPr>
                    </a:p>
                  </a:txBody>
                  <a:tcPr marL="91425" marR="91425" marT="91425" marB="91425">
                    <a:solidFill>
                      <a:srgbClr val="F8F4EC"/>
                    </a:solidFill>
                  </a:tcPr>
                </a:tc>
                <a:extLst>
                  <a:ext uri="{0D108BD9-81ED-4DB2-BD59-A6C34878D82A}">
                    <a16:rowId xmlns:a16="http://schemas.microsoft.com/office/drawing/2014/main" val="10001"/>
                  </a:ext>
                </a:extLst>
              </a:tr>
            </a:tbl>
          </a:graphicData>
        </a:graphic>
      </p:graphicFrame>
      <p:sp>
        <p:nvSpPr>
          <p:cNvPr id="665" name="Google Shape;665;p66"/>
          <p:cNvSpPr/>
          <p:nvPr/>
        </p:nvSpPr>
        <p:spPr>
          <a:xfrm>
            <a:off x="2" y="6858011"/>
            <a:ext cx="914400" cy="9144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666" name="Google Shape;666;p66"/>
          <p:cNvSpPr txBox="1"/>
          <p:nvPr/>
        </p:nvSpPr>
        <p:spPr>
          <a:xfrm>
            <a:off x="0" y="7068200"/>
            <a:ext cx="914400" cy="510000"/>
          </a:xfrm>
          <a:prstGeom prst="rect">
            <a:avLst/>
          </a:prstGeom>
          <a:noFill/>
          <a:ln>
            <a:noFill/>
          </a:ln>
        </p:spPr>
        <p:txBody>
          <a:bodyPr spcFirstLastPara="1" wrap="square" lIns="113100" tIns="113100" rIns="113100" bIns="113100" anchor="t" anchorCtr="0">
            <a:noAutofit/>
          </a:bodyPr>
          <a:lstStyle/>
          <a:p>
            <a:pPr marL="0" lvl="0" indent="0" algn="ctr" rtl="0">
              <a:spcBef>
                <a:spcPts val="0"/>
              </a:spcBef>
              <a:spcAft>
                <a:spcPts val="0"/>
              </a:spcAft>
              <a:buNone/>
            </a:pPr>
            <a:r>
              <a:rPr lang="en" sz="1000">
                <a:latin typeface="Playfair Display"/>
                <a:ea typeface="Playfair Display"/>
                <a:cs typeface="Playfair Display"/>
                <a:sym typeface="Playfair Display"/>
              </a:rPr>
              <a:t>Concluding &amp; Applying</a:t>
            </a:r>
            <a:endParaRPr sz="900">
              <a:latin typeface="Playfair Display"/>
              <a:ea typeface="Playfair Display"/>
              <a:cs typeface="Playfair Display"/>
              <a:sym typeface="Playfair Display"/>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67"/>
          <p:cNvSpPr/>
          <p:nvPr/>
        </p:nvSpPr>
        <p:spPr>
          <a:xfrm>
            <a:off x="205725" y="845650"/>
            <a:ext cx="9653700" cy="6765900"/>
          </a:xfrm>
          <a:prstGeom prst="rect">
            <a:avLst/>
          </a:prstGeom>
          <a:solidFill>
            <a:srgbClr val="FBF8E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672" name="Google Shape;672;p67"/>
          <p:cNvSpPr txBox="1"/>
          <p:nvPr/>
        </p:nvSpPr>
        <p:spPr>
          <a:xfrm flipH="1">
            <a:off x="205725" y="845650"/>
            <a:ext cx="9546900" cy="991200"/>
          </a:xfrm>
          <a:prstGeom prst="rect">
            <a:avLst/>
          </a:prstGeom>
          <a:noFill/>
          <a:ln>
            <a:noFill/>
          </a:ln>
        </p:spPr>
        <p:txBody>
          <a:bodyPr spcFirstLastPara="1" wrap="square" lIns="113100" tIns="113100" rIns="113100" bIns="113100" anchor="b" anchorCtr="0">
            <a:noAutofit/>
          </a:bodyPr>
          <a:lstStyle/>
          <a:p>
            <a:pPr marL="0" lvl="0" indent="0" algn="l" rtl="0">
              <a:spcBef>
                <a:spcPts val="0"/>
              </a:spcBef>
              <a:spcAft>
                <a:spcPts val="0"/>
              </a:spcAft>
              <a:buNone/>
            </a:pPr>
            <a:r>
              <a:rPr lang="en" sz="2400">
                <a:latin typeface="Montserrat"/>
                <a:ea typeface="Montserrat"/>
                <a:cs typeface="Montserrat"/>
                <a:sym typeface="Montserrat"/>
              </a:rPr>
              <a:t>How is the </a:t>
            </a:r>
            <a:r>
              <a:rPr lang="en" sz="2400" i="1">
                <a:latin typeface="Montserrat"/>
                <a:ea typeface="Montserrat"/>
                <a:cs typeface="Montserrat"/>
                <a:sym typeface="Montserrat"/>
              </a:rPr>
              <a:t>North American Drainage System</a:t>
            </a:r>
            <a:r>
              <a:rPr lang="en" sz="2400">
                <a:latin typeface="Montserrat"/>
                <a:ea typeface="Montserrat"/>
                <a:cs typeface="Montserrat"/>
                <a:sym typeface="Montserrat"/>
              </a:rPr>
              <a:t> relevant to fresh water availability in your </a:t>
            </a:r>
            <a:r>
              <a:rPr lang="en" sz="2400" u="sng">
                <a:latin typeface="Montserrat"/>
                <a:ea typeface="Montserrat"/>
                <a:cs typeface="Montserrat"/>
                <a:sym typeface="Montserrat"/>
              </a:rPr>
              <a:t>local geographical area?</a:t>
            </a:r>
            <a:endParaRPr sz="2400" u="sng">
              <a:latin typeface="Montserrat"/>
              <a:ea typeface="Montserrat"/>
              <a:cs typeface="Montserrat"/>
              <a:sym typeface="Montserrat"/>
            </a:endParaRPr>
          </a:p>
        </p:txBody>
      </p:sp>
      <p:grpSp>
        <p:nvGrpSpPr>
          <p:cNvPr id="673" name="Google Shape;673;p67"/>
          <p:cNvGrpSpPr/>
          <p:nvPr/>
        </p:nvGrpSpPr>
        <p:grpSpPr>
          <a:xfrm>
            <a:off x="440700" y="2147488"/>
            <a:ext cx="8079300" cy="724800"/>
            <a:chOff x="131550" y="2854950"/>
            <a:chExt cx="8079300" cy="724800"/>
          </a:xfrm>
        </p:grpSpPr>
        <p:sp>
          <p:nvSpPr>
            <p:cNvPr id="674" name="Google Shape;674;p67"/>
            <p:cNvSpPr txBox="1"/>
            <p:nvPr/>
          </p:nvSpPr>
          <p:spPr>
            <a:xfrm>
              <a:off x="543488" y="2854950"/>
              <a:ext cx="1593300" cy="4593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Not Relevant</a:t>
              </a:r>
              <a:endParaRPr sz="1500">
                <a:latin typeface="Montserrat"/>
                <a:ea typeface="Montserrat"/>
                <a:cs typeface="Montserrat"/>
                <a:sym typeface="Montserrat"/>
              </a:endParaRPr>
            </a:p>
          </p:txBody>
        </p:sp>
        <p:sp>
          <p:nvSpPr>
            <p:cNvPr id="675" name="Google Shape;675;p67"/>
            <p:cNvSpPr txBox="1"/>
            <p:nvPr/>
          </p:nvSpPr>
          <p:spPr>
            <a:xfrm>
              <a:off x="4580538" y="2854950"/>
              <a:ext cx="13650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Quite Relevant</a:t>
              </a:r>
              <a:endParaRPr sz="1500">
                <a:latin typeface="Montserrat"/>
                <a:ea typeface="Montserrat"/>
                <a:cs typeface="Montserrat"/>
                <a:sym typeface="Montserrat"/>
              </a:endParaRPr>
            </a:p>
          </p:txBody>
        </p:sp>
        <p:sp>
          <p:nvSpPr>
            <p:cNvPr id="676" name="Google Shape;676;p67"/>
            <p:cNvSpPr txBox="1"/>
            <p:nvPr/>
          </p:nvSpPr>
          <p:spPr>
            <a:xfrm>
              <a:off x="2562013" y="2854950"/>
              <a:ext cx="15933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A Little Relevant</a:t>
              </a:r>
              <a:endParaRPr sz="1500">
                <a:latin typeface="Montserrat"/>
                <a:ea typeface="Montserrat"/>
                <a:cs typeface="Montserrat"/>
                <a:sym typeface="Montserrat"/>
              </a:endParaRPr>
            </a:p>
          </p:txBody>
        </p:sp>
        <p:sp>
          <p:nvSpPr>
            <p:cNvPr id="677" name="Google Shape;677;p67"/>
            <p:cNvSpPr txBox="1"/>
            <p:nvPr/>
          </p:nvSpPr>
          <p:spPr>
            <a:xfrm>
              <a:off x="6370763" y="2854950"/>
              <a:ext cx="13650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Very Relevant</a:t>
              </a:r>
              <a:endParaRPr sz="1500">
                <a:latin typeface="Montserrat"/>
                <a:ea typeface="Montserrat"/>
                <a:cs typeface="Montserrat"/>
                <a:sym typeface="Montserrat"/>
              </a:endParaRPr>
            </a:p>
          </p:txBody>
        </p:sp>
        <p:cxnSp>
          <p:nvCxnSpPr>
            <p:cNvPr id="678" name="Google Shape;678;p67"/>
            <p:cNvCxnSpPr/>
            <p:nvPr/>
          </p:nvCxnSpPr>
          <p:spPr>
            <a:xfrm>
              <a:off x="131550" y="2854950"/>
              <a:ext cx="8079300" cy="0"/>
            </a:xfrm>
            <a:prstGeom prst="straightConnector1">
              <a:avLst/>
            </a:prstGeom>
            <a:noFill/>
            <a:ln w="38100" cap="flat" cmpd="sng">
              <a:solidFill>
                <a:schemeClr val="accent1"/>
              </a:solidFill>
              <a:prstDash val="solid"/>
              <a:round/>
              <a:headEnd type="stealth" w="med" len="med"/>
              <a:tailEnd type="stealth" w="med" len="med"/>
            </a:ln>
          </p:spPr>
        </p:cxnSp>
      </p:grpSp>
      <p:sp>
        <p:nvSpPr>
          <p:cNvPr id="679" name="Google Shape;679;p67"/>
          <p:cNvSpPr txBox="1"/>
          <p:nvPr/>
        </p:nvSpPr>
        <p:spPr>
          <a:xfrm flipH="1">
            <a:off x="134425" y="5068525"/>
            <a:ext cx="9653700" cy="2625300"/>
          </a:xfrm>
          <a:prstGeom prst="rect">
            <a:avLst/>
          </a:prstGeom>
          <a:noFill/>
          <a:ln>
            <a:noFill/>
          </a:ln>
        </p:spPr>
        <p:txBody>
          <a:bodyPr spcFirstLastPara="1" wrap="square" lIns="113100" tIns="113100" rIns="113100" bIns="113100" anchor="t" anchorCtr="0">
            <a:noAutofit/>
          </a:bodyPr>
          <a:lstStyle/>
          <a:p>
            <a:pPr marL="0" lvl="0" indent="0" algn="l" rtl="0">
              <a:spcBef>
                <a:spcPts val="0"/>
              </a:spcBef>
              <a:spcAft>
                <a:spcPts val="0"/>
              </a:spcAft>
              <a:buNone/>
            </a:pPr>
            <a:r>
              <a:rPr lang="en" sz="1800">
                <a:latin typeface="Montserrat"/>
                <a:ea typeface="Montserrat"/>
                <a:cs typeface="Montserrat"/>
                <a:sym typeface="Montserrat"/>
              </a:rPr>
              <a:t>Review these slides </a:t>
            </a:r>
            <a:endParaRPr sz="1800">
              <a:latin typeface="Montserrat"/>
              <a:ea typeface="Montserrat"/>
              <a:cs typeface="Montserrat"/>
              <a:sym typeface="Montserrat"/>
            </a:endParaRPr>
          </a:p>
          <a:p>
            <a:pPr marL="0" lvl="0" indent="0" algn="l" rtl="0">
              <a:spcBef>
                <a:spcPts val="1000"/>
              </a:spcBef>
              <a:spcAft>
                <a:spcPts val="0"/>
              </a:spcAft>
              <a:buNone/>
            </a:pPr>
            <a:endParaRPr sz="1800">
              <a:latin typeface="Montserrat"/>
              <a:ea typeface="Montserrat"/>
              <a:cs typeface="Montserrat"/>
              <a:sym typeface="Montserrat"/>
            </a:endParaRPr>
          </a:p>
          <a:p>
            <a:pPr marL="0" lvl="0" indent="0" algn="l" rtl="0">
              <a:spcBef>
                <a:spcPts val="1000"/>
              </a:spcBef>
              <a:spcAft>
                <a:spcPts val="0"/>
              </a:spcAft>
              <a:buNone/>
            </a:pPr>
            <a:endParaRPr sz="1800">
              <a:latin typeface="Montserrat"/>
              <a:ea typeface="Montserrat"/>
              <a:cs typeface="Montserrat"/>
              <a:sym typeface="Montserrat"/>
            </a:endParaRPr>
          </a:p>
          <a:p>
            <a:pPr marL="0" lvl="0" indent="0" algn="l" rtl="0">
              <a:spcBef>
                <a:spcPts val="1000"/>
              </a:spcBef>
              <a:spcAft>
                <a:spcPts val="1000"/>
              </a:spcAft>
              <a:buNone/>
            </a:pPr>
            <a:r>
              <a:rPr lang="en" sz="2000">
                <a:latin typeface="Montserrat"/>
                <a:ea typeface="Montserrat"/>
                <a:cs typeface="Montserrat"/>
                <a:sym typeface="Montserrat"/>
              </a:rPr>
              <a:t>Did your thinking change? My thinking (did / did not) change because…</a:t>
            </a:r>
            <a:endParaRPr sz="2000">
              <a:latin typeface="Montserrat"/>
              <a:ea typeface="Montserrat"/>
              <a:cs typeface="Montserrat"/>
              <a:sym typeface="Montserrat"/>
            </a:endParaRPr>
          </a:p>
        </p:txBody>
      </p:sp>
      <p:sp>
        <p:nvSpPr>
          <p:cNvPr id="680" name="Google Shape;680;p67"/>
          <p:cNvSpPr txBox="1"/>
          <p:nvPr/>
        </p:nvSpPr>
        <p:spPr>
          <a:xfrm flipH="1">
            <a:off x="165025" y="3009600"/>
            <a:ext cx="9546900" cy="991200"/>
          </a:xfrm>
          <a:prstGeom prst="rect">
            <a:avLst/>
          </a:prstGeom>
          <a:noFill/>
          <a:ln>
            <a:noFill/>
          </a:ln>
        </p:spPr>
        <p:txBody>
          <a:bodyPr spcFirstLastPara="1" wrap="square" lIns="113100" tIns="113100" rIns="113100" bIns="113100" anchor="b" anchorCtr="0">
            <a:noAutofit/>
          </a:bodyPr>
          <a:lstStyle/>
          <a:p>
            <a:pPr marL="0" lvl="0" indent="0" algn="l" rtl="0">
              <a:spcBef>
                <a:spcPts val="0"/>
              </a:spcBef>
              <a:spcAft>
                <a:spcPts val="0"/>
              </a:spcAft>
              <a:buNone/>
            </a:pPr>
            <a:r>
              <a:rPr lang="en" sz="2400">
                <a:latin typeface="Montserrat"/>
                <a:ea typeface="Montserrat"/>
                <a:cs typeface="Montserrat"/>
                <a:sym typeface="Montserrat"/>
              </a:rPr>
              <a:t>How is the </a:t>
            </a:r>
            <a:r>
              <a:rPr lang="en" sz="2400" i="1">
                <a:latin typeface="Montserrat"/>
                <a:ea typeface="Montserrat"/>
                <a:cs typeface="Montserrat"/>
                <a:sym typeface="Montserrat"/>
              </a:rPr>
              <a:t>North American Drainage System</a:t>
            </a:r>
            <a:r>
              <a:rPr lang="en" sz="2400">
                <a:latin typeface="Montserrat"/>
                <a:ea typeface="Montserrat"/>
                <a:cs typeface="Montserrat"/>
                <a:sym typeface="Montserrat"/>
              </a:rPr>
              <a:t> relevant to fresh water availability in </a:t>
            </a:r>
            <a:r>
              <a:rPr lang="en" sz="2400" u="sng">
                <a:latin typeface="Montserrat"/>
                <a:ea typeface="Montserrat"/>
                <a:cs typeface="Montserrat"/>
                <a:sym typeface="Montserrat"/>
              </a:rPr>
              <a:t>the world?</a:t>
            </a:r>
            <a:endParaRPr sz="2400" u="sng">
              <a:latin typeface="Montserrat"/>
              <a:ea typeface="Montserrat"/>
              <a:cs typeface="Montserrat"/>
              <a:sym typeface="Montserrat"/>
            </a:endParaRPr>
          </a:p>
        </p:txBody>
      </p:sp>
      <p:sp>
        <p:nvSpPr>
          <p:cNvPr id="681" name="Google Shape;681;p67"/>
          <p:cNvSpPr txBox="1">
            <a:spLocks noGrp="1"/>
          </p:cNvSpPr>
          <p:nvPr>
            <p:ph type="body" idx="1"/>
          </p:nvPr>
        </p:nvSpPr>
        <p:spPr>
          <a:xfrm>
            <a:off x="0" y="0"/>
            <a:ext cx="8960700" cy="991200"/>
          </a:xfrm>
          <a:prstGeom prst="rect">
            <a:avLst/>
          </a:prstGeom>
        </p:spPr>
        <p:txBody>
          <a:bodyPr spcFirstLastPara="1" wrap="square" lIns="113100" tIns="113100" rIns="113100" bIns="113100" anchor="ctr" anchorCtr="0">
            <a:noAutofit/>
          </a:bodyPr>
          <a:lstStyle/>
          <a:p>
            <a:pPr marL="0" lvl="0" indent="0" algn="l" rtl="0">
              <a:spcBef>
                <a:spcPts val="0"/>
              </a:spcBef>
              <a:spcAft>
                <a:spcPts val="0"/>
              </a:spcAft>
              <a:buNone/>
            </a:pPr>
            <a:r>
              <a:rPr lang="en" sz="3500"/>
              <a:t>Thoughtbook Entry #4 continued</a:t>
            </a:r>
            <a:endParaRPr sz="3500"/>
          </a:p>
        </p:txBody>
      </p:sp>
      <p:grpSp>
        <p:nvGrpSpPr>
          <p:cNvPr id="682" name="Google Shape;682;p67"/>
          <p:cNvGrpSpPr/>
          <p:nvPr/>
        </p:nvGrpSpPr>
        <p:grpSpPr>
          <a:xfrm>
            <a:off x="440700" y="4276238"/>
            <a:ext cx="8079300" cy="724800"/>
            <a:chOff x="131550" y="2854950"/>
            <a:chExt cx="8079300" cy="724800"/>
          </a:xfrm>
        </p:grpSpPr>
        <p:sp>
          <p:nvSpPr>
            <p:cNvPr id="683" name="Google Shape;683;p67"/>
            <p:cNvSpPr txBox="1"/>
            <p:nvPr/>
          </p:nvSpPr>
          <p:spPr>
            <a:xfrm>
              <a:off x="543488" y="2854950"/>
              <a:ext cx="1593300" cy="4593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Not Relevant</a:t>
              </a:r>
              <a:endParaRPr sz="1500">
                <a:latin typeface="Montserrat"/>
                <a:ea typeface="Montserrat"/>
                <a:cs typeface="Montserrat"/>
                <a:sym typeface="Montserrat"/>
              </a:endParaRPr>
            </a:p>
          </p:txBody>
        </p:sp>
        <p:sp>
          <p:nvSpPr>
            <p:cNvPr id="684" name="Google Shape;684;p67"/>
            <p:cNvSpPr txBox="1"/>
            <p:nvPr/>
          </p:nvSpPr>
          <p:spPr>
            <a:xfrm>
              <a:off x="4580538" y="2854950"/>
              <a:ext cx="13650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Quite Relevant</a:t>
              </a:r>
              <a:endParaRPr sz="1500">
                <a:latin typeface="Montserrat"/>
                <a:ea typeface="Montserrat"/>
                <a:cs typeface="Montserrat"/>
                <a:sym typeface="Montserrat"/>
              </a:endParaRPr>
            </a:p>
          </p:txBody>
        </p:sp>
        <p:sp>
          <p:nvSpPr>
            <p:cNvPr id="685" name="Google Shape;685;p67"/>
            <p:cNvSpPr txBox="1"/>
            <p:nvPr/>
          </p:nvSpPr>
          <p:spPr>
            <a:xfrm>
              <a:off x="2562013" y="2854950"/>
              <a:ext cx="15933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A Little Relevant</a:t>
              </a:r>
              <a:endParaRPr sz="1500">
                <a:latin typeface="Montserrat"/>
                <a:ea typeface="Montserrat"/>
                <a:cs typeface="Montserrat"/>
                <a:sym typeface="Montserrat"/>
              </a:endParaRPr>
            </a:p>
          </p:txBody>
        </p:sp>
        <p:sp>
          <p:nvSpPr>
            <p:cNvPr id="686" name="Google Shape;686;p67"/>
            <p:cNvSpPr txBox="1"/>
            <p:nvPr/>
          </p:nvSpPr>
          <p:spPr>
            <a:xfrm>
              <a:off x="6370763" y="2854950"/>
              <a:ext cx="13650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Very Relevant</a:t>
              </a:r>
              <a:endParaRPr sz="1500">
                <a:latin typeface="Montserrat"/>
                <a:ea typeface="Montserrat"/>
                <a:cs typeface="Montserrat"/>
                <a:sym typeface="Montserrat"/>
              </a:endParaRPr>
            </a:p>
          </p:txBody>
        </p:sp>
        <p:cxnSp>
          <p:nvCxnSpPr>
            <p:cNvPr id="687" name="Google Shape;687;p67"/>
            <p:cNvCxnSpPr/>
            <p:nvPr/>
          </p:nvCxnSpPr>
          <p:spPr>
            <a:xfrm>
              <a:off x="131550" y="2854950"/>
              <a:ext cx="8079300" cy="0"/>
            </a:xfrm>
            <a:prstGeom prst="straightConnector1">
              <a:avLst/>
            </a:prstGeom>
            <a:noFill/>
            <a:ln w="38100" cap="flat" cmpd="sng">
              <a:solidFill>
                <a:schemeClr val="accent1"/>
              </a:solidFill>
              <a:prstDash val="solid"/>
              <a:round/>
              <a:headEnd type="stealth" w="med" len="med"/>
              <a:tailEnd type="stealth" w="med" len="med"/>
            </a:ln>
          </p:spPr>
        </p:cxnSp>
      </p:grpSp>
      <p:pic>
        <p:nvPicPr>
          <p:cNvPr id="688" name="Google Shape;688;p67"/>
          <p:cNvPicPr preferRelativeResize="0"/>
          <p:nvPr/>
        </p:nvPicPr>
        <p:blipFill>
          <a:blip r:embed="rId3">
            <a:alphaModFix/>
          </a:blip>
          <a:stretch>
            <a:fillRect/>
          </a:stretch>
        </p:blipFill>
        <p:spPr>
          <a:xfrm>
            <a:off x="2694824" y="5001050"/>
            <a:ext cx="1282726" cy="991199"/>
          </a:xfrm>
          <a:prstGeom prst="rect">
            <a:avLst/>
          </a:prstGeom>
          <a:noFill/>
          <a:ln>
            <a:noFill/>
          </a:ln>
        </p:spPr>
      </p:pic>
      <p:pic>
        <p:nvPicPr>
          <p:cNvPr id="689" name="Google Shape;689;p67"/>
          <p:cNvPicPr preferRelativeResize="0"/>
          <p:nvPr/>
        </p:nvPicPr>
        <p:blipFill>
          <a:blip r:embed="rId4">
            <a:alphaModFix/>
          </a:blip>
          <a:stretch>
            <a:fillRect/>
          </a:stretch>
        </p:blipFill>
        <p:spPr>
          <a:xfrm>
            <a:off x="4145850" y="5001050"/>
            <a:ext cx="1282726" cy="991197"/>
          </a:xfrm>
          <a:prstGeom prst="rect">
            <a:avLst/>
          </a:prstGeom>
          <a:noFill/>
          <a:ln>
            <a:noFill/>
          </a:ln>
        </p:spPr>
      </p:pic>
      <p:sp>
        <p:nvSpPr>
          <p:cNvPr id="690" name="Google Shape;690;p67"/>
          <p:cNvSpPr/>
          <p:nvPr/>
        </p:nvSpPr>
        <p:spPr>
          <a:xfrm>
            <a:off x="238000" y="845650"/>
            <a:ext cx="9653700" cy="6765900"/>
          </a:xfrm>
          <a:prstGeom prst="rect">
            <a:avLst/>
          </a:prstGeom>
          <a:solidFill>
            <a:srgbClr val="F8F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691" name="Google Shape;691;p67"/>
          <p:cNvSpPr txBox="1"/>
          <p:nvPr/>
        </p:nvSpPr>
        <p:spPr>
          <a:xfrm flipH="1">
            <a:off x="238000" y="845650"/>
            <a:ext cx="9546900" cy="991200"/>
          </a:xfrm>
          <a:prstGeom prst="rect">
            <a:avLst/>
          </a:prstGeom>
          <a:noFill/>
          <a:ln>
            <a:noFill/>
          </a:ln>
        </p:spPr>
        <p:txBody>
          <a:bodyPr spcFirstLastPara="1" wrap="square" lIns="113100" tIns="113100" rIns="113100" bIns="113100" anchor="b" anchorCtr="0">
            <a:noAutofit/>
          </a:bodyPr>
          <a:lstStyle/>
          <a:p>
            <a:pPr marL="0" lvl="0" indent="0" algn="l" rtl="0">
              <a:spcBef>
                <a:spcPts val="0"/>
              </a:spcBef>
              <a:spcAft>
                <a:spcPts val="0"/>
              </a:spcAft>
              <a:buNone/>
            </a:pPr>
            <a:r>
              <a:rPr lang="en" sz="2400">
                <a:latin typeface="Montserrat"/>
                <a:ea typeface="Montserrat"/>
                <a:cs typeface="Montserrat"/>
                <a:sym typeface="Montserrat"/>
              </a:rPr>
              <a:t>How is the </a:t>
            </a:r>
            <a:r>
              <a:rPr lang="en" sz="2400" i="1">
                <a:latin typeface="Montserrat"/>
                <a:ea typeface="Montserrat"/>
                <a:cs typeface="Montserrat"/>
                <a:sym typeface="Montserrat"/>
              </a:rPr>
              <a:t>North American Drainage System</a:t>
            </a:r>
            <a:r>
              <a:rPr lang="en" sz="2400">
                <a:latin typeface="Montserrat"/>
                <a:ea typeface="Montserrat"/>
                <a:cs typeface="Montserrat"/>
                <a:sym typeface="Montserrat"/>
              </a:rPr>
              <a:t> relevant to fresh water availability in your </a:t>
            </a:r>
            <a:r>
              <a:rPr lang="en" sz="2400" u="sng">
                <a:latin typeface="Montserrat"/>
                <a:ea typeface="Montserrat"/>
                <a:cs typeface="Montserrat"/>
                <a:sym typeface="Montserrat"/>
              </a:rPr>
              <a:t>local geographical area?</a:t>
            </a:r>
            <a:endParaRPr sz="2400" u="sng">
              <a:latin typeface="Montserrat"/>
              <a:ea typeface="Montserrat"/>
              <a:cs typeface="Montserrat"/>
              <a:sym typeface="Montserrat"/>
            </a:endParaRPr>
          </a:p>
        </p:txBody>
      </p:sp>
      <p:grpSp>
        <p:nvGrpSpPr>
          <p:cNvPr id="692" name="Google Shape;692;p67"/>
          <p:cNvGrpSpPr/>
          <p:nvPr/>
        </p:nvGrpSpPr>
        <p:grpSpPr>
          <a:xfrm>
            <a:off x="472975" y="2147488"/>
            <a:ext cx="8079300" cy="724800"/>
            <a:chOff x="131550" y="2854950"/>
            <a:chExt cx="8079300" cy="724800"/>
          </a:xfrm>
        </p:grpSpPr>
        <p:sp>
          <p:nvSpPr>
            <p:cNvPr id="693" name="Google Shape;693;p67"/>
            <p:cNvSpPr txBox="1"/>
            <p:nvPr/>
          </p:nvSpPr>
          <p:spPr>
            <a:xfrm>
              <a:off x="543488" y="2854950"/>
              <a:ext cx="1593300" cy="4593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Not Relevant</a:t>
              </a:r>
              <a:endParaRPr sz="1500">
                <a:latin typeface="Montserrat"/>
                <a:ea typeface="Montserrat"/>
                <a:cs typeface="Montserrat"/>
                <a:sym typeface="Montserrat"/>
              </a:endParaRPr>
            </a:p>
          </p:txBody>
        </p:sp>
        <p:sp>
          <p:nvSpPr>
            <p:cNvPr id="694" name="Google Shape;694;p67"/>
            <p:cNvSpPr txBox="1"/>
            <p:nvPr/>
          </p:nvSpPr>
          <p:spPr>
            <a:xfrm>
              <a:off x="4580538" y="2854950"/>
              <a:ext cx="13650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Quite Relevant</a:t>
              </a:r>
              <a:endParaRPr sz="1500">
                <a:latin typeface="Montserrat"/>
                <a:ea typeface="Montserrat"/>
                <a:cs typeface="Montserrat"/>
                <a:sym typeface="Montserrat"/>
              </a:endParaRPr>
            </a:p>
          </p:txBody>
        </p:sp>
        <p:sp>
          <p:nvSpPr>
            <p:cNvPr id="695" name="Google Shape;695;p67"/>
            <p:cNvSpPr txBox="1"/>
            <p:nvPr/>
          </p:nvSpPr>
          <p:spPr>
            <a:xfrm>
              <a:off x="2562013" y="2854950"/>
              <a:ext cx="15933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A Little Relevant</a:t>
              </a:r>
              <a:endParaRPr sz="1500">
                <a:latin typeface="Montserrat"/>
                <a:ea typeface="Montserrat"/>
                <a:cs typeface="Montserrat"/>
                <a:sym typeface="Montserrat"/>
              </a:endParaRPr>
            </a:p>
          </p:txBody>
        </p:sp>
        <p:sp>
          <p:nvSpPr>
            <p:cNvPr id="696" name="Google Shape;696;p67"/>
            <p:cNvSpPr txBox="1"/>
            <p:nvPr/>
          </p:nvSpPr>
          <p:spPr>
            <a:xfrm>
              <a:off x="6370763" y="2854950"/>
              <a:ext cx="13650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Very Relevant</a:t>
              </a:r>
              <a:endParaRPr sz="1500">
                <a:latin typeface="Montserrat"/>
                <a:ea typeface="Montserrat"/>
                <a:cs typeface="Montserrat"/>
                <a:sym typeface="Montserrat"/>
              </a:endParaRPr>
            </a:p>
          </p:txBody>
        </p:sp>
        <p:cxnSp>
          <p:nvCxnSpPr>
            <p:cNvPr id="697" name="Google Shape;697;p67"/>
            <p:cNvCxnSpPr/>
            <p:nvPr/>
          </p:nvCxnSpPr>
          <p:spPr>
            <a:xfrm>
              <a:off x="131550" y="2854950"/>
              <a:ext cx="8079300" cy="0"/>
            </a:xfrm>
            <a:prstGeom prst="straightConnector1">
              <a:avLst/>
            </a:prstGeom>
            <a:noFill/>
            <a:ln w="38100" cap="flat" cmpd="sng">
              <a:solidFill>
                <a:schemeClr val="accent1"/>
              </a:solidFill>
              <a:prstDash val="solid"/>
              <a:round/>
              <a:headEnd type="stealth" w="med" len="med"/>
              <a:tailEnd type="stealth" w="med" len="med"/>
            </a:ln>
          </p:spPr>
        </p:cxnSp>
      </p:grpSp>
      <p:sp>
        <p:nvSpPr>
          <p:cNvPr id="698" name="Google Shape;698;p67"/>
          <p:cNvSpPr txBox="1"/>
          <p:nvPr/>
        </p:nvSpPr>
        <p:spPr>
          <a:xfrm flipH="1">
            <a:off x="152325" y="5173550"/>
            <a:ext cx="9653700" cy="2625300"/>
          </a:xfrm>
          <a:prstGeom prst="rect">
            <a:avLst/>
          </a:prstGeom>
          <a:noFill/>
          <a:ln>
            <a:noFill/>
          </a:ln>
        </p:spPr>
        <p:txBody>
          <a:bodyPr spcFirstLastPara="1" wrap="square" lIns="113100" tIns="113100" rIns="113100" bIns="113100" anchor="t" anchorCtr="0">
            <a:noAutofit/>
          </a:bodyPr>
          <a:lstStyle/>
          <a:p>
            <a:pPr marL="0" lvl="0" indent="0" algn="l" rtl="0">
              <a:spcBef>
                <a:spcPts val="0"/>
              </a:spcBef>
              <a:spcAft>
                <a:spcPts val="0"/>
              </a:spcAft>
              <a:buNone/>
            </a:pPr>
            <a:r>
              <a:rPr lang="en" sz="1800">
                <a:latin typeface="Montserrat"/>
                <a:ea typeface="Montserrat"/>
                <a:cs typeface="Montserrat"/>
                <a:sym typeface="Montserrat"/>
              </a:rPr>
              <a:t>Review these slides </a:t>
            </a:r>
            <a:endParaRPr sz="1800">
              <a:latin typeface="Montserrat"/>
              <a:ea typeface="Montserrat"/>
              <a:cs typeface="Montserrat"/>
              <a:sym typeface="Montserrat"/>
            </a:endParaRPr>
          </a:p>
          <a:p>
            <a:pPr marL="0" lvl="0" indent="0" algn="l" rtl="0">
              <a:spcBef>
                <a:spcPts val="1000"/>
              </a:spcBef>
              <a:spcAft>
                <a:spcPts val="0"/>
              </a:spcAft>
              <a:buNone/>
            </a:pPr>
            <a:endParaRPr sz="1800">
              <a:latin typeface="Montserrat"/>
              <a:ea typeface="Montserrat"/>
              <a:cs typeface="Montserrat"/>
              <a:sym typeface="Montserrat"/>
            </a:endParaRPr>
          </a:p>
          <a:p>
            <a:pPr marL="0" lvl="0" indent="0" algn="l" rtl="0">
              <a:spcBef>
                <a:spcPts val="1000"/>
              </a:spcBef>
              <a:spcAft>
                <a:spcPts val="0"/>
              </a:spcAft>
              <a:buNone/>
            </a:pPr>
            <a:endParaRPr sz="1800">
              <a:latin typeface="Montserrat"/>
              <a:ea typeface="Montserrat"/>
              <a:cs typeface="Montserrat"/>
              <a:sym typeface="Montserrat"/>
            </a:endParaRPr>
          </a:p>
          <a:p>
            <a:pPr marL="0" lvl="0" indent="0" algn="l" rtl="0">
              <a:spcBef>
                <a:spcPts val="1000"/>
              </a:spcBef>
              <a:spcAft>
                <a:spcPts val="1000"/>
              </a:spcAft>
              <a:buNone/>
            </a:pPr>
            <a:r>
              <a:rPr lang="en" sz="2000">
                <a:latin typeface="Montserrat"/>
                <a:ea typeface="Montserrat"/>
                <a:cs typeface="Montserrat"/>
                <a:sym typeface="Montserrat"/>
              </a:rPr>
              <a:t>Did your thinking change? My thinking (did / did not) change because…</a:t>
            </a:r>
            <a:endParaRPr sz="2000">
              <a:latin typeface="Montserrat"/>
              <a:ea typeface="Montserrat"/>
              <a:cs typeface="Montserrat"/>
              <a:sym typeface="Montserrat"/>
            </a:endParaRPr>
          </a:p>
        </p:txBody>
      </p:sp>
      <p:sp>
        <p:nvSpPr>
          <p:cNvPr id="699" name="Google Shape;699;p67"/>
          <p:cNvSpPr txBox="1"/>
          <p:nvPr/>
        </p:nvSpPr>
        <p:spPr>
          <a:xfrm flipH="1">
            <a:off x="197300" y="3009600"/>
            <a:ext cx="9546900" cy="991200"/>
          </a:xfrm>
          <a:prstGeom prst="rect">
            <a:avLst/>
          </a:prstGeom>
          <a:noFill/>
          <a:ln>
            <a:noFill/>
          </a:ln>
        </p:spPr>
        <p:txBody>
          <a:bodyPr spcFirstLastPara="1" wrap="square" lIns="113100" tIns="113100" rIns="113100" bIns="113100" anchor="b" anchorCtr="0">
            <a:noAutofit/>
          </a:bodyPr>
          <a:lstStyle/>
          <a:p>
            <a:pPr marL="0" lvl="0" indent="0" algn="l" rtl="0">
              <a:spcBef>
                <a:spcPts val="0"/>
              </a:spcBef>
              <a:spcAft>
                <a:spcPts val="0"/>
              </a:spcAft>
              <a:buNone/>
            </a:pPr>
            <a:r>
              <a:rPr lang="en" sz="2400">
                <a:latin typeface="Montserrat"/>
                <a:ea typeface="Montserrat"/>
                <a:cs typeface="Montserrat"/>
                <a:sym typeface="Montserrat"/>
              </a:rPr>
              <a:t>How is the </a:t>
            </a:r>
            <a:r>
              <a:rPr lang="en" sz="2400" i="1">
                <a:latin typeface="Montserrat"/>
                <a:ea typeface="Montserrat"/>
                <a:cs typeface="Montserrat"/>
                <a:sym typeface="Montserrat"/>
              </a:rPr>
              <a:t>North American Drainage System</a:t>
            </a:r>
            <a:r>
              <a:rPr lang="en" sz="2400">
                <a:latin typeface="Montserrat"/>
                <a:ea typeface="Montserrat"/>
                <a:cs typeface="Montserrat"/>
                <a:sym typeface="Montserrat"/>
              </a:rPr>
              <a:t> relevant to fresh water availability in </a:t>
            </a:r>
            <a:r>
              <a:rPr lang="en" sz="2400" u="sng">
                <a:latin typeface="Montserrat"/>
                <a:ea typeface="Montserrat"/>
                <a:cs typeface="Montserrat"/>
                <a:sym typeface="Montserrat"/>
              </a:rPr>
              <a:t>the world?</a:t>
            </a:r>
            <a:endParaRPr sz="2400" u="sng">
              <a:latin typeface="Montserrat"/>
              <a:ea typeface="Montserrat"/>
              <a:cs typeface="Montserrat"/>
              <a:sym typeface="Montserrat"/>
            </a:endParaRPr>
          </a:p>
        </p:txBody>
      </p:sp>
      <p:grpSp>
        <p:nvGrpSpPr>
          <p:cNvPr id="700" name="Google Shape;700;p67"/>
          <p:cNvGrpSpPr/>
          <p:nvPr/>
        </p:nvGrpSpPr>
        <p:grpSpPr>
          <a:xfrm>
            <a:off x="472975" y="4276238"/>
            <a:ext cx="8079300" cy="724800"/>
            <a:chOff x="131550" y="2854950"/>
            <a:chExt cx="8079300" cy="724800"/>
          </a:xfrm>
        </p:grpSpPr>
        <p:sp>
          <p:nvSpPr>
            <p:cNvPr id="701" name="Google Shape;701;p67"/>
            <p:cNvSpPr txBox="1"/>
            <p:nvPr/>
          </p:nvSpPr>
          <p:spPr>
            <a:xfrm>
              <a:off x="543488" y="2854950"/>
              <a:ext cx="1593300" cy="4593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Not Relevant</a:t>
              </a:r>
              <a:endParaRPr sz="1500">
                <a:latin typeface="Montserrat"/>
                <a:ea typeface="Montserrat"/>
                <a:cs typeface="Montserrat"/>
                <a:sym typeface="Montserrat"/>
              </a:endParaRPr>
            </a:p>
          </p:txBody>
        </p:sp>
        <p:sp>
          <p:nvSpPr>
            <p:cNvPr id="702" name="Google Shape;702;p67"/>
            <p:cNvSpPr txBox="1"/>
            <p:nvPr/>
          </p:nvSpPr>
          <p:spPr>
            <a:xfrm>
              <a:off x="4580538" y="2854950"/>
              <a:ext cx="13650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Quite Relevant</a:t>
              </a:r>
              <a:endParaRPr sz="1500">
                <a:latin typeface="Montserrat"/>
                <a:ea typeface="Montserrat"/>
                <a:cs typeface="Montserrat"/>
                <a:sym typeface="Montserrat"/>
              </a:endParaRPr>
            </a:p>
          </p:txBody>
        </p:sp>
        <p:sp>
          <p:nvSpPr>
            <p:cNvPr id="703" name="Google Shape;703;p67"/>
            <p:cNvSpPr txBox="1"/>
            <p:nvPr/>
          </p:nvSpPr>
          <p:spPr>
            <a:xfrm>
              <a:off x="2562013" y="2854950"/>
              <a:ext cx="15933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A Little Relevant</a:t>
              </a:r>
              <a:endParaRPr sz="1500">
                <a:latin typeface="Montserrat"/>
                <a:ea typeface="Montserrat"/>
                <a:cs typeface="Montserrat"/>
                <a:sym typeface="Montserrat"/>
              </a:endParaRPr>
            </a:p>
          </p:txBody>
        </p:sp>
        <p:sp>
          <p:nvSpPr>
            <p:cNvPr id="704" name="Google Shape;704;p67"/>
            <p:cNvSpPr txBox="1"/>
            <p:nvPr/>
          </p:nvSpPr>
          <p:spPr>
            <a:xfrm>
              <a:off x="6370763" y="2854950"/>
              <a:ext cx="13650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Very Relevant</a:t>
              </a:r>
              <a:endParaRPr sz="1500">
                <a:latin typeface="Montserrat"/>
                <a:ea typeface="Montserrat"/>
                <a:cs typeface="Montserrat"/>
                <a:sym typeface="Montserrat"/>
              </a:endParaRPr>
            </a:p>
          </p:txBody>
        </p:sp>
        <p:cxnSp>
          <p:nvCxnSpPr>
            <p:cNvPr id="705" name="Google Shape;705;p67"/>
            <p:cNvCxnSpPr/>
            <p:nvPr/>
          </p:nvCxnSpPr>
          <p:spPr>
            <a:xfrm>
              <a:off x="131550" y="2854950"/>
              <a:ext cx="8079300" cy="0"/>
            </a:xfrm>
            <a:prstGeom prst="straightConnector1">
              <a:avLst/>
            </a:prstGeom>
            <a:noFill/>
            <a:ln w="38100" cap="flat" cmpd="sng">
              <a:solidFill>
                <a:schemeClr val="accent1"/>
              </a:solidFill>
              <a:prstDash val="solid"/>
              <a:round/>
              <a:headEnd type="stealth" w="med" len="med"/>
              <a:tailEnd type="stealth" w="med" len="med"/>
            </a:ln>
          </p:spPr>
        </p:cxnSp>
      </p:grpSp>
      <p:pic>
        <p:nvPicPr>
          <p:cNvPr id="706" name="Google Shape;706;p67">
            <a:hlinkClick r:id="rId5" action="ppaction://hlinksldjump"/>
          </p:cNvPr>
          <p:cNvPicPr preferRelativeResize="0"/>
          <p:nvPr/>
        </p:nvPicPr>
        <p:blipFill>
          <a:blip r:embed="rId3">
            <a:alphaModFix/>
          </a:blip>
          <a:stretch>
            <a:fillRect/>
          </a:stretch>
        </p:blipFill>
        <p:spPr>
          <a:xfrm>
            <a:off x="2694824" y="5387850"/>
            <a:ext cx="1282726" cy="991199"/>
          </a:xfrm>
          <a:prstGeom prst="rect">
            <a:avLst/>
          </a:prstGeom>
          <a:noFill/>
          <a:ln>
            <a:noFill/>
          </a:ln>
        </p:spPr>
      </p:pic>
      <p:pic>
        <p:nvPicPr>
          <p:cNvPr id="707" name="Google Shape;707;p67">
            <a:hlinkClick r:id="rId6" action="ppaction://hlinksldjump"/>
          </p:cNvPr>
          <p:cNvPicPr preferRelativeResize="0"/>
          <p:nvPr/>
        </p:nvPicPr>
        <p:blipFill>
          <a:blip r:embed="rId4">
            <a:alphaModFix/>
          </a:blip>
          <a:stretch>
            <a:fillRect/>
          </a:stretch>
        </p:blipFill>
        <p:spPr>
          <a:xfrm>
            <a:off x="4145850" y="5387850"/>
            <a:ext cx="1282726" cy="991197"/>
          </a:xfrm>
          <a:prstGeom prst="rect">
            <a:avLst/>
          </a:prstGeom>
          <a:noFill/>
          <a:ln>
            <a:noFill/>
          </a:ln>
        </p:spPr>
      </p:pic>
      <p:cxnSp>
        <p:nvCxnSpPr>
          <p:cNvPr id="708" name="Google Shape;708;p67"/>
          <p:cNvCxnSpPr/>
          <p:nvPr/>
        </p:nvCxnSpPr>
        <p:spPr>
          <a:xfrm>
            <a:off x="176100" y="5185288"/>
            <a:ext cx="9706200" cy="18300"/>
          </a:xfrm>
          <a:prstGeom prst="straightConnector1">
            <a:avLst/>
          </a:prstGeom>
          <a:noFill/>
          <a:ln w="76200" cap="flat" cmpd="sng">
            <a:solidFill>
              <a:srgbClr val="0000FF"/>
            </a:solidFill>
            <a:prstDash val="solid"/>
            <a:round/>
            <a:headEnd type="none" w="med" len="med"/>
            <a:tailEnd type="none" w="med" len="med"/>
          </a:ln>
        </p:spPr>
      </p:cxnSp>
      <p:cxnSp>
        <p:nvCxnSpPr>
          <p:cNvPr id="709" name="Google Shape;709;p67"/>
          <p:cNvCxnSpPr/>
          <p:nvPr/>
        </p:nvCxnSpPr>
        <p:spPr>
          <a:xfrm>
            <a:off x="211750" y="2931788"/>
            <a:ext cx="9706200" cy="18300"/>
          </a:xfrm>
          <a:prstGeom prst="straightConnector1">
            <a:avLst/>
          </a:prstGeom>
          <a:noFill/>
          <a:ln w="76200" cap="flat" cmpd="sng">
            <a:solidFill>
              <a:srgbClr val="0000FF"/>
            </a:solidFill>
            <a:prstDash val="solid"/>
            <a:round/>
            <a:headEnd type="none" w="med" len="med"/>
            <a:tailEnd type="none" w="med" len="med"/>
          </a:ln>
        </p:spPr>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68"/>
          <p:cNvSpPr/>
          <p:nvPr/>
        </p:nvSpPr>
        <p:spPr>
          <a:xfrm>
            <a:off x="202350" y="775600"/>
            <a:ext cx="9653700" cy="6765900"/>
          </a:xfrm>
          <a:prstGeom prst="rect">
            <a:avLst/>
          </a:prstGeom>
          <a:solidFill>
            <a:srgbClr val="F8F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715" name="Google Shape;715;p68"/>
          <p:cNvSpPr txBox="1">
            <a:spLocks noGrp="1"/>
          </p:cNvSpPr>
          <p:nvPr>
            <p:ph type="title"/>
          </p:nvPr>
        </p:nvSpPr>
        <p:spPr>
          <a:xfrm>
            <a:off x="-12625" y="-13325"/>
            <a:ext cx="5299500" cy="8655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Reflect on your Learning</a:t>
            </a:r>
            <a:endParaRPr/>
          </a:p>
        </p:txBody>
      </p:sp>
      <p:sp>
        <p:nvSpPr>
          <p:cNvPr id="716" name="Google Shape;716;p68"/>
          <p:cNvSpPr txBox="1">
            <a:spLocks noGrp="1"/>
          </p:cNvSpPr>
          <p:nvPr>
            <p:ph type="body" idx="1"/>
          </p:nvPr>
        </p:nvSpPr>
        <p:spPr>
          <a:xfrm>
            <a:off x="2410587" y="1199273"/>
            <a:ext cx="4750813" cy="744600"/>
          </a:xfrm>
          <a:prstGeom prst="rect">
            <a:avLst/>
          </a:prstGeom>
        </p:spPr>
        <p:txBody>
          <a:bodyPr spcFirstLastPara="1" wrap="square" lIns="113100" tIns="113100" rIns="113100" bIns="113100" anchor="t" anchorCtr="0">
            <a:noAutofit/>
          </a:bodyPr>
          <a:lstStyle/>
          <a:p>
            <a:pPr marL="0" lvl="0" indent="0" algn="l" rtl="0">
              <a:spcBef>
                <a:spcPts val="0"/>
              </a:spcBef>
              <a:spcAft>
                <a:spcPts val="2000"/>
              </a:spcAft>
              <a:buNone/>
            </a:pPr>
            <a:r>
              <a:rPr lang="en" sz="2200" b="1">
                <a:solidFill>
                  <a:srgbClr val="000000"/>
                </a:solidFill>
                <a:latin typeface="Montserrat"/>
                <a:ea typeface="Montserrat"/>
                <a:cs typeface="Montserrat"/>
                <a:sym typeface="Montserrat"/>
              </a:rPr>
              <a:t>Head back to this page/slide:</a:t>
            </a:r>
            <a:endParaRPr sz="2200" b="1" dirty="0">
              <a:solidFill>
                <a:srgbClr val="000000"/>
              </a:solidFill>
              <a:latin typeface="Montserrat"/>
              <a:ea typeface="Montserrat"/>
              <a:cs typeface="Montserrat"/>
              <a:sym typeface="Montserrat"/>
            </a:endParaRPr>
          </a:p>
        </p:txBody>
      </p:sp>
      <p:grpSp>
        <p:nvGrpSpPr>
          <p:cNvPr id="717" name="Google Shape;717;p68"/>
          <p:cNvGrpSpPr/>
          <p:nvPr/>
        </p:nvGrpSpPr>
        <p:grpSpPr>
          <a:xfrm>
            <a:off x="99000" y="6788693"/>
            <a:ext cx="914367" cy="914419"/>
            <a:chOff x="1070725" y="3038000"/>
            <a:chExt cx="756300" cy="678000"/>
          </a:xfrm>
        </p:grpSpPr>
        <p:sp>
          <p:nvSpPr>
            <p:cNvPr id="718" name="Google Shape;718;p68"/>
            <p:cNvSpPr/>
            <p:nvPr/>
          </p:nvSpPr>
          <p:spPr>
            <a:xfrm>
              <a:off x="1070725" y="3038000"/>
              <a:ext cx="756300" cy="6780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719" name="Google Shape;719;p68"/>
            <p:cNvSpPr txBox="1"/>
            <p:nvPr/>
          </p:nvSpPr>
          <p:spPr>
            <a:xfrm>
              <a:off x="1070725" y="3232700"/>
              <a:ext cx="756300" cy="195300"/>
            </a:xfrm>
            <a:prstGeom prst="rect">
              <a:avLst/>
            </a:prstGeom>
            <a:noFill/>
            <a:ln>
              <a:noFill/>
            </a:ln>
          </p:spPr>
          <p:txBody>
            <a:bodyPr spcFirstLastPara="1" wrap="square" lIns="113100" tIns="113100" rIns="113100" bIns="113100" anchor="t" anchorCtr="0">
              <a:noAutofit/>
            </a:bodyPr>
            <a:lstStyle/>
            <a:p>
              <a:pPr marL="0" lvl="0" indent="0" algn="ctr" rtl="0">
                <a:spcBef>
                  <a:spcPts val="0"/>
                </a:spcBef>
                <a:spcAft>
                  <a:spcPts val="0"/>
                </a:spcAft>
                <a:buNone/>
              </a:pPr>
              <a:r>
                <a:rPr lang="en" sz="1000">
                  <a:latin typeface="Playfair Display"/>
                  <a:ea typeface="Playfair Display"/>
                  <a:cs typeface="Playfair Display"/>
                  <a:sym typeface="Playfair Display"/>
                </a:rPr>
                <a:t>Reflecting </a:t>
              </a:r>
              <a:endParaRPr sz="900">
                <a:latin typeface="Playfair Display"/>
                <a:ea typeface="Playfair Display"/>
                <a:cs typeface="Playfair Display"/>
                <a:sym typeface="Playfair Display"/>
              </a:endParaRPr>
            </a:p>
          </p:txBody>
        </p:sp>
      </p:grpSp>
      <p:pic>
        <p:nvPicPr>
          <p:cNvPr id="720" name="Google Shape;720;p68">
            <a:hlinkClick r:id="rId3" action="ppaction://hlinksldjump"/>
          </p:cNvPr>
          <p:cNvPicPr preferRelativeResize="0"/>
          <p:nvPr/>
        </p:nvPicPr>
        <p:blipFill>
          <a:blip r:embed="rId4">
            <a:alphaModFix/>
          </a:blip>
          <a:stretch>
            <a:fillRect/>
          </a:stretch>
        </p:blipFill>
        <p:spPr>
          <a:xfrm>
            <a:off x="2512187" y="1765698"/>
            <a:ext cx="5034026" cy="3889929"/>
          </a:xfrm>
          <a:prstGeom prst="rect">
            <a:avLst/>
          </a:prstGeom>
          <a:noFill/>
          <a:ln>
            <a:noFill/>
          </a:ln>
        </p:spPr>
      </p:pic>
      <p:sp>
        <p:nvSpPr>
          <p:cNvPr id="721" name="Google Shape;721;p68"/>
          <p:cNvSpPr txBox="1"/>
          <p:nvPr/>
        </p:nvSpPr>
        <p:spPr>
          <a:xfrm>
            <a:off x="2281650" y="5901125"/>
            <a:ext cx="5495100" cy="77967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2000"/>
              </a:spcAft>
              <a:buNone/>
            </a:pPr>
            <a:r>
              <a:rPr lang="en" sz="2200" b="1" dirty="0">
                <a:latin typeface="Montserrat"/>
                <a:ea typeface="Montserrat"/>
                <a:cs typeface="Montserrat"/>
                <a:sym typeface="Montserrat"/>
              </a:rPr>
              <a:t>Fill in the teal and yellow sections.</a:t>
            </a:r>
            <a:endParaRPr sz="2200" b="1" dirty="0">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69"/>
          <p:cNvSpPr txBox="1">
            <a:spLocks noGrp="1"/>
          </p:cNvSpPr>
          <p:nvPr>
            <p:ph type="title"/>
          </p:nvPr>
        </p:nvSpPr>
        <p:spPr>
          <a:xfrm>
            <a:off x="478550" y="2857050"/>
            <a:ext cx="9109200" cy="2968200"/>
          </a:xfrm>
          <a:prstGeom prst="rect">
            <a:avLst/>
          </a:prstGeom>
        </p:spPr>
        <p:txBody>
          <a:bodyPr spcFirstLastPara="1" wrap="square" lIns="113100" tIns="113100" rIns="113100" bIns="113100" anchor="ctr" anchorCtr="0">
            <a:spAutoFit/>
          </a:bodyPr>
          <a:lstStyle/>
          <a:p>
            <a:pPr marL="0" lvl="0" indent="0" algn="ctr" rtl="0">
              <a:spcBef>
                <a:spcPts val="0"/>
              </a:spcBef>
              <a:spcAft>
                <a:spcPts val="0"/>
              </a:spcAft>
              <a:buNone/>
            </a:pPr>
            <a:r>
              <a:rPr lang="en"/>
              <a:t>The Impact of my Actions</a:t>
            </a:r>
            <a:endParaRPr/>
          </a:p>
        </p:txBody>
      </p:sp>
      <p:sp>
        <p:nvSpPr>
          <p:cNvPr id="727" name="Google Shape;727;p69"/>
          <p:cNvSpPr txBox="1">
            <a:spLocks noGrp="1"/>
          </p:cNvSpPr>
          <p:nvPr>
            <p:ph type="title" idx="2"/>
          </p:nvPr>
        </p:nvSpPr>
        <p:spPr>
          <a:xfrm>
            <a:off x="3254651" y="997272"/>
            <a:ext cx="3548700" cy="22341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a:t>04</a:t>
            </a:r>
            <a:endParaRPr/>
          </a:p>
        </p:txBody>
      </p:sp>
      <p:sp>
        <p:nvSpPr>
          <p:cNvPr id="728" name="Google Shape;728;p69"/>
          <p:cNvSpPr txBox="1">
            <a:spLocks noGrp="1"/>
          </p:cNvSpPr>
          <p:nvPr>
            <p:ph type="subTitle" idx="1"/>
          </p:nvPr>
        </p:nvSpPr>
        <p:spPr>
          <a:xfrm>
            <a:off x="1024275" y="5657625"/>
            <a:ext cx="7973100" cy="15726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b="1">
                <a:solidFill>
                  <a:schemeClr val="dk1"/>
                </a:solidFill>
                <a:latin typeface="Montserrat"/>
                <a:ea typeface="Montserrat"/>
                <a:cs typeface="Montserrat"/>
                <a:sym typeface="Montserrat"/>
              </a:rPr>
              <a:t>Guiding Questions:</a:t>
            </a:r>
            <a:endParaRPr b="1">
              <a:solidFill>
                <a:schemeClr val="dk1"/>
              </a:solidFill>
              <a:latin typeface="Montserrat"/>
              <a:ea typeface="Montserrat"/>
              <a:cs typeface="Montserrat"/>
              <a:sym typeface="Montserrat"/>
            </a:endParaRPr>
          </a:p>
          <a:p>
            <a:pPr marL="0" lvl="0" indent="0" algn="ctr" rtl="0">
              <a:spcBef>
                <a:spcPts val="0"/>
              </a:spcBef>
              <a:spcAft>
                <a:spcPts val="0"/>
              </a:spcAft>
              <a:buNone/>
            </a:pPr>
            <a:r>
              <a:rPr lang="en">
                <a:solidFill>
                  <a:schemeClr val="dk1"/>
                </a:solidFill>
              </a:rPr>
              <a:t>How do my actions and decisions contribute to the garbage problem in the oceans?</a:t>
            </a:r>
            <a:endParaRPr>
              <a:solidFill>
                <a:schemeClr val="dk1"/>
              </a:solidFill>
            </a:endParaRPr>
          </a:p>
          <a:p>
            <a:pPr marL="0" lvl="0" indent="0" algn="ctr" rtl="0">
              <a:spcBef>
                <a:spcPts val="0"/>
              </a:spcBef>
              <a:spcAft>
                <a:spcPts val="0"/>
              </a:spcAft>
              <a:buNone/>
            </a:pPr>
            <a:r>
              <a:rPr lang="en">
                <a:solidFill>
                  <a:schemeClr val="dk1"/>
                </a:solidFill>
              </a:rPr>
              <a:t>What changes can I make or support to help find a solution to this issue?</a:t>
            </a:r>
            <a:endParaRPr>
              <a:solidFill>
                <a:schemeClr val="dk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4"/>
          <p:cNvSpPr txBox="1">
            <a:spLocks noGrp="1"/>
          </p:cNvSpPr>
          <p:nvPr>
            <p:ph type="ctrTitle"/>
          </p:nvPr>
        </p:nvSpPr>
        <p:spPr>
          <a:xfrm>
            <a:off x="343000" y="1983795"/>
            <a:ext cx="9372600" cy="3780600"/>
          </a:xfrm>
          <a:prstGeom prst="rect">
            <a:avLst/>
          </a:prstGeom>
          <a:noFill/>
        </p:spPr>
        <p:txBody>
          <a:bodyPr spcFirstLastPara="1" wrap="square" lIns="113100" tIns="113100" rIns="113100" bIns="113100" anchor="b" anchorCtr="0">
            <a:spAutoFit/>
          </a:bodyPr>
          <a:lstStyle/>
          <a:p>
            <a:pPr marL="0" lvl="0" indent="0" algn="ctr" rtl="0">
              <a:spcBef>
                <a:spcPts val="0"/>
              </a:spcBef>
              <a:spcAft>
                <a:spcPts val="2000"/>
              </a:spcAft>
              <a:buNone/>
            </a:pPr>
            <a:r>
              <a:rPr lang="en" sz="5769" b="1" dirty="0">
                <a:solidFill>
                  <a:schemeClr val="accent4"/>
                </a:solidFill>
              </a:rPr>
              <a:t>Why should I care that the oceans are being polluted when I live in the middle of the continent? </a:t>
            </a:r>
            <a:endParaRPr sz="12500" dirty="0">
              <a:solidFill>
                <a:schemeClr val="accent4"/>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70"/>
          <p:cNvSpPr txBox="1">
            <a:spLocks noGrp="1"/>
          </p:cNvSpPr>
          <p:nvPr>
            <p:ph type="title"/>
          </p:nvPr>
        </p:nvSpPr>
        <p:spPr>
          <a:xfrm>
            <a:off x="594000" y="-13325"/>
            <a:ext cx="9018900" cy="865500"/>
          </a:xfrm>
          <a:prstGeom prst="rect">
            <a:avLst/>
          </a:prstGeom>
        </p:spPr>
        <p:txBody>
          <a:bodyPr spcFirstLastPara="1" wrap="square" lIns="113100" tIns="113100" rIns="113100" bIns="113100" anchor="t" anchorCtr="0">
            <a:noAutofit/>
          </a:bodyPr>
          <a:lstStyle/>
          <a:p>
            <a:pPr marL="0" lvl="0" indent="0" algn="ctr" rtl="0">
              <a:spcBef>
                <a:spcPts val="0"/>
              </a:spcBef>
              <a:spcAft>
                <a:spcPts val="0"/>
              </a:spcAft>
              <a:buNone/>
            </a:pPr>
            <a:r>
              <a:rPr lang="en" sz="2900"/>
              <a:t>How Much Plastic does my Household Use in a Week?</a:t>
            </a:r>
            <a:endParaRPr sz="2900"/>
          </a:p>
        </p:txBody>
      </p:sp>
      <p:graphicFrame>
        <p:nvGraphicFramePr>
          <p:cNvPr id="734" name="Google Shape;734;p70"/>
          <p:cNvGraphicFramePr/>
          <p:nvPr/>
        </p:nvGraphicFramePr>
        <p:xfrm>
          <a:off x="123600" y="903245"/>
          <a:ext cx="9824400" cy="6821160"/>
        </p:xfrm>
        <a:graphic>
          <a:graphicData uri="http://schemas.openxmlformats.org/drawingml/2006/table">
            <a:tbl>
              <a:tblPr>
                <a:noFill/>
                <a:tableStyleId>{C1A0139D-6557-4649-BEA0-85AF01CADD7F}</a:tableStyleId>
              </a:tblPr>
              <a:tblGrid>
                <a:gridCol w="4309175">
                  <a:extLst>
                    <a:ext uri="{9D8B030D-6E8A-4147-A177-3AD203B41FA5}">
                      <a16:colId xmlns:a16="http://schemas.microsoft.com/office/drawing/2014/main" val="20000"/>
                    </a:ext>
                  </a:extLst>
                </a:gridCol>
                <a:gridCol w="5515225">
                  <a:extLst>
                    <a:ext uri="{9D8B030D-6E8A-4147-A177-3AD203B41FA5}">
                      <a16:colId xmlns:a16="http://schemas.microsoft.com/office/drawing/2014/main" val="20001"/>
                    </a:ext>
                  </a:extLst>
                </a:gridCol>
              </a:tblGrid>
              <a:tr h="574325">
                <a:tc>
                  <a:txBody>
                    <a:bodyPr/>
                    <a:lstStyle/>
                    <a:p>
                      <a:pPr marL="0" lvl="0" indent="0" algn="l" rtl="0">
                        <a:spcBef>
                          <a:spcPts val="0"/>
                        </a:spcBef>
                        <a:spcAft>
                          <a:spcPts val="0"/>
                        </a:spcAft>
                        <a:buNone/>
                      </a:pPr>
                      <a:r>
                        <a:rPr lang="en" sz="1200" b="1"/>
                        <a:t>Plastic Items:</a:t>
                      </a:r>
                      <a:endParaRPr sz="1200" b="1"/>
                    </a:p>
                  </a:txBody>
                  <a:tcPr marL="91425" marR="91425" marT="91425" marB="91425">
                    <a:solidFill>
                      <a:schemeClr val="accent4"/>
                    </a:solidFill>
                  </a:tcPr>
                </a:tc>
                <a:tc>
                  <a:txBody>
                    <a:bodyPr/>
                    <a:lstStyle/>
                    <a:p>
                      <a:pPr marL="0" lvl="0" indent="0" algn="l" rtl="0">
                        <a:spcBef>
                          <a:spcPts val="0"/>
                        </a:spcBef>
                        <a:spcAft>
                          <a:spcPts val="0"/>
                        </a:spcAft>
                        <a:buNone/>
                      </a:pPr>
                      <a:r>
                        <a:rPr lang="en" sz="1200" b="1"/>
                        <a:t>Number we use in a week:</a:t>
                      </a:r>
                      <a:endParaRPr sz="1200" b="1"/>
                    </a:p>
                    <a:p>
                      <a:pPr marL="0" lvl="0" indent="0" algn="l" rtl="0">
                        <a:spcBef>
                          <a:spcPts val="0"/>
                        </a:spcBef>
                        <a:spcAft>
                          <a:spcPts val="0"/>
                        </a:spcAft>
                        <a:buNone/>
                      </a:pPr>
                      <a:r>
                        <a:rPr lang="en" sz="1100" i="1"/>
                        <a:t>one tally every time you or someone in your family uses one of these in the week</a:t>
                      </a:r>
                      <a:endParaRPr sz="1100" i="1"/>
                    </a:p>
                  </a:txBody>
                  <a:tcPr marL="91425" marR="91425" marT="91425" marB="91425">
                    <a:solidFill>
                      <a:schemeClr val="accent4"/>
                    </a:solidFill>
                  </a:tcPr>
                </a:tc>
                <a:extLst>
                  <a:ext uri="{0D108BD9-81ED-4DB2-BD59-A6C34878D82A}">
                    <a16:rowId xmlns:a16="http://schemas.microsoft.com/office/drawing/2014/main" val="10000"/>
                  </a:ext>
                </a:extLst>
              </a:tr>
              <a:tr h="549375">
                <a:tc>
                  <a:txBody>
                    <a:bodyPr/>
                    <a:lstStyle/>
                    <a:p>
                      <a:pPr marL="0" lvl="0" indent="0" algn="l" rtl="0">
                        <a:spcBef>
                          <a:spcPts val="0"/>
                        </a:spcBef>
                        <a:spcAft>
                          <a:spcPts val="0"/>
                        </a:spcAft>
                        <a:buNone/>
                      </a:pPr>
                      <a:r>
                        <a:rPr lang="en" sz="1200"/>
                        <a:t>Plastic bags </a:t>
                      </a:r>
                      <a:r>
                        <a:rPr lang="en" sz="1200" i="1"/>
                        <a:t>(grocery, ziplock, produce bags, saran wrap)</a:t>
                      </a:r>
                      <a:endParaRPr sz="1200" i="1"/>
                    </a:p>
                  </a:txBody>
                  <a:tcPr marL="91425" marR="91425" marT="91425" marB="91425">
                    <a:solidFill>
                      <a:schemeClr val="accent4"/>
                    </a:solidFill>
                  </a:tcPr>
                </a:tc>
                <a:tc>
                  <a:txBody>
                    <a:bodyPr/>
                    <a:lstStyle/>
                    <a:p>
                      <a:pPr marL="0" lvl="0" indent="0" algn="l" rtl="0">
                        <a:spcBef>
                          <a:spcPts val="0"/>
                        </a:spcBef>
                        <a:spcAft>
                          <a:spcPts val="0"/>
                        </a:spcAft>
                        <a:buNone/>
                      </a:pPr>
                      <a:endParaRPr sz="1200"/>
                    </a:p>
                  </a:txBody>
                  <a:tcPr marL="91425" marR="91425" marT="91425" marB="91425">
                    <a:solidFill>
                      <a:schemeClr val="accent4"/>
                    </a:solidFill>
                  </a:tcPr>
                </a:tc>
                <a:extLst>
                  <a:ext uri="{0D108BD9-81ED-4DB2-BD59-A6C34878D82A}">
                    <a16:rowId xmlns:a16="http://schemas.microsoft.com/office/drawing/2014/main" val="10001"/>
                  </a:ext>
                </a:extLst>
              </a:tr>
              <a:tr h="382875">
                <a:tc>
                  <a:txBody>
                    <a:bodyPr/>
                    <a:lstStyle/>
                    <a:p>
                      <a:pPr marL="0" lvl="0" indent="0" algn="l" rtl="0">
                        <a:spcBef>
                          <a:spcPts val="0"/>
                        </a:spcBef>
                        <a:spcAft>
                          <a:spcPts val="0"/>
                        </a:spcAft>
                        <a:buNone/>
                      </a:pPr>
                      <a:r>
                        <a:rPr lang="en" sz="1200"/>
                        <a:t>Water Bottles </a:t>
                      </a:r>
                      <a:r>
                        <a:rPr lang="en" sz="1200" i="1"/>
                        <a:t>(one time use)</a:t>
                      </a:r>
                      <a:endParaRPr sz="1200" i="1"/>
                    </a:p>
                  </a:txBody>
                  <a:tcPr marL="91425" marR="91425" marT="91425" marB="91425">
                    <a:solidFill>
                      <a:schemeClr val="accent4"/>
                    </a:solidFill>
                  </a:tcPr>
                </a:tc>
                <a:tc>
                  <a:txBody>
                    <a:bodyPr/>
                    <a:lstStyle/>
                    <a:p>
                      <a:pPr marL="0" lvl="0" indent="0" algn="l" rtl="0">
                        <a:spcBef>
                          <a:spcPts val="0"/>
                        </a:spcBef>
                        <a:spcAft>
                          <a:spcPts val="0"/>
                        </a:spcAft>
                        <a:buNone/>
                      </a:pPr>
                      <a:endParaRPr sz="1200"/>
                    </a:p>
                  </a:txBody>
                  <a:tcPr marL="91425" marR="91425" marT="91425" marB="91425">
                    <a:solidFill>
                      <a:schemeClr val="accent4"/>
                    </a:solidFill>
                  </a:tcPr>
                </a:tc>
                <a:extLst>
                  <a:ext uri="{0D108BD9-81ED-4DB2-BD59-A6C34878D82A}">
                    <a16:rowId xmlns:a16="http://schemas.microsoft.com/office/drawing/2014/main" val="10002"/>
                  </a:ext>
                </a:extLst>
              </a:tr>
              <a:tr h="648375">
                <a:tc>
                  <a:txBody>
                    <a:bodyPr/>
                    <a:lstStyle/>
                    <a:p>
                      <a:pPr marL="0" lvl="0" indent="0" algn="l" rtl="0">
                        <a:spcBef>
                          <a:spcPts val="0"/>
                        </a:spcBef>
                        <a:spcAft>
                          <a:spcPts val="0"/>
                        </a:spcAft>
                        <a:buNone/>
                      </a:pPr>
                      <a:r>
                        <a:rPr lang="en" sz="1200"/>
                        <a:t>Plastic food and beverage containers </a:t>
                      </a:r>
                      <a:r>
                        <a:rPr lang="en" sz="1200" i="1"/>
                        <a:t>(water bottles, tupperware, rubbermaid, ziplock etc)</a:t>
                      </a:r>
                      <a:endParaRPr sz="1200" i="1"/>
                    </a:p>
                  </a:txBody>
                  <a:tcPr marL="91425" marR="91425" marT="91425" marB="91425">
                    <a:solidFill>
                      <a:schemeClr val="accent4"/>
                    </a:solidFill>
                  </a:tcPr>
                </a:tc>
                <a:tc>
                  <a:txBody>
                    <a:bodyPr/>
                    <a:lstStyle/>
                    <a:p>
                      <a:pPr marL="0" lvl="0" indent="0" algn="l" rtl="0">
                        <a:spcBef>
                          <a:spcPts val="0"/>
                        </a:spcBef>
                        <a:spcAft>
                          <a:spcPts val="0"/>
                        </a:spcAft>
                        <a:buNone/>
                      </a:pPr>
                      <a:endParaRPr sz="1200"/>
                    </a:p>
                  </a:txBody>
                  <a:tcPr marL="91425" marR="91425" marT="91425" marB="91425">
                    <a:solidFill>
                      <a:schemeClr val="accent4"/>
                    </a:solidFill>
                  </a:tcPr>
                </a:tc>
                <a:extLst>
                  <a:ext uri="{0D108BD9-81ED-4DB2-BD59-A6C34878D82A}">
                    <a16:rowId xmlns:a16="http://schemas.microsoft.com/office/drawing/2014/main" val="10003"/>
                  </a:ext>
                </a:extLst>
              </a:tr>
              <a:tr h="382875">
                <a:tc>
                  <a:txBody>
                    <a:bodyPr/>
                    <a:lstStyle/>
                    <a:p>
                      <a:pPr marL="0" lvl="0" indent="0" algn="l" rtl="0">
                        <a:spcBef>
                          <a:spcPts val="0"/>
                        </a:spcBef>
                        <a:spcAft>
                          <a:spcPts val="0"/>
                        </a:spcAft>
                        <a:buNone/>
                      </a:pPr>
                      <a:r>
                        <a:rPr lang="en" sz="1200"/>
                        <a:t>Plastic straws and stirrers</a:t>
                      </a:r>
                      <a:endParaRPr sz="1200"/>
                    </a:p>
                  </a:txBody>
                  <a:tcPr marL="91425" marR="91425" marT="91425" marB="91425">
                    <a:solidFill>
                      <a:schemeClr val="accent4"/>
                    </a:solidFill>
                  </a:tcPr>
                </a:tc>
                <a:tc>
                  <a:txBody>
                    <a:bodyPr/>
                    <a:lstStyle/>
                    <a:p>
                      <a:pPr marL="0" lvl="0" indent="0" algn="l" rtl="0">
                        <a:spcBef>
                          <a:spcPts val="0"/>
                        </a:spcBef>
                        <a:spcAft>
                          <a:spcPts val="0"/>
                        </a:spcAft>
                        <a:buNone/>
                      </a:pPr>
                      <a:endParaRPr sz="1200"/>
                    </a:p>
                  </a:txBody>
                  <a:tcPr marL="91425" marR="91425" marT="91425" marB="91425">
                    <a:solidFill>
                      <a:schemeClr val="accent4"/>
                    </a:solidFill>
                  </a:tcPr>
                </a:tc>
                <a:extLst>
                  <a:ext uri="{0D108BD9-81ED-4DB2-BD59-A6C34878D82A}">
                    <a16:rowId xmlns:a16="http://schemas.microsoft.com/office/drawing/2014/main" val="10004"/>
                  </a:ext>
                </a:extLst>
              </a:tr>
              <a:tr h="574325">
                <a:tc>
                  <a:txBody>
                    <a:bodyPr/>
                    <a:lstStyle/>
                    <a:p>
                      <a:pPr marL="0" lvl="0" indent="0" algn="l" rtl="0">
                        <a:spcBef>
                          <a:spcPts val="0"/>
                        </a:spcBef>
                        <a:spcAft>
                          <a:spcPts val="0"/>
                        </a:spcAft>
                        <a:buNone/>
                      </a:pPr>
                      <a:r>
                        <a:rPr lang="en" sz="1200"/>
                        <a:t>Toys &amp; Gaming devices </a:t>
                      </a:r>
                      <a:r>
                        <a:rPr lang="en" sz="1200" i="1"/>
                        <a:t>(lego, barbies, dolls, action figures, phone cases)</a:t>
                      </a:r>
                      <a:endParaRPr sz="1200" i="1"/>
                    </a:p>
                  </a:txBody>
                  <a:tcPr marL="91425" marR="91425" marT="91425" marB="91425">
                    <a:solidFill>
                      <a:schemeClr val="accent4"/>
                    </a:solidFill>
                  </a:tcPr>
                </a:tc>
                <a:tc>
                  <a:txBody>
                    <a:bodyPr/>
                    <a:lstStyle/>
                    <a:p>
                      <a:pPr marL="0" lvl="0" indent="0" algn="l" rtl="0">
                        <a:spcBef>
                          <a:spcPts val="0"/>
                        </a:spcBef>
                        <a:spcAft>
                          <a:spcPts val="0"/>
                        </a:spcAft>
                        <a:buNone/>
                      </a:pPr>
                      <a:endParaRPr sz="1200"/>
                    </a:p>
                  </a:txBody>
                  <a:tcPr marL="91425" marR="91425" marT="91425" marB="91425">
                    <a:solidFill>
                      <a:schemeClr val="accent4"/>
                    </a:solidFill>
                  </a:tcPr>
                </a:tc>
                <a:extLst>
                  <a:ext uri="{0D108BD9-81ED-4DB2-BD59-A6C34878D82A}">
                    <a16:rowId xmlns:a16="http://schemas.microsoft.com/office/drawing/2014/main" val="10005"/>
                  </a:ext>
                </a:extLst>
              </a:tr>
              <a:tr h="480275">
                <a:tc>
                  <a:txBody>
                    <a:bodyPr/>
                    <a:lstStyle/>
                    <a:p>
                      <a:pPr marL="0" lvl="0" indent="0" algn="l" rtl="0">
                        <a:spcBef>
                          <a:spcPts val="0"/>
                        </a:spcBef>
                        <a:spcAft>
                          <a:spcPts val="0"/>
                        </a:spcAft>
                        <a:buNone/>
                      </a:pPr>
                      <a:r>
                        <a:rPr lang="en" sz="1200"/>
                        <a:t>Plastic dishes </a:t>
                      </a:r>
                      <a:r>
                        <a:rPr lang="en" sz="1200" i="1"/>
                        <a:t>(forks, knives, cups, plates etc.)</a:t>
                      </a:r>
                      <a:endParaRPr sz="1200" i="1"/>
                    </a:p>
                  </a:txBody>
                  <a:tcPr marL="91425" marR="91425" marT="91425" marB="91425">
                    <a:solidFill>
                      <a:schemeClr val="accent4"/>
                    </a:solidFill>
                  </a:tcPr>
                </a:tc>
                <a:tc>
                  <a:txBody>
                    <a:bodyPr/>
                    <a:lstStyle/>
                    <a:p>
                      <a:pPr marL="0" lvl="0" indent="0" algn="l" rtl="0">
                        <a:spcBef>
                          <a:spcPts val="0"/>
                        </a:spcBef>
                        <a:spcAft>
                          <a:spcPts val="0"/>
                        </a:spcAft>
                        <a:buNone/>
                      </a:pPr>
                      <a:endParaRPr sz="1200"/>
                    </a:p>
                  </a:txBody>
                  <a:tcPr marL="91425" marR="91425" marT="91425" marB="91425">
                    <a:solidFill>
                      <a:schemeClr val="accent4"/>
                    </a:solidFill>
                  </a:tcPr>
                </a:tc>
                <a:extLst>
                  <a:ext uri="{0D108BD9-81ED-4DB2-BD59-A6C34878D82A}">
                    <a16:rowId xmlns:a16="http://schemas.microsoft.com/office/drawing/2014/main" val="10006"/>
                  </a:ext>
                </a:extLst>
              </a:tr>
              <a:tr h="382875">
                <a:tc>
                  <a:txBody>
                    <a:bodyPr/>
                    <a:lstStyle/>
                    <a:p>
                      <a:pPr marL="0" lvl="0" indent="0" algn="l" rtl="0">
                        <a:spcBef>
                          <a:spcPts val="0"/>
                        </a:spcBef>
                        <a:spcAft>
                          <a:spcPts val="0"/>
                        </a:spcAft>
                        <a:buNone/>
                      </a:pPr>
                      <a:r>
                        <a:rPr lang="en" sz="1200"/>
                        <a:t>Other -  List below:</a:t>
                      </a:r>
                      <a:endParaRPr sz="1200"/>
                    </a:p>
                  </a:txBody>
                  <a:tcPr marL="91425" marR="91425" marT="91425" marB="91425">
                    <a:solidFill>
                      <a:schemeClr val="accent4"/>
                    </a:solidFill>
                  </a:tcPr>
                </a:tc>
                <a:tc>
                  <a:txBody>
                    <a:bodyPr/>
                    <a:lstStyle/>
                    <a:p>
                      <a:pPr marL="0" lvl="0" indent="0" algn="l" rtl="0">
                        <a:spcBef>
                          <a:spcPts val="0"/>
                        </a:spcBef>
                        <a:spcAft>
                          <a:spcPts val="0"/>
                        </a:spcAft>
                        <a:buNone/>
                      </a:pPr>
                      <a:endParaRPr sz="1200"/>
                    </a:p>
                  </a:txBody>
                  <a:tcPr marL="91425" marR="91425" marT="91425" marB="91425">
                    <a:solidFill>
                      <a:schemeClr val="accent4"/>
                    </a:solidFill>
                  </a:tcPr>
                </a:tc>
                <a:extLst>
                  <a:ext uri="{0D108BD9-81ED-4DB2-BD59-A6C34878D82A}">
                    <a16:rowId xmlns:a16="http://schemas.microsoft.com/office/drawing/2014/main" val="10007"/>
                  </a:ext>
                </a:extLst>
              </a:tr>
              <a:tr h="382875">
                <a:tc>
                  <a:txBody>
                    <a:bodyPr/>
                    <a:lstStyle/>
                    <a:p>
                      <a:pPr marL="0" lvl="0" indent="0" algn="l" rtl="0">
                        <a:spcBef>
                          <a:spcPts val="0"/>
                        </a:spcBef>
                        <a:spcAft>
                          <a:spcPts val="0"/>
                        </a:spcAft>
                        <a:buNone/>
                      </a:pPr>
                      <a:endParaRPr sz="1200"/>
                    </a:p>
                  </a:txBody>
                  <a:tcPr marL="91425" marR="91425" marT="91425" marB="91425">
                    <a:solidFill>
                      <a:schemeClr val="accent4"/>
                    </a:solidFill>
                  </a:tcPr>
                </a:tc>
                <a:tc>
                  <a:txBody>
                    <a:bodyPr/>
                    <a:lstStyle/>
                    <a:p>
                      <a:pPr marL="0" lvl="0" indent="0" algn="l" rtl="0">
                        <a:spcBef>
                          <a:spcPts val="0"/>
                        </a:spcBef>
                        <a:spcAft>
                          <a:spcPts val="0"/>
                        </a:spcAft>
                        <a:buNone/>
                      </a:pPr>
                      <a:endParaRPr sz="1200"/>
                    </a:p>
                  </a:txBody>
                  <a:tcPr marL="91425" marR="91425" marT="91425" marB="91425">
                    <a:solidFill>
                      <a:schemeClr val="accent4"/>
                    </a:solidFill>
                  </a:tcPr>
                </a:tc>
                <a:extLst>
                  <a:ext uri="{0D108BD9-81ED-4DB2-BD59-A6C34878D82A}">
                    <a16:rowId xmlns:a16="http://schemas.microsoft.com/office/drawing/2014/main" val="10008"/>
                  </a:ext>
                </a:extLst>
              </a:tr>
              <a:tr h="382875">
                <a:tc>
                  <a:txBody>
                    <a:bodyPr/>
                    <a:lstStyle/>
                    <a:p>
                      <a:pPr marL="0" lvl="0" indent="0" algn="l" rtl="0">
                        <a:spcBef>
                          <a:spcPts val="0"/>
                        </a:spcBef>
                        <a:spcAft>
                          <a:spcPts val="0"/>
                        </a:spcAft>
                        <a:buNone/>
                      </a:pPr>
                      <a:endParaRPr sz="1200"/>
                    </a:p>
                  </a:txBody>
                  <a:tcPr marL="91425" marR="91425" marT="91425" marB="91425">
                    <a:solidFill>
                      <a:schemeClr val="accent4"/>
                    </a:solidFill>
                  </a:tcPr>
                </a:tc>
                <a:tc>
                  <a:txBody>
                    <a:bodyPr/>
                    <a:lstStyle/>
                    <a:p>
                      <a:pPr marL="0" lvl="0" indent="0" algn="l" rtl="0">
                        <a:spcBef>
                          <a:spcPts val="0"/>
                        </a:spcBef>
                        <a:spcAft>
                          <a:spcPts val="0"/>
                        </a:spcAft>
                        <a:buNone/>
                      </a:pPr>
                      <a:endParaRPr sz="1200"/>
                    </a:p>
                  </a:txBody>
                  <a:tcPr marL="91425" marR="91425" marT="91425" marB="91425">
                    <a:solidFill>
                      <a:schemeClr val="accent4"/>
                    </a:solidFill>
                  </a:tcPr>
                </a:tc>
                <a:extLst>
                  <a:ext uri="{0D108BD9-81ED-4DB2-BD59-A6C34878D82A}">
                    <a16:rowId xmlns:a16="http://schemas.microsoft.com/office/drawing/2014/main" val="10009"/>
                  </a:ext>
                </a:extLst>
              </a:tr>
              <a:tr h="382875">
                <a:tc>
                  <a:txBody>
                    <a:bodyPr/>
                    <a:lstStyle/>
                    <a:p>
                      <a:pPr marL="0" lvl="0" indent="0" algn="l" rtl="0">
                        <a:spcBef>
                          <a:spcPts val="0"/>
                        </a:spcBef>
                        <a:spcAft>
                          <a:spcPts val="0"/>
                        </a:spcAft>
                        <a:buNone/>
                      </a:pPr>
                      <a:endParaRPr sz="1200"/>
                    </a:p>
                  </a:txBody>
                  <a:tcPr marL="91425" marR="91425" marT="91425" marB="91425">
                    <a:solidFill>
                      <a:schemeClr val="accent4"/>
                    </a:solidFill>
                  </a:tcPr>
                </a:tc>
                <a:tc>
                  <a:txBody>
                    <a:bodyPr/>
                    <a:lstStyle/>
                    <a:p>
                      <a:pPr marL="0" lvl="0" indent="0" algn="l" rtl="0">
                        <a:spcBef>
                          <a:spcPts val="0"/>
                        </a:spcBef>
                        <a:spcAft>
                          <a:spcPts val="0"/>
                        </a:spcAft>
                        <a:buNone/>
                      </a:pPr>
                      <a:endParaRPr sz="1200"/>
                    </a:p>
                  </a:txBody>
                  <a:tcPr marL="91425" marR="91425" marT="91425" marB="91425">
                    <a:solidFill>
                      <a:schemeClr val="accent4"/>
                    </a:solidFill>
                  </a:tcPr>
                </a:tc>
                <a:extLst>
                  <a:ext uri="{0D108BD9-81ED-4DB2-BD59-A6C34878D82A}">
                    <a16:rowId xmlns:a16="http://schemas.microsoft.com/office/drawing/2014/main" val="10010"/>
                  </a:ext>
                </a:extLst>
              </a:tr>
              <a:tr h="382875">
                <a:tc>
                  <a:txBody>
                    <a:bodyPr/>
                    <a:lstStyle/>
                    <a:p>
                      <a:pPr marL="0" lvl="0" indent="0" algn="l" rtl="0">
                        <a:spcBef>
                          <a:spcPts val="0"/>
                        </a:spcBef>
                        <a:spcAft>
                          <a:spcPts val="0"/>
                        </a:spcAft>
                        <a:buNone/>
                      </a:pPr>
                      <a:endParaRPr sz="1200"/>
                    </a:p>
                  </a:txBody>
                  <a:tcPr marL="91425" marR="91425" marT="91425" marB="91425">
                    <a:solidFill>
                      <a:schemeClr val="accent4"/>
                    </a:solidFill>
                  </a:tcPr>
                </a:tc>
                <a:tc>
                  <a:txBody>
                    <a:bodyPr/>
                    <a:lstStyle/>
                    <a:p>
                      <a:pPr marL="0" lvl="0" indent="0" algn="l" rtl="0">
                        <a:spcBef>
                          <a:spcPts val="0"/>
                        </a:spcBef>
                        <a:spcAft>
                          <a:spcPts val="0"/>
                        </a:spcAft>
                        <a:buNone/>
                      </a:pPr>
                      <a:endParaRPr sz="1200"/>
                    </a:p>
                  </a:txBody>
                  <a:tcPr marL="91425" marR="91425" marT="91425" marB="91425">
                    <a:solidFill>
                      <a:schemeClr val="accent4"/>
                    </a:solidFill>
                  </a:tcPr>
                </a:tc>
                <a:extLst>
                  <a:ext uri="{0D108BD9-81ED-4DB2-BD59-A6C34878D82A}">
                    <a16:rowId xmlns:a16="http://schemas.microsoft.com/office/drawing/2014/main" val="10011"/>
                  </a:ext>
                </a:extLst>
              </a:tr>
              <a:tr h="382875">
                <a:tc>
                  <a:txBody>
                    <a:bodyPr/>
                    <a:lstStyle/>
                    <a:p>
                      <a:pPr marL="0" lvl="0" indent="0" algn="l" rtl="0">
                        <a:spcBef>
                          <a:spcPts val="0"/>
                        </a:spcBef>
                        <a:spcAft>
                          <a:spcPts val="0"/>
                        </a:spcAft>
                        <a:buNone/>
                      </a:pPr>
                      <a:endParaRPr sz="1200"/>
                    </a:p>
                  </a:txBody>
                  <a:tcPr marL="91425" marR="91425" marT="91425" marB="91425">
                    <a:solidFill>
                      <a:schemeClr val="accent4"/>
                    </a:solidFill>
                  </a:tcPr>
                </a:tc>
                <a:tc>
                  <a:txBody>
                    <a:bodyPr/>
                    <a:lstStyle/>
                    <a:p>
                      <a:pPr marL="0" lvl="0" indent="0" algn="l" rtl="0">
                        <a:spcBef>
                          <a:spcPts val="0"/>
                        </a:spcBef>
                        <a:spcAft>
                          <a:spcPts val="0"/>
                        </a:spcAft>
                        <a:buNone/>
                      </a:pPr>
                      <a:endParaRPr sz="1200"/>
                    </a:p>
                  </a:txBody>
                  <a:tcPr marL="91425" marR="91425" marT="91425" marB="91425">
                    <a:solidFill>
                      <a:schemeClr val="accent4"/>
                    </a:solidFill>
                  </a:tcPr>
                </a:tc>
                <a:extLst>
                  <a:ext uri="{0D108BD9-81ED-4DB2-BD59-A6C34878D82A}">
                    <a16:rowId xmlns:a16="http://schemas.microsoft.com/office/drawing/2014/main" val="10012"/>
                  </a:ext>
                </a:extLst>
              </a:tr>
              <a:tr h="382875">
                <a:tc>
                  <a:txBody>
                    <a:bodyPr/>
                    <a:lstStyle/>
                    <a:p>
                      <a:pPr marL="0" lvl="0" indent="0" algn="l" rtl="0">
                        <a:spcBef>
                          <a:spcPts val="0"/>
                        </a:spcBef>
                        <a:spcAft>
                          <a:spcPts val="0"/>
                        </a:spcAft>
                        <a:buNone/>
                      </a:pPr>
                      <a:endParaRPr sz="1200"/>
                    </a:p>
                  </a:txBody>
                  <a:tcPr marL="91425" marR="91425" marT="91425" marB="91425">
                    <a:solidFill>
                      <a:schemeClr val="accent4"/>
                    </a:solidFill>
                  </a:tcPr>
                </a:tc>
                <a:tc>
                  <a:txBody>
                    <a:bodyPr/>
                    <a:lstStyle/>
                    <a:p>
                      <a:pPr marL="0" lvl="0" indent="0" algn="l" rtl="0">
                        <a:spcBef>
                          <a:spcPts val="0"/>
                        </a:spcBef>
                        <a:spcAft>
                          <a:spcPts val="0"/>
                        </a:spcAft>
                        <a:buNone/>
                      </a:pPr>
                      <a:endParaRPr sz="1200"/>
                    </a:p>
                  </a:txBody>
                  <a:tcPr marL="91425" marR="91425" marT="91425" marB="91425">
                    <a:solidFill>
                      <a:schemeClr val="accent4"/>
                    </a:solidFill>
                  </a:tcPr>
                </a:tc>
                <a:extLst>
                  <a:ext uri="{0D108BD9-81ED-4DB2-BD59-A6C34878D82A}">
                    <a16:rowId xmlns:a16="http://schemas.microsoft.com/office/drawing/2014/main" val="10013"/>
                  </a:ext>
                </a:extLst>
              </a:tr>
              <a:tr h="382875">
                <a:tc gridSpan="2">
                  <a:txBody>
                    <a:bodyPr/>
                    <a:lstStyle/>
                    <a:p>
                      <a:pPr marL="0" lvl="0" indent="0" algn="l" rtl="0">
                        <a:spcBef>
                          <a:spcPts val="0"/>
                        </a:spcBef>
                        <a:spcAft>
                          <a:spcPts val="0"/>
                        </a:spcAft>
                        <a:buNone/>
                      </a:pPr>
                      <a:r>
                        <a:rPr lang="en" sz="1200" b="1"/>
                        <a:t>Choose a graph to represent this data and justify why you chose that graph: </a:t>
                      </a:r>
                      <a:endParaRPr sz="1200" b="1"/>
                    </a:p>
                    <a:p>
                      <a:pPr marL="0" lvl="0" indent="0" algn="l" rtl="0">
                        <a:spcBef>
                          <a:spcPts val="0"/>
                        </a:spcBef>
                        <a:spcAft>
                          <a:spcPts val="0"/>
                        </a:spcAft>
                        <a:buNone/>
                      </a:pPr>
                      <a:r>
                        <a:rPr lang="en" sz="1200" b="1" i="1"/>
                        <a:t>(bar or multi-bar graph, line graph, scatterplot, pictograph, circle graph)</a:t>
                      </a:r>
                      <a:endParaRPr sz="1200" b="1" i="1"/>
                    </a:p>
                  </a:txBody>
                  <a:tcPr marL="91425" marR="91425" marT="91425" marB="91425">
                    <a:solidFill>
                      <a:schemeClr val="accent4"/>
                    </a:solidFill>
                  </a:tcPr>
                </a:tc>
                <a:tc hMerge="1">
                  <a:txBody>
                    <a:bodyPr/>
                    <a:lstStyle/>
                    <a:p>
                      <a:endParaRPr lang="en-US"/>
                    </a:p>
                  </a:txBody>
                  <a:tcPr/>
                </a:tc>
                <a:extLst>
                  <a:ext uri="{0D108BD9-81ED-4DB2-BD59-A6C34878D82A}">
                    <a16:rowId xmlns:a16="http://schemas.microsoft.com/office/drawing/2014/main" val="10014"/>
                  </a:ext>
                </a:extLst>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71"/>
          <p:cNvSpPr txBox="1">
            <a:spLocks noGrp="1"/>
          </p:cNvSpPr>
          <p:nvPr>
            <p:ph type="title"/>
          </p:nvPr>
        </p:nvSpPr>
        <p:spPr>
          <a:xfrm>
            <a:off x="100300" y="102832"/>
            <a:ext cx="4540500" cy="8655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Put your graph here:</a:t>
            </a:r>
            <a:endParaRPr/>
          </a:p>
        </p:txBody>
      </p:sp>
      <p:sp>
        <p:nvSpPr>
          <p:cNvPr id="740" name="Google Shape;740;p71"/>
          <p:cNvSpPr txBox="1">
            <a:spLocks noGrp="1"/>
          </p:cNvSpPr>
          <p:nvPr>
            <p:ph type="body" idx="1"/>
          </p:nvPr>
        </p:nvSpPr>
        <p:spPr>
          <a:xfrm>
            <a:off x="100300" y="874000"/>
            <a:ext cx="9836700" cy="5595000"/>
          </a:xfrm>
          <a:prstGeom prst="rect">
            <a:avLst/>
          </a:prstGeom>
          <a:solidFill>
            <a:schemeClr val="accent4"/>
          </a:solidFill>
        </p:spPr>
        <p:txBody>
          <a:bodyPr spcFirstLastPara="1" wrap="square" lIns="113100" tIns="113100" rIns="113100" bIns="113100" anchor="t" anchorCtr="0">
            <a:noAutofit/>
          </a:bodyPr>
          <a:lstStyle/>
          <a:p>
            <a:pPr marL="0" lvl="0" indent="0" algn="l" rtl="0">
              <a:spcBef>
                <a:spcPts val="0"/>
              </a:spcBef>
              <a:spcAft>
                <a:spcPts val="2000"/>
              </a:spcAft>
              <a:buNone/>
            </a:pPr>
            <a:endParaRPr>
              <a:solidFill>
                <a:srgbClr val="000000"/>
              </a:solidFill>
            </a:endParaRPr>
          </a:p>
        </p:txBody>
      </p:sp>
      <p:sp>
        <p:nvSpPr>
          <p:cNvPr id="741" name="Google Shape;741;p71"/>
          <p:cNvSpPr txBox="1"/>
          <p:nvPr/>
        </p:nvSpPr>
        <p:spPr>
          <a:xfrm>
            <a:off x="100200" y="6684300"/>
            <a:ext cx="9836700" cy="400200"/>
          </a:xfrm>
          <a:prstGeom prst="rect">
            <a:avLst/>
          </a:prstGeom>
          <a:solidFill>
            <a:schemeClr val="accent4"/>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Montserrat Medium"/>
                <a:ea typeface="Montserrat Medium"/>
                <a:cs typeface="Montserrat Medium"/>
                <a:sym typeface="Montserrat Medium"/>
              </a:rPr>
              <a:t>I chose this graph because… </a:t>
            </a:r>
            <a:endParaRPr>
              <a:latin typeface="Montserrat Medium"/>
              <a:ea typeface="Montserrat Medium"/>
              <a:cs typeface="Montserrat Medium"/>
              <a:sym typeface="Montserrat Medium"/>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72"/>
          <p:cNvSpPr txBox="1">
            <a:spLocks noGrp="1"/>
          </p:cNvSpPr>
          <p:nvPr>
            <p:ph type="title"/>
          </p:nvPr>
        </p:nvSpPr>
        <p:spPr>
          <a:xfrm>
            <a:off x="127675" y="78950"/>
            <a:ext cx="9663600" cy="2125200"/>
          </a:xfrm>
          <a:prstGeom prst="rect">
            <a:avLst/>
          </a:prstGeom>
        </p:spPr>
        <p:txBody>
          <a:bodyPr spcFirstLastPara="1" wrap="square" lIns="113100" tIns="113100" rIns="113100" bIns="113100" anchor="t" anchorCtr="0">
            <a:spAutoFit/>
          </a:bodyPr>
          <a:lstStyle/>
          <a:p>
            <a:pPr marL="0" lvl="0" indent="0" algn="l" rtl="0">
              <a:spcBef>
                <a:spcPts val="0"/>
              </a:spcBef>
              <a:spcAft>
                <a:spcPts val="0"/>
              </a:spcAft>
              <a:buNone/>
            </a:pPr>
            <a:r>
              <a:rPr lang="en" dirty="0"/>
              <a:t>Scavenger hunt : </a:t>
            </a:r>
            <a:r>
              <a:rPr lang="en" sz="1700" dirty="0">
                <a:latin typeface="Montserrat"/>
                <a:ea typeface="Montserrat"/>
                <a:cs typeface="Montserrat"/>
                <a:sym typeface="Montserrat"/>
              </a:rPr>
              <a:t>Visit the </a:t>
            </a:r>
            <a:r>
              <a:rPr lang="en" sz="1700" u="sng" dirty="0">
                <a:solidFill>
                  <a:schemeClr val="hlink"/>
                </a:solidFill>
                <a:latin typeface="Montserrat Medium"/>
                <a:ea typeface="Montserrat Medium"/>
                <a:cs typeface="Montserrat Medium"/>
                <a:sym typeface="Montserrat Medium"/>
                <a:hlinkClick r:id="rId3"/>
              </a:rPr>
              <a:t>Virtual Tour EN — Plastic Garbage Project</a:t>
            </a:r>
            <a:r>
              <a:rPr lang="en" sz="1700" dirty="0">
                <a:solidFill>
                  <a:schemeClr val="lt1"/>
                </a:solidFill>
                <a:latin typeface="Montserrat Medium"/>
                <a:ea typeface="Montserrat Medium"/>
                <a:cs typeface="Montserrat Medium"/>
                <a:sym typeface="Montserrat Medium"/>
              </a:rPr>
              <a:t>. </a:t>
            </a:r>
            <a:br>
              <a:rPr lang="en" sz="1700" dirty="0">
                <a:solidFill>
                  <a:schemeClr val="lt1"/>
                </a:solidFill>
                <a:latin typeface="Montserrat Medium"/>
                <a:ea typeface="Montserrat Medium"/>
                <a:cs typeface="Montserrat Medium"/>
                <a:sym typeface="Montserrat Medium"/>
              </a:rPr>
            </a:br>
            <a:r>
              <a:rPr lang="en" sz="1700" dirty="0">
                <a:solidFill>
                  <a:schemeClr val="lt1"/>
                </a:solidFill>
                <a:latin typeface="Montserrat Medium"/>
                <a:ea typeface="Montserrat Medium"/>
                <a:cs typeface="Montserrat Medium"/>
                <a:sym typeface="Montserrat Medium"/>
              </a:rPr>
              <a:t>Try to find the answer to a question from each column. Challenge: Find all the answers! </a:t>
            </a:r>
            <a:endParaRPr sz="1700" dirty="0">
              <a:solidFill>
                <a:schemeClr val="lt1"/>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endParaRPr sz="1700" dirty="0">
              <a:solidFill>
                <a:schemeClr val="lt1"/>
              </a:solidFill>
              <a:latin typeface="Montserrat Medium"/>
              <a:ea typeface="Montserrat Medium"/>
              <a:cs typeface="Montserrat Medium"/>
              <a:sym typeface="Montserrat Medium"/>
            </a:endParaRPr>
          </a:p>
          <a:p>
            <a:pPr marL="0" lvl="0" indent="0" algn="l" rtl="0">
              <a:spcBef>
                <a:spcPts val="2000"/>
              </a:spcBef>
              <a:spcAft>
                <a:spcPts val="0"/>
              </a:spcAft>
              <a:buNone/>
            </a:pPr>
            <a:endParaRPr dirty="0"/>
          </a:p>
        </p:txBody>
      </p:sp>
      <p:graphicFrame>
        <p:nvGraphicFramePr>
          <p:cNvPr id="747" name="Google Shape;747;p72"/>
          <p:cNvGraphicFramePr/>
          <p:nvPr>
            <p:extLst>
              <p:ext uri="{D42A27DB-BD31-4B8C-83A1-F6EECF244321}">
                <p14:modId xmlns:p14="http://schemas.microsoft.com/office/powerpoint/2010/main" val="1695493191"/>
              </p:ext>
            </p:extLst>
          </p:nvPr>
        </p:nvGraphicFramePr>
        <p:xfrm>
          <a:off x="235513" y="1071300"/>
          <a:ext cx="9555875" cy="6555770"/>
        </p:xfrm>
        <a:graphic>
          <a:graphicData uri="http://schemas.openxmlformats.org/drawingml/2006/table">
            <a:tbl>
              <a:tblPr>
                <a:noFill/>
                <a:tableStyleId>{C1A0139D-6557-4649-BEA0-85AF01CADD7F}</a:tableStyleId>
              </a:tblPr>
              <a:tblGrid>
                <a:gridCol w="1911175">
                  <a:extLst>
                    <a:ext uri="{9D8B030D-6E8A-4147-A177-3AD203B41FA5}">
                      <a16:colId xmlns:a16="http://schemas.microsoft.com/office/drawing/2014/main" val="20000"/>
                    </a:ext>
                  </a:extLst>
                </a:gridCol>
                <a:gridCol w="1911175">
                  <a:extLst>
                    <a:ext uri="{9D8B030D-6E8A-4147-A177-3AD203B41FA5}">
                      <a16:colId xmlns:a16="http://schemas.microsoft.com/office/drawing/2014/main" val="20001"/>
                    </a:ext>
                  </a:extLst>
                </a:gridCol>
                <a:gridCol w="1911175">
                  <a:extLst>
                    <a:ext uri="{9D8B030D-6E8A-4147-A177-3AD203B41FA5}">
                      <a16:colId xmlns:a16="http://schemas.microsoft.com/office/drawing/2014/main" val="20002"/>
                    </a:ext>
                  </a:extLst>
                </a:gridCol>
                <a:gridCol w="1911175">
                  <a:extLst>
                    <a:ext uri="{9D8B030D-6E8A-4147-A177-3AD203B41FA5}">
                      <a16:colId xmlns:a16="http://schemas.microsoft.com/office/drawing/2014/main" val="20003"/>
                    </a:ext>
                  </a:extLst>
                </a:gridCol>
                <a:gridCol w="1911175">
                  <a:extLst>
                    <a:ext uri="{9D8B030D-6E8A-4147-A177-3AD203B41FA5}">
                      <a16:colId xmlns:a16="http://schemas.microsoft.com/office/drawing/2014/main" val="20004"/>
                    </a:ext>
                  </a:extLst>
                </a:gridCol>
              </a:tblGrid>
              <a:tr h="1296050">
                <a:tc>
                  <a:txBody>
                    <a:bodyPr/>
                    <a:lstStyle/>
                    <a:p>
                      <a:pPr marL="0" lvl="0" indent="0" algn="ctr" rtl="0">
                        <a:spcBef>
                          <a:spcPts val="0"/>
                        </a:spcBef>
                        <a:spcAft>
                          <a:spcPts val="0"/>
                        </a:spcAft>
                        <a:buNone/>
                      </a:pPr>
                      <a:r>
                        <a:rPr lang="en" sz="7200">
                          <a:solidFill>
                            <a:srgbClr val="9E9E9E"/>
                          </a:solidFill>
                          <a:latin typeface="Anton"/>
                          <a:ea typeface="Anton"/>
                          <a:cs typeface="Anton"/>
                          <a:sym typeface="Anton"/>
                        </a:rPr>
                        <a:t>O</a:t>
                      </a:r>
                      <a:endParaRPr sz="7200">
                        <a:solidFill>
                          <a:srgbClr val="9E9E9E"/>
                        </a:solidFill>
                        <a:latin typeface="Anton"/>
                        <a:ea typeface="Anton"/>
                        <a:cs typeface="Anton"/>
                        <a:sym typeface="Anton"/>
                      </a:endParaRPr>
                    </a:p>
                  </a:txBody>
                  <a:tcPr marL="91425" marR="91425" marT="91425" marB="91425" anchor="b">
                    <a:solidFill>
                      <a:schemeClr val="accent4"/>
                    </a:solidFill>
                  </a:tcPr>
                </a:tc>
                <a:tc>
                  <a:txBody>
                    <a:bodyPr/>
                    <a:lstStyle/>
                    <a:p>
                      <a:pPr marL="0" lvl="0" indent="0" algn="ctr" rtl="0">
                        <a:spcBef>
                          <a:spcPts val="0"/>
                        </a:spcBef>
                        <a:spcAft>
                          <a:spcPts val="0"/>
                        </a:spcAft>
                        <a:buNone/>
                      </a:pPr>
                      <a:r>
                        <a:rPr lang="en" sz="7200">
                          <a:solidFill>
                            <a:srgbClr val="9E9E9E"/>
                          </a:solidFill>
                          <a:latin typeface="Anton"/>
                          <a:ea typeface="Anton"/>
                          <a:cs typeface="Anton"/>
                          <a:sym typeface="Anton"/>
                        </a:rPr>
                        <a:t>C</a:t>
                      </a:r>
                      <a:endParaRPr sz="7200">
                        <a:solidFill>
                          <a:srgbClr val="9E9E9E"/>
                        </a:solidFill>
                        <a:latin typeface="Anton"/>
                        <a:ea typeface="Anton"/>
                        <a:cs typeface="Anton"/>
                        <a:sym typeface="Anton"/>
                      </a:endParaRPr>
                    </a:p>
                  </a:txBody>
                  <a:tcPr marL="91425" marR="91425" marT="91425" marB="91425" anchor="b">
                    <a:solidFill>
                      <a:schemeClr val="accent4"/>
                    </a:solidFill>
                  </a:tcPr>
                </a:tc>
                <a:tc>
                  <a:txBody>
                    <a:bodyPr/>
                    <a:lstStyle/>
                    <a:p>
                      <a:pPr marL="0" lvl="0" indent="0" algn="ctr" rtl="0">
                        <a:spcBef>
                          <a:spcPts val="0"/>
                        </a:spcBef>
                        <a:spcAft>
                          <a:spcPts val="0"/>
                        </a:spcAft>
                        <a:buNone/>
                      </a:pPr>
                      <a:r>
                        <a:rPr lang="en" sz="7200">
                          <a:solidFill>
                            <a:srgbClr val="9E9E9E"/>
                          </a:solidFill>
                          <a:latin typeface="Anton"/>
                          <a:ea typeface="Anton"/>
                          <a:cs typeface="Anton"/>
                          <a:sym typeface="Anton"/>
                        </a:rPr>
                        <a:t>E</a:t>
                      </a:r>
                      <a:endParaRPr sz="7200">
                        <a:solidFill>
                          <a:srgbClr val="9E9E9E"/>
                        </a:solidFill>
                        <a:latin typeface="Anton"/>
                        <a:ea typeface="Anton"/>
                        <a:cs typeface="Anton"/>
                        <a:sym typeface="Anton"/>
                      </a:endParaRPr>
                    </a:p>
                  </a:txBody>
                  <a:tcPr marL="91425" marR="91425" marT="91425" marB="91425" anchor="b">
                    <a:solidFill>
                      <a:schemeClr val="accent4"/>
                    </a:solidFill>
                  </a:tcPr>
                </a:tc>
                <a:tc>
                  <a:txBody>
                    <a:bodyPr/>
                    <a:lstStyle/>
                    <a:p>
                      <a:pPr marL="0" lvl="0" indent="0" algn="ctr" rtl="0">
                        <a:spcBef>
                          <a:spcPts val="0"/>
                        </a:spcBef>
                        <a:spcAft>
                          <a:spcPts val="0"/>
                        </a:spcAft>
                        <a:buNone/>
                      </a:pPr>
                      <a:r>
                        <a:rPr lang="en" sz="7200">
                          <a:solidFill>
                            <a:srgbClr val="9E9E9E"/>
                          </a:solidFill>
                          <a:latin typeface="Anton"/>
                          <a:ea typeface="Anton"/>
                          <a:cs typeface="Anton"/>
                          <a:sym typeface="Anton"/>
                        </a:rPr>
                        <a:t>A</a:t>
                      </a:r>
                      <a:endParaRPr sz="7200">
                        <a:solidFill>
                          <a:srgbClr val="9E9E9E"/>
                        </a:solidFill>
                        <a:latin typeface="Anton"/>
                        <a:ea typeface="Anton"/>
                        <a:cs typeface="Anton"/>
                        <a:sym typeface="Anton"/>
                      </a:endParaRPr>
                    </a:p>
                  </a:txBody>
                  <a:tcPr marL="91425" marR="91425" marT="91425" marB="91425" anchor="b">
                    <a:solidFill>
                      <a:schemeClr val="accent4"/>
                    </a:solidFill>
                  </a:tcPr>
                </a:tc>
                <a:tc>
                  <a:txBody>
                    <a:bodyPr/>
                    <a:lstStyle/>
                    <a:p>
                      <a:pPr marL="0" lvl="0" indent="0" algn="ctr" rtl="0">
                        <a:spcBef>
                          <a:spcPts val="0"/>
                        </a:spcBef>
                        <a:spcAft>
                          <a:spcPts val="0"/>
                        </a:spcAft>
                        <a:buNone/>
                      </a:pPr>
                      <a:r>
                        <a:rPr lang="en" sz="7200">
                          <a:solidFill>
                            <a:srgbClr val="9E9E9E"/>
                          </a:solidFill>
                          <a:latin typeface="Anton"/>
                          <a:ea typeface="Anton"/>
                          <a:cs typeface="Anton"/>
                          <a:sym typeface="Anton"/>
                        </a:rPr>
                        <a:t>N</a:t>
                      </a:r>
                      <a:endParaRPr sz="7200">
                        <a:solidFill>
                          <a:srgbClr val="9E9E9E"/>
                        </a:solidFill>
                        <a:latin typeface="Anton"/>
                        <a:ea typeface="Anton"/>
                        <a:cs typeface="Anton"/>
                        <a:sym typeface="Anton"/>
                      </a:endParaRPr>
                    </a:p>
                  </a:txBody>
                  <a:tcPr marL="91425" marR="91425" marT="91425" marB="91425" anchor="b">
                    <a:solidFill>
                      <a:schemeClr val="accent4"/>
                    </a:solidFill>
                  </a:tcPr>
                </a:tc>
                <a:extLst>
                  <a:ext uri="{0D108BD9-81ED-4DB2-BD59-A6C34878D82A}">
                    <a16:rowId xmlns:a16="http://schemas.microsoft.com/office/drawing/2014/main" val="10000"/>
                  </a:ext>
                </a:extLst>
              </a:tr>
              <a:tr h="1310175">
                <a:tc>
                  <a:txBody>
                    <a:bodyPr/>
                    <a:lstStyle/>
                    <a:p>
                      <a:pPr marL="0" lvl="0" indent="0" algn="l" rtl="0">
                        <a:spcBef>
                          <a:spcPts val="0"/>
                        </a:spcBef>
                        <a:spcAft>
                          <a:spcPts val="0"/>
                        </a:spcAft>
                        <a:buNone/>
                      </a:pPr>
                      <a:r>
                        <a:rPr lang="en"/>
                        <a:t>How many plastics are produced every year?</a:t>
                      </a:r>
                      <a:endParaRPr/>
                    </a:p>
                  </a:txBody>
                  <a:tcPr marL="91425" marR="91425" marT="91425" marB="91425">
                    <a:solidFill>
                      <a:schemeClr val="accent4"/>
                    </a:solidFill>
                  </a:tcPr>
                </a:tc>
                <a:tc>
                  <a:txBody>
                    <a:bodyPr/>
                    <a:lstStyle/>
                    <a:p>
                      <a:pPr marL="0" lvl="0" indent="0" algn="l" rtl="0">
                        <a:spcBef>
                          <a:spcPts val="0"/>
                        </a:spcBef>
                        <a:spcAft>
                          <a:spcPts val="0"/>
                        </a:spcAft>
                        <a:buNone/>
                      </a:pPr>
                      <a:r>
                        <a:rPr lang="en"/>
                        <a:t>How long does it take a plastic bottle to decompose in the ocean?</a:t>
                      </a:r>
                      <a:endParaRPr/>
                    </a:p>
                  </a:txBody>
                  <a:tcPr marL="91425" marR="91425" marT="91425" marB="91425">
                    <a:solidFill>
                      <a:schemeClr val="accent4"/>
                    </a:solidFill>
                  </a:tcPr>
                </a:tc>
                <a:tc>
                  <a:txBody>
                    <a:bodyPr/>
                    <a:lstStyle/>
                    <a:p>
                      <a:pPr marL="0" lvl="0" indent="0" algn="l" rtl="0">
                        <a:spcBef>
                          <a:spcPts val="0"/>
                        </a:spcBef>
                        <a:spcAft>
                          <a:spcPts val="0"/>
                        </a:spcAft>
                        <a:buNone/>
                      </a:pPr>
                      <a:r>
                        <a:rPr lang="en" sz="1300"/>
                        <a:t>How much does it cost to clean up the garbage on Sorfugloya Island, a nature reserve with no human inhabitants, each year?</a:t>
                      </a:r>
                      <a:endParaRPr sz="1300"/>
                    </a:p>
                  </a:txBody>
                  <a:tcPr marL="91425" marR="91425" marT="91425" marB="91425">
                    <a:solidFill>
                      <a:schemeClr val="accent4"/>
                    </a:solidFill>
                  </a:tcPr>
                </a:tc>
                <a:tc>
                  <a:txBody>
                    <a:bodyPr/>
                    <a:lstStyle/>
                    <a:p>
                      <a:pPr marL="0" lvl="0" indent="0" algn="l" rtl="0">
                        <a:spcBef>
                          <a:spcPts val="0"/>
                        </a:spcBef>
                        <a:spcAft>
                          <a:spcPts val="0"/>
                        </a:spcAft>
                        <a:buNone/>
                      </a:pPr>
                      <a:r>
                        <a:rPr lang="en"/>
                        <a:t>What health risks is BPA associated with?</a:t>
                      </a:r>
                      <a:endParaRPr/>
                    </a:p>
                  </a:txBody>
                  <a:tcPr marL="91425" marR="91425" marT="91425" marB="91425">
                    <a:solidFill>
                      <a:schemeClr val="accent4"/>
                    </a:solidFill>
                  </a:tcPr>
                </a:tc>
                <a:tc>
                  <a:txBody>
                    <a:bodyPr/>
                    <a:lstStyle/>
                    <a:p>
                      <a:pPr marL="0" lvl="0" indent="0" algn="l" rtl="0">
                        <a:spcBef>
                          <a:spcPts val="0"/>
                        </a:spcBef>
                        <a:spcAft>
                          <a:spcPts val="0"/>
                        </a:spcAft>
                        <a:buNone/>
                      </a:pPr>
                      <a:r>
                        <a:rPr lang="en"/>
                        <a:t>What plastic product do Freitag Bags use?</a:t>
                      </a:r>
                      <a:endParaRPr/>
                    </a:p>
                  </a:txBody>
                  <a:tcPr marL="91425" marR="91425" marT="91425" marB="91425">
                    <a:solidFill>
                      <a:schemeClr val="accent4"/>
                    </a:solidFill>
                  </a:tcPr>
                </a:tc>
                <a:extLst>
                  <a:ext uri="{0D108BD9-81ED-4DB2-BD59-A6C34878D82A}">
                    <a16:rowId xmlns:a16="http://schemas.microsoft.com/office/drawing/2014/main" val="10001"/>
                  </a:ext>
                </a:extLst>
              </a:tr>
              <a:tr h="1296050">
                <a:tc>
                  <a:txBody>
                    <a:bodyPr/>
                    <a:lstStyle/>
                    <a:p>
                      <a:pPr marL="0" lvl="0" indent="0" algn="l" rtl="0">
                        <a:spcBef>
                          <a:spcPts val="0"/>
                        </a:spcBef>
                        <a:spcAft>
                          <a:spcPts val="0"/>
                        </a:spcAft>
                        <a:buNone/>
                      </a:pPr>
                      <a:r>
                        <a:rPr lang="en"/>
                        <a:t>How much plastic ends up in the ocean every year?</a:t>
                      </a:r>
                      <a:endParaRPr/>
                    </a:p>
                  </a:txBody>
                  <a:tcPr marL="91425" marR="91425" marT="91425" marB="91425">
                    <a:solidFill>
                      <a:schemeClr val="accent4"/>
                    </a:solidFill>
                  </a:tcPr>
                </a:tc>
                <a:tc>
                  <a:txBody>
                    <a:bodyPr/>
                    <a:lstStyle/>
                    <a:p>
                      <a:pPr marL="0" lvl="0" indent="0" algn="l" rtl="0">
                        <a:spcBef>
                          <a:spcPts val="0"/>
                        </a:spcBef>
                        <a:spcAft>
                          <a:spcPts val="0"/>
                        </a:spcAft>
                        <a:buNone/>
                      </a:pPr>
                      <a:r>
                        <a:rPr lang="en"/>
                        <a:t>Describe one effect of plastics on animals.</a:t>
                      </a:r>
                      <a:endParaRPr/>
                    </a:p>
                  </a:txBody>
                  <a:tcPr marL="91425" marR="91425" marT="91425" marB="91425">
                    <a:solidFill>
                      <a:schemeClr val="accent4"/>
                    </a:solidFill>
                  </a:tcPr>
                </a:tc>
                <a:tc>
                  <a:txBody>
                    <a:bodyPr/>
                    <a:lstStyle/>
                    <a:p>
                      <a:pPr marL="0" lvl="0" indent="0" algn="l" rtl="0">
                        <a:spcBef>
                          <a:spcPts val="0"/>
                        </a:spcBef>
                        <a:spcAft>
                          <a:spcPts val="0"/>
                        </a:spcAft>
                        <a:buNone/>
                      </a:pPr>
                      <a:r>
                        <a:rPr lang="en"/>
                        <a:t>How many marine animals do plastics kill every year?</a:t>
                      </a:r>
                      <a:endParaRPr/>
                    </a:p>
                  </a:txBody>
                  <a:tcPr marL="91425" marR="91425" marT="91425" marB="91425">
                    <a:solidFill>
                      <a:schemeClr val="accent4"/>
                    </a:solidFill>
                  </a:tcPr>
                </a:tc>
                <a:tc>
                  <a:txBody>
                    <a:bodyPr/>
                    <a:lstStyle/>
                    <a:p>
                      <a:pPr marL="0" lvl="0" indent="0" algn="l" rtl="0">
                        <a:spcBef>
                          <a:spcPts val="0"/>
                        </a:spcBef>
                        <a:spcAft>
                          <a:spcPts val="0"/>
                        </a:spcAft>
                        <a:buNone/>
                      </a:pPr>
                      <a:r>
                        <a:rPr lang="en"/>
                        <a:t>What qualities of plastics make it a popular material?</a:t>
                      </a:r>
                      <a:endParaRPr/>
                    </a:p>
                  </a:txBody>
                  <a:tcPr marL="91425" marR="91425" marT="91425" marB="91425">
                    <a:solidFill>
                      <a:schemeClr val="accent4"/>
                    </a:solidFill>
                  </a:tcPr>
                </a:tc>
                <a:tc>
                  <a:txBody>
                    <a:bodyPr/>
                    <a:lstStyle/>
                    <a:p>
                      <a:pPr marL="0" lvl="0" indent="0" algn="l" rtl="0">
                        <a:spcBef>
                          <a:spcPts val="0"/>
                        </a:spcBef>
                        <a:spcAft>
                          <a:spcPts val="0"/>
                        </a:spcAft>
                        <a:buNone/>
                      </a:pPr>
                      <a:r>
                        <a:rPr lang="en"/>
                        <a:t>What technologies are used to separate recyclable products?</a:t>
                      </a:r>
                      <a:endParaRPr/>
                    </a:p>
                  </a:txBody>
                  <a:tcPr marL="91425" marR="91425" marT="91425" marB="91425">
                    <a:solidFill>
                      <a:schemeClr val="accent4"/>
                    </a:solidFill>
                  </a:tcPr>
                </a:tc>
                <a:extLst>
                  <a:ext uri="{0D108BD9-81ED-4DB2-BD59-A6C34878D82A}">
                    <a16:rowId xmlns:a16="http://schemas.microsoft.com/office/drawing/2014/main" val="10002"/>
                  </a:ext>
                </a:extLst>
              </a:tr>
              <a:tr h="1296050">
                <a:tc>
                  <a:txBody>
                    <a:bodyPr/>
                    <a:lstStyle/>
                    <a:p>
                      <a:pPr marL="0" lvl="0" indent="0" algn="l" rtl="0">
                        <a:spcBef>
                          <a:spcPts val="0"/>
                        </a:spcBef>
                        <a:spcAft>
                          <a:spcPts val="0"/>
                        </a:spcAft>
                        <a:buNone/>
                      </a:pPr>
                      <a:r>
                        <a:rPr lang="en"/>
                        <a:t>What percent of plastic sinks to the ocean floor?</a:t>
                      </a:r>
                      <a:endParaRPr/>
                    </a:p>
                  </a:txBody>
                  <a:tcPr marL="91425" marR="91425" marT="91425" marB="91425">
                    <a:solidFill>
                      <a:schemeClr val="accent4"/>
                    </a:solidFill>
                  </a:tcPr>
                </a:tc>
                <a:tc>
                  <a:txBody>
                    <a:bodyPr/>
                    <a:lstStyle/>
                    <a:p>
                      <a:pPr marL="0" lvl="0" indent="0" algn="l" rtl="0">
                        <a:spcBef>
                          <a:spcPts val="0"/>
                        </a:spcBef>
                        <a:spcAft>
                          <a:spcPts val="0"/>
                        </a:spcAft>
                        <a:buNone/>
                      </a:pPr>
                      <a:r>
                        <a:rPr lang="en"/>
                        <a:t>How do nurdles affect marine life?</a:t>
                      </a:r>
                      <a:endParaRPr/>
                    </a:p>
                  </a:txBody>
                  <a:tcPr marL="91425" marR="91425" marT="91425" marB="91425">
                    <a:solidFill>
                      <a:schemeClr val="accent4"/>
                    </a:solidFill>
                  </a:tcPr>
                </a:tc>
                <a:tc>
                  <a:txBody>
                    <a:bodyPr/>
                    <a:lstStyle/>
                    <a:p>
                      <a:pPr marL="0" lvl="0" indent="0" algn="l" rtl="0">
                        <a:spcBef>
                          <a:spcPts val="0"/>
                        </a:spcBef>
                        <a:spcAft>
                          <a:spcPts val="0"/>
                        </a:spcAft>
                        <a:buNone/>
                      </a:pPr>
                      <a:r>
                        <a:rPr lang="en"/>
                        <a:t>How long is the life cycle of a plastic bag?</a:t>
                      </a:r>
                      <a:endParaRPr/>
                    </a:p>
                  </a:txBody>
                  <a:tcPr marL="91425" marR="91425" marT="91425" marB="91425">
                    <a:solidFill>
                      <a:schemeClr val="accent4"/>
                    </a:solidFill>
                  </a:tcPr>
                </a:tc>
                <a:tc>
                  <a:txBody>
                    <a:bodyPr/>
                    <a:lstStyle/>
                    <a:p>
                      <a:pPr marL="0" lvl="0" indent="0" algn="l" rtl="0">
                        <a:spcBef>
                          <a:spcPts val="0"/>
                        </a:spcBef>
                        <a:spcAft>
                          <a:spcPts val="0"/>
                        </a:spcAft>
                        <a:buNone/>
                      </a:pPr>
                      <a:r>
                        <a:rPr lang="en"/>
                        <a:t>What are the different types of plastic?</a:t>
                      </a:r>
                      <a:endParaRPr/>
                    </a:p>
                  </a:txBody>
                  <a:tcPr marL="91425" marR="91425" marT="91425" marB="91425">
                    <a:solidFill>
                      <a:schemeClr val="accent4"/>
                    </a:solidFill>
                  </a:tcPr>
                </a:tc>
                <a:tc>
                  <a:txBody>
                    <a:bodyPr/>
                    <a:lstStyle/>
                    <a:p>
                      <a:pPr marL="0" lvl="0" indent="0" algn="l" rtl="0">
                        <a:spcBef>
                          <a:spcPts val="0"/>
                        </a:spcBef>
                        <a:spcAft>
                          <a:spcPts val="0"/>
                        </a:spcAft>
                        <a:buNone/>
                      </a:pPr>
                      <a:r>
                        <a:rPr lang="en"/>
                        <a:t>What plastics are difficult to recover from the ocean?</a:t>
                      </a:r>
                      <a:endParaRPr/>
                    </a:p>
                  </a:txBody>
                  <a:tcPr marL="91425" marR="91425" marT="91425" marB="91425">
                    <a:solidFill>
                      <a:schemeClr val="accent4"/>
                    </a:solidFill>
                  </a:tcPr>
                </a:tc>
                <a:extLst>
                  <a:ext uri="{0D108BD9-81ED-4DB2-BD59-A6C34878D82A}">
                    <a16:rowId xmlns:a16="http://schemas.microsoft.com/office/drawing/2014/main" val="10003"/>
                  </a:ext>
                </a:extLst>
              </a:tr>
              <a:tr h="1296050">
                <a:tc>
                  <a:txBody>
                    <a:bodyPr/>
                    <a:lstStyle/>
                    <a:p>
                      <a:pPr marL="0" lvl="0" indent="0" algn="l" rtl="0">
                        <a:spcBef>
                          <a:spcPts val="0"/>
                        </a:spcBef>
                        <a:spcAft>
                          <a:spcPts val="0"/>
                        </a:spcAft>
                        <a:buNone/>
                      </a:pPr>
                      <a:r>
                        <a:rPr lang="en" dirty="0"/>
                        <a:t>Name 5 identifiable plastic objects in the exhibit.</a:t>
                      </a:r>
                      <a:endParaRPr dirty="0"/>
                    </a:p>
                  </a:txBody>
                  <a:tcPr marL="91425" marR="91425" marT="91425" marB="91425">
                    <a:solidFill>
                      <a:schemeClr val="accent4"/>
                    </a:solidFill>
                  </a:tcPr>
                </a:tc>
                <a:tc>
                  <a:txBody>
                    <a:bodyPr/>
                    <a:lstStyle/>
                    <a:p>
                      <a:pPr marL="0" lvl="0" indent="0" algn="l" rtl="0">
                        <a:spcBef>
                          <a:spcPts val="0"/>
                        </a:spcBef>
                        <a:spcAft>
                          <a:spcPts val="0"/>
                        </a:spcAft>
                        <a:buNone/>
                      </a:pPr>
                      <a:r>
                        <a:rPr lang="en"/>
                        <a:t>How long can garbage stay in a gyre?</a:t>
                      </a:r>
                      <a:endParaRPr/>
                    </a:p>
                  </a:txBody>
                  <a:tcPr marL="91425" marR="91425" marT="91425" marB="91425">
                    <a:solidFill>
                      <a:schemeClr val="accent4"/>
                    </a:solidFill>
                  </a:tcPr>
                </a:tc>
                <a:tc>
                  <a:txBody>
                    <a:bodyPr/>
                    <a:lstStyle/>
                    <a:p>
                      <a:pPr marL="0" lvl="0" indent="0" algn="l" rtl="0">
                        <a:spcBef>
                          <a:spcPts val="0"/>
                        </a:spcBef>
                        <a:spcAft>
                          <a:spcPts val="0"/>
                        </a:spcAft>
                        <a:buNone/>
                      </a:pPr>
                      <a:r>
                        <a:rPr lang="en"/>
                        <a:t>How many plastic bags are used in California each year?</a:t>
                      </a:r>
                      <a:endParaRPr/>
                    </a:p>
                  </a:txBody>
                  <a:tcPr marL="91425" marR="91425" marT="91425" marB="91425">
                    <a:solidFill>
                      <a:schemeClr val="accent4"/>
                    </a:solidFill>
                  </a:tcPr>
                </a:tc>
                <a:tc>
                  <a:txBody>
                    <a:bodyPr/>
                    <a:lstStyle/>
                    <a:p>
                      <a:pPr marL="0" lvl="0" indent="0" algn="l" rtl="0">
                        <a:spcBef>
                          <a:spcPts val="0"/>
                        </a:spcBef>
                        <a:spcAft>
                          <a:spcPts val="0"/>
                        </a:spcAft>
                        <a:buNone/>
                      </a:pPr>
                      <a:r>
                        <a:rPr lang="en" dirty="0"/>
                        <a:t>What is the difference between biodegradable and biobased?</a:t>
                      </a:r>
                      <a:endParaRPr dirty="0"/>
                    </a:p>
                  </a:txBody>
                  <a:tcPr marL="91425" marR="91425" marT="91425" marB="91425">
                    <a:solidFill>
                      <a:schemeClr val="accent4"/>
                    </a:solidFill>
                  </a:tcPr>
                </a:tc>
                <a:tc>
                  <a:txBody>
                    <a:bodyPr/>
                    <a:lstStyle/>
                    <a:p>
                      <a:pPr marL="0" lvl="0" indent="0" algn="l" rtl="0">
                        <a:spcBef>
                          <a:spcPts val="0"/>
                        </a:spcBef>
                        <a:spcAft>
                          <a:spcPts val="0"/>
                        </a:spcAft>
                        <a:buNone/>
                      </a:pPr>
                      <a:r>
                        <a:rPr lang="en" dirty="0"/>
                        <a:t>How can plastic products be redesigned so they are easier to recycle?</a:t>
                      </a:r>
                      <a:endParaRPr dirty="0"/>
                    </a:p>
                  </a:txBody>
                  <a:tcPr marL="91425" marR="91425" marT="91425" marB="91425">
                    <a:solidFill>
                      <a:schemeClr val="accent4"/>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73"/>
          <p:cNvSpPr txBox="1">
            <a:spLocks noGrp="1"/>
          </p:cNvSpPr>
          <p:nvPr>
            <p:ph type="title"/>
          </p:nvPr>
        </p:nvSpPr>
        <p:spPr>
          <a:xfrm>
            <a:off x="594000" y="672482"/>
            <a:ext cx="8870400" cy="8655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US" dirty="0"/>
              <a:t>Why should I care about my use of plastics?</a:t>
            </a:r>
            <a:endParaRPr dirty="0"/>
          </a:p>
        </p:txBody>
      </p:sp>
      <p:pic>
        <p:nvPicPr>
          <p:cNvPr id="753" name="Google Shape;753;p73"/>
          <p:cNvPicPr preferRelativeResize="0"/>
          <p:nvPr/>
        </p:nvPicPr>
        <p:blipFill>
          <a:blip r:embed="rId6">
            <a:alphaModFix/>
          </a:blip>
          <a:stretch>
            <a:fillRect/>
          </a:stretch>
        </p:blipFill>
        <p:spPr>
          <a:xfrm>
            <a:off x="393029" y="2218821"/>
            <a:ext cx="2952844" cy="2087793"/>
          </a:xfrm>
          <a:prstGeom prst="rect">
            <a:avLst/>
          </a:prstGeom>
          <a:noFill/>
          <a:ln>
            <a:noFill/>
          </a:ln>
        </p:spPr>
      </p:pic>
      <p:sp>
        <p:nvSpPr>
          <p:cNvPr id="754" name="Google Shape;754;p73"/>
          <p:cNvSpPr txBox="1"/>
          <p:nvPr/>
        </p:nvSpPr>
        <p:spPr>
          <a:xfrm>
            <a:off x="393029" y="4306614"/>
            <a:ext cx="2952844" cy="1477297"/>
          </a:xfrm>
          <a:prstGeom prst="rect">
            <a:avLst/>
          </a:prstGeom>
          <a:solidFill>
            <a:schemeClr val="accent4"/>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212121"/>
                </a:solidFill>
              </a:rPr>
              <a:t>Image Source and Story Link: </a:t>
            </a:r>
            <a:r>
              <a:rPr lang="en" u="sng" dirty="0">
                <a:solidFill>
                  <a:srgbClr val="212121"/>
                </a:solidFill>
                <a:hlinkClick r:id="rId7">
                  <a:extLst>
                    <a:ext uri="{A12FA001-AC4F-418D-AE19-62706E023703}">
                      <ahyp:hlinkClr xmlns:ahyp="http://schemas.microsoft.com/office/drawing/2018/hyperlinkcolor" xmlns="" val="tx"/>
                    </a:ext>
                  </a:extLst>
                </a:hlinkClick>
              </a:rPr>
              <a:t>https://static1.squarespace.com/static/55b29de4e4b088f33db802c6/t/5aec87b2562fa7b8e1f73a8f/1525450683981/PPC_KidsBooklet-08_spreads.pdf</a:t>
            </a:r>
            <a:r>
              <a:rPr lang="en" dirty="0">
                <a:solidFill>
                  <a:srgbClr val="212121"/>
                </a:solidFill>
              </a:rPr>
              <a:t> </a:t>
            </a:r>
            <a:endParaRPr dirty="0">
              <a:solidFill>
                <a:srgbClr val="212121"/>
              </a:solidFill>
            </a:endParaRPr>
          </a:p>
        </p:txBody>
      </p:sp>
      <p:pic>
        <p:nvPicPr>
          <p:cNvPr id="2" name="Online Media 1" title="How We Can Keep Plastics Out of Our Ocean | National Geographic">
            <a:hlinkClick r:id="" action="ppaction://media"/>
            <a:extLst>
              <a:ext uri="{FF2B5EF4-FFF2-40B4-BE49-F238E27FC236}">
                <a16:creationId xmlns:a16="http://schemas.microsoft.com/office/drawing/2014/main" id="{64DD85B4-64E7-4D97-910B-7403D257F224}"/>
              </a:ext>
            </a:extLst>
          </p:cNvPr>
          <p:cNvPicPr>
            <a:picLocks noRot="1" noChangeAspect="1"/>
          </p:cNvPicPr>
          <p:nvPr>
            <a:videoFile r:link="rId1"/>
          </p:nvPr>
        </p:nvPicPr>
        <p:blipFill>
          <a:blip r:embed="rId8"/>
          <a:stretch>
            <a:fillRect/>
          </a:stretch>
        </p:blipFill>
        <p:spPr>
          <a:xfrm>
            <a:off x="5029200" y="2218821"/>
            <a:ext cx="3695209" cy="2087793"/>
          </a:xfrm>
          <a:prstGeom prst="rect">
            <a:avLst/>
          </a:prstGeom>
        </p:spPr>
      </p:pic>
      <p:pic>
        <p:nvPicPr>
          <p:cNvPr id="3" name="Online Media 2" title="Sources and impacts of marine litter by Jane Lee/ Marlisco">
            <a:hlinkClick r:id="" action="ppaction://media"/>
            <a:extLst>
              <a:ext uri="{FF2B5EF4-FFF2-40B4-BE49-F238E27FC236}">
                <a16:creationId xmlns:a16="http://schemas.microsoft.com/office/drawing/2014/main" id="{31105A9F-4DA9-4CD3-88AE-A1A521FB37BD}"/>
              </a:ext>
            </a:extLst>
          </p:cNvPr>
          <p:cNvPicPr>
            <a:picLocks noRot="1" noChangeAspect="1"/>
          </p:cNvPicPr>
          <p:nvPr>
            <a:videoFile r:link="rId2"/>
          </p:nvPr>
        </p:nvPicPr>
        <p:blipFill>
          <a:blip r:embed="rId9"/>
          <a:stretch>
            <a:fillRect/>
          </a:stretch>
        </p:blipFill>
        <p:spPr>
          <a:xfrm>
            <a:off x="2917537" y="5540099"/>
            <a:ext cx="3252117" cy="1837446"/>
          </a:xfrm>
          <a:prstGeom prst="rect">
            <a:avLst/>
          </a:prstGeom>
        </p:spPr>
      </p:pic>
      <p:pic>
        <p:nvPicPr>
          <p:cNvPr id="4" name="Online Media 3" title="The Story of Plastic (Animated Short)">
            <a:hlinkClick r:id="" action="ppaction://media"/>
            <a:extLst>
              <a:ext uri="{FF2B5EF4-FFF2-40B4-BE49-F238E27FC236}">
                <a16:creationId xmlns:a16="http://schemas.microsoft.com/office/drawing/2014/main" id="{498745C1-5EE7-429D-8ADC-C3F6DDA30A2C}"/>
              </a:ext>
            </a:extLst>
          </p:cNvPr>
          <p:cNvPicPr>
            <a:picLocks noRot="1" noChangeAspect="1"/>
          </p:cNvPicPr>
          <p:nvPr>
            <a:videoFile r:link="rId3"/>
          </p:nvPr>
        </p:nvPicPr>
        <p:blipFill>
          <a:blip r:embed="rId10"/>
          <a:stretch>
            <a:fillRect/>
          </a:stretch>
        </p:blipFill>
        <p:spPr>
          <a:xfrm>
            <a:off x="6564745" y="4602596"/>
            <a:ext cx="3252117" cy="1837446"/>
          </a:xfrm>
          <a:prstGeom prst="rect">
            <a:avLst/>
          </a:prstGeom>
        </p:spPr>
      </p:pic>
      <p:sp>
        <p:nvSpPr>
          <p:cNvPr id="6" name="TextBox 5">
            <a:extLst>
              <a:ext uri="{FF2B5EF4-FFF2-40B4-BE49-F238E27FC236}">
                <a16:creationId xmlns:a16="http://schemas.microsoft.com/office/drawing/2014/main" id="{506D1CB2-13AD-4EC8-AB26-DCA8C6F893A6}"/>
              </a:ext>
            </a:extLst>
          </p:cNvPr>
          <p:cNvSpPr txBox="1"/>
          <p:nvPr/>
        </p:nvSpPr>
        <p:spPr>
          <a:xfrm>
            <a:off x="594000" y="1448190"/>
            <a:ext cx="5897768" cy="461665"/>
          </a:xfrm>
          <a:prstGeom prst="rect">
            <a:avLst/>
          </a:prstGeom>
          <a:noFill/>
        </p:spPr>
        <p:txBody>
          <a:bodyPr wrap="none" rtlCol="0">
            <a:spAutoFit/>
          </a:bodyPr>
          <a:lstStyle/>
          <a:p>
            <a:r>
              <a:rPr lang="en-US" sz="2400" dirty="0">
                <a:solidFill>
                  <a:schemeClr val="bg1"/>
                </a:solidFill>
              </a:rPr>
              <a:t>Read or view two or more of the following</a:t>
            </a:r>
            <a:r>
              <a:rPr lang="en-US" sz="1800" dirty="0">
                <a:solidFill>
                  <a:schemeClr val="bg1"/>
                </a:solidFill>
              </a:rPr>
              <a:t>:</a:t>
            </a:r>
            <a:endParaRPr lang="en-CA"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video>
              <p:cMediaNode vol="80000">
                <p:cTn id="27" fill="hold" display="0">
                  <p:stCondLst>
                    <p:cond delay="indefinite"/>
                  </p:st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74"/>
          <p:cNvSpPr txBox="1">
            <a:spLocks noGrp="1"/>
          </p:cNvSpPr>
          <p:nvPr>
            <p:ph type="title"/>
          </p:nvPr>
        </p:nvSpPr>
        <p:spPr>
          <a:xfrm>
            <a:off x="342870" y="57973"/>
            <a:ext cx="9372600" cy="9462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Thoughtbook #5:</a:t>
            </a:r>
            <a:endParaRPr/>
          </a:p>
        </p:txBody>
      </p:sp>
      <p:graphicFrame>
        <p:nvGraphicFramePr>
          <p:cNvPr id="760" name="Google Shape;760;p74"/>
          <p:cNvGraphicFramePr/>
          <p:nvPr/>
        </p:nvGraphicFramePr>
        <p:xfrm>
          <a:off x="199988" y="1452438"/>
          <a:ext cx="9658400" cy="6070195"/>
        </p:xfrm>
        <a:graphic>
          <a:graphicData uri="http://schemas.openxmlformats.org/drawingml/2006/table">
            <a:tbl>
              <a:tblPr>
                <a:noFill/>
                <a:tableStyleId>{C1A0139D-6557-4649-BEA0-85AF01CADD7F}</a:tableStyleId>
              </a:tblPr>
              <a:tblGrid>
                <a:gridCol w="2414600">
                  <a:extLst>
                    <a:ext uri="{9D8B030D-6E8A-4147-A177-3AD203B41FA5}">
                      <a16:colId xmlns:a16="http://schemas.microsoft.com/office/drawing/2014/main" val="20000"/>
                    </a:ext>
                  </a:extLst>
                </a:gridCol>
                <a:gridCol w="2414600">
                  <a:extLst>
                    <a:ext uri="{9D8B030D-6E8A-4147-A177-3AD203B41FA5}">
                      <a16:colId xmlns:a16="http://schemas.microsoft.com/office/drawing/2014/main" val="20001"/>
                    </a:ext>
                  </a:extLst>
                </a:gridCol>
                <a:gridCol w="2414600">
                  <a:extLst>
                    <a:ext uri="{9D8B030D-6E8A-4147-A177-3AD203B41FA5}">
                      <a16:colId xmlns:a16="http://schemas.microsoft.com/office/drawing/2014/main" val="20002"/>
                    </a:ext>
                  </a:extLst>
                </a:gridCol>
                <a:gridCol w="2414600">
                  <a:extLst>
                    <a:ext uri="{9D8B030D-6E8A-4147-A177-3AD203B41FA5}">
                      <a16:colId xmlns:a16="http://schemas.microsoft.com/office/drawing/2014/main" val="20003"/>
                    </a:ext>
                  </a:extLst>
                </a:gridCol>
              </a:tblGrid>
              <a:tr h="1273800">
                <a:tc>
                  <a:txBody>
                    <a:bodyPr/>
                    <a:lstStyle/>
                    <a:p>
                      <a:pPr marL="0" lvl="0" indent="0" algn="l" rtl="0">
                        <a:lnSpc>
                          <a:spcPct val="115000"/>
                        </a:lnSpc>
                        <a:spcBef>
                          <a:spcPts val="0"/>
                        </a:spcBef>
                        <a:spcAft>
                          <a:spcPts val="1500"/>
                        </a:spcAft>
                        <a:buNone/>
                      </a:pPr>
                      <a:r>
                        <a:rPr lang="en">
                          <a:latin typeface="Montserrat"/>
                          <a:ea typeface="Montserrat"/>
                          <a:cs typeface="Montserrat"/>
                          <a:sym typeface="Montserrat"/>
                        </a:rPr>
                        <a:t>Why/how are plastics so problematic in the environment? </a:t>
                      </a:r>
                      <a:endParaRPr>
                        <a:latin typeface="Montserrat"/>
                        <a:ea typeface="Montserrat"/>
                        <a:cs typeface="Montserrat"/>
                        <a:sym typeface="Montserrat"/>
                      </a:endParaRPr>
                    </a:p>
                  </a:txBody>
                  <a:tcPr marL="91425" marR="91425" marT="91425" marB="91425">
                    <a:solidFill>
                      <a:srgbClr val="F8F4EC"/>
                    </a:solidFill>
                  </a:tcPr>
                </a:tc>
                <a:tc>
                  <a:txBody>
                    <a:bodyPr/>
                    <a:lstStyle/>
                    <a:p>
                      <a:pPr marL="0" lvl="0" indent="0" algn="l" rtl="0">
                        <a:lnSpc>
                          <a:spcPct val="115000"/>
                        </a:lnSpc>
                        <a:spcBef>
                          <a:spcPts val="0"/>
                        </a:spcBef>
                        <a:spcAft>
                          <a:spcPts val="1500"/>
                        </a:spcAft>
                        <a:buNone/>
                      </a:pPr>
                      <a:r>
                        <a:rPr lang="en">
                          <a:latin typeface="Montserrat"/>
                          <a:ea typeface="Montserrat"/>
                          <a:cs typeface="Montserrat"/>
                          <a:sym typeface="Montserrat"/>
                        </a:rPr>
                        <a:t>Why is it important to keep our oceans clean?</a:t>
                      </a:r>
                      <a:endParaRPr>
                        <a:latin typeface="Montserrat"/>
                        <a:ea typeface="Montserrat"/>
                        <a:cs typeface="Montserrat"/>
                        <a:sym typeface="Montserrat"/>
                      </a:endParaRPr>
                    </a:p>
                  </a:txBody>
                  <a:tcPr marL="91425" marR="91425" marT="91425" marB="91425">
                    <a:solidFill>
                      <a:srgbClr val="F8F4EC"/>
                    </a:solidFill>
                  </a:tcPr>
                </a:tc>
                <a:tc>
                  <a:txBody>
                    <a:bodyPr/>
                    <a:lstStyle/>
                    <a:p>
                      <a:pPr marL="0" lvl="0" indent="0" algn="l" rtl="0">
                        <a:lnSpc>
                          <a:spcPct val="115000"/>
                        </a:lnSpc>
                        <a:spcBef>
                          <a:spcPts val="0"/>
                        </a:spcBef>
                        <a:spcAft>
                          <a:spcPts val="1500"/>
                        </a:spcAft>
                        <a:buNone/>
                      </a:pPr>
                      <a:r>
                        <a:rPr lang="en">
                          <a:latin typeface="Montserrat"/>
                          <a:ea typeface="Montserrat"/>
                          <a:cs typeface="Montserrat"/>
                          <a:sym typeface="Montserrat"/>
                        </a:rPr>
                        <a:t>Why should I care that the oceans are being polluted when I live in the middle of the continent? </a:t>
                      </a:r>
                      <a:endParaRPr>
                        <a:latin typeface="Montserrat"/>
                        <a:ea typeface="Montserrat"/>
                        <a:cs typeface="Montserrat"/>
                        <a:sym typeface="Montserrat"/>
                      </a:endParaRPr>
                    </a:p>
                  </a:txBody>
                  <a:tcPr marL="91425" marR="91425" marT="91425" marB="91425">
                    <a:solidFill>
                      <a:srgbClr val="F8F4EC"/>
                    </a:solidFill>
                  </a:tcPr>
                </a:tc>
                <a:tc>
                  <a:txBody>
                    <a:bodyPr/>
                    <a:lstStyle/>
                    <a:p>
                      <a:pPr marL="0" lvl="0" indent="0" algn="l" rtl="0">
                        <a:lnSpc>
                          <a:spcPct val="115000"/>
                        </a:lnSpc>
                        <a:spcBef>
                          <a:spcPts val="0"/>
                        </a:spcBef>
                        <a:spcAft>
                          <a:spcPts val="1500"/>
                        </a:spcAft>
                        <a:buNone/>
                      </a:pPr>
                      <a:r>
                        <a:rPr lang="en">
                          <a:latin typeface="Montserrat"/>
                          <a:ea typeface="Montserrat"/>
                          <a:cs typeface="Montserrat"/>
                          <a:sym typeface="Montserrat"/>
                        </a:rPr>
                        <a:t>What actions can I take to reduce the impact of ocean pollution?</a:t>
                      </a:r>
                      <a:endParaRPr>
                        <a:latin typeface="Montserrat"/>
                        <a:ea typeface="Montserrat"/>
                        <a:cs typeface="Montserrat"/>
                        <a:sym typeface="Montserrat"/>
                      </a:endParaRPr>
                    </a:p>
                  </a:txBody>
                  <a:tcPr marL="91425" marR="91425" marT="91425" marB="91425">
                    <a:solidFill>
                      <a:srgbClr val="F8F4EC"/>
                    </a:solidFill>
                  </a:tcPr>
                </a:tc>
                <a:extLst>
                  <a:ext uri="{0D108BD9-81ED-4DB2-BD59-A6C34878D82A}">
                    <a16:rowId xmlns:a16="http://schemas.microsoft.com/office/drawing/2014/main" val="10000"/>
                  </a:ext>
                </a:extLst>
              </a:tr>
              <a:tr h="4660525">
                <a:tc>
                  <a:txBody>
                    <a:bodyPr/>
                    <a:lstStyle/>
                    <a:p>
                      <a:pPr marL="0" lvl="0" indent="0" algn="l" rtl="0">
                        <a:spcBef>
                          <a:spcPts val="0"/>
                        </a:spcBef>
                        <a:spcAft>
                          <a:spcPts val="0"/>
                        </a:spcAft>
                        <a:buNone/>
                      </a:pPr>
                      <a:endParaRPr>
                        <a:latin typeface="Montserrat"/>
                        <a:ea typeface="Montserrat"/>
                        <a:cs typeface="Montserrat"/>
                        <a:sym typeface="Montserrat"/>
                      </a:endParaRPr>
                    </a:p>
                  </a:txBody>
                  <a:tcPr marL="91425" marR="91425" marT="91425" marB="91425">
                    <a:solidFill>
                      <a:srgbClr val="F8F4EC"/>
                    </a:solidFill>
                  </a:tcPr>
                </a:tc>
                <a:tc>
                  <a:txBody>
                    <a:bodyPr/>
                    <a:lstStyle/>
                    <a:p>
                      <a:pPr marL="0" lvl="0" indent="0" algn="l" rtl="0">
                        <a:spcBef>
                          <a:spcPts val="0"/>
                        </a:spcBef>
                        <a:spcAft>
                          <a:spcPts val="0"/>
                        </a:spcAft>
                        <a:buNone/>
                      </a:pPr>
                      <a:endParaRPr>
                        <a:latin typeface="Montserrat"/>
                        <a:ea typeface="Montserrat"/>
                        <a:cs typeface="Montserrat"/>
                        <a:sym typeface="Montserrat"/>
                      </a:endParaRPr>
                    </a:p>
                  </a:txBody>
                  <a:tcPr marL="91425" marR="91425" marT="91425" marB="91425">
                    <a:solidFill>
                      <a:srgbClr val="F8F4EC"/>
                    </a:solidFill>
                  </a:tcPr>
                </a:tc>
                <a:tc>
                  <a:txBody>
                    <a:bodyPr/>
                    <a:lstStyle/>
                    <a:p>
                      <a:pPr marL="0" lvl="0" indent="0" algn="l" rtl="0">
                        <a:spcBef>
                          <a:spcPts val="0"/>
                        </a:spcBef>
                        <a:spcAft>
                          <a:spcPts val="0"/>
                        </a:spcAft>
                        <a:buNone/>
                      </a:pPr>
                      <a:endParaRPr>
                        <a:latin typeface="Montserrat"/>
                        <a:ea typeface="Montserrat"/>
                        <a:cs typeface="Montserrat"/>
                        <a:sym typeface="Montserrat"/>
                      </a:endParaRPr>
                    </a:p>
                  </a:txBody>
                  <a:tcPr marL="91425" marR="91425" marT="91425" marB="91425">
                    <a:solidFill>
                      <a:srgbClr val="F8F4EC"/>
                    </a:solidFill>
                  </a:tcPr>
                </a:tc>
                <a:tc>
                  <a:txBody>
                    <a:bodyPr/>
                    <a:lstStyle/>
                    <a:p>
                      <a:pPr marL="0" lvl="0" indent="0" algn="l" rtl="0">
                        <a:spcBef>
                          <a:spcPts val="0"/>
                        </a:spcBef>
                        <a:spcAft>
                          <a:spcPts val="0"/>
                        </a:spcAft>
                        <a:buNone/>
                      </a:pPr>
                      <a:endParaRPr>
                        <a:latin typeface="Montserrat"/>
                        <a:ea typeface="Montserrat"/>
                        <a:cs typeface="Montserrat"/>
                        <a:sym typeface="Montserrat"/>
                      </a:endParaRPr>
                    </a:p>
                  </a:txBody>
                  <a:tcPr marL="91425" marR="91425" marT="91425" marB="91425">
                    <a:solidFill>
                      <a:srgbClr val="F8F4EC"/>
                    </a:solidFill>
                  </a:tcPr>
                </a:tc>
                <a:extLst>
                  <a:ext uri="{0D108BD9-81ED-4DB2-BD59-A6C34878D82A}">
                    <a16:rowId xmlns:a16="http://schemas.microsoft.com/office/drawing/2014/main" val="10001"/>
                  </a:ext>
                </a:extLst>
              </a:tr>
            </a:tbl>
          </a:graphicData>
        </a:graphic>
      </p:graphicFrame>
      <p:sp>
        <p:nvSpPr>
          <p:cNvPr id="761" name="Google Shape;761;p74"/>
          <p:cNvSpPr/>
          <p:nvPr/>
        </p:nvSpPr>
        <p:spPr>
          <a:xfrm>
            <a:off x="2" y="6858011"/>
            <a:ext cx="914400" cy="9144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762" name="Google Shape;762;p74"/>
          <p:cNvSpPr txBox="1"/>
          <p:nvPr/>
        </p:nvSpPr>
        <p:spPr>
          <a:xfrm>
            <a:off x="0" y="7068200"/>
            <a:ext cx="914400" cy="510000"/>
          </a:xfrm>
          <a:prstGeom prst="rect">
            <a:avLst/>
          </a:prstGeom>
          <a:noFill/>
          <a:ln>
            <a:noFill/>
          </a:ln>
        </p:spPr>
        <p:txBody>
          <a:bodyPr spcFirstLastPara="1" wrap="square" lIns="113100" tIns="113100" rIns="113100" bIns="113100" anchor="t" anchorCtr="0">
            <a:noAutofit/>
          </a:bodyPr>
          <a:lstStyle/>
          <a:p>
            <a:pPr marL="0" lvl="0" indent="0" algn="ctr" rtl="0">
              <a:spcBef>
                <a:spcPts val="0"/>
              </a:spcBef>
              <a:spcAft>
                <a:spcPts val="0"/>
              </a:spcAft>
              <a:buNone/>
            </a:pPr>
            <a:r>
              <a:rPr lang="en" sz="1000">
                <a:latin typeface="Playfair Display"/>
                <a:ea typeface="Playfair Display"/>
                <a:cs typeface="Playfair Display"/>
                <a:sym typeface="Playfair Display"/>
              </a:rPr>
              <a:t>Concluding &amp; Applying</a:t>
            </a:r>
            <a:endParaRPr sz="900">
              <a:latin typeface="Playfair Display"/>
              <a:ea typeface="Playfair Display"/>
              <a:cs typeface="Playfair Display"/>
              <a:sym typeface="Playfair Display"/>
            </a:endParaRPr>
          </a:p>
        </p:txBody>
      </p:sp>
      <p:sp>
        <p:nvSpPr>
          <p:cNvPr id="763" name="Google Shape;763;p74"/>
          <p:cNvSpPr txBox="1"/>
          <p:nvPr/>
        </p:nvSpPr>
        <p:spPr>
          <a:xfrm>
            <a:off x="421875" y="697725"/>
            <a:ext cx="8535000" cy="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ontserrat Medium"/>
              <a:ea typeface="Montserrat Medium"/>
              <a:cs typeface="Montserrat Medium"/>
              <a:sym typeface="Montserrat Medium"/>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75"/>
          <p:cNvSpPr/>
          <p:nvPr/>
        </p:nvSpPr>
        <p:spPr>
          <a:xfrm>
            <a:off x="205725" y="845650"/>
            <a:ext cx="9653700" cy="6765900"/>
          </a:xfrm>
          <a:prstGeom prst="rect">
            <a:avLst/>
          </a:prstGeom>
          <a:solidFill>
            <a:srgbClr val="FBF8E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769" name="Google Shape;769;p75"/>
          <p:cNvSpPr txBox="1"/>
          <p:nvPr/>
        </p:nvSpPr>
        <p:spPr>
          <a:xfrm flipH="1">
            <a:off x="205725" y="845650"/>
            <a:ext cx="9546900" cy="991200"/>
          </a:xfrm>
          <a:prstGeom prst="rect">
            <a:avLst/>
          </a:prstGeom>
          <a:noFill/>
          <a:ln>
            <a:noFill/>
          </a:ln>
        </p:spPr>
        <p:txBody>
          <a:bodyPr spcFirstLastPara="1" wrap="square" lIns="113100" tIns="113100" rIns="113100" bIns="113100" anchor="b" anchorCtr="0">
            <a:noAutofit/>
          </a:bodyPr>
          <a:lstStyle/>
          <a:p>
            <a:pPr marL="0" lvl="0" indent="0" algn="l" rtl="0">
              <a:spcBef>
                <a:spcPts val="0"/>
              </a:spcBef>
              <a:spcAft>
                <a:spcPts val="0"/>
              </a:spcAft>
              <a:buNone/>
            </a:pPr>
            <a:r>
              <a:rPr lang="en" sz="2400">
                <a:latin typeface="Montserrat"/>
                <a:ea typeface="Montserrat"/>
                <a:cs typeface="Montserrat"/>
                <a:sym typeface="Montserrat"/>
              </a:rPr>
              <a:t>How is the </a:t>
            </a:r>
            <a:r>
              <a:rPr lang="en" sz="2400" i="1">
                <a:latin typeface="Montserrat"/>
                <a:ea typeface="Montserrat"/>
                <a:cs typeface="Montserrat"/>
                <a:sym typeface="Montserrat"/>
              </a:rPr>
              <a:t>North American Drainage System</a:t>
            </a:r>
            <a:r>
              <a:rPr lang="en" sz="2400">
                <a:latin typeface="Montserrat"/>
                <a:ea typeface="Montserrat"/>
                <a:cs typeface="Montserrat"/>
                <a:sym typeface="Montserrat"/>
              </a:rPr>
              <a:t> relevant to fresh water availability in your </a:t>
            </a:r>
            <a:r>
              <a:rPr lang="en" sz="2400" u="sng">
                <a:latin typeface="Montserrat"/>
                <a:ea typeface="Montserrat"/>
                <a:cs typeface="Montserrat"/>
                <a:sym typeface="Montserrat"/>
              </a:rPr>
              <a:t>local geographical area?</a:t>
            </a:r>
            <a:endParaRPr sz="2400" u="sng">
              <a:latin typeface="Montserrat"/>
              <a:ea typeface="Montserrat"/>
              <a:cs typeface="Montserrat"/>
              <a:sym typeface="Montserrat"/>
            </a:endParaRPr>
          </a:p>
        </p:txBody>
      </p:sp>
      <p:grpSp>
        <p:nvGrpSpPr>
          <p:cNvPr id="770" name="Google Shape;770;p75"/>
          <p:cNvGrpSpPr/>
          <p:nvPr/>
        </p:nvGrpSpPr>
        <p:grpSpPr>
          <a:xfrm>
            <a:off x="440700" y="2147488"/>
            <a:ext cx="8079300" cy="724800"/>
            <a:chOff x="131550" y="2854950"/>
            <a:chExt cx="8079300" cy="724800"/>
          </a:xfrm>
        </p:grpSpPr>
        <p:sp>
          <p:nvSpPr>
            <p:cNvPr id="771" name="Google Shape;771;p75"/>
            <p:cNvSpPr txBox="1"/>
            <p:nvPr/>
          </p:nvSpPr>
          <p:spPr>
            <a:xfrm>
              <a:off x="543488" y="2854950"/>
              <a:ext cx="1593300" cy="4593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Not Relevant</a:t>
              </a:r>
              <a:endParaRPr sz="1500">
                <a:latin typeface="Montserrat"/>
                <a:ea typeface="Montserrat"/>
                <a:cs typeface="Montserrat"/>
                <a:sym typeface="Montserrat"/>
              </a:endParaRPr>
            </a:p>
          </p:txBody>
        </p:sp>
        <p:sp>
          <p:nvSpPr>
            <p:cNvPr id="772" name="Google Shape;772;p75"/>
            <p:cNvSpPr txBox="1"/>
            <p:nvPr/>
          </p:nvSpPr>
          <p:spPr>
            <a:xfrm>
              <a:off x="4580538" y="2854950"/>
              <a:ext cx="13650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Quite Relevant</a:t>
              </a:r>
              <a:endParaRPr sz="1500">
                <a:latin typeface="Montserrat"/>
                <a:ea typeface="Montserrat"/>
                <a:cs typeface="Montserrat"/>
                <a:sym typeface="Montserrat"/>
              </a:endParaRPr>
            </a:p>
          </p:txBody>
        </p:sp>
        <p:sp>
          <p:nvSpPr>
            <p:cNvPr id="773" name="Google Shape;773;p75"/>
            <p:cNvSpPr txBox="1"/>
            <p:nvPr/>
          </p:nvSpPr>
          <p:spPr>
            <a:xfrm>
              <a:off x="2562013" y="2854950"/>
              <a:ext cx="15933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A Little Relevant</a:t>
              </a:r>
              <a:endParaRPr sz="1500">
                <a:latin typeface="Montserrat"/>
                <a:ea typeface="Montserrat"/>
                <a:cs typeface="Montserrat"/>
                <a:sym typeface="Montserrat"/>
              </a:endParaRPr>
            </a:p>
          </p:txBody>
        </p:sp>
        <p:sp>
          <p:nvSpPr>
            <p:cNvPr id="774" name="Google Shape;774;p75"/>
            <p:cNvSpPr txBox="1"/>
            <p:nvPr/>
          </p:nvSpPr>
          <p:spPr>
            <a:xfrm>
              <a:off x="6370763" y="2854950"/>
              <a:ext cx="13650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Very Relevant</a:t>
              </a:r>
              <a:endParaRPr sz="1500">
                <a:latin typeface="Montserrat"/>
                <a:ea typeface="Montserrat"/>
                <a:cs typeface="Montserrat"/>
                <a:sym typeface="Montserrat"/>
              </a:endParaRPr>
            </a:p>
          </p:txBody>
        </p:sp>
        <p:cxnSp>
          <p:nvCxnSpPr>
            <p:cNvPr id="775" name="Google Shape;775;p75"/>
            <p:cNvCxnSpPr/>
            <p:nvPr/>
          </p:nvCxnSpPr>
          <p:spPr>
            <a:xfrm>
              <a:off x="131550" y="2854950"/>
              <a:ext cx="8079300" cy="0"/>
            </a:xfrm>
            <a:prstGeom prst="straightConnector1">
              <a:avLst/>
            </a:prstGeom>
            <a:noFill/>
            <a:ln w="38100" cap="flat" cmpd="sng">
              <a:solidFill>
                <a:schemeClr val="accent1"/>
              </a:solidFill>
              <a:prstDash val="solid"/>
              <a:round/>
              <a:headEnd type="stealth" w="med" len="med"/>
              <a:tailEnd type="stealth" w="med" len="med"/>
            </a:ln>
          </p:spPr>
        </p:cxnSp>
      </p:grpSp>
      <p:sp>
        <p:nvSpPr>
          <p:cNvPr id="776" name="Google Shape;776;p75"/>
          <p:cNvSpPr txBox="1"/>
          <p:nvPr/>
        </p:nvSpPr>
        <p:spPr>
          <a:xfrm flipH="1">
            <a:off x="134425" y="5068525"/>
            <a:ext cx="9653700" cy="2625300"/>
          </a:xfrm>
          <a:prstGeom prst="rect">
            <a:avLst/>
          </a:prstGeom>
          <a:noFill/>
          <a:ln>
            <a:noFill/>
          </a:ln>
        </p:spPr>
        <p:txBody>
          <a:bodyPr spcFirstLastPara="1" wrap="square" lIns="113100" tIns="113100" rIns="113100" bIns="113100" anchor="t" anchorCtr="0">
            <a:noAutofit/>
          </a:bodyPr>
          <a:lstStyle/>
          <a:p>
            <a:pPr marL="0" lvl="0" indent="0" algn="l" rtl="0">
              <a:spcBef>
                <a:spcPts val="0"/>
              </a:spcBef>
              <a:spcAft>
                <a:spcPts val="0"/>
              </a:spcAft>
              <a:buNone/>
            </a:pPr>
            <a:r>
              <a:rPr lang="en" sz="1800">
                <a:latin typeface="Montserrat"/>
                <a:ea typeface="Montserrat"/>
                <a:cs typeface="Montserrat"/>
                <a:sym typeface="Montserrat"/>
              </a:rPr>
              <a:t>Review these slides </a:t>
            </a:r>
            <a:endParaRPr sz="1800">
              <a:latin typeface="Montserrat"/>
              <a:ea typeface="Montserrat"/>
              <a:cs typeface="Montserrat"/>
              <a:sym typeface="Montserrat"/>
            </a:endParaRPr>
          </a:p>
          <a:p>
            <a:pPr marL="0" lvl="0" indent="0" algn="l" rtl="0">
              <a:spcBef>
                <a:spcPts val="1000"/>
              </a:spcBef>
              <a:spcAft>
                <a:spcPts val="0"/>
              </a:spcAft>
              <a:buNone/>
            </a:pPr>
            <a:endParaRPr sz="1800">
              <a:latin typeface="Montserrat"/>
              <a:ea typeface="Montserrat"/>
              <a:cs typeface="Montserrat"/>
              <a:sym typeface="Montserrat"/>
            </a:endParaRPr>
          </a:p>
          <a:p>
            <a:pPr marL="0" lvl="0" indent="0" algn="l" rtl="0">
              <a:spcBef>
                <a:spcPts val="1000"/>
              </a:spcBef>
              <a:spcAft>
                <a:spcPts val="0"/>
              </a:spcAft>
              <a:buNone/>
            </a:pPr>
            <a:endParaRPr sz="1800">
              <a:latin typeface="Montserrat"/>
              <a:ea typeface="Montserrat"/>
              <a:cs typeface="Montserrat"/>
              <a:sym typeface="Montserrat"/>
            </a:endParaRPr>
          </a:p>
          <a:p>
            <a:pPr marL="0" lvl="0" indent="0" algn="l" rtl="0">
              <a:spcBef>
                <a:spcPts val="1000"/>
              </a:spcBef>
              <a:spcAft>
                <a:spcPts val="1000"/>
              </a:spcAft>
              <a:buNone/>
            </a:pPr>
            <a:r>
              <a:rPr lang="en" sz="2000">
                <a:latin typeface="Montserrat"/>
                <a:ea typeface="Montserrat"/>
                <a:cs typeface="Montserrat"/>
                <a:sym typeface="Montserrat"/>
              </a:rPr>
              <a:t>Did your thinking change? My thinking (did / did not) change because…</a:t>
            </a:r>
            <a:endParaRPr sz="2000">
              <a:latin typeface="Montserrat"/>
              <a:ea typeface="Montserrat"/>
              <a:cs typeface="Montserrat"/>
              <a:sym typeface="Montserrat"/>
            </a:endParaRPr>
          </a:p>
        </p:txBody>
      </p:sp>
      <p:sp>
        <p:nvSpPr>
          <p:cNvPr id="777" name="Google Shape;777;p75"/>
          <p:cNvSpPr txBox="1"/>
          <p:nvPr/>
        </p:nvSpPr>
        <p:spPr>
          <a:xfrm flipH="1">
            <a:off x="165025" y="3009600"/>
            <a:ext cx="9546900" cy="991200"/>
          </a:xfrm>
          <a:prstGeom prst="rect">
            <a:avLst/>
          </a:prstGeom>
          <a:noFill/>
          <a:ln>
            <a:noFill/>
          </a:ln>
        </p:spPr>
        <p:txBody>
          <a:bodyPr spcFirstLastPara="1" wrap="square" lIns="113100" tIns="113100" rIns="113100" bIns="113100" anchor="b" anchorCtr="0">
            <a:noAutofit/>
          </a:bodyPr>
          <a:lstStyle/>
          <a:p>
            <a:pPr marL="0" lvl="0" indent="0" algn="l" rtl="0">
              <a:spcBef>
                <a:spcPts val="0"/>
              </a:spcBef>
              <a:spcAft>
                <a:spcPts val="0"/>
              </a:spcAft>
              <a:buNone/>
            </a:pPr>
            <a:r>
              <a:rPr lang="en" sz="2400">
                <a:latin typeface="Montserrat"/>
                <a:ea typeface="Montserrat"/>
                <a:cs typeface="Montserrat"/>
                <a:sym typeface="Montserrat"/>
              </a:rPr>
              <a:t>How is the </a:t>
            </a:r>
            <a:r>
              <a:rPr lang="en" sz="2400" i="1">
                <a:latin typeface="Montserrat"/>
                <a:ea typeface="Montserrat"/>
                <a:cs typeface="Montserrat"/>
                <a:sym typeface="Montserrat"/>
              </a:rPr>
              <a:t>North American Drainage System</a:t>
            </a:r>
            <a:r>
              <a:rPr lang="en" sz="2400">
                <a:latin typeface="Montserrat"/>
                <a:ea typeface="Montserrat"/>
                <a:cs typeface="Montserrat"/>
                <a:sym typeface="Montserrat"/>
              </a:rPr>
              <a:t> relevant to fresh water availability in </a:t>
            </a:r>
            <a:r>
              <a:rPr lang="en" sz="2400" u="sng">
                <a:latin typeface="Montserrat"/>
                <a:ea typeface="Montserrat"/>
                <a:cs typeface="Montserrat"/>
                <a:sym typeface="Montserrat"/>
              </a:rPr>
              <a:t>the world?</a:t>
            </a:r>
            <a:endParaRPr sz="2400" u="sng">
              <a:latin typeface="Montserrat"/>
              <a:ea typeface="Montserrat"/>
              <a:cs typeface="Montserrat"/>
              <a:sym typeface="Montserrat"/>
            </a:endParaRPr>
          </a:p>
        </p:txBody>
      </p:sp>
      <p:sp>
        <p:nvSpPr>
          <p:cNvPr id="778" name="Google Shape;778;p75"/>
          <p:cNvSpPr txBox="1">
            <a:spLocks noGrp="1"/>
          </p:cNvSpPr>
          <p:nvPr>
            <p:ph type="body" idx="1"/>
          </p:nvPr>
        </p:nvSpPr>
        <p:spPr>
          <a:xfrm>
            <a:off x="0" y="0"/>
            <a:ext cx="8960700" cy="991200"/>
          </a:xfrm>
          <a:prstGeom prst="rect">
            <a:avLst/>
          </a:prstGeom>
        </p:spPr>
        <p:txBody>
          <a:bodyPr spcFirstLastPara="1" wrap="square" lIns="113100" tIns="113100" rIns="113100" bIns="113100" anchor="ctr" anchorCtr="0">
            <a:noAutofit/>
          </a:bodyPr>
          <a:lstStyle/>
          <a:p>
            <a:pPr marL="0" lvl="0" indent="0" algn="l" rtl="0">
              <a:spcBef>
                <a:spcPts val="0"/>
              </a:spcBef>
              <a:spcAft>
                <a:spcPts val="0"/>
              </a:spcAft>
              <a:buNone/>
            </a:pPr>
            <a:r>
              <a:rPr lang="en" sz="3500"/>
              <a:t>Thoughtbook Entry #5 continued</a:t>
            </a:r>
            <a:endParaRPr sz="3500"/>
          </a:p>
        </p:txBody>
      </p:sp>
      <p:grpSp>
        <p:nvGrpSpPr>
          <p:cNvPr id="779" name="Google Shape;779;p75"/>
          <p:cNvGrpSpPr/>
          <p:nvPr/>
        </p:nvGrpSpPr>
        <p:grpSpPr>
          <a:xfrm>
            <a:off x="440700" y="4276238"/>
            <a:ext cx="8079300" cy="724800"/>
            <a:chOff x="131550" y="2854950"/>
            <a:chExt cx="8079300" cy="724800"/>
          </a:xfrm>
        </p:grpSpPr>
        <p:sp>
          <p:nvSpPr>
            <p:cNvPr id="780" name="Google Shape;780;p75"/>
            <p:cNvSpPr txBox="1"/>
            <p:nvPr/>
          </p:nvSpPr>
          <p:spPr>
            <a:xfrm>
              <a:off x="543488" y="2854950"/>
              <a:ext cx="1593300" cy="4593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Not Relevant</a:t>
              </a:r>
              <a:endParaRPr sz="1500">
                <a:latin typeface="Montserrat"/>
                <a:ea typeface="Montserrat"/>
                <a:cs typeface="Montserrat"/>
                <a:sym typeface="Montserrat"/>
              </a:endParaRPr>
            </a:p>
          </p:txBody>
        </p:sp>
        <p:sp>
          <p:nvSpPr>
            <p:cNvPr id="781" name="Google Shape;781;p75"/>
            <p:cNvSpPr txBox="1"/>
            <p:nvPr/>
          </p:nvSpPr>
          <p:spPr>
            <a:xfrm>
              <a:off x="4580538" y="2854950"/>
              <a:ext cx="13650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Quite Relevant</a:t>
              </a:r>
              <a:endParaRPr sz="1500">
                <a:latin typeface="Montserrat"/>
                <a:ea typeface="Montserrat"/>
                <a:cs typeface="Montserrat"/>
                <a:sym typeface="Montserrat"/>
              </a:endParaRPr>
            </a:p>
          </p:txBody>
        </p:sp>
        <p:sp>
          <p:nvSpPr>
            <p:cNvPr id="782" name="Google Shape;782;p75"/>
            <p:cNvSpPr txBox="1"/>
            <p:nvPr/>
          </p:nvSpPr>
          <p:spPr>
            <a:xfrm>
              <a:off x="2562013" y="2854950"/>
              <a:ext cx="15933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A Little Relevant</a:t>
              </a:r>
              <a:endParaRPr sz="1500">
                <a:latin typeface="Montserrat"/>
                <a:ea typeface="Montserrat"/>
                <a:cs typeface="Montserrat"/>
                <a:sym typeface="Montserrat"/>
              </a:endParaRPr>
            </a:p>
          </p:txBody>
        </p:sp>
        <p:sp>
          <p:nvSpPr>
            <p:cNvPr id="783" name="Google Shape;783;p75"/>
            <p:cNvSpPr txBox="1"/>
            <p:nvPr/>
          </p:nvSpPr>
          <p:spPr>
            <a:xfrm>
              <a:off x="6370763" y="2854950"/>
              <a:ext cx="13650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Very Relevant</a:t>
              </a:r>
              <a:endParaRPr sz="1500">
                <a:latin typeface="Montserrat"/>
                <a:ea typeface="Montserrat"/>
                <a:cs typeface="Montserrat"/>
                <a:sym typeface="Montserrat"/>
              </a:endParaRPr>
            </a:p>
          </p:txBody>
        </p:sp>
        <p:cxnSp>
          <p:nvCxnSpPr>
            <p:cNvPr id="784" name="Google Shape;784;p75"/>
            <p:cNvCxnSpPr/>
            <p:nvPr/>
          </p:nvCxnSpPr>
          <p:spPr>
            <a:xfrm>
              <a:off x="131550" y="2854950"/>
              <a:ext cx="8079300" cy="0"/>
            </a:xfrm>
            <a:prstGeom prst="straightConnector1">
              <a:avLst/>
            </a:prstGeom>
            <a:noFill/>
            <a:ln w="38100" cap="flat" cmpd="sng">
              <a:solidFill>
                <a:schemeClr val="accent1"/>
              </a:solidFill>
              <a:prstDash val="solid"/>
              <a:round/>
              <a:headEnd type="stealth" w="med" len="med"/>
              <a:tailEnd type="stealth" w="med" len="med"/>
            </a:ln>
          </p:spPr>
        </p:cxnSp>
      </p:grpSp>
      <p:pic>
        <p:nvPicPr>
          <p:cNvPr id="785" name="Google Shape;785;p75"/>
          <p:cNvPicPr preferRelativeResize="0"/>
          <p:nvPr/>
        </p:nvPicPr>
        <p:blipFill>
          <a:blip r:embed="rId3">
            <a:alphaModFix/>
          </a:blip>
          <a:stretch>
            <a:fillRect/>
          </a:stretch>
        </p:blipFill>
        <p:spPr>
          <a:xfrm>
            <a:off x="2694824" y="5001050"/>
            <a:ext cx="1282726" cy="991199"/>
          </a:xfrm>
          <a:prstGeom prst="rect">
            <a:avLst/>
          </a:prstGeom>
          <a:noFill/>
          <a:ln>
            <a:noFill/>
          </a:ln>
        </p:spPr>
      </p:pic>
      <p:pic>
        <p:nvPicPr>
          <p:cNvPr id="786" name="Google Shape;786;p75"/>
          <p:cNvPicPr preferRelativeResize="0"/>
          <p:nvPr/>
        </p:nvPicPr>
        <p:blipFill>
          <a:blip r:embed="rId4">
            <a:alphaModFix/>
          </a:blip>
          <a:stretch>
            <a:fillRect/>
          </a:stretch>
        </p:blipFill>
        <p:spPr>
          <a:xfrm>
            <a:off x="4145850" y="5001050"/>
            <a:ext cx="1282726" cy="991197"/>
          </a:xfrm>
          <a:prstGeom prst="rect">
            <a:avLst/>
          </a:prstGeom>
          <a:noFill/>
          <a:ln>
            <a:noFill/>
          </a:ln>
        </p:spPr>
      </p:pic>
      <p:sp>
        <p:nvSpPr>
          <p:cNvPr id="787" name="Google Shape;787;p75"/>
          <p:cNvSpPr/>
          <p:nvPr/>
        </p:nvSpPr>
        <p:spPr>
          <a:xfrm>
            <a:off x="238000" y="845650"/>
            <a:ext cx="9653700" cy="6765900"/>
          </a:xfrm>
          <a:prstGeom prst="rect">
            <a:avLst/>
          </a:prstGeom>
          <a:solidFill>
            <a:srgbClr val="F8F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788" name="Google Shape;788;p75"/>
          <p:cNvSpPr txBox="1"/>
          <p:nvPr/>
        </p:nvSpPr>
        <p:spPr>
          <a:xfrm flipH="1">
            <a:off x="238000" y="845650"/>
            <a:ext cx="9546900" cy="991200"/>
          </a:xfrm>
          <a:prstGeom prst="rect">
            <a:avLst/>
          </a:prstGeom>
          <a:noFill/>
          <a:ln>
            <a:noFill/>
          </a:ln>
        </p:spPr>
        <p:txBody>
          <a:bodyPr spcFirstLastPara="1" wrap="square" lIns="113100" tIns="113100" rIns="113100" bIns="113100" anchor="b" anchorCtr="0">
            <a:noAutofit/>
          </a:bodyPr>
          <a:lstStyle/>
          <a:p>
            <a:pPr marL="0" lvl="0" indent="0" algn="l" rtl="0">
              <a:spcBef>
                <a:spcPts val="0"/>
              </a:spcBef>
              <a:spcAft>
                <a:spcPts val="0"/>
              </a:spcAft>
              <a:buNone/>
            </a:pPr>
            <a:r>
              <a:rPr lang="en" sz="2400">
                <a:latin typeface="Montserrat"/>
                <a:ea typeface="Montserrat"/>
                <a:cs typeface="Montserrat"/>
                <a:sym typeface="Montserrat"/>
              </a:rPr>
              <a:t>How are </a:t>
            </a:r>
            <a:r>
              <a:rPr lang="en" sz="2400" i="1" u="sng">
                <a:latin typeface="Montserrat"/>
                <a:ea typeface="Montserrat"/>
                <a:cs typeface="Montserrat"/>
                <a:sym typeface="Montserrat"/>
              </a:rPr>
              <a:t>large bodies of water</a:t>
            </a:r>
            <a:r>
              <a:rPr lang="en" sz="2400">
                <a:latin typeface="Montserrat"/>
                <a:ea typeface="Montserrat"/>
                <a:cs typeface="Montserrat"/>
                <a:sym typeface="Montserrat"/>
              </a:rPr>
              <a:t> relevant to fresh water availability in your </a:t>
            </a:r>
            <a:r>
              <a:rPr lang="en" sz="2400" u="sng">
                <a:latin typeface="Montserrat"/>
                <a:ea typeface="Montserrat"/>
                <a:cs typeface="Montserrat"/>
                <a:sym typeface="Montserrat"/>
              </a:rPr>
              <a:t>local geographical area?</a:t>
            </a:r>
            <a:endParaRPr sz="2400" u="sng">
              <a:latin typeface="Montserrat"/>
              <a:ea typeface="Montserrat"/>
              <a:cs typeface="Montserrat"/>
              <a:sym typeface="Montserrat"/>
            </a:endParaRPr>
          </a:p>
        </p:txBody>
      </p:sp>
      <p:grpSp>
        <p:nvGrpSpPr>
          <p:cNvPr id="789" name="Google Shape;789;p75"/>
          <p:cNvGrpSpPr/>
          <p:nvPr/>
        </p:nvGrpSpPr>
        <p:grpSpPr>
          <a:xfrm>
            <a:off x="472975" y="2147488"/>
            <a:ext cx="8079300" cy="724800"/>
            <a:chOff x="131550" y="2854950"/>
            <a:chExt cx="8079300" cy="724800"/>
          </a:xfrm>
        </p:grpSpPr>
        <p:sp>
          <p:nvSpPr>
            <p:cNvPr id="790" name="Google Shape;790;p75"/>
            <p:cNvSpPr txBox="1"/>
            <p:nvPr/>
          </p:nvSpPr>
          <p:spPr>
            <a:xfrm>
              <a:off x="543488" y="2854950"/>
              <a:ext cx="1593300" cy="4593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Not Relevant</a:t>
              </a:r>
              <a:endParaRPr sz="1500">
                <a:latin typeface="Montserrat"/>
                <a:ea typeface="Montserrat"/>
                <a:cs typeface="Montserrat"/>
                <a:sym typeface="Montserrat"/>
              </a:endParaRPr>
            </a:p>
          </p:txBody>
        </p:sp>
        <p:sp>
          <p:nvSpPr>
            <p:cNvPr id="791" name="Google Shape;791;p75"/>
            <p:cNvSpPr txBox="1"/>
            <p:nvPr/>
          </p:nvSpPr>
          <p:spPr>
            <a:xfrm>
              <a:off x="4580538" y="2854950"/>
              <a:ext cx="13650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Quite Relevant</a:t>
              </a:r>
              <a:endParaRPr sz="1500">
                <a:latin typeface="Montserrat"/>
                <a:ea typeface="Montserrat"/>
                <a:cs typeface="Montserrat"/>
                <a:sym typeface="Montserrat"/>
              </a:endParaRPr>
            </a:p>
          </p:txBody>
        </p:sp>
        <p:sp>
          <p:nvSpPr>
            <p:cNvPr id="792" name="Google Shape;792;p75"/>
            <p:cNvSpPr txBox="1"/>
            <p:nvPr/>
          </p:nvSpPr>
          <p:spPr>
            <a:xfrm>
              <a:off x="2562013" y="2854950"/>
              <a:ext cx="15933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A Little Relevant</a:t>
              </a:r>
              <a:endParaRPr sz="1500">
                <a:latin typeface="Montserrat"/>
                <a:ea typeface="Montserrat"/>
                <a:cs typeface="Montserrat"/>
                <a:sym typeface="Montserrat"/>
              </a:endParaRPr>
            </a:p>
          </p:txBody>
        </p:sp>
        <p:sp>
          <p:nvSpPr>
            <p:cNvPr id="793" name="Google Shape;793;p75"/>
            <p:cNvSpPr txBox="1"/>
            <p:nvPr/>
          </p:nvSpPr>
          <p:spPr>
            <a:xfrm>
              <a:off x="6370763" y="2854950"/>
              <a:ext cx="13650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Very Relevant</a:t>
              </a:r>
              <a:endParaRPr sz="1500">
                <a:latin typeface="Montserrat"/>
                <a:ea typeface="Montserrat"/>
                <a:cs typeface="Montserrat"/>
                <a:sym typeface="Montserrat"/>
              </a:endParaRPr>
            </a:p>
          </p:txBody>
        </p:sp>
        <p:cxnSp>
          <p:nvCxnSpPr>
            <p:cNvPr id="794" name="Google Shape;794;p75"/>
            <p:cNvCxnSpPr/>
            <p:nvPr/>
          </p:nvCxnSpPr>
          <p:spPr>
            <a:xfrm>
              <a:off x="131550" y="2854950"/>
              <a:ext cx="8079300" cy="0"/>
            </a:xfrm>
            <a:prstGeom prst="straightConnector1">
              <a:avLst/>
            </a:prstGeom>
            <a:noFill/>
            <a:ln w="38100" cap="flat" cmpd="sng">
              <a:solidFill>
                <a:schemeClr val="accent1"/>
              </a:solidFill>
              <a:prstDash val="solid"/>
              <a:round/>
              <a:headEnd type="stealth" w="med" len="med"/>
              <a:tailEnd type="stealth" w="med" len="med"/>
            </a:ln>
          </p:spPr>
        </p:cxnSp>
      </p:grpSp>
      <p:sp>
        <p:nvSpPr>
          <p:cNvPr id="795" name="Google Shape;795;p75"/>
          <p:cNvSpPr txBox="1"/>
          <p:nvPr/>
        </p:nvSpPr>
        <p:spPr>
          <a:xfrm flipH="1">
            <a:off x="184600" y="5229250"/>
            <a:ext cx="9653700" cy="2625300"/>
          </a:xfrm>
          <a:prstGeom prst="rect">
            <a:avLst/>
          </a:prstGeom>
          <a:noFill/>
          <a:ln>
            <a:noFill/>
          </a:ln>
        </p:spPr>
        <p:txBody>
          <a:bodyPr spcFirstLastPara="1" wrap="square" lIns="113100" tIns="113100" rIns="113100" bIns="113100" anchor="t" anchorCtr="0">
            <a:noAutofit/>
          </a:bodyPr>
          <a:lstStyle/>
          <a:p>
            <a:pPr marL="0" lvl="0" indent="0" algn="l" rtl="0">
              <a:spcBef>
                <a:spcPts val="0"/>
              </a:spcBef>
              <a:spcAft>
                <a:spcPts val="0"/>
              </a:spcAft>
              <a:buNone/>
            </a:pPr>
            <a:r>
              <a:rPr lang="en" sz="1800">
                <a:latin typeface="Montserrat"/>
                <a:ea typeface="Montserrat"/>
                <a:cs typeface="Montserrat"/>
                <a:sym typeface="Montserrat"/>
              </a:rPr>
              <a:t>Review these slides </a:t>
            </a:r>
            <a:endParaRPr sz="1800">
              <a:latin typeface="Montserrat"/>
              <a:ea typeface="Montserrat"/>
              <a:cs typeface="Montserrat"/>
              <a:sym typeface="Montserrat"/>
            </a:endParaRPr>
          </a:p>
          <a:p>
            <a:pPr marL="0" lvl="0" indent="0" algn="l" rtl="0">
              <a:spcBef>
                <a:spcPts val="1000"/>
              </a:spcBef>
              <a:spcAft>
                <a:spcPts val="0"/>
              </a:spcAft>
              <a:buNone/>
            </a:pPr>
            <a:endParaRPr sz="1800">
              <a:latin typeface="Montserrat"/>
              <a:ea typeface="Montserrat"/>
              <a:cs typeface="Montserrat"/>
              <a:sym typeface="Montserrat"/>
            </a:endParaRPr>
          </a:p>
          <a:p>
            <a:pPr marL="0" lvl="0" indent="0" algn="l" rtl="0">
              <a:spcBef>
                <a:spcPts val="1000"/>
              </a:spcBef>
              <a:spcAft>
                <a:spcPts val="0"/>
              </a:spcAft>
              <a:buNone/>
            </a:pPr>
            <a:endParaRPr sz="1800">
              <a:latin typeface="Montserrat"/>
              <a:ea typeface="Montserrat"/>
              <a:cs typeface="Montserrat"/>
              <a:sym typeface="Montserrat"/>
            </a:endParaRPr>
          </a:p>
          <a:p>
            <a:pPr marL="0" lvl="0" indent="0" algn="l" rtl="0">
              <a:spcBef>
                <a:spcPts val="1000"/>
              </a:spcBef>
              <a:spcAft>
                <a:spcPts val="1000"/>
              </a:spcAft>
              <a:buNone/>
            </a:pPr>
            <a:r>
              <a:rPr lang="en" sz="2000">
                <a:latin typeface="Montserrat"/>
                <a:ea typeface="Montserrat"/>
                <a:cs typeface="Montserrat"/>
                <a:sym typeface="Montserrat"/>
              </a:rPr>
              <a:t>Did your thinking change? My thinking (did / did not) change because…</a:t>
            </a:r>
            <a:endParaRPr sz="2000">
              <a:latin typeface="Montserrat"/>
              <a:ea typeface="Montserrat"/>
              <a:cs typeface="Montserrat"/>
              <a:sym typeface="Montserrat"/>
            </a:endParaRPr>
          </a:p>
        </p:txBody>
      </p:sp>
      <p:sp>
        <p:nvSpPr>
          <p:cNvPr id="796" name="Google Shape;796;p75"/>
          <p:cNvSpPr txBox="1"/>
          <p:nvPr/>
        </p:nvSpPr>
        <p:spPr>
          <a:xfrm flipH="1">
            <a:off x="197300" y="3009600"/>
            <a:ext cx="9546900" cy="991200"/>
          </a:xfrm>
          <a:prstGeom prst="rect">
            <a:avLst/>
          </a:prstGeom>
          <a:noFill/>
          <a:ln>
            <a:noFill/>
          </a:ln>
        </p:spPr>
        <p:txBody>
          <a:bodyPr spcFirstLastPara="1" wrap="square" lIns="113100" tIns="113100" rIns="113100" bIns="113100" anchor="b" anchorCtr="0">
            <a:noAutofit/>
          </a:bodyPr>
          <a:lstStyle/>
          <a:p>
            <a:pPr marL="0" lvl="0" indent="0" algn="l" rtl="0">
              <a:spcBef>
                <a:spcPts val="0"/>
              </a:spcBef>
              <a:spcAft>
                <a:spcPts val="0"/>
              </a:spcAft>
              <a:buNone/>
            </a:pPr>
            <a:r>
              <a:rPr lang="en" sz="2400">
                <a:latin typeface="Montserrat"/>
                <a:ea typeface="Montserrat"/>
                <a:cs typeface="Montserrat"/>
                <a:sym typeface="Montserrat"/>
              </a:rPr>
              <a:t>How are </a:t>
            </a:r>
            <a:r>
              <a:rPr lang="en" sz="2400" i="1" u="sng">
                <a:latin typeface="Montserrat"/>
                <a:ea typeface="Montserrat"/>
                <a:cs typeface="Montserrat"/>
                <a:sym typeface="Montserrat"/>
              </a:rPr>
              <a:t>large bodies of water</a:t>
            </a:r>
            <a:r>
              <a:rPr lang="en" sz="2400" i="1">
                <a:latin typeface="Montserrat"/>
                <a:ea typeface="Montserrat"/>
                <a:cs typeface="Montserrat"/>
                <a:sym typeface="Montserrat"/>
              </a:rPr>
              <a:t> System</a:t>
            </a:r>
            <a:r>
              <a:rPr lang="en" sz="2400">
                <a:latin typeface="Montserrat"/>
                <a:ea typeface="Montserrat"/>
                <a:cs typeface="Montserrat"/>
                <a:sym typeface="Montserrat"/>
              </a:rPr>
              <a:t> relevant to fresh water availability in </a:t>
            </a:r>
            <a:r>
              <a:rPr lang="en" sz="2400" u="sng">
                <a:latin typeface="Montserrat"/>
                <a:ea typeface="Montserrat"/>
                <a:cs typeface="Montserrat"/>
                <a:sym typeface="Montserrat"/>
              </a:rPr>
              <a:t>the world?</a:t>
            </a:r>
            <a:endParaRPr sz="2400" u="sng">
              <a:latin typeface="Montserrat"/>
              <a:ea typeface="Montserrat"/>
              <a:cs typeface="Montserrat"/>
              <a:sym typeface="Montserrat"/>
            </a:endParaRPr>
          </a:p>
        </p:txBody>
      </p:sp>
      <p:grpSp>
        <p:nvGrpSpPr>
          <p:cNvPr id="797" name="Google Shape;797;p75"/>
          <p:cNvGrpSpPr/>
          <p:nvPr/>
        </p:nvGrpSpPr>
        <p:grpSpPr>
          <a:xfrm>
            <a:off x="472975" y="4276238"/>
            <a:ext cx="8079300" cy="724800"/>
            <a:chOff x="131550" y="2854950"/>
            <a:chExt cx="8079300" cy="724800"/>
          </a:xfrm>
        </p:grpSpPr>
        <p:sp>
          <p:nvSpPr>
            <p:cNvPr id="798" name="Google Shape;798;p75"/>
            <p:cNvSpPr txBox="1"/>
            <p:nvPr/>
          </p:nvSpPr>
          <p:spPr>
            <a:xfrm>
              <a:off x="543488" y="2854950"/>
              <a:ext cx="1593300" cy="4593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Not Relevant</a:t>
              </a:r>
              <a:endParaRPr sz="1500">
                <a:latin typeface="Montserrat"/>
                <a:ea typeface="Montserrat"/>
                <a:cs typeface="Montserrat"/>
                <a:sym typeface="Montserrat"/>
              </a:endParaRPr>
            </a:p>
          </p:txBody>
        </p:sp>
        <p:sp>
          <p:nvSpPr>
            <p:cNvPr id="799" name="Google Shape;799;p75"/>
            <p:cNvSpPr txBox="1"/>
            <p:nvPr/>
          </p:nvSpPr>
          <p:spPr>
            <a:xfrm>
              <a:off x="4580538" y="2854950"/>
              <a:ext cx="13650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Quite Relevant</a:t>
              </a:r>
              <a:endParaRPr sz="1500">
                <a:latin typeface="Montserrat"/>
                <a:ea typeface="Montserrat"/>
                <a:cs typeface="Montserrat"/>
                <a:sym typeface="Montserrat"/>
              </a:endParaRPr>
            </a:p>
          </p:txBody>
        </p:sp>
        <p:sp>
          <p:nvSpPr>
            <p:cNvPr id="800" name="Google Shape;800;p75"/>
            <p:cNvSpPr txBox="1"/>
            <p:nvPr/>
          </p:nvSpPr>
          <p:spPr>
            <a:xfrm>
              <a:off x="2562013" y="2854950"/>
              <a:ext cx="15933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A Little Relevant</a:t>
              </a:r>
              <a:endParaRPr sz="1500">
                <a:latin typeface="Montserrat"/>
                <a:ea typeface="Montserrat"/>
                <a:cs typeface="Montserrat"/>
                <a:sym typeface="Montserrat"/>
              </a:endParaRPr>
            </a:p>
          </p:txBody>
        </p:sp>
        <p:sp>
          <p:nvSpPr>
            <p:cNvPr id="801" name="Google Shape;801;p75"/>
            <p:cNvSpPr txBox="1"/>
            <p:nvPr/>
          </p:nvSpPr>
          <p:spPr>
            <a:xfrm>
              <a:off x="6370763" y="2854950"/>
              <a:ext cx="1365000" cy="724800"/>
            </a:xfrm>
            <a:prstGeom prst="rect">
              <a:avLst/>
            </a:prstGeom>
            <a:noFill/>
            <a:ln>
              <a:noFill/>
            </a:ln>
          </p:spPr>
          <p:txBody>
            <a:bodyPr spcFirstLastPara="1" wrap="square" lIns="113100" tIns="113100" rIns="113100" bIns="113100" anchor="t" anchorCtr="0">
              <a:spAutoFit/>
            </a:bodyPr>
            <a:lstStyle/>
            <a:p>
              <a:pPr marL="0" lvl="0" indent="0" algn="ctr" rtl="0">
                <a:lnSpc>
                  <a:spcPct val="115000"/>
                </a:lnSpc>
                <a:spcBef>
                  <a:spcPts val="0"/>
                </a:spcBef>
                <a:spcAft>
                  <a:spcPts val="2000"/>
                </a:spcAft>
                <a:buNone/>
              </a:pPr>
              <a:r>
                <a:rPr lang="en" sz="1500">
                  <a:latin typeface="Montserrat"/>
                  <a:ea typeface="Montserrat"/>
                  <a:cs typeface="Montserrat"/>
                  <a:sym typeface="Montserrat"/>
                </a:rPr>
                <a:t>Very Relevant</a:t>
              </a:r>
              <a:endParaRPr sz="1500">
                <a:latin typeface="Montserrat"/>
                <a:ea typeface="Montserrat"/>
                <a:cs typeface="Montserrat"/>
                <a:sym typeface="Montserrat"/>
              </a:endParaRPr>
            </a:p>
          </p:txBody>
        </p:sp>
        <p:cxnSp>
          <p:nvCxnSpPr>
            <p:cNvPr id="802" name="Google Shape;802;p75"/>
            <p:cNvCxnSpPr/>
            <p:nvPr/>
          </p:nvCxnSpPr>
          <p:spPr>
            <a:xfrm>
              <a:off x="131550" y="2854950"/>
              <a:ext cx="8079300" cy="0"/>
            </a:xfrm>
            <a:prstGeom prst="straightConnector1">
              <a:avLst/>
            </a:prstGeom>
            <a:noFill/>
            <a:ln w="38100" cap="flat" cmpd="sng">
              <a:solidFill>
                <a:schemeClr val="accent1"/>
              </a:solidFill>
              <a:prstDash val="solid"/>
              <a:round/>
              <a:headEnd type="stealth" w="med" len="med"/>
              <a:tailEnd type="stealth" w="med" len="med"/>
            </a:ln>
          </p:spPr>
        </p:cxnSp>
      </p:grpSp>
      <p:pic>
        <p:nvPicPr>
          <p:cNvPr id="803" name="Google Shape;803;p75">
            <a:hlinkClick r:id="rId5" action="ppaction://hlinksldjump"/>
          </p:cNvPr>
          <p:cNvPicPr preferRelativeResize="0"/>
          <p:nvPr/>
        </p:nvPicPr>
        <p:blipFill>
          <a:blip r:embed="rId3">
            <a:alphaModFix/>
          </a:blip>
          <a:stretch>
            <a:fillRect/>
          </a:stretch>
        </p:blipFill>
        <p:spPr>
          <a:xfrm>
            <a:off x="2694824" y="5369400"/>
            <a:ext cx="1282726" cy="991199"/>
          </a:xfrm>
          <a:prstGeom prst="rect">
            <a:avLst/>
          </a:prstGeom>
          <a:noFill/>
          <a:ln>
            <a:noFill/>
          </a:ln>
        </p:spPr>
      </p:pic>
      <p:pic>
        <p:nvPicPr>
          <p:cNvPr id="804" name="Google Shape;804;p75">
            <a:hlinkClick r:id="rId6" action="ppaction://hlinksldjump"/>
          </p:cNvPr>
          <p:cNvPicPr preferRelativeResize="0"/>
          <p:nvPr/>
        </p:nvPicPr>
        <p:blipFill>
          <a:blip r:embed="rId4">
            <a:alphaModFix/>
          </a:blip>
          <a:stretch>
            <a:fillRect/>
          </a:stretch>
        </p:blipFill>
        <p:spPr>
          <a:xfrm>
            <a:off x="4145850" y="5369400"/>
            <a:ext cx="1282726" cy="991197"/>
          </a:xfrm>
          <a:prstGeom prst="rect">
            <a:avLst/>
          </a:prstGeom>
          <a:noFill/>
          <a:ln>
            <a:noFill/>
          </a:ln>
        </p:spPr>
      </p:pic>
      <p:cxnSp>
        <p:nvCxnSpPr>
          <p:cNvPr id="805" name="Google Shape;805;p75"/>
          <p:cNvCxnSpPr/>
          <p:nvPr/>
        </p:nvCxnSpPr>
        <p:spPr>
          <a:xfrm>
            <a:off x="211750" y="2931788"/>
            <a:ext cx="9706200" cy="18300"/>
          </a:xfrm>
          <a:prstGeom prst="straightConnector1">
            <a:avLst/>
          </a:prstGeom>
          <a:noFill/>
          <a:ln w="76200" cap="flat" cmpd="sng">
            <a:solidFill>
              <a:srgbClr val="0000FF"/>
            </a:solidFill>
            <a:prstDash val="solid"/>
            <a:round/>
            <a:headEnd type="none" w="med" len="med"/>
            <a:tailEnd type="none" w="med" len="med"/>
          </a:ln>
        </p:spPr>
      </p:cxnSp>
      <p:cxnSp>
        <p:nvCxnSpPr>
          <p:cNvPr id="806" name="Google Shape;806;p75"/>
          <p:cNvCxnSpPr/>
          <p:nvPr/>
        </p:nvCxnSpPr>
        <p:spPr>
          <a:xfrm>
            <a:off x="199800" y="5068513"/>
            <a:ext cx="9706200" cy="18300"/>
          </a:xfrm>
          <a:prstGeom prst="straightConnector1">
            <a:avLst/>
          </a:prstGeom>
          <a:noFill/>
          <a:ln w="76200" cap="flat" cmpd="sng">
            <a:solidFill>
              <a:srgbClr val="0000FF"/>
            </a:solidFill>
            <a:prstDash val="solid"/>
            <a:round/>
            <a:headEnd type="none" w="med" len="med"/>
            <a:tailEnd type="none" w="med" len="med"/>
          </a:ln>
        </p:spPr>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76"/>
          <p:cNvSpPr/>
          <p:nvPr/>
        </p:nvSpPr>
        <p:spPr>
          <a:xfrm>
            <a:off x="202350" y="775600"/>
            <a:ext cx="9653700" cy="6765900"/>
          </a:xfrm>
          <a:prstGeom prst="rect">
            <a:avLst/>
          </a:prstGeom>
          <a:solidFill>
            <a:srgbClr val="F8F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812" name="Google Shape;812;p76"/>
          <p:cNvSpPr txBox="1">
            <a:spLocks noGrp="1"/>
          </p:cNvSpPr>
          <p:nvPr>
            <p:ph type="title"/>
          </p:nvPr>
        </p:nvSpPr>
        <p:spPr>
          <a:xfrm>
            <a:off x="-12625" y="-13325"/>
            <a:ext cx="5299500" cy="8655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Reflect on your Learning</a:t>
            </a:r>
            <a:endParaRPr/>
          </a:p>
        </p:txBody>
      </p:sp>
      <p:sp>
        <p:nvSpPr>
          <p:cNvPr id="813" name="Google Shape;813;p76"/>
          <p:cNvSpPr txBox="1">
            <a:spLocks noGrp="1"/>
          </p:cNvSpPr>
          <p:nvPr>
            <p:ph type="body" idx="1"/>
          </p:nvPr>
        </p:nvSpPr>
        <p:spPr>
          <a:xfrm>
            <a:off x="2465200" y="1131200"/>
            <a:ext cx="4545200" cy="744600"/>
          </a:xfrm>
          <a:prstGeom prst="rect">
            <a:avLst/>
          </a:prstGeom>
        </p:spPr>
        <p:txBody>
          <a:bodyPr spcFirstLastPara="1" wrap="square" lIns="113100" tIns="113100" rIns="113100" bIns="113100" anchor="t" anchorCtr="0">
            <a:noAutofit/>
          </a:bodyPr>
          <a:lstStyle/>
          <a:p>
            <a:pPr marL="0" lvl="0" indent="0" algn="l" rtl="0">
              <a:spcBef>
                <a:spcPts val="0"/>
              </a:spcBef>
              <a:spcAft>
                <a:spcPts val="2000"/>
              </a:spcAft>
              <a:buNone/>
            </a:pPr>
            <a:r>
              <a:rPr lang="en" sz="2200" b="1" dirty="0">
                <a:solidFill>
                  <a:srgbClr val="000000"/>
                </a:solidFill>
                <a:latin typeface="Montserrat"/>
                <a:ea typeface="Montserrat"/>
                <a:cs typeface="Montserrat"/>
                <a:sym typeface="Montserrat"/>
              </a:rPr>
              <a:t>Head back to this page/slide:</a:t>
            </a:r>
            <a:endParaRPr sz="2200" b="1" dirty="0">
              <a:solidFill>
                <a:srgbClr val="000000"/>
              </a:solidFill>
              <a:latin typeface="Montserrat"/>
              <a:ea typeface="Montserrat"/>
              <a:cs typeface="Montserrat"/>
              <a:sym typeface="Montserrat"/>
            </a:endParaRPr>
          </a:p>
        </p:txBody>
      </p:sp>
      <p:grpSp>
        <p:nvGrpSpPr>
          <p:cNvPr id="814" name="Google Shape;814;p76"/>
          <p:cNvGrpSpPr/>
          <p:nvPr/>
        </p:nvGrpSpPr>
        <p:grpSpPr>
          <a:xfrm>
            <a:off x="99000" y="6788693"/>
            <a:ext cx="914367" cy="914419"/>
            <a:chOff x="1070725" y="3038000"/>
            <a:chExt cx="756300" cy="678000"/>
          </a:xfrm>
        </p:grpSpPr>
        <p:sp>
          <p:nvSpPr>
            <p:cNvPr id="815" name="Google Shape;815;p76"/>
            <p:cNvSpPr/>
            <p:nvPr/>
          </p:nvSpPr>
          <p:spPr>
            <a:xfrm>
              <a:off x="1070725" y="3038000"/>
              <a:ext cx="756300" cy="6780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816" name="Google Shape;816;p76"/>
            <p:cNvSpPr txBox="1"/>
            <p:nvPr/>
          </p:nvSpPr>
          <p:spPr>
            <a:xfrm>
              <a:off x="1070725" y="3232700"/>
              <a:ext cx="756300" cy="195300"/>
            </a:xfrm>
            <a:prstGeom prst="rect">
              <a:avLst/>
            </a:prstGeom>
            <a:noFill/>
            <a:ln>
              <a:noFill/>
            </a:ln>
          </p:spPr>
          <p:txBody>
            <a:bodyPr spcFirstLastPara="1" wrap="square" lIns="113100" tIns="113100" rIns="113100" bIns="113100" anchor="t" anchorCtr="0">
              <a:noAutofit/>
            </a:bodyPr>
            <a:lstStyle/>
            <a:p>
              <a:pPr marL="0" lvl="0" indent="0" algn="ctr" rtl="0">
                <a:spcBef>
                  <a:spcPts val="0"/>
                </a:spcBef>
                <a:spcAft>
                  <a:spcPts val="0"/>
                </a:spcAft>
                <a:buNone/>
              </a:pPr>
              <a:r>
                <a:rPr lang="en" sz="1000">
                  <a:latin typeface="Playfair Display"/>
                  <a:ea typeface="Playfair Display"/>
                  <a:cs typeface="Playfair Display"/>
                  <a:sym typeface="Playfair Display"/>
                </a:rPr>
                <a:t>Reflecting </a:t>
              </a:r>
              <a:endParaRPr sz="900">
                <a:latin typeface="Playfair Display"/>
                <a:ea typeface="Playfair Display"/>
                <a:cs typeface="Playfair Display"/>
                <a:sym typeface="Playfair Display"/>
              </a:endParaRPr>
            </a:p>
          </p:txBody>
        </p:sp>
      </p:grpSp>
      <p:pic>
        <p:nvPicPr>
          <p:cNvPr id="817" name="Google Shape;817;p76">
            <a:hlinkClick r:id="rId3" action="ppaction://hlinksldjump"/>
          </p:cNvPr>
          <p:cNvPicPr preferRelativeResize="0"/>
          <p:nvPr/>
        </p:nvPicPr>
        <p:blipFill>
          <a:blip r:embed="rId4">
            <a:alphaModFix/>
          </a:blip>
          <a:stretch>
            <a:fillRect/>
          </a:stretch>
        </p:blipFill>
        <p:spPr>
          <a:xfrm>
            <a:off x="2512187" y="1765698"/>
            <a:ext cx="5034026" cy="3889929"/>
          </a:xfrm>
          <a:prstGeom prst="rect">
            <a:avLst/>
          </a:prstGeom>
          <a:noFill/>
          <a:ln>
            <a:noFill/>
          </a:ln>
        </p:spPr>
      </p:pic>
      <p:sp>
        <p:nvSpPr>
          <p:cNvPr id="818" name="Google Shape;818;p76"/>
          <p:cNvSpPr txBox="1"/>
          <p:nvPr/>
        </p:nvSpPr>
        <p:spPr>
          <a:xfrm>
            <a:off x="2281650" y="5901125"/>
            <a:ext cx="5495100" cy="77967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2000"/>
              </a:spcAft>
              <a:buNone/>
            </a:pPr>
            <a:r>
              <a:rPr lang="en" sz="2200" b="1" dirty="0">
                <a:latin typeface="Montserrat"/>
                <a:ea typeface="Montserrat"/>
                <a:cs typeface="Montserrat"/>
                <a:sym typeface="Montserrat"/>
              </a:rPr>
              <a:t>Fill in the teal and yellow sections.</a:t>
            </a:r>
            <a:endParaRPr sz="2200" b="1" dirty="0">
              <a:latin typeface="Montserrat"/>
              <a:ea typeface="Montserrat"/>
              <a:cs typeface="Montserrat"/>
              <a:sym typeface="Montserra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77"/>
          <p:cNvSpPr txBox="1">
            <a:spLocks noGrp="1"/>
          </p:cNvSpPr>
          <p:nvPr>
            <p:ph type="title"/>
          </p:nvPr>
        </p:nvSpPr>
        <p:spPr>
          <a:xfrm>
            <a:off x="686550" y="795375"/>
            <a:ext cx="8685300" cy="61818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a:t>Consolidate Your Thinking</a:t>
            </a:r>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78"/>
          <p:cNvSpPr txBox="1">
            <a:spLocks noGrp="1"/>
          </p:cNvSpPr>
          <p:nvPr>
            <p:ph type="title"/>
          </p:nvPr>
        </p:nvSpPr>
        <p:spPr>
          <a:xfrm>
            <a:off x="478550" y="2857050"/>
            <a:ext cx="9109200" cy="1598400"/>
          </a:xfrm>
          <a:prstGeom prst="rect">
            <a:avLst/>
          </a:prstGeom>
        </p:spPr>
        <p:txBody>
          <a:bodyPr spcFirstLastPara="1" wrap="square" lIns="113100" tIns="113100" rIns="113100" bIns="113100" anchor="ctr" anchorCtr="0">
            <a:spAutoFit/>
          </a:bodyPr>
          <a:lstStyle/>
          <a:p>
            <a:pPr marL="0" lvl="0" indent="0" algn="ctr" rtl="0">
              <a:spcBef>
                <a:spcPts val="0"/>
              </a:spcBef>
              <a:spcAft>
                <a:spcPts val="0"/>
              </a:spcAft>
              <a:buNone/>
            </a:pPr>
            <a:r>
              <a:rPr lang="en"/>
              <a:t>Campaign</a:t>
            </a:r>
            <a:endParaRPr/>
          </a:p>
        </p:txBody>
      </p:sp>
      <p:sp>
        <p:nvSpPr>
          <p:cNvPr id="829" name="Google Shape;829;p78"/>
          <p:cNvSpPr txBox="1">
            <a:spLocks noGrp="1"/>
          </p:cNvSpPr>
          <p:nvPr>
            <p:ph type="title" idx="2"/>
          </p:nvPr>
        </p:nvSpPr>
        <p:spPr>
          <a:xfrm>
            <a:off x="3254651" y="997272"/>
            <a:ext cx="3548700" cy="22341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a:t>05</a:t>
            </a:r>
            <a:endParaRPr/>
          </a:p>
        </p:txBody>
      </p:sp>
      <p:sp>
        <p:nvSpPr>
          <p:cNvPr id="830" name="Google Shape;830;p78"/>
          <p:cNvSpPr txBox="1">
            <a:spLocks noGrp="1"/>
          </p:cNvSpPr>
          <p:nvPr>
            <p:ph type="subTitle" idx="1"/>
          </p:nvPr>
        </p:nvSpPr>
        <p:spPr>
          <a:xfrm>
            <a:off x="2054845" y="5657636"/>
            <a:ext cx="5948700" cy="11175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b="1">
                <a:solidFill>
                  <a:schemeClr val="dk1"/>
                </a:solidFill>
                <a:latin typeface="Montserrat"/>
                <a:ea typeface="Montserrat"/>
                <a:cs typeface="Montserrat"/>
                <a:sym typeface="Montserrat"/>
              </a:rPr>
              <a:t>Guiding Questions:</a:t>
            </a:r>
            <a:endParaRPr b="1">
              <a:solidFill>
                <a:schemeClr val="dk1"/>
              </a:solidFill>
              <a:latin typeface="Montserrat"/>
              <a:ea typeface="Montserrat"/>
              <a:cs typeface="Montserrat"/>
              <a:sym typeface="Montserrat"/>
            </a:endParaRPr>
          </a:p>
          <a:p>
            <a:pPr marL="0" lvl="0" indent="0" algn="ctr" rtl="0">
              <a:spcBef>
                <a:spcPts val="0"/>
              </a:spcBef>
              <a:spcAft>
                <a:spcPts val="0"/>
              </a:spcAft>
              <a:buNone/>
            </a:pPr>
            <a:r>
              <a:rPr lang="en">
                <a:solidFill>
                  <a:schemeClr val="dk1"/>
                </a:solidFill>
              </a:rPr>
              <a:t>How can we communicate our learning?</a:t>
            </a:r>
            <a:endParaRPr>
              <a:solidFill>
                <a:schemeClr val="dk1"/>
              </a:solidFill>
            </a:endParaRPr>
          </a:p>
          <a:p>
            <a:pPr marL="0" lvl="0" indent="0" algn="ctr" rtl="0">
              <a:spcBef>
                <a:spcPts val="0"/>
              </a:spcBef>
              <a:spcAft>
                <a:spcPts val="0"/>
              </a:spcAft>
              <a:buNone/>
            </a:pPr>
            <a:r>
              <a:rPr lang="en">
                <a:solidFill>
                  <a:schemeClr val="dk1"/>
                </a:solidFill>
              </a:rPr>
              <a:t>How can I influence the decisions and actions of others?</a:t>
            </a:r>
            <a:endParaRPr>
              <a:solidFill>
                <a:schemeClr val="dk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79"/>
          <p:cNvSpPr/>
          <p:nvPr/>
        </p:nvSpPr>
        <p:spPr>
          <a:xfrm>
            <a:off x="103350" y="789900"/>
            <a:ext cx="9851700" cy="6718500"/>
          </a:xfrm>
          <a:prstGeom prst="rect">
            <a:avLst/>
          </a:prstGeom>
          <a:solidFill>
            <a:srgbClr val="F8F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sp>
        <p:nvSpPr>
          <p:cNvPr id="836" name="Google Shape;836;p79"/>
          <p:cNvSpPr txBox="1">
            <a:spLocks noGrp="1"/>
          </p:cNvSpPr>
          <p:nvPr>
            <p:ph type="body" idx="1"/>
          </p:nvPr>
        </p:nvSpPr>
        <p:spPr>
          <a:xfrm>
            <a:off x="103350" y="789900"/>
            <a:ext cx="9851700" cy="2064900"/>
          </a:xfrm>
          <a:prstGeom prst="rect">
            <a:avLst/>
          </a:prstGeom>
        </p:spPr>
        <p:txBody>
          <a:bodyPr spcFirstLastPara="1" wrap="square" lIns="113100" tIns="113100" rIns="113100" bIns="113100" anchor="t" anchorCtr="0">
            <a:normAutofit fontScale="62500" lnSpcReduction="20000"/>
          </a:bodyPr>
          <a:lstStyle/>
          <a:p>
            <a:pPr marL="0" lvl="0" indent="0" algn="l" rtl="0">
              <a:spcBef>
                <a:spcPts val="0"/>
              </a:spcBef>
              <a:spcAft>
                <a:spcPts val="2000"/>
              </a:spcAft>
              <a:buNone/>
            </a:pPr>
            <a:r>
              <a:rPr lang="en" sz="4400" b="1" dirty="0">
                <a:solidFill>
                  <a:srgbClr val="002060"/>
                </a:solidFill>
              </a:rPr>
              <a:t>Why should I care that the oceans are being polluted when I live in the middle of the continent? </a:t>
            </a:r>
          </a:p>
          <a:p>
            <a:pPr marL="0" lvl="0" indent="0" algn="l" rtl="0">
              <a:spcBef>
                <a:spcPts val="0"/>
              </a:spcBef>
              <a:spcAft>
                <a:spcPts val="2000"/>
              </a:spcAft>
              <a:buNone/>
            </a:pPr>
            <a:r>
              <a:rPr lang="en" sz="4050" dirty="0">
                <a:solidFill>
                  <a:srgbClr val="000000"/>
                </a:solidFill>
              </a:rPr>
              <a:t>I think my actions have _________________________  on the pollution level in the ocean… </a:t>
            </a:r>
            <a:endParaRPr sz="4050" dirty="0">
              <a:solidFill>
                <a:srgbClr val="000000"/>
              </a:solidFill>
            </a:endParaRPr>
          </a:p>
        </p:txBody>
      </p:sp>
      <p:sp>
        <p:nvSpPr>
          <p:cNvPr id="837" name="Google Shape;837;p79"/>
          <p:cNvSpPr txBox="1">
            <a:spLocks noGrp="1"/>
          </p:cNvSpPr>
          <p:nvPr>
            <p:ph type="body" idx="1"/>
          </p:nvPr>
        </p:nvSpPr>
        <p:spPr>
          <a:xfrm>
            <a:off x="170700" y="5957100"/>
            <a:ext cx="9717000" cy="18153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sz="2250" dirty="0">
                <a:solidFill>
                  <a:srgbClr val="000000"/>
                </a:solidFill>
              </a:rPr>
              <a:t>because… </a:t>
            </a:r>
            <a:endParaRPr sz="2250" dirty="0">
              <a:solidFill>
                <a:srgbClr val="000000"/>
              </a:solidFill>
            </a:endParaRPr>
          </a:p>
          <a:p>
            <a:pPr marL="0" lvl="0" indent="0" algn="l" rtl="0">
              <a:spcBef>
                <a:spcPts val="2000"/>
              </a:spcBef>
              <a:spcAft>
                <a:spcPts val="2000"/>
              </a:spcAft>
              <a:buNone/>
            </a:pPr>
            <a:endParaRPr sz="3600" dirty="0"/>
          </a:p>
        </p:txBody>
      </p:sp>
      <p:sp>
        <p:nvSpPr>
          <p:cNvPr id="838" name="Google Shape;838;p79"/>
          <p:cNvSpPr txBox="1">
            <a:spLocks noGrp="1"/>
          </p:cNvSpPr>
          <p:nvPr>
            <p:ph type="title"/>
          </p:nvPr>
        </p:nvSpPr>
        <p:spPr>
          <a:xfrm>
            <a:off x="-5" y="-2"/>
            <a:ext cx="9372600" cy="9462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Thoughtbook #6:</a:t>
            </a:r>
            <a:endParaRPr/>
          </a:p>
        </p:txBody>
      </p:sp>
      <p:pic>
        <p:nvPicPr>
          <p:cNvPr id="839" name="Google Shape;839;p79"/>
          <p:cNvPicPr preferRelativeResize="0"/>
          <p:nvPr/>
        </p:nvPicPr>
        <p:blipFill rotWithShape="1">
          <a:blip r:embed="rId3">
            <a:alphaModFix/>
          </a:blip>
          <a:srcRect t="28238"/>
          <a:stretch/>
        </p:blipFill>
        <p:spPr>
          <a:xfrm>
            <a:off x="542925" y="2836025"/>
            <a:ext cx="8972550" cy="2857075"/>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5"/>
          <p:cNvSpPr/>
          <p:nvPr/>
        </p:nvSpPr>
        <p:spPr>
          <a:xfrm>
            <a:off x="148525" y="3076575"/>
            <a:ext cx="9719700" cy="4365600"/>
          </a:xfrm>
          <a:prstGeom prst="rect">
            <a:avLst/>
          </a:prstGeom>
          <a:solidFill>
            <a:srgbClr val="F8F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5"/>
          <p:cNvSpPr txBox="1">
            <a:spLocks noGrp="1"/>
          </p:cNvSpPr>
          <p:nvPr>
            <p:ph type="title"/>
          </p:nvPr>
        </p:nvSpPr>
        <p:spPr>
          <a:xfrm>
            <a:off x="-5" y="-2"/>
            <a:ext cx="9372600" cy="9462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Thoughtbook #1:</a:t>
            </a:r>
            <a:endParaRPr/>
          </a:p>
        </p:txBody>
      </p:sp>
      <p:sp>
        <p:nvSpPr>
          <p:cNvPr id="275" name="Google Shape;275;p35"/>
          <p:cNvSpPr txBox="1">
            <a:spLocks noGrp="1"/>
          </p:cNvSpPr>
          <p:nvPr>
            <p:ph type="body" idx="1"/>
          </p:nvPr>
        </p:nvSpPr>
        <p:spPr>
          <a:xfrm>
            <a:off x="92625" y="765475"/>
            <a:ext cx="9610500" cy="20316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How are you going to answer the critical thinking question: </a:t>
            </a:r>
            <a:r>
              <a:rPr lang="en" b="1" i="1">
                <a:latin typeface="Montserrat"/>
                <a:ea typeface="Montserrat"/>
                <a:cs typeface="Montserrat"/>
                <a:sym typeface="Montserrat"/>
              </a:rPr>
              <a:t>Why should I care that the oceans are being polluted when I live in the middle of the continent? </a:t>
            </a:r>
            <a:endParaRPr b="1" i="1">
              <a:latin typeface="Montserrat"/>
              <a:ea typeface="Montserrat"/>
              <a:cs typeface="Montserrat"/>
              <a:sym typeface="Montserrat"/>
            </a:endParaRPr>
          </a:p>
          <a:p>
            <a:pPr marL="457200" lvl="0" indent="-336550" algn="l" rtl="0">
              <a:spcBef>
                <a:spcPts val="2000"/>
              </a:spcBef>
              <a:spcAft>
                <a:spcPts val="0"/>
              </a:spcAft>
              <a:buSzPts val="1700"/>
              <a:buChar char="●"/>
            </a:pPr>
            <a:r>
              <a:rPr lang="en"/>
              <a:t>What questions do you have that need to be answered?</a:t>
            </a:r>
            <a:endParaRPr/>
          </a:p>
          <a:p>
            <a:pPr marL="457200" lvl="0" indent="-336550" algn="l" rtl="0">
              <a:spcBef>
                <a:spcPts val="0"/>
              </a:spcBef>
              <a:spcAft>
                <a:spcPts val="0"/>
              </a:spcAft>
              <a:buSzPts val="1700"/>
              <a:buChar char="●"/>
            </a:pPr>
            <a:r>
              <a:rPr lang="en"/>
              <a:t>What do you need to think about?</a:t>
            </a:r>
            <a:endParaRPr/>
          </a:p>
          <a:p>
            <a:pPr marL="457200" lvl="0" indent="-336550" algn="l" rtl="0">
              <a:spcBef>
                <a:spcPts val="0"/>
              </a:spcBef>
              <a:spcAft>
                <a:spcPts val="0"/>
              </a:spcAft>
              <a:buSzPts val="1700"/>
              <a:buChar char="●"/>
            </a:pPr>
            <a:r>
              <a:rPr lang="en"/>
              <a:t>What steps do you need to take? </a:t>
            </a:r>
            <a:endParaRPr/>
          </a:p>
          <a:p>
            <a:pPr marL="0" lvl="0" indent="0" algn="l" rtl="0">
              <a:spcBef>
                <a:spcPts val="2000"/>
              </a:spcBef>
              <a:spcAft>
                <a:spcPts val="2000"/>
              </a:spcAft>
              <a:buNone/>
            </a:pPr>
            <a:r>
              <a:rPr lang="en"/>
              <a:t>Begin your thinking and jot down some ideas</a:t>
            </a:r>
            <a:endParaRPr/>
          </a:p>
        </p:txBody>
      </p:sp>
      <p:sp>
        <p:nvSpPr>
          <p:cNvPr id="276" name="Google Shape;276;p35"/>
          <p:cNvSpPr/>
          <p:nvPr/>
        </p:nvSpPr>
        <p:spPr>
          <a:xfrm>
            <a:off x="13" y="6857988"/>
            <a:ext cx="914400" cy="914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277" name="Google Shape;277;p35"/>
          <p:cNvSpPr txBox="1"/>
          <p:nvPr/>
        </p:nvSpPr>
        <p:spPr>
          <a:xfrm>
            <a:off x="1" y="7109550"/>
            <a:ext cx="914400" cy="411300"/>
          </a:xfrm>
          <a:prstGeom prst="rect">
            <a:avLst/>
          </a:prstGeom>
          <a:noFill/>
          <a:ln>
            <a:noFill/>
          </a:ln>
        </p:spPr>
        <p:txBody>
          <a:bodyPr spcFirstLastPara="1" wrap="square" lIns="113100" tIns="113100" rIns="113100" bIns="113100" anchor="t" anchorCtr="0">
            <a:noAutofit/>
          </a:bodyPr>
          <a:lstStyle/>
          <a:p>
            <a:pPr marL="0" lvl="0" indent="0" algn="l" rtl="0">
              <a:spcBef>
                <a:spcPts val="0"/>
              </a:spcBef>
              <a:spcAft>
                <a:spcPts val="0"/>
              </a:spcAft>
              <a:buNone/>
            </a:pPr>
            <a:r>
              <a:rPr lang="en" sz="1100">
                <a:latin typeface="Playfair Display"/>
                <a:ea typeface="Playfair Display"/>
                <a:cs typeface="Playfair Display"/>
                <a:sym typeface="Playfair Display"/>
              </a:rPr>
              <a:t> Initiating</a:t>
            </a:r>
            <a:r>
              <a:rPr lang="en" sz="1000">
                <a:latin typeface="Playfair Display"/>
                <a:ea typeface="Playfair Display"/>
                <a:cs typeface="Playfair Display"/>
                <a:sym typeface="Playfair Display"/>
              </a:rPr>
              <a:t> </a:t>
            </a:r>
            <a:endParaRPr sz="1000">
              <a:latin typeface="Playfair Display"/>
              <a:ea typeface="Playfair Display"/>
              <a:cs typeface="Playfair Display"/>
              <a:sym typeface="Playfair Display"/>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80"/>
          <p:cNvSpPr txBox="1">
            <a:spLocks noGrp="1"/>
          </p:cNvSpPr>
          <p:nvPr>
            <p:ph type="title"/>
          </p:nvPr>
        </p:nvSpPr>
        <p:spPr>
          <a:xfrm>
            <a:off x="215870" y="134173"/>
            <a:ext cx="9372600" cy="9462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dirty="0"/>
              <a:t>Overarching Task:</a:t>
            </a:r>
            <a:endParaRPr dirty="0"/>
          </a:p>
        </p:txBody>
      </p:sp>
      <p:sp>
        <p:nvSpPr>
          <p:cNvPr id="845" name="Google Shape;845;p80"/>
          <p:cNvSpPr txBox="1">
            <a:spLocks noGrp="1"/>
          </p:cNvSpPr>
          <p:nvPr>
            <p:ph type="body" idx="1"/>
          </p:nvPr>
        </p:nvSpPr>
        <p:spPr>
          <a:xfrm>
            <a:off x="190475" y="733375"/>
            <a:ext cx="9701700" cy="2228957"/>
          </a:xfrm>
          <a:prstGeom prst="rect">
            <a:avLst/>
          </a:prstGeom>
        </p:spPr>
        <p:txBody>
          <a:bodyPr spcFirstLastPara="1" wrap="square" lIns="113100" tIns="113100" rIns="113100" bIns="113100" anchor="t" anchorCtr="0">
            <a:spAutoFit/>
          </a:bodyPr>
          <a:lstStyle/>
          <a:p>
            <a:pPr marL="0" lvl="0" indent="0" algn="l" rtl="0">
              <a:spcBef>
                <a:spcPts val="0"/>
              </a:spcBef>
              <a:spcAft>
                <a:spcPts val="0"/>
              </a:spcAft>
              <a:buNone/>
            </a:pPr>
            <a:r>
              <a:rPr lang="en" sz="2000" dirty="0"/>
              <a:t>Your job at the end of the unit is to… </a:t>
            </a:r>
            <a:endParaRPr sz="2000" dirty="0"/>
          </a:p>
          <a:p>
            <a:pPr marL="0" lvl="0" indent="0" algn="l" rtl="0">
              <a:spcBef>
                <a:spcPts val="2000"/>
              </a:spcBef>
              <a:spcAft>
                <a:spcPts val="0"/>
              </a:spcAft>
              <a:buNone/>
            </a:pPr>
            <a:r>
              <a:rPr lang="en" sz="2000" dirty="0"/>
              <a:t>Design a campaign to solve a problem related to proper management </a:t>
            </a:r>
            <a:br>
              <a:rPr lang="en" sz="2000" dirty="0"/>
            </a:br>
            <a:r>
              <a:rPr lang="en" sz="2000" dirty="0"/>
              <a:t>of water. </a:t>
            </a:r>
            <a:endParaRPr sz="2000" dirty="0"/>
          </a:p>
          <a:p>
            <a:pPr marL="0" lvl="0" indent="0" algn="l" rtl="0">
              <a:spcBef>
                <a:spcPts val="2000"/>
              </a:spcBef>
              <a:spcAft>
                <a:spcPts val="2000"/>
              </a:spcAft>
              <a:buNone/>
            </a:pPr>
            <a:r>
              <a:rPr lang="en" sz="2000" dirty="0"/>
              <a:t>Choose 1 from each column:</a:t>
            </a:r>
            <a:endParaRPr sz="2000" dirty="0"/>
          </a:p>
        </p:txBody>
      </p:sp>
      <p:sp>
        <p:nvSpPr>
          <p:cNvPr id="846" name="Google Shape;846;p80"/>
          <p:cNvSpPr txBox="1">
            <a:spLocks noGrp="1"/>
          </p:cNvSpPr>
          <p:nvPr>
            <p:ph type="body" idx="1"/>
          </p:nvPr>
        </p:nvSpPr>
        <p:spPr>
          <a:xfrm>
            <a:off x="82500" y="2706175"/>
            <a:ext cx="3188100" cy="4855800"/>
          </a:xfrm>
          <a:prstGeom prst="rect">
            <a:avLst/>
          </a:prstGeom>
          <a:solidFill>
            <a:schemeClr val="accent1"/>
          </a:solidFill>
        </p:spPr>
        <p:txBody>
          <a:bodyPr spcFirstLastPara="1" wrap="square" lIns="113100" tIns="113100" rIns="113100" bIns="113100" anchor="t" anchorCtr="0">
            <a:normAutofit/>
          </a:bodyPr>
          <a:lstStyle/>
          <a:p>
            <a:pPr marL="0" lvl="0" indent="0" algn="l" rtl="0">
              <a:spcBef>
                <a:spcPts val="0"/>
              </a:spcBef>
              <a:spcAft>
                <a:spcPts val="0"/>
              </a:spcAft>
              <a:buNone/>
            </a:pPr>
            <a:r>
              <a:rPr lang="en" b="1" i="1">
                <a:solidFill>
                  <a:srgbClr val="000000"/>
                </a:solidFill>
                <a:latin typeface="Montserrat"/>
                <a:ea typeface="Montserrat"/>
                <a:cs typeface="Montserrat"/>
                <a:sym typeface="Montserrat"/>
              </a:rPr>
              <a:t>Audience</a:t>
            </a:r>
            <a:r>
              <a:rPr lang="en">
                <a:solidFill>
                  <a:srgbClr val="000000"/>
                </a:solidFill>
              </a:rPr>
              <a:t>:</a:t>
            </a:r>
            <a:endParaRPr>
              <a:solidFill>
                <a:srgbClr val="000000"/>
              </a:solidFill>
            </a:endParaRPr>
          </a:p>
          <a:p>
            <a:pPr marL="457200" lvl="0" indent="-336550" algn="l" rtl="0">
              <a:spcBef>
                <a:spcPts val="2000"/>
              </a:spcBef>
              <a:spcAft>
                <a:spcPts val="0"/>
              </a:spcAft>
              <a:buClr>
                <a:srgbClr val="000000"/>
              </a:buClr>
              <a:buSzPts val="1700"/>
              <a:buChar char="❏"/>
            </a:pPr>
            <a:r>
              <a:rPr lang="en">
                <a:solidFill>
                  <a:srgbClr val="000000"/>
                </a:solidFill>
              </a:rPr>
              <a:t>Local </a:t>
            </a:r>
            <a:r>
              <a:rPr lang="en" i="1">
                <a:solidFill>
                  <a:srgbClr val="000000"/>
                </a:solidFill>
              </a:rPr>
              <a:t>(Community Members)</a:t>
            </a:r>
            <a:endParaRPr i="1">
              <a:solidFill>
                <a:srgbClr val="000000"/>
              </a:solidFill>
            </a:endParaRPr>
          </a:p>
          <a:p>
            <a:pPr marL="457200" lvl="0" indent="-336550" algn="l" rtl="0">
              <a:spcBef>
                <a:spcPts val="2000"/>
              </a:spcBef>
              <a:spcAft>
                <a:spcPts val="0"/>
              </a:spcAft>
              <a:buClr>
                <a:srgbClr val="000000"/>
              </a:buClr>
              <a:buSzPts val="1700"/>
              <a:buChar char="❏"/>
            </a:pPr>
            <a:r>
              <a:rPr lang="en">
                <a:solidFill>
                  <a:srgbClr val="000000"/>
                </a:solidFill>
              </a:rPr>
              <a:t>Provincial </a:t>
            </a:r>
            <a:r>
              <a:rPr lang="en" i="1">
                <a:solidFill>
                  <a:srgbClr val="000000"/>
                </a:solidFill>
              </a:rPr>
              <a:t>(Manitoba Residents)</a:t>
            </a:r>
            <a:endParaRPr i="1">
              <a:solidFill>
                <a:srgbClr val="000000"/>
              </a:solidFill>
            </a:endParaRPr>
          </a:p>
          <a:p>
            <a:pPr marL="457200" lvl="0" indent="-336550" algn="l" rtl="0">
              <a:spcBef>
                <a:spcPts val="2000"/>
              </a:spcBef>
              <a:spcAft>
                <a:spcPts val="0"/>
              </a:spcAft>
              <a:buClr>
                <a:srgbClr val="000000"/>
              </a:buClr>
              <a:buSzPts val="1700"/>
              <a:buChar char="❏"/>
            </a:pPr>
            <a:r>
              <a:rPr lang="en">
                <a:solidFill>
                  <a:srgbClr val="000000"/>
                </a:solidFill>
              </a:rPr>
              <a:t>National </a:t>
            </a:r>
            <a:r>
              <a:rPr lang="en" i="1">
                <a:solidFill>
                  <a:srgbClr val="000000"/>
                </a:solidFill>
              </a:rPr>
              <a:t>(Canadian Residents) </a:t>
            </a:r>
            <a:endParaRPr i="1">
              <a:solidFill>
                <a:srgbClr val="000000"/>
              </a:solidFill>
            </a:endParaRPr>
          </a:p>
          <a:p>
            <a:pPr marL="457200" lvl="0" indent="-336550" algn="l" rtl="0">
              <a:spcBef>
                <a:spcPts val="2000"/>
              </a:spcBef>
              <a:spcAft>
                <a:spcPts val="2000"/>
              </a:spcAft>
              <a:buClr>
                <a:srgbClr val="000000"/>
              </a:buClr>
              <a:buSzPts val="1700"/>
              <a:buChar char="❏"/>
            </a:pPr>
            <a:r>
              <a:rPr lang="en">
                <a:solidFill>
                  <a:srgbClr val="000000"/>
                </a:solidFill>
              </a:rPr>
              <a:t>Global </a:t>
            </a:r>
            <a:r>
              <a:rPr lang="en" i="1">
                <a:solidFill>
                  <a:srgbClr val="000000"/>
                </a:solidFill>
              </a:rPr>
              <a:t>(The World)</a:t>
            </a:r>
            <a:endParaRPr i="1">
              <a:solidFill>
                <a:srgbClr val="000000"/>
              </a:solidFill>
            </a:endParaRPr>
          </a:p>
        </p:txBody>
      </p:sp>
      <p:sp>
        <p:nvSpPr>
          <p:cNvPr id="847" name="Google Shape;847;p80"/>
          <p:cNvSpPr txBox="1">
            <a:spLocks noGrp="1"/>
          </p:cNvSpPr>
          <p:nvPr>
            <p:ph type="body" idx="1"/>
          </p:nvPr>
        </p:nvSpPr>
        <p:spPr>
          <a:xfrm>
            <a:off x="3422512" y="2706175"/>
            <a:ext cx="3188100" cy="4855800"/>
          </a:xfrm>
          <a:prstGeom prst="rect">
            <a:avLst/>
          </a:prstGeom>
          <a:solidFill>
            <a:schemeClr val="accent2"/>
          </a:solidFill>
        </p:spPr>
        <p:txBody>
          <a:bodyPr spcFirstLastPara="1" wrap="square" lIns="113100" tIns="113100" rIns="113100" bIns="113100" anchor="t" anchorCtr="0">
            <a:normAutofit fontScale="85000" lnSpcReduction="20000"/>
          </a:bodyPr>
          <a:lstStyle/>
          <a:p>
            <a:pPr marL="0" lvl="0" indent="0" algn="l" rtl="0">
              <a:spcBef>
                <a:spcPts val="0"/>
              </a:spcBef>
              <a:spcAft>
                <a:spcPts val="0"/>
              </a:spcAft>
              <a:buNone/>
            </a:pPr>
            <a:r>
              <a:rPr lang="en" b="1" i="1">
                <a:solidFill>
                  <a:srgbClr val="000000"/>
                </a:solidFill>
                <a:latin typeface="Montserrat"/>
                <a:ea typeface="Montserrat"/>
                <a:cs typeface="Montserrat"/>
                <a:sym typeface="Montserrat"/>
              </a:rPr>
              <a:t>Type:</a:t>
            </a:r>
            <a:endParaRPr b="1" i="1">
              <a:solidFill>
                <a:srgbClr val="000000"/>
              </a:solidFill>
              <a:latin typeface="Montserrat"/>
              <a:ea typeface="Montserrat"/>
              <a:cs typeface="Montserrat"/>
              <a:sym typeface="Montserrat"/>
            </a:endParaRPr>
          </a:p>
          <a:p>
            <a:pPr marL="457200" lvl="0" indent="-320357" algn="l" rtl="0">
              <a:spcBef>
                <a:spcPts val="2000"/>
              </a:spcBef>
              <a:spcAft>
                <a:spcPts val="0"/>
              </a:spcAft>
              <a:buClr>
                <a:srgbClr val="000000"/>
              </a:buClr>
              <a:buSzPct val="121428"/>
              <a:buChar char="❏"/>
            </a:pPr>
            <a:r>
              <a:rPr lang="en">
                <a:solidFill>
                  <a:srgbClr val="000000"/>
                </a:solidFill>
              </a:rPr>
              <a:t>Blitz or Social Media Campaign </a:t>
            </a:r>
            <a:r>
              <a:rPr lang="en" i="1">
                <a:solidFill>
                  <a:srgbClr val="000000"/>
                </a:solidFill>
              </a:rPr>
              <a:t>(very short, intensive, and focused marketing campaign for a product or idea)</a:t>
            </a:r>
            <a:endParaRPr i="1">
              <a:solidFill>
                <a:srgbClr val="000000"/>
              </a:solidFill>
            </a:endParaRPr>
          </a:p>
          <a:p>
            <a:pPr marL="457200" lvl="0" indent="-320357" algn="l" rtl="0">
              <a:spcBef>
                <a:spcPts val="2000"/>
              </a:spcBef>
              <a:spcAft>
                <a:spcPts val="0"/>
              </a:spcAft>
              <a:buClr>
                <a:srgbClr val="000000"/>
              </a:buClr>
              <a:buSzPct val="121428"/>
              <a:buChar char="❏"/>
            </a:pPr>
            <a:r>
              <a:rPr lang="en">
                <a:solidFill>
                  <a:srgbClr val="000000"/>
                </a:solidFill>
              </a:rPr>
              <a:t>Civil Society Campaign </a:t>
            </a:r>
            <a:r>
              <a:rPr lang="en" i="1">
                <a:solidFill>
                  <a:srgbClr val="000000"/>
                </a:solidFill>
              </a:rPr>
              <a:t>(intended to mobilize public support and use democratic tools such as lobbying in order to instigate social change.)</a:t>
            </a:r>
            <a:endParaRPr i="1">
              <a:solidFill>
                <a:srgbClr val="000000"/>
              </a:solidFill>
            </a:endParaRPr>
          </a:p>
          <a:p>
            <a:pPr marL="457200" lvl="0" indent="-320357" algn="l" rtl="0">
              <a:spcBef>
                <a:spcPts val="2000"/>
              </a:spcBef>
              <a:spcAft>
                <a:spcPts val="0"/>
              </a:spcAft>
              <a:buClr>
                <a:srgbClr val="000000"/>
              </a:buClr>
              <a:buSzPct val="121428"/>
              <a:buChar char="❏"/>
            </a:pPr>
            <a:r>
              <a:rPr lang="en">
                <a:solidFill>
                  <a:srgbClr val="000000"/>
                </a:solidFill>
              </a:rPr>
              <a:t>Public Service Announcement </a:t>
            </a:r>
            <a:r>
              <a:rPr lang="en" i="1">
                <a:solidFill>
                  <a:srgbClr val="000000"/>
                </a:solidFill>
              </a:rPr>
              <a:t>(is a message in the public interest disseminated without charge, with the objective of raising awareness of, and changing public attitudes and behavior towards, a social issue.)</a:t>
            </a:r>
            <a:endParaRPr i="1">
              <a:solidFill>
                <a:srgbClr val="000000"/>
              </a:solidFill>
            </a:endParaRPr>
          </a:p>
          <a:p>
            <a:pPr marL="457200" lvl="0" indent="-320357" algn="l" rtl="0">
              <a:spcBef>
                <a:spcPts val="2000"/>
              </a:spcBef>
              <a:spcAft>
                <a:spcPts val="2000"/>
              </a:spcAft>
              <a:buClr>
                <a:srgbClr val="000000"/>
              </a:buClr>
              <a:buSzPct val="121428"/>
              <a:buChar char="❏"/>
            </a:pPr>
            <a:r>
              <a:rPr lang="en">
                <a:solidFill>
                  <a:srgbClr val="000000"/>
                </a:solidFill>
              </a:rPr>
              <a:t>Other: __________________________ </a:t>
            </a:r>
            <a:r>
              <a:rPr lang="en" sz="1400" i="1">
                <a:solidFill>
                  <a:srgbClr val="000000"/>
                </a:solidFill>
              </a:rPr>
              <a:t>(must be pre-approved by the teacher)</a:t>
            </a:r>
            <a:endParaRPr sz="1400" i="1">
              <a:solidFill>
                <a:srgbClr val="000000"/>
              </a:solidFill>
            </a:endParaRPr>
          </a:p>
        </p:txBody>
      </p:sp>
      <p:sp>
        <p:nvSpPr>
          <p:cNvPr id="848" name="Google Shape;848;p80"/>
          <p:cNvSpPr txBox="1">
            <a:spLocks noGrp="1"/>
          </p:cNvSpPr>
          <p:nvPr>
            <p:ph type="body" idx="1"/>
          </p:nvPr>
        </p:nvSpPr>
        <p:spPr>
          <a:xfrm>
            <a:off x="6762525" y="2706175"/>
            <a:ext cx="3188100" cy="4855800"/>
          </a:xfrm>
          <a:prstGeom prst="rect">
            <a:avLst/>
          </a:prstGeom>
          <a:solidFill>
            <a:schemeClr val="accent4"/>
          </a:solidFill>
        </p:spPr>
        <p:txBody>
          <a:bodyPr spcFirstLastPara="1" wrap="square" lIns="113100" tIns="113100" rIns="113100" bIns="113100" anchor="t" anchorCtr="0">
            <a:normAutofit/>
          </a:bodyPr>
          <a:lstStyle/>
          <a:p>
            <a:pPr marL="0" lvl="0" indent="0" algn="l" rtl="0">
              <a:spcBef>
                <a:spcPts val="0"/>
              </a:spcBef>
              <a:spcAft>
                <a:spcPts val="0"/>
              </a:spcAft>
              <a:buNone/>
            </a:pPr>
            <a:r>
              <a:rPr lang="en" b="1" i="1" dirty="0">
                <a:solidFill>
                  <a:srgbClr val="000000"/>
                </a:solidFill>
                <a:latin typeface="Montserrat"/>
                <a:ea typeface="Montserrat"/>
                <a:cs typeface="Montserrat"/>
                <a:sym typeface="Montserrat"/>
              </a:rPr>
              <a:t>Problem:</a:t>
            </a:r>
            <a:endParaRPr b="1" i="1" dirty="0">
              <a:solidFill>
                <a:srgbClr val="000000"/>
              </a:solidFill>
              <a:latin typeface="Montserrat"/>
              <a:ea typeface="Montserrat"/>
              <a:cs typeface="Montserrat"/>
              <a:sym typeface="Montserrat"/>
            </a:endParaRPr>
          </a:p>
          <a:p>
            <a:pPr marL="457200" lvl="0" indent="-336550" algn="l" rtl="0">
              <a:spcBef>
                <a:spcPts val="2000"/>
              </a:spcBef>
              <a:spcAft>
                <a:spcPts val="0"/>
              </a:spcAft>
              <a:buClr>
                <a:srgbClr val="000000"/>
              </a:buClr>
              <a:buSzPts val="1700"/>
              <a:buChar char="❏"/>
            </a:pPr>
            <a:r>
              <a:rPr lang="en" dirty="0">
                <a:solidFill>
                  <a:srgbClr val="000000"/>
                </a:solidFill>
              </a:rPr>
              <a:t>Water scarcity for human consumption</a:t>
            </a:r>
            <a:endParaRPr dirty="0">
              <a:solidFill>
                <a:srgbClr val="000000"/>
              </a:solidFill>
            </a:endParaRPr>
          </a:p>
          <a:p>
            <a:pPr marL="457200" lvl="0" indent="-336550" algn="l" rtl="0">
              <a:spcBef>
                <a:spcPts val="2000"/>
              </a:spcBef>
              <a:spcAft>
                <a:spcPts val="0"/>
              </a:spcAft>
              <a:buClr>
                <a:srgbClr val="000000"/>
              </a:buClr>
              <a:buSzPts val="1700"/>
              <a:buChar char="❏"/>
            </a:pPr>
            <a:r>
              <a:rPr lang="en" dirty="0">
                <a:solidFill>
                  <a:srgbClr val="000000"/>
                </a:solidFill>
              </a:rPr>
              <a:t>Water contamination caused by globalization</a:t>
            </a:r>
            <a:endParaRPr dirty="0">
              <a:solidFill>
                <a:srgbClr val="000000"/>
              </a:solidFill>
            </a:endParaRPr>
          </a:p>
          <a:p>
            <a:pPr marL="457200" lvl="0" indent="-336550" algn="l" rtl="0">
              <a:spcBef>
                <a:spcPts val="2000"/>
              </a:spcBef>
              <a:spcAft>
                <a:spcPts val="0"/>
              </a:spcAft>
              <a:buClr>
                <a:srgbClr val="000000"/>
              </a:buClr>
              <a:buSzPts val="1700"/>
              <a:buChar char="❏"/>
            </a:pPr>
            <a:r>
              <a:rPr lang="en" dirty="0">
                <a:solidFill>
                  <a:srgbClr val="000000"/>
                </a:solidFill>
              </a:rPr>
              <a:t>Water infrastructure and water management systems</a:t>
            </a:r>
            <a:endParaRPr dirty="0">
              <a:solidFill>
                <a:srgbClr val="000000"/>
              </a:solidFill>
            </a:endParaRPr>
          </a:p>
          <a:p>
            <a:pPr marL="457200" lvl="0" indent="-336550" algn="l" rtl="0">
              <a:spcBef>
                <a:spcPts val="2000"/>
              </a:spcBef>
              <a:spcAft>
                <a:spcPts val="0"/>
              </a:spcAft>
              <a:buClr>
                <a:srgbClr val="000000"/>
              </a:buClr>
              <a:buSzPts val="1700"/>
              <a:buChar char="❏"/>
            </a:pPr>
            <a:r>
              <a:rPr lang="en" dirty="0">
                <a:solidFill>
                  <a:srgbClr val="000000"/>
                </a:solidFill>
              </a:rPr>
              <a:t>Water scarcity for the environment</a:t>
            </a:r>
            <a:endParaRPr dirty="0">
              <a:solidFill>
                <a:srgbClr val="000000"/>
              </a:solidFill>
            </a:endParaRPr>
          </a:p>
          <a:p>
            <a:pPr marL="457200" lvl="0" indent="-336550" algn="l" rtl="0">
              <a:spcBef>
                <a:spcPts val="2000"/>
              </a:spcBef>
              <a:spcAft>
                <a:spcPts val="2000"/>
              </a:spcAft>
              <a:buClr>
                <a:srgbClr val="000000"/>
              </a:buClr>
              <a:buSzPts val="1700"/>
              <a:buChar char="❏"/>
            </a:pPr>
            <a:r>
              <a:rPr lang="en" dirty="0">
                <a:solidFill>
                  <a:srgbClr val="000000"/>
                </a:solidFill>
              </a:rPr>
              <a:t>Other: ______________________ </a:t>
            </a:r>
            <a:r>
              <a:rPr lang="en" sz="1400" i="1" dirty="0">
                <a:solidFill>
                  <a:srgbClr val="000000"/>
                </a:solidFill>
              </a:rPr>
              <a:t>(must be pre-approved by the teacher)</a:t>
            </a:r>
            <a:endParaRPr sz="1400" i="1" dirty="0">
              <a:solidFill>
                <a:srgbClr val="000000"/>
              </a:solidFill>
            </a:endParaRPr>
          </a:p>
        </p:txBody>
      </p:sp>
      <p:pic>
        <p:nvPicPr>
          <p:cNvPr id="849" name="Google Shape;849;p80"/>
          <p:cNvPicPr preferRelativeResize="0"/>
          <p:nvPr/>
        </p:nvPicPr>
        <p:blipFill>
          <a:blip r:embed="rId3">
            <a:alphaModFix/>
          </a:blip>
          <a:stretch>
            <a:fillRect/>
          </a:stretch>
        </p:blipFill>
        <p:spPr>
          <a:xfrm>
            <a:off x="763730" y="5793375"/>
            <a:ext cx="1825650" cy="1768600"/>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81"/>
          <p:cNvSpPr txBox="1">
            <a:spLocks noGrp="1"/>
          </p:cNvSpPr>
          <p:nvPr>
            <p:ph type="title"/>
          </p:nvPr>
        </p:nvSpPr>
        <p:spPr>
          <a:xfrm>
            <a:off x="59875" y="99525"/>
            <a:ext cx="7500600" cy="14385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Guide to Success: </a:t>
            </a:r>
            <a:endParaRPr/>
          </a:p>
          <a:p>
            <a:pPr marL="0" lvl="0" indent="0" algn="l" rtl="0">
              <a:spcBef>
                <a:spcPts val="0"/>
              </a:spcBef>
              <a:spcAft>
                <a:spcPts val="0"/>
              </a:spcAft>
              <a:buNone/>
            </a:pPr>
            <a:r>
              <a:rPr lang="en" sz="1800">
                <a:solidFill>
                  <a:schemeClr val="lt1"/>
                </a:solidFill>
                <a:latin typeface="Arial"/>
                <a:ea typeface="Arial"/>
                <a:cs typeface="Arial"/>
                <a:sym typeface="Arial"/>
              </a:rPr>
              <a:t>Assessment tool for students and teachers</a:t>
            </a:r>
            <a:endParaRPr sz="1800">
              <a:solidFill>
                <a:schemeClr val="lt1"/>
              </a:solidFill>
              <a:latin typeface="Arial"/>
              <a:ea typeface="Arial"/>
              <a:cs typeface="Arial"/>
              <a:sym typeface="Arial"/>
            </a:endParaRPr>
          </a:p>
          <a:p>
            <a:pPr marL="0" lvl="0" indent="0" algn="l" rtl="0">
              <a:spcBef>
                <a:spcPts val="0"/>
              </a:spcBef>
              <a:spcAft>
                <a:spcPts val="0"/>
              </a:spcAft>
              <a:buNone/>
            </a:pPr>
            <a:endParaRPr/>
          </a:p>
        </p:txBody>
      </p:sp>
      <p:graphicFrame>
        <p:nvGraphicFramePr>
          <p:cNvPr id="855" name="Google Shape;855;p81"/>
          <p:cNvGraphicFramePr/>
          <p:nvPr>
            <p:extLst>
              <p:ext uri="{D42A27DB-BD31-4B8C-83A1-F6EECF244321}">
                <p14:modId xmlns:p14="http://schemas.microsoft.com/office/powerpoint/2010/main" val="1223868446"/>
              </p:ext>
            </p:extLst>
          </p:nvPr>
        </p:nvGraphicFramePr>
        <p:xfrm>
          <a:off x="59875" y="1164685"/>
          <a:ext cx="9824625" cy="6428950"/>
        </p:xfrm>
        <a:graphic>
          <a:graphicData uri="http://schemas.openxmlformats.org/drawingml/2006/table">
            <a:tbl>
              <a:tblPr>
                <a:noFill/>
                <a:tableStyleId>{C1A0139D-6557-4649-BEA0-85AF01CADD7F}</a:tableStyleId>
              </a:tblPr>
              <a:tblGrid>
                <a:gridCol w="1989600">
                  <a:extLst>
                    <a:ext uri="{9D8B030D-6E8A-4147-A177-3AD203B41FA5}">
                      <a16:colId xmlns:a16="http://schemas.microsoft.com/office/drawing/2014/main" val="20000"/>
                    </a:ext>
                  </a:extLst>
                </a:gridCol>
                <a:gridCol w="2922725">
                  <a:extLst>
                    <a:ext uri="{9D8B030D-6E8A-4147-A177-3AD203B41FA5}">
                      <a16:colId xmlns:a16="http://schemas.microsoft.com/office/drawing/2014/main" val="20001"/>
                    </a:ext>
                  </a:extLst>
                </a:gridCol>
                <a:gridCol w="2456150">
                  <a:extLst>
                    <a:ext uri="{9D8B030D-6E8A-4147-A177-3AD203B41FA5}">
                      <a16:colId xmlns:a16="http://schemas.microsoft.com/office/drawing/2014/main" val="20002"/>
                    </a:ext>
                  </a:extLst>
                </a:gridCol>
                <a:gridCol w="2456150">
                  <a:extLst>
                    <a:ext uri="{9D8B030D-6E8A-4147-A177-3AD203B41FA5}">
                      <a16:colId xmlns:a16="http://schemas.microsoft.com/office/drawing/2014/main" val="20003"/>
                    </a:ext>
                  </a:extLst>
                </a:gridCol>
              </a:tblGrid>
              <a:tr h="1664725">
                <a:tc>
                  <a:txBody>
                    <a:bodyPr/>
                    <a:lstStyle/>
                    <a:p>
                      <a:pPr marL="0" lvl="0" indent="0" algn="ctr" rtl="0">
                        <a:spcBef>
                          <a:spcPts val="0"/>
                        </a:spcBef>
                        <a:spcAft>
                          <a:spcPts val="0"/>
                        </a:spcAft>
                        <a:buNone/>
                      </a:pPr>
                      <a:r>
                        <a:rPr lang="en" sz="2000" b="1" dirty="0">
                          <a:latin typeface="Barlow"/>
                          <a:ea typeface="Barlow"/>
                          <a:cs typeface="Barlow"/>
                          <a:sym typeface="Barlow"/>
                        </a:rPr>
                        <a:t>Task Checklist</a:t>
                      </a:r>
                      <a:endParaRPr sz="2000" b="1" dirty="0">
                        <a:latin typeface="Barlow"/>
                        <a:ea typeface="Barlow"/>
                        <a:cs typeface="Barlow"/>
                        <a:sym typeface="Barlow"/>
                      </a:endParaRPr>
                    </a:p>
                    <a:p>
                      <a:pPr marL="0" lvl="0" indent="0" algn="ctr" rtl="0">
                        <a:spcBef>
                          <a:spcPts val="0"/>
                        </a:spcBef>
                        <a:spcAft>
                          <a:spcPts val="0"/>
                        </a:spcAft>
                        <a:buNone/>
                      </a:pPr>
                      <a:r>
                        <a:rPr lang="en" dirty="0">
                          <a:latin typeface="Sriracha"/>
                          <a:ea typeface="Sriracha"/>
                          <a:cs typeface="Sriracha"/>
                          <a:sym typeface="Sriracha"/>
                        </a:rPr>
                        <a:t>(What do I need </a:t>
                      </a:r>
                      <a:br>
                        <a:rPr lang="en" dirty="0">
                          <a:latin typeface="Sriracha"/>
                          <a:ea typeface="Sriracha"/>
                          <a:cs typeface="Sriracha"/>
                          <a:sym typeface="Sriracha"/>
                        </a:rPr>
                      </a:br>
                      <a:r>
                        <a:rPr lang="en" dirty="0">
                          <a:latin typeface="Sriracha"/>
                          <a:ea typeface="Sriracha"/>
                          <a:cs typeface="Sriracha"/>
                          <a:sym typeface="Sriracha"/>
                        </a:rPr>
                        <a:t>to do?)</a:t>
                      </a:r>
                      <a:endParaRPr dirty="0">
                        <a:latin typeface="Sriracha"/>
                        <a:ea typeface="Sriracha"/>
                        <a:cs typeface="Sriracha"/>
                        <a:sym typeface="Sriracha"/>
                      </a:endParaRPr>
                    </a:p>
                  </a:txBody>
                  <a:tcPr marL="91425" marR="91425" marT="91425" marB="91425" anchor="ctr">
                    <a:solidFill>
                      <a:srgbClr val="F8F4EC"/>
                    </a:solidFill>
                  </a:tcPr>
                </a:tc>
                <a:tc>
                  <a:txBody>
                    <a:bodyPr/>
                    <a:lstStyle/>
                    <a:p>
                      <a:pPr marL="0" lvl="0" indent="0" algn="ctr" rtl="0">
                        <a:spcBef>
                          <a:spcPts val="0"/>
                        </a:spcBef>
                        <a:spcAft>
                          <a:spcPts val="0"/>
                        </a:spcAft>
                        <a:buNone/>
                      </a:pPr>
                      <a:r>
                        <a:rPr lang="en" sz="2000" b="1" dirty="0">
                          <a:latin typeface="Barlow"/>
                          <a:ea typeface="Barlow"/>
                          <a:cs typeface="Barlow"/>
                          <a:sym typeface="Barlow"/>
                        </a:rPr>
                        <a:t>Excellence Criteria</a:t>
                      </a:r>
                      <a:endParaRPr sz="2000" b="1" dirty="0">
                        <a:latin typeface="Barlow"/>
                        <a:ea typeface="Barlow"/>
                        <a:cs typeface="Barlow"/>
                        <a:sym typeface="Barlow"/>
                      </a:endParaRPr>
                    </a:p>
                    <a:p>
                      <a:pPr marL="0" lvl="0" indent="0" algn="ctr" rtl="0">
                        <a:spcBef>
                          <a:spcPts val="0"/>
                        </a:spcBef>
                        <a:spcAft>
                          <a:spcPts val="0"/>
                        </a:spcAft>
                        <a:buNone/>
                      </a:pPr>
                      <a:r>
                        <a:rPr lang="en" dirty="0">
                          <a:latin typeface="Sriracha"/>
                          <a:ea typeface="Sriracha"/>
                          <a:cs typeface="Sriracha"/>
                          <a:sym typeface="Sriracha"/>
                        </a:rPr>
                        <a:t>(What do I need to do </a:t>
                      </a:r>
                      <a:br>
                        <a:rPr lang="en" dirty="0">
                          <a:latin typeface="Sriracha"/>
                          <a:ea typeface="Sriracha"/>
                          <a:cs typeface="Sriracha"/>
                          <a:sym typeface="Sriracha"/>
                        </a:rPr>
                      </a:br>
                      <a:r>
                        <a:rPr lang="en" dirty="0">
                          <a:latin typeface="Sriracha"/>
                          <a:ea typeface="Sriracha"/>
                          <a:cs typeface="Sriracha"/>
                          <a:sym typeface="Sriracha"/>
                        </a:rPr>
                        <a:t>to do it well?)</a:t>
                      </a:r>
                      <a:endParaRPr dirty="0"/>
                    </a:p>
                  </a:txBody>
                  <a:tcPr marL="91425" marR="91425" marT="91425" marB="91425" anchor="ctr">
                    <a:solidFill>
                      <a:srgbClr val="F8F4EC"/>
                    </a:solidFill>
                  </a:tcPr>
                </a:tc>
                <a:tc>
                  <a:txBody>
                    <a:bodyPr/>
                    <a:lstStyle/>
                    <a:p>
                      <a:pPr marL="0" lvl="0" indent="0" algn="ctr" rtl="0">
                        <a:spcBef>
                          <a:spcPts val="0"/>
                        </a:spcBef>
                        <a:spcAft>
                          <a:spcPts val="0"/>
                        </a:spcAft>
                        <a:buNone/>
                      </a:pPr>
                      <a:r>
                        <a:rPr lang="en" sz="2000" b="1" dirty="0">
                          <a:latin typeface="Barlow"/>
                          <a:ea typeface="Barlow"/>
                          <a:cs typeface="Barlow"/>
                          <a:sym typeface="Barlow"/>
                        </a:rPr>
                        <a:t>Self Reflection</a:t>
                      </a:r>
                      <a:endParaRPr sz="2000" b="1" dirty="0">
                        <a:latin typeface="Barlow"/>
                        <a:ea typeface="Barlow"/>
                        <a:cs typeface="Barlow"/>
                        <a:sym typeface="Barlow"/>
                      </a:endParaRPr>
                    </a:p>
                    <a:p>
                      <a:pPr marL="0" lvl="0" indent="0" algn="ctr" rtl="0">
                        <a:spcBef>
                          <a:spcPts val="0"/>
                        </a:spcBef>
                        <a:spcAft>
                          <a:spcPts val="0"/>
                        </a:spcAft>
                        <a:buNone/>
                      </a:pPr>
                      <a:r>
                        <a:rPr lang="en" dirty="0">
                          <a:latin typeface="Sriracha"/>
                          <a:ea typeface="Sriracha"/>
                          <a:cs typeface="Sriracha"/>
                          <a:sym typeface="Sriracha"/>
                        </a:rPr>
                        <a:t>(What did I do well? </a:t>
                      </a:r>
                      <a:br>
                        <a:rPr lang="en" dirty="0">
                          <a:latin typeface="Sriracha"/>
                          <a:ea typeface="Sriracha"/>
                          <a:cs typeface="Sriracha"/>
                          <a:sym typeface="Sriracha"/>
                        </a:rPr>
                      </a:br>
                      <a:r>
                        <a:rPr lang="en" dirty="0">
                          <a:latin typeface="Sriracha"/>
                          <a:ea typeface="Sriracha"/>
                          <a:cs typeface="Sriracha"/>
                          <a:sym typeface="Sriracha"/>
                        </a:rPr>
                        <a:t>What could I improve on?)</a:t>
                      </a:r>
                      <a:endParaRPr dirty="0"/>
                    </a:p>
                  </a:txBody>
                  <a:tcPr marL="91425" marR="91425" marT="91425" marB="91425" anchor="ctr">
                    <a:solidFill>
                      <a:srgbClr val="F8F4EC"/>
                    </a:solidFill>
                  </a:tcPr>
                </a:tc>
                <a:tc>
                  <a:txBody>
                    <a:bodyPr/>
                    <a:lstStyle/>
                    <a:p>
                      <a:pPr marL="0" lvl="0" indent="0" algn="ctr" rtl="0">
                        <a:spcBef>
                          <a:spcPts val="0"/>
                        </a:spcBef>
                        <a:spcAft>
                          <a:spcPts val="0"/>
                        </a:spcAft>
                        <a:buNone/>
                      </a:pPr>
                      <a:r>
                        <a:rPr lang="en" sz="2000" b="1">
                          <a:latin typeface="Barlow"/>
                          <a:ea typeface="Barlow"/>
                          <a:cs typeface="Barlow"/>
                          <a:sym typeface="Barlow"/>
                        </a:rPr>
                        <a:t>Teacher Guidance</a:t>
                      </a:r>
                      <a:endParaRPr sz="2000" b="1">
                        <a:latin typeface="Barlow"/>
                        <a:ea typeface="Barlow"/>
                        <a:cs typeface="Barlow"/>
                        <a:sym typeface="Barlow"/>
                      </a:endParaRPr>
                    </a:p>
                    <a:p>
                      <a:pPr marL="0" lvl="0" indent="0" algn="ctr" rtl="0">
                        <a:spcBef>
                          <a:spcPts val="0"/>
                        </a:spcBef>
                        <a:spcAft>
                          <a:spcPts val="0"/>
                        </a:spcAft>
                        <a:buNone/>
                      </a:pPr>
                      <a:r>
                        <a:rPr lang="en">
                          <a:latin typeface="Sriracha"/>
                          <a:ea typeface="Sriracha"/>
                          <a:cs typeface="Sriracha"/>
                          <a:sym typeface="Sriracha"/>
                        </a:rPr>
                        <a:t>(What is going well? What might need to be changed?)</a:t>
                      </a:r>
                      <a:endParaRPr/>
                    </a:p>
                  </a:txBody>
                  <a:tcPr marL="91425" marR="91425" marT="91425" marB="91425" anchor="ctr">
                    <a:solidFill>
                      <a:srgbClr val="F8F4EC"/>
                    </a:solidFill>
                  </a:tcPr>
                </a:tc>
                <a:extLst>
                  <a:ext uri="{0D108BD9-81ED-4DB2-BD59-A6C34878D82A}">
                    <a16:rowId xmlns:a16="http://schemas.microsoft.com/office/drawing/2014/main" val="10000"/>
                  </a:ext>
                </a:extLst>
              </a:tr>
              <a:tr h="4764225">
                <a:tc>
                  <a:txBody>
                    <a:bodyPr/>
                    <a:lstStyle/>
                    <a:p>
                      <a:pPr marL="457200" lvl="0" indent="-317500" algn="l" rtl="0">
                        <a:spcBef>
                          <a:spcPts val="0"/>
                        </a:spcBef>
                        <a:spcAft>
                          <a:spcPts val="0"/>
                        </a:spcAft>
                        <a:buSzPts val="1400"/>
                        <a:buChar char="❏"/>
                      </a:pPr>
                      <a:endParaRPr/>
                    </a:p>
                  </a:txBody>
                  <a:tcPr marL="91425" marR="91425" marT="91425" marB="91425">
                    <a:solidFill>
                      <a:srgbClr val="F8F4EC"/>
                    </a:solidFill>
                  </a:tcPr>
                </a:tc>
                <a:tc>
                  <a:txBody>
                    <a:bodyPr/>
                    <a:lstStyle/>
                    <a:p>
                      <a:pPr marL="171450" lvl="0" indent="-190500" algn="l" rtl="0">
                        <a:spcBef>
                          <a:spcPts val="0"/>
                        </a:spcBef>
                        <a:spcAft>
                          <a:spcPts val="0"/>
                        </a:spcAft>
                        <a:buSzPts val="1200"/>
                        <a:buChar char="★"/>
                      </a:pPr>
                      <a:endParaRPr sz="1200"/>
                    </a:p>
                  </a:txBody>
                  <a:tcPr marL="91425" marR="91425" marT="91425" marB="91425">
                    <a:solidFill>
                      <a:srgbClr val="F8F4EC"/>
                    </a:solidFill>
                  </a:tcPr>
                </a:tc>
                <a:tc>
                  <a:txBody>
                    <a:bodyPr/>
                    <a:lstStyle/>
                    <a:p>
                      <a:pPr marL="0" lvl="0" indent="0" algn="l" rtl="0">
                        <a:spcBef>
                          <a:spcPts val="0"/>
                        </a:spcBef>
                        <a:spcAft>
                          <a:spcPts val="0"/>
                        </a:spcAft>
                        <a:buNone/>
                      </a:pPr>
                      <a:r>
                        <a:rPr lang="en" b="1" i="1"/>
                        <a:t>Affirm </a:t>
                      </a:r>
                      <a:r>
                        <a:rPr lang="en"/>
                        <a:t>- What did I do really well? </a:t>
                      </a:r>
                      <a:endParaRPr/>
                    </a:p>
                    <a:p>
                      <a:pPr marL="457200" lvl="0" indent="-317500" algn="l" rtl="0">
                        <a:spcBef>
                          <a:spcPts val="0"/>
                        </a:spcBef>
                        <a:spcAft>
                          <a:spcPts val="0"/>
                        </a:spcAft>
                        <a:buSzPts val="1400"/>
                        <a:buChar char="●"/>
                      </a:pPr>
                      <a:r>
                        <a:rPr lang="en"/>
                        <a:t> </a:t>
                      </a:r>
                      <a:endParaRPr/>
                    </a:p>
                    <a:p>
                      <a:pPr marL="457200" lvl="0" indent="-317500" algn="l" rtl="0">
                        <a:spcBef>
                          <a:spcPts val="0"/>
                        </a:spcBef>
                        <a:spcAft>
                          <a:spcPts val="0"/>
                        </a:spcAft>
                        <a:buSzPts val="1400"/>
                        <a:buChar char="●"/>
                      </a:pPr>
                      <a:r>
                        <a:rPr lang="en"/>
                        <a:t> </a:t>
                      </a:r>
                      <a:endParaRPr/>
                    </a:p>
                    <a:p>
                      <a:pPr marL="457200" lvl="0" indent="-317500" algn="l" rtl="0">
                        <a:spcBef>
                          <a:spcPts val="0"/>
                        </a:spcBef>
                        <a:spcAft>
                          <a:spcPts val="0"/>
                        </a:spcAft>
                        <a:buSzPts val="1400"/>
                        <a:buChar char="●"/>
                      </a:pP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b="1" i="1"/>
                        <a:t>Revise </a:t>
                      </a:r>
                      <a:r>
                        <a:rPr lang="en"/>
                        <a:t>- What could I have done better at? What changes could I make?</a:t>
                      </a:r>
                      <a:endParaRPr/>
                    </a:p>
                    <a:p>
                      <a:pPr marL="457200" lvl="0" indent="-317500" algn="l" rtl="0">
                        <a:spcBef>
                          <a:spcPts val="0"/>
                        </a:spcBef>
                        <a:spcAft>
                          <a:spcPts val="0"/>
                        </a:spcAft>
                        <a:buSzPts val="1400"/>
                        <a:buChar char="●"/>
                      </a:pPr>
                      <a:r>
                        <a:rPr lang="en"/>
                        <a:t> </a:t>
                      </a:r>
                      <a:endParaRPr/>
                    </a:p>
                    <a:p>
                      <a:pPr marL="457200" lvl="0" indent="-317500" algn="l" rtl="0">
                        <a:spcBef>
                          <a:spcPts val="0"/>
                        </a:spcBef>
                        <a:spcAft>
                          <a:spcPts val="0"/>
                        </a:spcAft>
                        <a:buSzPts val="1400"/>
                        <a:buChar char="●"/>
                      </a:pP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b="1" i="1"/>
                        <a:t>Aspire </a:t>
                      </a:r>
                      <a:r>
                        <a:rPr lang="en"/>
                        <a:t>- Where would I like to go next? What would I like to learn more about?</a:t>
                      </a:r>
                      <a:endParaRPr/>
                    </a:p>
                    <a:p>
                      <a:pPr marL="457200" lvl="0" indent="-317500" algn="l" rtl="0">
                        <a:spcBef>
                          <a:spcPts val="0"/>
                        </a:spcBef>
                        <a:spcAft>
                          <a:spcPts val="0"/>
                        </a:spcAft>
                        <a:buSzPts val="1400"/>
                        <a:buChar char="●"/>
                      </a:pPr>
                      <a:endParaRPr/>
                    </a:p>
                  </a:txBody>
                  <a:tcPr marL="91425" marR="91425" marT="91425" marB="91425">
                    <a:solidFill>
                      <a:srgbClr val="F8F4EC"/>
                    </a:solidFill>
                  </a:tcPr>
                </a:tc>
                <a:tc>
                  <a:txBody>
                    <a:bodyPr/>
                    <a:lstStyle/>
                    <a:p>
                      <a:pPr marL="0" lvl="0" indent="0" algn="l" rtl="0">
                        <a:spcBef>
                          <a:spcPts val="0"/>
                        </a:spcBef>
                        <a:spcAft>
                          <a:spcPts val="0"/>
                        </a:spcAft>
                        <a:buNone/>
                      </a:pPr>
                      <a:r>
                        <a:rPr lang="en" dirty="0"/>
                        <a:t>Affirm - What is going well?</a:t>
                      </a:r>
                      <a:endParaRPr dirty="0"/>
                    </a:p>
                    <a:p>
                      <a:pPr marL="457200" lvl="0" indent="-317500" algn="l" rtl="0">
                        <a:spcBef>
                          <a:spcPts val="0"/>
                        </a:spcBef>
                        <a:spcAft>
                          <a:spcPts val="0"/>
                        </a:spcAft>
                        <a:buSzPts val="1400"/>
                        <a:buChar char="●"/>
                      </a:pPr>
                      <a:r>
                        <a:rPr lang="en" dirty="0"/>
                        <a:t> </a:t>
                      </a:r>
                      <a:endParaRPr dirty="0"/>
                    </a:p>
                    <a:p>
                      <a:pPr marL="457200" lvl="0" indent="-317500" algn="l" rtl="0">
                        <a:spcBef>
                          <a:spcPts val="0"/>
                        </a:spcBef>
                        <a:spcAft>
                          <a:spcPts val="0"/>
                        </a:spcAft>
                        <a:buSzPts val="1400"/>
                        <a:buChar char="●"/>
                      </a:pPr>
                      <a:r>
                        <a:rPr lang="en" dirty="0"/>
                        <a:t> </a:t>
                      </a:r>
                      <a:endParaRPr dirty="0"/>
                    </a:p>
                    <a:p>
                      <a:pPr marL="457200" lvl="0" indent="-317500" algn="l" rtl="0">
                        <a:spcBef>
                          <a:spcPts val="0"/>
                        </a:spcBef>
                        <a:spcAft>
                          <a:spcPts val="0"/>
                        </a:spcAft>
                        <a:buSzPts val="1400"/>
                        <a:buChar char="●"/>
                      </a:pPr>
                      <a:r>
                        <a:rPr lang="en"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Revise - What changes could be considered?</a:t>
                      </a:r>
                      <a:endParaRPr dirty="0"/>
                    </a:p>
                    <a:p>
                      <a:pPr marL="457200" lvl="0" indent="-317500" algn="l" rtl="0">
                        <a:spcBef>
                          <a:spcPts val="0"/>
                        </a:spcBef>
                        <a:spcAft>
                          <a:spcPts val="0"/>
                        </a:spcAft>
                        <a:buSzPts val="1400"/>
                        <a:buChar char="●"/>
                      </a:pPr>
                      <a:r>
                        <a:rPr lang="en" dirty="0"/>
                        <a:t> </a:t>
                      </a:r>
                      <a:endParaRPr dirty="0"/>
                    </a:p>
                    <a:p>
                      <a:pPr marL="457200" lvl="0" indent="-317500" algn="l" rtl="0">
                        <a:spcBef>
                          <a:spcPts val="0"/>
                        </a:spcBef>
                        <a:spcAft>
                          <a:spcPts val="0"/>
                        </a:spcAft>
                        <a:buSzPts val="1400"/>
                        <a:buChar char="●"/>
                      </a:pPr>
                      <a:endParaRPr dirty="0"/>
                    </a:p>
                    <a:p>
                      <a:pPr marL="457200" lvl="0" indent="-317500" algn="l" rtl="0">
                        <a:spcBef>
                          <a:spcPts val="0"/>
                        </a:spcBef>
                        <a:spcAft>
                          <a:spcPts val="0"/>
                        </a:spcAft>
                        <a:buSzPts val="1400"/>
                        <a:buChar char="●"/>
                      </a:pPr>
                      <a:r>
                        <a:rPr lang="en" dirty="0"/>
                        <a:t>  </a:t>
                      </a:r>
                      <a:endParaRPr dirty="0"/>
                    </a:p>
                    <a:p>
                      <a:pPr marL="0" lvl="0" indent="0" algn="l" rtl="0">
                        <a:spcBef>
                          <a:spcPts val="0"/>
                        </a:spcBef>
                        <a:spcAft>
                          <a:spcPts val="0"/>
                        </a:spcAft>
                        <a:buNone/>
                      </a:pPr>
                      <a:endParaRPr dirty="0"/>
                    </a:p>
                  </a:txBody>
                  <a:tcPr marL="91425" marR="91425" marT="91425" marB="91425">
                    <a:solidFill>
                      <a:srgbClr val="F8F4EC"/>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6"/>
          <p:cNvSpPr/>
          <p:nvPr/>
        </p:nvSpPr>
        <p:spPr>
          <a:xfrm>
            <a:off x="103350" y="789900"/>
            <a:ext cx="9851700" cy="6718500"/>
          </a:xfrm>
          <a:prstGeom prst="rect">
            <a:avLst/>
          </a:prstGeom>
          <a:solidFill>
            <a:srgbClr val="F8F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sp>
        <p:nvSpPr>
          <p:cNvPr id="283" name="Google Shape;283;p36"/>
          <p:cNvSpPr txBox="1">
            <a:spLocks noGrp="1"/>
          </p:cNvSpPr>
          <p:nvPr>
            <p:ph type="body" idx="1"/>
          </p:nvPr>
        </p:nvSpPr>
        <p:spPr>
          <a:xfrm>
            <a:off x="103350" y="789900"/>
            <a:ext cx="9851700" cy="2064900"/>
          </a:xfrm>
          <a:prstGeom prst="rect">
            <a:avLst/>
          </a:prstGeom>
        </p:spPr>
        <p:txBody>
          <a:bodyPr spcFirstLastPara="1" wrap="square" lIns="113100" tIns="113100" rIns="113100" bIns="113100" anchor="t" anchorCtr="0">
            <a:normAutofit fontScale="92500" lnSpcReduction="10000"/>
          </a:bodyPr>
          <a:lstStyle/>
          <a:p>
            <a:pPr marL="0" lvl="0" indent="0" algn="l" rtl="0">
              <a:spcBef>
                <a:spcPts val="0"/>
              </a:spcBef>
              <a:spcAft>
                <a:spcPts val="2000"/>
              </a:spcAft>
              <a:buNone/>
            </a:pPr>
            <a:r>
              <a:rPr lang="en" sz="4050">
                <a:solidFill>
                  <a:srgbClr val="000000"/>
                </a:solidFill>
              </a:rPr>
              <a:t>I think my actions have _________________________  on the pollution level in the ocean… </a:t>
            </a:r>
            <a:endParaRPr sz="4050">
              <a:solidFill>
                <a:srgbClr val="000000"/>
              </a:solidFill>
            </a:endParaRPr>
          </a:p>
        </p:txBody>
      </p:sp>
      <p:sp>
        <p:nvSpPr>
          <p:cNvPr id="284" name="Google Shape;284;p36"/>
          <p:cNvSpPr txBox="1">
            <a:spLocks noGrp="1"/>
          </p:cNvSpPr>
          <p:nvPr>
            <p:ph type="body" idx="1"/>
          </p:nvPr>
        </p:nvSpPr>
        <p:spPr>
          <a:xfrm>
            <a:off x="167700" y="5693150"/>
            <a:ext cx="9717000" cy="18153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sz="2250">
                <a:solidFill>
                  <a:srgbClr val="000000"/>
                </a:solidFill>
              </a:rPr>
              <a:t>because… </a:t>
            </a:r>
            <a:endParaRPr sz="2250">
              <a:solidFill>
                <a:srgbClr val="000000"/>
              </a:solidFill>
            </a:endParaRPr>
          </a:p>
          <a:p>
            <a:pPr marL="0" lvl="0" indent="0" algn="l" rtl="0">
              <a:spcBef>
                <a:spcPts val="2000"/>
              </a:spcBef>
              <a:spcAft>
                <a:spcPts val="2000"/>
              </a:spcAft>
              <a:buNone/>
            </a:pPr>
            <a:endParaRPr sz="3600"/>
          </a:p>
        </p:txBody>
      </p:sp>
      <p:sp>
        <p:nvSpPr>
          <p:cNvPr id="285" name="Google Shape;285;p36"/>
          <p:cNvSpPr txBox="1">
            <a:spLocks noGrp="1"/>
          </p:cNvSpPr>
          <p:nvPr>
            <p:ph type="title"/>
          </p:nvPr>
        </p:nvSpPr>
        <p:spPr>
          <a:xfrm>
            <a:off x="-5" y="-2"/>
            <a:ext cx="9372600" cy="9462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Thoughtbook #1 continued:</a:t>
            </a:r>
            <a:endParaRPr/>
          </a:p>
        </p:txBody>
      </p:sp>
      <p:pic>
        <p:nvPicPr>
          <p:cNvPr id="286" name="Google Shape;286;p36"/>
          <p:cNvPicPr preferRelativeResize="0"/>
          <p:nvPr/>
        </p:nvPicPr>
        <p:blipFill rotWithShape="1">
          <a:blip r:embed="rId3">
            <a:alphaModFix/>
          </a:blip>
          <a:srcRect t="28238"/>
          <a:stretch/>
        </p:blipFill>
        <p:spPr>
          <a:xfrm>
            <a:off x="542925" y="2971800"/>
            <a:ext cx="8972550" cy="2857075"/>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7"/>
          <p:cNvSpPr txBox="1">
            <a:spLocks noGrp="1"/>
          </p:cNvSpPr>
          <p:nvPr>
            <p:ph type="title"/>
          </p:nvPr>
        </p:nvSpPr>
        <p:spPr>
          <a:xfrm>
            <a:off x="31525" y="-60750"/>
            <a:ext cx="10058400" cy="9462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sz="2300">
                <a:solidFill>
                  <a:srgbClr val="FFFFFF"/>
                </a:solidFill>
              </a:rPr>
              <a:t>KWLN: Global water cycle, North American drainage system, &amp; Oceans</a:t>
            </a:r>
            <a:endParaRPr sz="2300">
              <a:solidFill>
                <a:srgbClr val="FFFFFF"/>
              </a:solidFill>
            </a:endParaRPr>
          </a:p>
        </p:txBody>
      </p:sp>
      <p:sp>
        <p:nvSpPr>
          <p:cNvPr id="292" name="Google Shape;292;p37"/>
          <p:cNvSpPr txBox="1"/>
          <p:nvPr/>
        </p:nvSpPr>
        <p:spPr>
          <a:xfrm>
            <a:off x="31525" y="276600"/>
            <a:ext cx="4919100" cy="748500"/>
          </a:xfrm>
          <a:prstGeom prst="rect">
            <a:avLst/>
          </a:prstGeom>
          <a:noFill/>
          <a:ln>
            <a:noFill/>
          </a:ln>
        </p:spPr>
        <p:txBody>
          <a:bodyPr spcFirstLastPara="1" wrap="square" lIns="113100" tIns="113100" rIns="113100" bIns="113100" anchor="b" anchorCtr="0">
            <a:normAutofit/>
          </a:bodyPr>
          <a:lstStyle/>
          <a:p>
            <a:pPr marL="0" lvl="0" indent="0" algn="ctr" rtl="0">
              <a:spcBef>
                <a:spcPts val="0"/>
              </a:spcBef>
              <a:spcAft>
                <a:spcPts val="0"/>
              </a:spcAft>
              <a:buNone/>
            </a:pPr>
            <a:r>
              <a:rPr lang="en" sz="2200">
                <a:solidFill>
                  <a:srgbClr val="212121"/>
                </a:solidFill>
                <a:highlight>
                  <a:schemeClr val="dk1"/>
                </a:highlight>
                <a:latin typeface="Anton"/>
                <a:ea typeface="Anton"/>
                <a:cs typeface="Anton"/>
                <a:sym typeface="Anton"/>
              </a:rPr>
              <a:t>What I Think I Know </a:t>
            </a:r>
            <a:endParaRPr sz="2200">
              <a:solidFill>
                <a:srgbClr val="212121"/>
              </a:solidFill>
              <a:highlight>
                <a:schemeClr val="dk1"/>
              </a:highlight>
              <a:latin typeface="Anton"/>
              <a:ea typeface="Anton"/>
              <a:cs typeface="Anton"/>
              <a:sym typeface="Anton"/>
            </a:endParaRPr>
          </a:p>
        </p:txBody>
      </p:sp>
      <p:sp>
        <p:nvSpPr>
          <p:cNvPr id="293" name="Google Shape;293;p37"/>
          <p:cNvSpPr txBox="1"/>
          <p:nvPr/>
        </p:nvSpPr>
        <p:spPr>
          <a:xfrm>
            <a:off x="31515" y="891813"/>
            <a:ext cx="4998000" cy="2900100"/>
          </a:xfrm>
          <a:prstGeom prst="rect">
            <a:avLst/>
          </a:prstGeom>
          <a:solidFill>
            <a:srgbClr val="FFFFFF">
              <a:alpha val="41960"/>
            </a:srgbClr>
          </a:solidFill>
          <a:ln w="28575" cap="flat" cmpd="sng">
            <a:solidFill>
              <a:srgbClr val="000000"/>
            </a:solidFill>
            <a:prstDash val="solid"/>
            <a:round/>
            <a:headEnd type="none" w="sm" len="sm"/>
            <a:tailEnd type="none" w="sm" len="sm"/>
          </a:ln>
        </p:spPr>
        <p:txBody>
          <a:bodyPr spcFirstLastPara="1" wrap="square" lIns="113100" tIns="113100" rIns="113100" bIns="113100" anchor="t" anchorCtr="0">
            <a:normAutofit/>
          </a:bodyPr>
          <a:lstStyle/>
          <a:p>
            <a:pPr marL="0" lvl="0" indent="0" algn="l" rtl="0">
              <a:spcBef>
                <a:spcPts val="0"/>
              </a:spcBef>
              <a:spcAft>
                <a:spcPts val="0"/>
              </a:spcAft>
              <a:buNone/>
            </a:pPr>
            <a:r>
              <a:rPr lang="en" sz="1700" b="1">
                <a:latin typeface="Montserrat"/>
                <a:ea typeface="Montserrat"/>
                <a:cs typeface="Montserrat"/>
                <a:sym typeface="Montserrat"/>
              </a:rPr>
              <a:t>I know about…</a:t>
            </a:r>
            <a:endParaRPr sz="1700" b="1">
              <a:latin typeface="Montserrat"/>
              <a:ea typeface="Montserrat"/>
              <a:cs typeface="Montserrat"/>
              <a:sym typeface="Montserrat"/>
            </a:endParaRPr>
          </a:p>
          <a:p>
            <a:pPr marL="0" lvl="0" indent="0" algn="l" rtl="0">
              <a:lnSpc>
                <a:spcPct val="115000"/>
              </a:lnSpc>
              <a:spcBef>
                <a:spcPts val="0"/>
              </a:spcBef>
              <a:spcAft>
                <a:spcPts val="1500"/>
              </a:spcAft>
              <a:buNone/>
            </a:pPr>
            <a:endParaRPr sz="1500" b="1">
              <a:latin typeface="Montserrat"/>
              <a:ea typeface="Montserrat"/>
              <a:cs typeface="Montserrat"/>
              <a:sym typeface="Montserrat"/>
            </a:endParaRPr>
          </a:p>
        </p:txBody>
      </p:sp>
      <p:sp>
        <p:nvSpPr>
          <p:cNvPr id="294" name="Google Shape;294;p37"/>
          <p:cNvSpPr txBox="1"/>
          <p:nvPr/>
        </p:nvSpPr>
        <p:spPr>
          <a:xfrm>
            <a:off x="5029525" y="276500"/>
            <a:ext cx="5029200" cy="748500"/>
          </a:xfrm>
          <a:prstGeom prst="rect">
            <a:avLst/>
          </a:prstGeom>
          <a:noFill/>
          <a:ln>
            <a:noFill/>
          </a:ln>
        </p:spPr>
        <p:txBody>
          <a:bodyPr spcFirstLastPara="1" wrap="square" lIns="113100" tIns="113100" rIns="113100" bIns="113100" anchor="b" anchorCtr="0">
            <a:normAutofit/>
          </a:bodyPr>
          <a:lstStyle/>
          <a:p>
            <a:pPr marL="0" lvl="0" indent="0" algn="ctr" rtl="0">
              <a:spcBef>
                <a:spcPts val="0"/>
              </a:spcBef>
              <a:spcAft>
                <a:spcPts val="0"/>
              </a:spcAft>
              <a:buNone/>
            </a:pPr>
            <a:r>
              <a:rPr lang="en" sz="2200">
                <a:solidFill>
                  <a:srgbClr val="212121"/>
                </a:solidFill>
                <a:highlight>
                  <a:schemeClr val="accent1"/>
                </a:highlight>
                <a:latin typeface="Anton"/>
                <a:ea typeface="Anton"/>
                <a:cs typeface="Anton"/>
                <a:sym typeface="Anton"/>
              </a:rPr>
              <a:t>What I Learned </a:t>
            </a:r>
            <a:endParaRPr sz="2200">
              <a:solidFill>
                <a:srgbClr val="212121"/>
              </a:solidFill>
              <a:highlight>
                <a:schemeClr val="accent1"/>
              </a:highlight>
              <a:latin typeface="Anton"/>
              <a:ea typeface="Anton"/>
              <a:cs typeface="Anton"/>
              <a:sym typeface="Anton"/>
            </a:endParaRPr>
          </a:p>
        </p:txBody>
      </p:sp>
      <p:sp>
        <p:nvSpPr>
          <p:cNvPr id="295" name="Google Shape;295;p37"/>
          <p:cNvSpPr txBox="1"/>
          <p:nvPr/>
        </p:nvSpPr>
        <p:spPr>
          <a:xfrm>
            <a:off x="5029200" y="4263064"/>
            <a:ext cx="5029200" cy="3137400"/>
          </a:xfrm>
          <a:prstGeom prst="rect">
            <a:avLst/>
          </a:prstGeom>
          <a:solidFill>
            <a:srgbClr val="FFFFFF">
              <a:alpha val="41960"/>
            </a:srgbClr>
          </a:solidFill>
          <a:ln w="28575" cap="flat" cmpd="sng">
            <a:solidFill>
              <a:srgbClr val="000000"/>
            </a:solidFill>
            <a:prstDash val="solid"/>
            <a:round/>
            <a:headEnd type="none" w="sm" len="sm"/>
            <a:tailEnd type="none" w="sm" len="sm"/>
          </a:ln>
        </p:spPr>
        <p:txBody>
          <a:bodyPr spcFirstLastPara="1" wrap="square" lIns="113100" tIns="113100" rIns="113100" bIns="113100" anchor="t" anchorCtr="0">
            <a:normAutofit/>
          </a:bodyPr>
          <a:lstStyle/>
          <a:p>
            <a:pPr marL="0" lvl="0" indent="0" algn="l" rtl="0">
              <a:spcBef>
                <a:spcPts val="0"/>
              </a:spcBef>
              <a:spcAft>
                <a:spcPts val="0"/>
              </a:spcAft>
              <a:buNone/>
            </a:pPr>
            <a:r>
              <a:rPr lang="en" sz="1700" b="1">
                <a:latin typeface="Montserrat"/>
                <a:ea typeface="Montserrat"/>
                <a:cs typeface="Montserrat"/>
                <a:sym typeface="Montserrat"/>
              </a:rPr>
              <a:t>I want to learn more about...</a:t>
            </a:r>
            <a:endParaRPr sz="1500" b="1">
              <a:latin typeface="Montserrat"/>
              <a:ea typeface="Montserrat"/>
              <a:cs typeface="Montserrat"/>
              <a:sym typeface="Montserrat"/>
            </a:endParaRPr>
          </a:p>
        </p:txBody>
      </p:sp>
      <p:sp>
        <p:nvSpPr>
          <p:cNvPr id="296" name="Google Shape;296;p37"/>
          <p:cNvSpPr txBox="1"/>
          <p:nvPr/>
        </p:nvSpPr>
        <p:spPr>
          <a:xfrm>
            <a:off x="5029200" y="891360"/>
            <a:ext cx="5029200" cy="2900100"/>
          </a:xfrm>
          <a:prstGeom prst="rect">
            <a:avLst/>
          </a:prstGeom>
          <a:solidFill>
            <a:srgbClr val="FFFFFF">
              <a:alpha val="41960"/>
            </a:srgbClr>
          </a:solidFill>
          <a:ln w="28575" cap="flat" cmpd="sng">
            <a:solidFill>
              <a:srgbClr val="000000"/>
            </a:solidFill>
            <a:prstDash val="solid"/>
            <a:round/>
            <a:headEnd type="none" w="sm" len="sm"/>
            <a:tailEnd type="none" w="sm" len="sm"/>
          </a:ln>
        </p:spPr>
        <p:txBody>
          <a:bodyPr spcFirstLastPara="1" wrap="square" lIns="113100" tIns="113100" rIns="113100" bIns="113100" anchor="t" anchorCtr="0">
            <a:normAutofit/>
          </a:bodyPr>
          <a:lstStyle/>
          <a:p>
            <a:pPr marL="0" lvl="0" indent="0" algn="l" rtl="0">
              <a:spcBef>
                <a:spcPts val="0"/>
              </a:spcBef>
              <a:spcAft>
                <a:spcPts val="0"/>
              </a:spcAft>
              <a:buNone/>
            </a:pPr>
            <a:r>
              <a:rPr lang="en" sz="1700" b="1">
                <a:latin typeface="Montserrat"/>
                <a:ea typeface="Montserrat"/>
                <a:cs typeface="Montserrat"/>
                <a:sym typeface="Montserrat"/>
              </a:rPr>
              <a:t>I learned…</a:t>
            </a:r>
            <a:endParaRPr sz="1500" b="1">
              <a:latin typeface="Montserrat"/>
              <a:ea typeface="Montserrat"/>
              <a:cs typeface="Montserrat"/>
              <a:sym typeface="Montserrat"/>
            </a:endParaRPr>
          </a:p>
        </p:txBody>
      </p:sp>
      <p:sp>
        <p:nvSpPr>
          <p:cNvPr id="297" name="Google Shape;297;p37"/>
          <p:cNvSpPr txBox="1"/>
          <p:nvPr/>
        </p:nvSpPr>
        <p:spPr>
          <a:xfrm>
            <a:off x="0" y="3657600"/>
            <a:ext cx="4831200" cy="748500"/>
          </a:xfrm>
          <a:prstGeom prst="rect">
            <a:avLst/>
          </a:prstGeom>
          <a:noFill/>
          <a:ln>
            <a:noFill/>
          </a:ln>
        </p:spPr>
        <p:txBody>
          <a:bodyPr spcFirstLastPara="1" wrap="square" lIns="113100" tIns="113100" rIns="113100" bIns="113100" anchor="b" anchorCtr="0">
            <a:normAutofit/>
          </a:bodyPr>
          <a:lstStyle/>
          <a:p>
            <a:pPr marL="0" lvl="0" indent="0" algn="ctr" rtl="0">
              <a:spcBef>
                <a:spcPts val="0"/>
              </a:spcBef>
              <a:spcAft>
                <a:spcPts val="0"/>
              </a:spcAft>
              <a:buNone/>
            </a:pPr>
            <a:r>
              <a:rPr lang="en" sz="2200">
                <a:solidFill>
                  <a:srgbClr val="212121"/>
                </a:solidFill>
                <a:highlight>
                  <a:schemeClr val="accent3"/>
                </a:highlight>
                <a:latin typeface="Anton"/>
                <a:ea typeface="Anton"/>
                <a:cs typeface="Anton"/>
                <a:sym typeface="Anton"/>
              </a:rPr>
              <a:t>What I wonder About?</a:t>
            </a:r>
            <a:endParaRPr sz="2200">
              <a:solidFill>
                <a:srgbClr val="212121"/>
              </a:solidFill>
              <a:highlight>
                <a:schemeClr val="accent3"/>
              </a:highlight>
              <a:latin typeface="Anton"/>
              <a:ea typeface="Anton"/>
              <a:cs typeface="Anton"/>
              <a:sym typeface="Anton"/>
            </a:endParaRPr>
          </a:p>
        </p:txBody>
      </p:sp>
      <p:sp>
        <p:nvSpPr>
          <p:cNvPr id="298" name="Google Shape;298;p37"/>
          <p:cNvSpPr txBox="1"/>
          <p:nvPr/>
        </p:nvSpPr>
        <p:spPr>
          <a:xfrm>
            <a:off x="0" y="4263064"/>
            <a:ext cx="5029200" cy="3137400"/>
          </a:xfrm>
          <a:prstGeom prst="rect">
            <a:avLst/>
          </a:prstGeom>
          <a:solidFill>
            <a:srgbClr val="FFFFFF">
              <a:alpha val="41960"/>
            </a:srgbClr>
          </a:solidFill>
          <a:ln w="28575" cap="flat" cmpd="sng">
            <a:solidFill>
              <a:srgbClr val="000000"/>
            </a:solidFill>
            <a:prstDash val="solid"/>
            <a:round/>
            <a:headEnd type="none" w="sm" len="sm"/>
            <a:tailEnd type="none" w="sm" len="sm"/>
          </a:ln>
        </p:spPr>
        <p:txBody>
          <a:bodyPr spcFirstLastPara="1" wrap="square" lIns="113100" tIns="113100" rIns="113100" bIns="113100" anchor="t" anchorCtr="0">
            <a:normAutofit/>
          </a:bodyPr>
          <a:lstStyle/>
          <a:p>
            <a:pPr marL="0" lvl="0" indent="0" algn="l" rtl="0">
              <a:spcBef>
                <a:spcPts val="0"/>
              </a:spcBef>
              <a:spcAft>
                <a:spcPts val="0"/>
              </a:spcAft>
              <a:buNone/>
            </a:pPr>
            <a:r>
              <a:rPr lang="en" sz="1700" b="1">
                <a:latin typeface="Montserrat"/>
                <a:ea typeface="Montserrat"/>
                <a:cs typeface="Montserrat"/>
                <a:sym typeface="Montserrat"/>
              </a:rPr>
              <a:t>I wonder about …</a:t>
            </a:r>
            <a:endParaRPr sz="1500" b="1">
              <a:latin typeface="Montserrat"/>
              <a:ea typeface="Montserrat"/>
              <a:cs typeface="Montserrat"/>
              <a:sym typeface="Montserrat"/>
            </a:endParaRPr>
          </a:p>
        </p:txBody>
      </p:sp>
      <p:sp>
        <p:nvSpPr>
          <p:cNvPr id="299" name="Google Shape;299;p37"/>
          <p:cNvSpPr txBox="1"/>
          <p:nvPr/>
        </p:nvSpPr>
        <p:spPr>
          <a:xfrm>
            <a:off x="5029223" y="3632200"/>
            <a:ext cx="5029200" cy="7485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2200">
                <a:solidFill>
                  <a:srgbClr val="212121"/>
                </a:solidFill>
                <a:highlight>
                  <a:schemeClr val="accent4"/>
                </a:highlight>
                <a:latin typeface="Anton"/>
                <a:ea typeface="Anton"/>
                <a:cs typeface="Anton"/>
                <a:sym typeface="Anton"/>
              </a:rPr>
              <a:t>What new questions I have After Learning?</a:t>
            </a:r>
            <a:endParaRPr sz="2200">
              <a:solidFill>
                <a:srgbClr val="212121"/>
              </a:solidFill>
              <a:highlight>
                <a:schemeClr val="accent4"/>
              </a:highlight>
              <a:latin typeface="Anton"/>
              <a:ea typeface="Anton"/>
              <a:cs typeface="Anton"/>
              <a:sym typeface="Anton"/>
            </a:endParaRPr>
          </a:p>
        </p:txBody>
      </p:sp>
      <p:grpSp>
        <p:nvGrpSpPr>
          <p:cNvPr id="300" name="Google Shape;300;p37"/>
          <p:cNvGrpSpPr/>
          <p:nvPr/>
        </p:nvGrpSpPr>
        <p:grpSpPr>
          <a:xfrm>
            <a:off x="31515" y="6857989"/>
            <a:ext cx="914411" cy="914400"/>
            <a:chOff x="31515" y="6781789"/>
            <a:chExt cx="914411" cy="914400"/>
          </a:xfrm>
        </p:grpSpPr>
        <p:sp>
          <p:nvSpPr>
            <p:cNvPr id="301" name="Google Shape;301;p37"/>
            <p:cNvSpPr/>
            <p:nvPr/>
          </p:nvSpPr>
          <p:spPr>
            <a:xfrm>
              <a:off x="31515" y="6781789"/>
              <a:ext cx="914400" cy="914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02" name="Google Shape;302;p37"/>
            <p:cNvSpPr txBox="1"/>
            <p:nvPr/>
          </p:nvSpPr>
          <p:spPr>
            <a:xfrm>
              <a:off x="31526" y="7011975"/>
              <a:ext cx="914400" cy="411300"/>
            </a:xfrm>
            <a:prstGeom prst="rect">
              <a:avLst/>
            </a:prstGeom>
            <a:noFill/>
            <a:ln>
              <a:noFill/>
            </a:ln>
          </p:spPr>
          <p:txBody>
            <a:bodyPr spcFirstLastPara="1" wrap="square" lIns="113100" tIns="113100" rIns="113100" bIns="113100" anchor="t" anchorCtr="0">
              <a:noAutofit/>
            </a:bodyPr>
            <a:lstStyle/>
            <a:p>
              <a:pPr marL="0" lvl="0" indent="0" algn="l" rtl="0">
                <a:spcBef>
                  <a:spcPts val="0"/>
                </a:spcBef>
                <a:spcAft>
                  <a:spcPts val="0"/>
                </a:spcAft>
                <a:buNone/>
              </a:pPr>
              <a:r>
                <a:rPr lang="en" sz="1100">
                  <a:latin typeface="Playfair Display"/>
                  <a:ea typeface="Playfair Display"/>
                  <a:cs typeface="Playfair Display"/>
                  <a:sym typeface="Playfair Display"/>
                </a:rPr>
                <a:t> Initiating</a:t>
              </a:r>
              <a:r>
                <a:rPr lang="en" sz="1000">
                  <a:latin typeface="Playfair Display"/>
                  <a:ea typeface="Playfair Display"/>
                  <a:cs typeface="Playfair Display"/>
                  <a:sym typeface="Playfair Display"/>
                </a:rPr>
                <a:t> </a:t>
              </a:r>
              <a:endParaRPr sz="1000">
                <a:latin typeface="Playfair Display"/>
                <a:ea typeface="Playfair Display"/>
                <a:cs typeface="Playfair Display"/>
                <a:sym typeface="Playfair Display"/>
              </a:endParaRPr>
            </a:p>
          </p:txBody>
        </p:sp>
      </p:grpSp>
      <p:grpSp>
        <p:nvGrpSpPr>
          <p:cNvPr id="303" name="Google Shape;303;p37"/>
          <p:cNvGrpSpPr/>
          <p:nvPr/>
        </p:nvGrpSpPr>
        <p:grpSpPr>
          <a:xfrm>
            <a:off x="9131938" y="6857986"/>
            <a:ext cx="926467" cy="914419"/>
            <a:chOff x="-4982749" y="3072241"/>
            <a:chExt cx="766308" cy="678000"/>
          </a:xfrm>
        </p:grpSpPr>
        <p:sp>
          <p:nvSpPr>
            <p:cNvPr id="304" name="Google Shape;304;p37"/>
            <p:cNvSpPr/>
            <p:nvPr/>
          </p:nvSpPr>
          <p:spPr>
            <a:xfrm>
              <a:off x="-4972741" y="3072241"/>
              <a:ext cx="756300" cy="6780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05" name="Google Shape;305;p37"/>
            <p:cNvSpPr txBox="1"/>
            <p:nvPr/>
          </p:nvSpPr>
          <p:spPr>
            <a:xfrm>
              <a:off x="-4982749" y="3253076"/>
              <a:ext cx="756300" cy="195300"/>
            </a:xfrm>
            <a:prstGeom prst="rect">
              <a:avLst/>
            </a:prstGeom>
            <a:noFill/>
            <a:ln>
              <a:noFill/>
            </a:ln>
          </p:spPr>
          <p:txBody>
            <a:bodyPr spcFirstLastPara="1" wrap="square" lIns="113100" tIns="113100" rIns="113100" bIns="113100" anchor="t" anchorCtr="0">
              <a:noAutofit/>
            </a:bodyPr>
            <a:lstStyle/>
            <a:p>
              <a:pPr marL="0" lvl="0" indent="0" algn="ctr" rtl="0">
                <a:spcBef>
                  <a:spcPts val="0"/>
                </a:spcBef>
                <a:spcAft>
                  <a:spcPts val="0"/>
                </a:spcAft>
                <a:buNone/>
              </a:pPr>
              <a:r>
                <a:rPr lang="en" sz="1000">
                  <a:latin typeface="Playfair Display"/>
                  <a:ea typeface="Playfair Display"/>
                  <a:cs typeface="Playfair Display"/>
                  <a:sym typeface="Playfair Display"/>
                </a:rPr>
                <a:t>Reflecting </a:t>
              </a:r>
              <a:endParaRPr sz="900">
                <a:latin typeface="Playfair Display"/>
                <a:ea typeface="Playfair Display"/>
                <a:cs typeface="Playfair Display"/>
                <a:sym typeface="Playfair Display"/>
              </a:endParaRPr>
            </a:p>
          </p:txBody>
        </p:sp>
      </p:grpSp>
      <p:sp>
        <p:nvSpPr>
          <p:cNvPr id="306" name="Google Shape;306;p37"/>
          <p:cNvSpPr/>
          <p:nvPr/>
        </p:nvSpPr>
        <p:spPr>
          <a:xfrm>
            <a:off x="8229660" y="6858011"/>
            <a:ext cx="914400" cy="914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07" name="Google Shape;307;p37"/>
          <p:cNvSpPr txBox="1"/>
          <p:nvPr/>
        </p:nvSpPr>
        <p:spPr>
          <a:xfrm>
            <a:off x="8229660" y="6858001"/>
            <a:ext cx="914400" cy="914400"/>
          </a:xfrm>
          <a:prstGeom prst="rect">
            <a:avLst/>
          </a:prstGeom>
          <a:noFill/>
          <a:ln>
            <a:noFill/>
          </a:ln>
        </p:spPr>
        <p:txBody>
          <a:bodyPr spcFirstLastPara="1" wrap="square" lIns="113100" tIns="113100" rIns="113100" bIns="113100" anchor="ctr" anchorCtr="0">
            <a:noAutofit/>
          </a:bodyPr>
          <a:lstStyle/>
          <a:p>
            <a:pPr marL="0" lvl="0" indent="0" algn="ctr" rtl="0">
              <a:spcBef>
                <a:spcPts val="0"/>
              </a:spcBef>
              <a:spcAft>
                <a:spcPts val="0"/>
              </a:spcAft>
              <a:buNone/>
            </a:pPr>
            <a:r>
              <a:rPr lang="en" sz="1000">
                <a:latin typeface="Playfair Display"/>
                <a:ea typeface="Playfair Display"/>
                <a:cs typeface="Playfair Display"/>
                <a:sym typeface="Playfair Display"/>
              </a:rPr>
              <a:t>Concluding and Applying</a:t>
            </a:r>
            <a:endParaRPr sz="900">
              <a:latin typeface="Playfair Display"/>
              <a:ea typeface="Playfair Display"/>
              <a:cs typeface="Playfair Display"/>
              <a:sym typeface="Playfair Display"/>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8"/>
          <p:cNvSpPr txBox="1">
            <a:spLocks noGrp="1"/>
          </p:cNvSpPr>
          <p:nvPr>
            <p:ph type="title"/>
          </p:nvPr>
        </p:nvSpPr>
        <p:spPr>
          <a:xfrm>
            <a:off x="686550" y="795375"/>
            <a:ext cx="8685300" cy="61818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a:t>Enrich Your Thinking</a:t>
            </a: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9"/>
          <p:cNvSpPr txBox="1">
            <a:spLocks noGrp="1"/>
          </p:cNvSpPr>
          <p:nvPr>
            <p:ph type="title"/>
          </p:nvPr>
        </p:nvSpPr>
        <p:spPr>
          <a:xfrm>
            <a:off x="342870" y="134173"/>
            <a:ext cx="9372600" cy="9462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End of Learning Challenge:</a:t>
            </a:r>
            <a:endParaRPr/>
          </a:p>
        </p:txBody>
      </p:sp>
      <p:sp>
        <p:nvSpPr>
          <p:cNvPr id="318" name="Google Shape;318;p39"/>
          <p:cNvSpPr txBox="1">
            <a:spLocks noGrp="1"/>
          </p:cNvSpPr>
          <p:nvPr>
            <p:ph type="body" idx="1"/>
          </p:nvPr>
        </p:nvSpPr>
        <p:spPr>
          <a:xfrm>
            <a:off x="190475" y="733375"/>
            <a:ext cx="6241500" cy="2640000"/>
          </a:xfrm>
          <a:prstGeom prst="rect">
            <a:avLst/>
          </a:prstGeom>
        </p:spPr>
        <p:txBody>
          <a:bodyPr spcFirstLastPara="1" wrap="square" lIns="113100" tIns="113100" rIns="113100" bIns="113100" anchor="t" anchorCtr="0">
            <a:spAutoFit/>
          </a:bodyPr>
          <a:lstStyle/>
          <a:p>
            <a:pPr marL="0" lvl="0" indent="0" algn="l" rtl="0">
              <a:spcBef>
                <a:spcPts val="0"/>
              </a:spcBef>
              <a:spcAft>
                <a:spcPts val="0"/>
              </a:spcAft>
              <a:buNone/>
            </a:pPr>
            <a:r>
              <a:rPr lang="en" sz="2800"/>
              <a:t>Your job at the end of the unit is… </a:t>
            </a:r>
            <a:endParaRPr sz="2800"/>
          </a:p>
          <a:p>
            <a:pPr marL="0" lvl="0" indent="0" algn="l" rtl="0">
              <a:spcBef>
                <a:spcPts val="2000"/>
              </a:spcBef>
              <a:spcAft>
                <a:spcPts val="2000"/>
              </a:spcAft>
              <a:buNone/>
            </a:pPr>
            <a:r>
              <a:rPr lang="en" sz="2800"/>
              <a:t>Design a campaign to solve a problem related to proper management of water.</a:t>
            </a:r>
            <a:endParaRPr sz="2800"/>
          </a:p>
        </p:txBody>
      </p:sp>
      <p:sp>
        <p:nvSpPr>
          <p:cNvPr id="319" name="Google Shape;319;p39"/>
          <p:cNvSpPr txBox="1">
            <a:spLocks noGrp="1"/>
          </p:cNvSpPr>
          <p:nvPr>
            <p:ph type="body" idx="1"/>
          </p:nvPr>
        </p:nvSpPr>
        <p:spPr>
          <a:xfrm>
            <a:off x="82500" y="4038600"/>
            <a:ext cx="3188100" cy="3523200"/>
          </a:xfrm>
          <a:prstGeom prst="rect">
            <a:avLst/>
          </a:prstGeom>
          <a:solidFill>
            <a:schemeClr val="accent1"/>
          </a:solidFill>
        </p:spPr>
        <p:txBody>
          <a:bodyPr spcFirstLastPara="1" wrap="square" lIns="113100" tIns="113100" rIns="113100" bIns="113100" anchor="t" anchorCtr="0">
            <a:normAutofit/>
          </a:bodyPr>
          <a:lstStyle/>
          <a:p>
            <a:pPr marL="0" lvl="0" indent="0" algn="l" rtl="0">
              <a:spcBef>
                <a:spcPts val="0"/>
              </a:spcBef>
              <a:spcAft>
                <a:spcPts val="0"/>
              </a:spcAft>
              <a:buNone/>
            </a:pPr>
            <a:r>
              <a:rPr lang="en" b="1" i="1">
                <a:solidFill>
                  <a:srgbClr val="000000"/>
                </a:solidFill>
                <a:latin typeface="Montserrat"/>
                <a:ea typeface="Montserrat"/>
                <a:cs typeface="Montserrat"/>
                <a:sym typeface="Montserrat"/>
              </a:rPr>
              <a:t>Audience</a:t>
            </a:r>
            <a:r>
              <a:rPr lang="en">
                <a:solidFill>
                  <a:srgbClr val="000000"/>
                </a:solidFill>
              </a:rPr>
              <a:t>:</a:t>
            </a:r>
            <a:endParaRPr>
              <a:solidFill>
                <a:srgbClr val="000000"/>
              </a:solidFill>
            </a:endParaRPr>
          </a:p>
          <a:p>
            <a:pPr marL="457200" lvl="0" indent="-336550" algn="l" rtl="0">
              <a:spcBef>
                <a:spcPts val="2000"/>
              </a:spcBef>
              <a:spcAft>
                <a:spcPts val="0"/>
              </a:spcAft>
              <a:buClr>
                <a:srgbClr val="000000"/>
              </a:buClr>
              <a:buSzPts val="1700"/>
              <a:buChar char="❏"/>
            </a:pPr>
            <a:r>
              <a:rPr lang="en">
                <a:solidFill>
                  <a:srgbClr val="000000"/>
                </a:solidFill>
              </a:rPr>
              <a:t>Local</a:t>
            </a:r>
            <a:endParaRPr>
              <a:solidFill>
                <a:srgbClr val="000000"/>
              </a:solidFill>
            </a:endParaRPr>
          </a:p>
          <a:p>
            <a:pPr marL="457200" lvl="0" indent="-336550" algn="l" rtl="0">
              <a:spcBef>
                <a:spcPts val="2000"/>
              </a:spcBef>
              <a:spcAft>
                <a:spcPts val="0"/>
              </a:spcAft>
              <a:buClr>
                <a:srgbClr val="000000"/>
              </a:buClr>
              <a:buSzPts val="1700"/>
              <a:buChar char="❏"/>
            </a:pPr>
            <a:r>
              <a:rPr lang="en">
                <a:solidFill>
                  <a:srgbClr val="000000"/>
                </a:solidFill>
              </a:rPr>
              <a:t>Provincial</a:t>
            </a:r>
            <a:endParaRPr>
              <a:solidFill>
                <a:srgbClr val="000000"/>
              </a:solidFill>
            </a:endParaRPr>
          </a:p>
          <a:p>
            <a:pPr marL="457200" lvl="0" indent="-336550" algn="l" rtl="0">
              <a:spcBef>
                <a:spcPts val="2000"/>
              </a:spcBef>
              <a:spcAft>
                <a:spcPts val="0"/>
              </a:spcAft>
              <a:buClr>
                <a:srgbClr val="000000"/>
              </a:buClr>
              <a:buSzPts val="1700"/>
              <a:buChar char="❏"/>
            </a:pPr>
            <a:r>
              <a:rPr lang="en">
                <a:solidFill>
                  <a:srgbClr val="000000"/>
                </a:solidFill>
              </a:rPr>
              <a:t>National</a:t>
            </a:r>
            <a:endParaRPr>
              <a:solidFill>
                <a:srgbClr val="000000"/>
              </a:solidFill>
            </a:endParaRPr>
          </a:p>
          <a:p>
            <a:pPr marL="457200" lvl="0" indent="-336550" algn="l" rtl="0">
              <a:spcBef>
                <a:spcPts val="2000"/>
              </a:spcBef>
              <a:spcAft>
                <a:spcPts val="2000"/>
              </a:spcAft>
              <a:buClr>
                <a:srgbClr val="000000"/>
              </a:buClr>
              <a:buSzPts val="1700"/>
              <a:buChar char="❏"/>
            </a:pPr>
            <a:r>
              <a:rPr lang="en">
                <a:solidFill>
                  <a:srgbClr val="000000"/>
                </a:solidFill>
              </a:rPr>
              <a:t>Global</a:t>
            </a:r>
            <a:endParaRPr>
              <a:solidFill>
                <a:srgbClr val="000000"/>
              </a:solidFill>
            </a:endParaRPr>
          </a:p>
        </p:txBody>
      </p:sp>
      <p:sp>
        <p:nvSpPr>
          <p:cNvPr id="320" name="Google Shape;320;p39"/>
          <p:cNvSpPr txBox="1">
            <a:spLocks noGrp="1"/>
          </p:cNvSpPr>
          <p:nvPr>
            <p:ph type="body" idx="1"/>
          </p:nvPr>
        </p:nvSpPr>
        <p:spPr>
          <a:xfrm>
            <a:off x="3422511" y="4038600"/>
            <a:ext cx="3188100" cy="3523200"/>
          </a:xfrm>
          <a:prstGeom prst="rect">
            <a:avLst/>
          </a:prstGeom>
          <a:solidFill>
            <a:schemeClr val="accent2"/>
          </a:solidFill>
        </p:spPr>
        <p:txBody>
          <a:bodyPr spcFirstLastPara="1" wrap="square" lIns="113100" tIns="113100" rIns="113100" bIns="113100" anchor="t" anchorCtr="0">
            <a:normAutofit/>
          </a:bodyPr>
          <a:lstStyle/>
          <a:p>
            <a:pPr marL="0" lvl="0" indent="0" algn="l" rtl="0">
              <a:spcBef>
                <a:spcPts val="0"/>
              </a:spcBef>
              <a:spcAft>
                <a:spcPts val="0"/>
              </a:spcAft>
              <a:buNone/>
            </a:pPr>
            <a:r>
              <a:rPr lang="en" b="1" i="1" dirty="0">
                <a:solidFill>
                  <a:srgbClr val="000000"/>
                </a:solidFill>
                <a:latin typeface="Montserrat"/>
                <a:ea typeface="Montserrat"/>
                <a:cs typeface="Montserrat"/>
                <a:sym typeface="Montserrat"/>
              </a:rPr>
              <a:t>Type:</a:t>
            </a:r>
            <a:endParaRPr b="1" i="1" dirty="0">
              <a:solidFill>
                <a:srgbClr val="000000"/>
              </a:solidFill>
              <a:latin typeface="Montserrat"/>
              <a:ea typeface="Montserrat"/>
              <a:cs typeface="Montserrat"/>
              <a:sym typeface="Montserrat"/>
            </a:endParaRPr>
          </a:p>
          <a:p>
            <a:pPr marL="457200" lvl="0" indent="-336550" algn="l" rtl="0">
              <a:spcBef>
                <a:spcPts val="2000"/>
              </a:spcBef>
              <a:spcAft>
                <a:spcPts val="0"/>
              </a:spcAft>
              <a:buClr>
                <a:srgbClr val="000000"/>
              </a:buClr>
              <a:buSzPts val="1700"/>
              <a:buChar char="❏"/>
            </a:pPr>
            <a:r>
              <a:rPr lang="en" dirty="0">
                <a:solidFill>
                  <a:srgbClr val="000000"/>
                </a:solidFill>
              </a:rPr>
              <a:t>Blitz or Media Campaign</a:t>
            </a:r>
            <a:endParaRPr dirty="0">
              <a:solidFill>
                <a:srgbClr val="000000"/>
              </a:solidFill>
            </a:endParaRPr>
          </a:p>
          <a:p>
            <a:pPr marL="457200" lvl="0" indent="-336550" algn="l" rtl="0">
              <a:spcBef>
                <a:spcPts val="2000"/>
              </a:spcBef>
              <a:spcAft>
                <a:spcPts val="0"/>
              </a:spcAft>
              <a:buClr>
                <a:srgbClr val="000000"/>
              </a:buClr>
              <a:buSzPts val="1700"/>
              <a:buChar char="❏"/>
            </a:pPr>
            <a:r>
              <a:rPr lang="en" dirty="0">
                <a:solidFill>
                  <a:srgbClr val="000000"/>
                </a:solidFill>
              </a:rPr>
              <a:t>Civil Society Campaign</a:t>
            </a:r>
            <a:endParaRPr dirty="0">
              <a:solidFill>
                <a:srgbClr val="000000"/>
              </a:solidFill>
            </a:endParaRPr>
          </a:p>
          <a:p>
            <a:pPr marL="457200" lvl="0" indent="-336550" algn="l" rtl="0">
              <a:spcBef>
                <a:spcPts val="2000"/>
              </a:spcBef>
              <a:spcAft>
                <a:spcPts val="0"/>
              </a:spcAft>
              <a:buClr>
                <a:srgbClr val="000000"/>
              </a:buClr>
              <a:buSzPts val="1700"/>
              <a:buChar char="❏"/>
            </a:pPr>
            <a:r>
              <a:rPr lang="en" dirty="0">
                <a:solidFill>
                  <a:srgbClr val="000000"/>
                </a:solidFill>
              </a:rPr>
              <a:t>Public Service Announcement</a:t>
            </a:r>
            <a:endParaRPr dirty="0">
              <a:solidFill>
                <a:srgbClr val="000000"/>
              </a:solidFill>
            </a:endParaRPr>
          </a:p>
          <a:p>
            <a:pPr marL="457200" lvl="0" indent="-336550" algn="l" rtl="0">
              <a:spcBef>
                <a:spcPts val="2000"/>
              </a:spcBef>
              <a:spcAft>
                <a:spcPts val="2000"/>
              </a:spcAft>
              <a:buClr>
                <a:srgbClr val="000000"/>
              </a:buClr>
              <a:buSzPts val="1700"/>
              <a:buChar char="❏"/>
            </a:pPr>
            <a:r>
              <a:rPr lang="en" dirty="0">
                <a:solidFill>
                  <a:srgbClr val="000000"/>
                </a:solidFill>
              </a:rPr>
              <a:t>Other: __________________________ </a:t>
            </a:r>
            <a:r>
              <a:rPr lang="en" sz="1400" i="1" dirty="0">
                <a:solidFill>
                  <a:srgbClr val="000000"/>
                </a:solidFill>
              </a:rPr>
              <a:t>(must be pre-approved by the teacher)</a:t>
            </a:r>
            <a:endParaRPr sz="1400" i="1" dirty="0">
              <a:solidFill>
                <a:srgbClr val="000000"/>
              </a:solidFill>
            </a:endParaRPr>
          </a:p>
        </p:txBody>
      </p:sp>
      <p:pic>
        <p:nvPicPr>
          <p:cNvPr id="321" name="Google Shape;321;p39"/>
          <p:cNvPicPr preferRelativeResize="0"/>
          <p:nvPr/>
        </p:nvPicPr>
        <p:blipFill>
          <a:blip r:embed="rId3">
            <a:alphaModFix/>
          </a:blip>
          <a:stretch>
            <a:fillRect/>
          </a:stretch>
        </p:blipFill>
        <p:spPr>
          <a:xfrm>
            <a:off x="1444930" y="5871800"/>
            <a:ext cx="1825650" cy="1768600"/>
          </a:xfrm>
          <a:prstGeom prst="rect">
            <a:avLst/>
          </a:prstGeom>
          <a:noFill/>
          <a:ln>
            <a:noFill/>
          </a:ln>
        </p:spPr>
      </p:pic>
      <p:sp>
        <p:nvSpPr>
          <p:cNvPr id="322" name="Google Shape;322;p39"/>
          <p:cNvSpPr txBox="1">
            <a:spLocks noGrp="1"/>
          </p:cNvSpPr>
          <p:nvPr>
            <p:ph type="body" idx="1"/>
          </p:nvPr>
        </p:nvSpPr>
        <p:spPr>
          <a:xfrm>
            <a:off x="6762521" y="4038600"/>
            <a:ext cx="3188100" cy="3523200"/>
          </a:xfrm>
          <a:prstGeom prst="rect">
            <a:avLst/>
          </a:prstGeom>
          <a:solidFill>
            <a:schemeClr val="accent4"/>
          </a:solidFill>
        </p:spPr>
        <p:txBody>
          <a:bodyPr spcFirstLastPara="1" wrap="square" lIns="113100" tIns="113100" rIns="113100" bIns="113100" anchor="t" anchorCtr="0">
            <a:normAutofit fontScale="85000" lnSpcReduction="20000"/>
          </a:bodyPr>
          <a:lstStyle/>
          <a:p>
            <a:pPr marL="0" lvl="0" indent="0" algn="l" rtl="0">
              <a:spcBef>
                <a:spcPts val="0"/>
              </a:spcBef>
              <a:spcAft>
                <a:spcPts val="0"/>
              </a:spcAft>
              <a:buNone/>
            </a:pPr>
            <a:r>
              <a:rPr lang="en" b="1" i="1" dirty="0">
                <a:solidFill>
                  <a:srgbClr val="000000"/>
                </a:solidFill>
                <a:latin typeface="Montserrat"/>
                <a:ea typeface="Montserrat"/>
                <a:cs typeface="Montserrat"/>
                <a:sym typeface="Montserrat"/>
              </a:rPr>
              <a:t>Problem:</a:t>
            </a:r>
            <a:endParaRPr b="1" i="1" dirty="0">
              <a:solidFill>
                <a:srgbClr val="000000"/>
              </a:solidFill>
              <a:latin typeface="Montserrat"/>
              <a:ea typeface="Montserrat"/>
              <a:cs typeface="Montserrat"/>
              <a:sym typeface="Montserrat"/>
            </a:endParaRPr>
          </a:p>
          <a:p>
            <a:pPr marL="457200" lvl="0" indent="-320357" algn="l" rtl="0">
              <a:spcBef>
                <a:spcPts val="2000"/>
              </a:spcBef>
              <a:spcAft>
                <a:spcPts val="0"/>
              </a:spcAft>
              <a:buClr>
                <a:srgbClr val="000000"/>
              </a:buClr>
              <a:buSzPct val="121428"/>
              <a:buChar char="❏"/>
            </a:pPr>
            <a:r>
              <a:rPr lang="en" dirty="0">
                <a:solidFill>
                  <a:srgbClr val="000000"/>
                </a:solidFill>
              </a:rPr>
              <a:t>Water scarcity for human consumption</a:t>
            </a:r>
            <a:endParaRPr dirty="0">
              <a:solidFill>
                <a:srgbClr val="000000"/>
              </a:solidFill>
            </a:endParaRPr>
          </a:p>
          <a:p>
            <a:pPr marL="457200" lvl="0" indent="-320357" algn="l" rtl="0">
              <a:spcBef>
                <a:spcPts val="2000"/>
              </a:spcBef>
              <a:spcAft>
                <a:spcPts val="0"/>
              </a:spcAft>
              <a:buClr>
                <a:srgbClr val="000000"/>
              </a:buClr>
              <a:buSzPct val="121428"/>
              <a:buChar char="❏"/>
            </a:pPr>
            <a:r>
              <a:rPr lang="en" dirty="0">
                <a:solidFill>
                  <a:srgbClr val="000000"/>
                </a:solidFill>
              </a:rPr>
              <a:t>Water contamination caused by globalization</a:t>
            </a:r>
            <a:endParaRPr dirty="0">
              <a:solidFill>
                <a:srgbClr val="000000"/>
              </a:solidFill>
            </a:endParaRPr>
          </a:p>
          <a:p>
            <a:pPr marL="457200" lvl="0" indent="-320357" algn="l" rtl="0">
              <a:spcBef>
                <a:spcPts val="2000"/>
              </a:spcBef>
              <a:spcAft>
                <a:spcPts val="0"/>
              </a:spcAft>
              <a:buClr>
                <a:srgbClr val="000000"/>
              </a:buClr>
              <a:buSzPct val="121428"/>
              <a:buChar char="❏"/>
            </a:pPr>
            <a:r>
              <a:rPr lang="en" dirty="0">
                <a:solidFill>
                  <a:srgbClr val="000000"/>
                </a:solidFill>
              </a:rPr>
              <a:t>Water infrastructure and water management systems</a:t>
            </a:r>
            <a:endParaRPr dirty="0">
              <a:solidFill>
                <a:srgbClr val="000000"/>
              </a:solidFill>
            </a:endParaRPr>
          </a:p>
          <a:p>
            <a:pPr marL="457200" lvl="0" indent="-320357" algn="l" rtl="0">
              <a:spcBef>
                <a:spcPts val="2000"/>
              </a:spcBef>
              <a:spcAft>
                <a:spcPts val="0"/>
              </a:spcAft>
              <a:buClr>
                <a:srgbClr val="000000"/>
              </a:buClr>
              <a:buSzPct val="121428"/>
              <a:buChar char="❏"/>
            </a:pPr>
            <a:r>
              <a:rPr lang="en" dirty="0">
                <a:solidFill>
                  <a:srgbClr val="000000"/>
                </a:solidFill>
              </a:rPr>
              <a:t>Water scarcity for the environment</a:t>
            </a:r>
            <a:endParaRPr dirty="0">
              <a:solidFill>
                <a:srgbClr val="000000"/>
              </a:solidFill>
            </a:endParaRPr>
          </a:p>
          <a:p>
            <a:pPr marL="457200" lvl="0" indent="-320357" algn="l" rtl="0">
              <a:spcBef>
                <a:spcPts val="2000"/>
              </a:spcBef>
              <a:spcAft>
                <a:spcPts val="2000"/>
              </a:spcAft>
              <a:buClr>
                <a:srgbClr val="000000"/>
              </a:buClr>
              <a:buSzPct val="121428"/>
              <a:buChar char="❏"/>
            </a:pPr>
            <a:r>
              <a:rPr lang="en" dirty="0">
                <a:solidFill>
                  <a:srgbClr val="000000"/>
                </a:solidFill>
              </a:rPr>
              <a:t>Other: ______________________ 	</a:t>
            </a:r>
            <a:r>
              <a:rPr lang="en" sz="1400" i="1" dirty="0">
                <a:solidFill>
                  <a:srgbClr val="000000"/>
                </a:solidFill>
              </a:rPr>
              <a:t>(must be pre-approved </a:t>
            </a:r>
            <a:br>
              <a:rPr lang="en" sz="1400" i="1" dirty="0">
                <a:solidFill>
                  <a:srgbClr val="000000"/>
                </a:solidFill>
              </a:rPr>
            </a:br>
            <a:r>
              <a:rPr lang="en" sz="1400" i="1" dirty="0">
                <a:solidFill>
                  <a:srgbClr val="000000"/>
                </a:solidFill>
              </a:rPr>
              <a:t>             by the teacher)</a:t>
            </a:r>
            <a:endParaRPr sz="1400" i="1" dirty="0">
              <a:solidFill>
                <a:srgbClr val="000000"/>
              </a:solidFill>
            </a:endParaRPr>
          </a:p>
        </p:txBody>
      </p:sp>
      <p:pic>
        <p:nvPicPr>
          <p:cNvPr id="323" name="Google Shape;323;p39"/>
          <p:cNvPicPr preferRelativeResize="0"/>
          <p:nvPr/>
        </p:nvPicPr>
        <p:blipFill rotWithShape="1">
          <a:blip r:embed="rId4">
            <a:alphaModFix/>
          </a:blip>
          <a:srcRect l="-4405"/>
          <a:stretch/>
        </p:blipFill>
        <p:spPr>
          <a:xfrm>
            <a:off x="6212025" y="134175"/>
            <a:ext cx="3738601" cy="2966575"/>
          </a:xfrm>
          <a:prstGeom prst="rect">
            <a:avLst/>
          </a:prstGeom>
          <a:noFill/>
          <a:ln>
            <a:noFill/>
          </a:ln>
        </p:spPr>
      </p:pic>
      <p:sp>
        <p:nvSpPr>
          <p:cNvPr id="324" name="Google Shape;324;p39"/>
          <p:cNvSpPr txBox="1"/>
          <p:nvPr/>
        </p:nvSpPr>
        <p:spPr>
          <a:xfrm>
            <a:off x="7129152" y="3201456"/>
            <a:ext cx="2929200" cy="320700"/>
          </a:xfrm>
          <a:prstGeom prst="rect">
            <a:avLst/>
          </a:prstGeom>
          <a:noFill/>
          <a:ln>
            <a:noFill/>
          </a:ln>
        </p:spPr>
        <p:txBody>
          <a:bodyPr spcFirstLastPara="1" wrap="square" lIns="113100" tIns="113100" rIns="113100" bIns="113100" anchor="ctr" anchorCtr="0">
            <a:spAutoFit/>
          </a:bodyPr>
          <a:lstStyle/>
          <a:p>
            <a:pPr marL="0" lvl="0" indent="0" algn="r" rtl="0">
              <a:lnSpc>
                <a:spcPct val="150000"/>
              </a:lnSpc>
              <a:spcBef>
                <a:spcPts val="1500"/>
              </a:spcBef>
              <a:spcAft>
                <a:spcPts val="1500"/>
              </a:spcAft>
              <a:buNone/>
            </a:pPr>
            <a:r>
              <a:rPr lang="en" sz="600" b="1">
                <a:solidFill>
                  <a:schemeClr val="dk2"/>
                </a:solidFill>
              </a:rPr>
              <a:t>Image: https://pixy.org/4592163/</a:t>
            </a:r>
            <a:endParaRPr sz="500">
              <a:solidFill>
                <a:schemeClr val="dk2"/>
              </a:solidFill>
              <a:latin typeface="Barlow Light"/>
              <a:ea typeface="Barlow Light"/>
              <a:cs typeface="Barlow Light"/>
              <a:sym typeface="Barlow Light"/>
            </a:endParaRPr>
          </a:p>
        </p:txBody>
      </p:sp>
      <p:sp>
        <p:nvSpPr>
          <p:cNvPr id="325" name="Google Shape;325;p39"/>
          <p:cNvSpPr txBox="1"/>
          <p:nvPr/>
        </p:nvSpPr>
        <p:spPr>
          <a:xfrm>
            <a:off x="0" y="3353850"/>
            <a:ext cx="8977200" cy="87200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2000"/>
              </a:spcAft>
              <a:buNone/>
            </a:pPr>
            <a:r>
              <a:rPr lang="en" sz="2800" dirty="0">
                <a:solidFill>
                  <a:schemeClr val="lt1"/>
                </a:solidFill>
                <a:latin typeface="Montserrat Medium"/>
                <a:ea typeface="Montserrat Medium"/>
                <a:cs typeface="Montserrat Medium"/>
                <a:sym typeface="Montserrat Medium"/>
              </a:rPr>
              <a:t>You will be choosing one from each column:</a:t>
            </a:r>
            <a:endParaRPr sz="2800" dirty="0">
              <a:solidFill>
                <a:schemeClr val="lt1"/>
              </a:solidFill>
              <a:latin typeface="Montserrat Medium"/>
              <a:ea typeface="Montserrat Medium"/>
              <a:cs typeface="Montserrat Medium"/>
              <a:sym typeface="Montserrat Medium"/>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World Water Day by Slidesgo">
  <a:themeElements>
    <a:clrScheme name="Custom 2">
      <a:dk1>
        <a:srgbClr val="D9D9D9"/>
      </a:dk1>
      <a:lt1>
        <a:srgbClr val="FFFFFF"/>
      </a:lt1>
      <a:dk2>
        <a:srgbClr val="FFFFFF"/>
      </a:dk2>
      <a:lt2>
        <a:srgbClr val="FFFFFF"/>
      </a:lt2>
      <a:accent1>
        <a:srgbClr val="85F7F7"/>
      </a:accent1>
      <a:accent2>
        <a:srgbClr val="9BBDF3"/>
      </a:accent2>
      <a:accent3>
        <a:srgbClr val="C9C9C9"/>
      </a:accent3>
      <a:accent4>
        <a:srgbClr val="FAFACC"/>
      </a:accent4>
      <a:accent5>
        <a:srgbClr val="FFFFFF"/>
      </a:accent5>
      <a:accent6>
        <a:srgbClr val="FFFFFF"/>
      </a:accent6>
      <a:hlink>
        <a:srgbClr val="15151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TotalTime>
  <Words>3512</Words>
  <Application>Microsoft Office PowerPoint</Application>
  <PresentationFormat>Custom</PresentationFormat>
  <Paragraphs>500</Paragraphs>
  <Slides>51</Slides>
  <Notes>51</Notes>
  <HiddenSlides>0</HiddenSlides>
  <MMClips>3</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51</vt:i4>
      </vt:variant>
    </vt:vector>
  </HeadingPairs>
  <TitlesOfParts>
    <vt:vector size="68" baseType="lpstr">
      <vt:lpstr>Calibri</vt:lpstr>
      <vt:lpstr>Sriracha</vt:lpstr>
      <vt:lpstr>Lobster</vt:lpstr>
      <vt:lpstr>Open Sans</vt:lpstr>
      <vt:lpstr>Anton</vt:lpstr>
      <vt:lpstr>Amatic SC</vt:lpstr>
      <vt:lpstr>Barlow Light</vt:lpstr>
      <vt:lpstr>Playfair Display</vt:lpstr>
      <vt:lpstr>Lato</vt:lpstr>
      <vt:lpstr>Montserrat Medium</vt:lpstr>
      <vt:lpstr>Barlow</vt:lpstr>
      <vt:lpstr>Montserrat</vt:lpstr>
      <vt:lpstr>Source Code Pro</vt:lpstr>
      <vt:lpstr>Josefin Sans</vt:lpstr>
      <vt:lpstr>Arial</vt:lpstr>
      <vt:lpstr>Open Sans SemiBold</vt:lpstr>
      <vt:lpstr>World Water Day by Slidesgo</vt:lpstr>
      <vt:lpstr>Plastic in the Ocean</vt:lpstr>
      <vt:lpstr>Start Your Thinking</vt:lpstr>
      <vt:lpstr>PowerPoint Presentation</vt:lpstr>
      <vt:lpstr>Why should I care that the oceans are being polluted when I live in the middle of the continent? </vt:lpstr>
      <vt:lpstr>Thoughtbook #1:</vt:lpstr>
      <vt:lpstr>Thoughtbook #1 continued:</vt:lpstr>
      <vt:lpstr>KWLN: Global water cycle, North American drainage system, &amp; Oceans</vt:lpstr>
      <vt:lpstr>Enrich Your Thinking</vt:lpstr>
      <vt:lpstr>End of Learning Challenge:</vt:lpstr>
      <vt:lpstr>How are the following relevant to fresh water availability in your local geographical area?</vt:lpstr>
      <vt:lpstr>How are the following relevant to fresh water availability in the world?</vt:lpstr>
      <vt:lpstr>Table of Contents:</vt:lpstr>
      <vt:lpstr>Global &amp; Local Water Cycles</vt:lpstr>
      <vt:lpstr>Cloud in a Jar - Experiment #1</vt:lpstr>
      <vt:lpstr>PowerPoint Presentation</vt:lpstr>
      <vt:lpstr>My Observations</vt:lpstr>
      <vt:lpstr>Word Work Part 1:</vt:lpstr>
      <vt:lpstr>Water cycle</vt:lpstr>
      <vt:lpstr>Word Work Part 2:</vt:lpstr>
      <vt:lpstr>Create a diagram of your Local Water Cycle Using the diagram in the video, determine what stages of the Global  Water Cycle (GWC) are in your community or local geographical area.   What parts of the GWC can you see in the area you live? </vt:lpstr>
      <vt:lpstr>Thoughtbook Entry #2</vt:lpstr>
      <vt:lpstr>PowerPoint Presentation</vt:lpstr>
      <vt:lpstr>Reflect on your Learning</vt:lpstr>
      <vt:lpstr>North American Drainage Systems</vt:lpstr>
      <vt:lpstr>Watersheds &amp; Drainage Systems</vt:lpstr>
      <vt:lpstr>Watersheds &amp; Drainage Systems </vt:lpstr>
      <vt:lpstr>Building a Watershed Model</vt:lpstr>
      <vt:lpstr>Insert picture or draw the watershed model you created.</vt:lpstr>
      <vt:lpstr>My Observations after first rain storm (Step #6)</vt:lpstr>
      <vt:lpstr>My observations after 2nd rainstorm (Step #8)</vt:lpstr>
      <vt:lpstr>Thoughtbook #3:</vt:lpstr>
      <vt:lpstr>Reflect on your Learning</vt:lpstr>
      <vt:lpstr>From Me to the Ocean</vt:lpstr>
      <vt:lpstr>A Trash’s Journey</vt:lpstr>
      <vt:lpstr>Present your literary pieces with the class</vt:lpstr>
      <vt:lpstr>Thoughtbook #4:</vt:lpstr>
      <vt:lpstr>PowerPoint Presentation</vt:lpstr>
      <vt:lpstr>Reflect on your Learning</vt:lpstr>
      <vt:lpstr>The Impact of my Actions</vt:lpstr>
      <vt:lpstr>How Much Plastic does my Household Use in a Week?</vt:lpstr>
      <vt:lpstr>Put your graph here:</vt:lpstr>
      <vt:lpstr>Scavenger hunt : Visit the Virtual Tour EN — Plastic Garbage Project.  Try to find the answer to a question from each column. Challenge: Find all the answers!   </vt:lpstr>
      <vt:lpstr>Why should I care about my use of plastics?</vt:lpstr>
      <vt:lpstr>Thoughtbook #5:</vt:lpstr>
      <vt:lpstr>PowerPoint Presentation</vt:lpstr>
      <vt:lpstr>Reflect on your Learning</vt:lpstr>
      <vt:lpstr>Consolidate Your Thinking</vt:lpstr>
      <vt:lpstr>Campaign</vt:lpstr>
      <vt:lpstr>Thoughtbook #6:</vt:lpstr>
      <vt:lpstr>Overarching Task:</vt:lpstr>
      <vt:lpstr>Guide to Success:  Assessment tool for students and teachers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Plastic in the Ocean</dc:title>
  <dc:creator>Potter, Allison (EDU)</dc:creator>
  <cp:lastModifiedBy>Potter, Allison (MET)</cp:lastModifiedBy>
  <cp:revision>15</cp:revision>
  <dcterms:modified xsi:type="dcterms:W3CDTF">2021-05-13T23:10:47Z</dcterms:modified>
</cp:coreProperties>
</file>