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9" r:id="rId3"/>
    <p:sldId id="282" r:id="rId4"/>
    <p:sldId id="279" r:id="rId5"/>
    <p:sldId id="267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655"/>
  </p:normalViewPr>
  <p:slideViewPr>
    <p:cSldViewPr>
      <p:cViewPr varScale="1">
        <p:scale>
          <a:sx n="50" d="100"/>
          <a:sy n="50" d="100"/>
        </p:scale>
        <p:origin x="121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3B07E7-8D97-7445-A204-9A90067AA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CA64C-AB62-0C4F-9ED8-2471730D9C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9AFCD-E991-44F0-B564-18CC546AA74B}" type="datetimeFigureOut">
              <a:rPr lang="en-CA"/>
              <a:pPr>
                <a:defRPr/>
              </a:pPr>
              <a:t>2021-08-06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1BD739-8338-9048-9626-B574A3BDC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5E2861-4ABC-3140-82EA-48425C335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BDEF5-C256-C04F-AAF9-6A8A60778D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093D9-CC0F-DE43-80B5-AB665E6D3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E46E3C-9196-4EF6-AFF8-2421356044B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431C-78AF-4FF9-BC60-40A67F8DB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3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7E9B-33CB-4771-B863-A88EFD916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16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7CC6-5FC4-4866-893C-65EACA08C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2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9FD6-CC18-406A-9DD2-82740BD8F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47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DCF4E-2C3E-4CBE-9FC6-5447695C1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97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D7CF-C946-4E59-9B30-0D0D7D492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50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8734-DC76-4CB5-BD74-1800D599D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6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E704-4F82-4C71-9969-6A07B3FCE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3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3B281-E33D-409E-8F34-A1FF1254B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5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EA523-7FD1-4789-84FF-6D3BB960E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20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784C-52CE-43F1-BE0B-F5F8F49F7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6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E48C71-9F63-6042-8655-DED90D0787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FD07C0-9380-9746-840D-495039E189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DDA325-6EA9-3F4F-BE8B-7AFD1E68F5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A8FF4F3-A86A-49BC-9FC0-AA1EF6C2A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://www.flickr.com/photos/35564764@N00/847399896&amp;data=04|01|jennifer.jacques@sjasd.ca|58b162e506ae44a2f70a08d952db046c|57e2d7734dcc4850871773b1db41984a|0|0|637631922890245067|Unknown|TWFpbGZsb3d8eyJWIjoiMC4wLjAwMDAiLCJQIjoiV2luMzIiLCJBTiI6Ik1haWwiLCJXVCI6Mn0%3D|1000&amp;sdata=DmmzZrEfX8FpbctnmQwohX9l8wvEGy6sgWVWUyON9gc%3D&amp;reserved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n01.safelinks.protection.outlook.com/?url=https://creativecommons.org/licenses/by/2.0/?ref%3Dccsearch%26atype%3Drich&amp;data=04|01|jennifer.jacques@sjasd.ca|58b162e506ae44a2f70a08d952db046c|57e2d7734dcc4850871773b1db41984a|0|0|637631922890255034|Unknown|TWFpbGZsb3d8eyJWIjoiMC4wLjAwMDAiLCJQIjoiV2luMzIiLCJBTiI6Ik1haWwiLCJXVCI6Mn0%3D|1000&amp;sdata=%2BhElP12PpjUEH0i9WTBrXLLkBDsETmpVbndXf9vyeqo%3D&amp;reserved=0" TargetMode="External"/><Relationship Id="rId4" Type="http://schemas.openxmlformats.org/officeDocument/2006/relationships/hyperlink" Target="https://can01.safelinks.protection.outlook.com/?url=https://www.flickr.com/photos/35564764@N00&amp;data=04|01|jennifer.jacques@sjasd.ca|58b162e506ae44a2f70a08d952db046c|57e2d7734dcc4850871773b1db41984a|0|0|637631922890255034|Unknown|TWFpbGZsb3d8eyJWIjoiMC4wLjAwMDAiLCJQIjoiV2luMzIiLCJBTiI6Ik1haWwiLCJXVCI6Mn0%3D|1000&amp;sdata=le2BpVihlV3E93mnPQ3W1EUfwfTqL7zahBOeqY%2BRZoo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hapters.indigo.ca/en-ca/books/andy-goldsworthy-a-collaboration-with/9780810933514-item.html?ikwsec=Books&amp;ikwidx=0#algoliaQueryId=718e00acdaae8c309ac234ed31b4dc8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hapters.indigo.ca/en-ca/books/stone/9780810938472-item.html?ikwsec=Books&amp;ikwidx=4#algoliaQueryId=718e00acdaae8c309ac234ed31b4dc8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hapters.indigo.ca/en-ca/books/wood/9780810939929-item.html?ikwsec=Books&amp;ikwidx=21#algoliaQueryId=a1c3ae9d6fda430d83eb20c9428e382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hapters.indigo.ca/en-ca/books/time/9780810971462-item.html?ikwsec=Books&amp;ikwidx=16#algoliaQueryId=718e00acdaae8c309ac234ed31b4dc8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ndy+goldsworthy+snow&amp;tbm=isch&amp;ved=2ahUKEwiilfHS3JjyAhUNvKwKHZGOCKoQ2-cCegQIABAA&amp;oq=andy+goldsworthy+snow&amp;gs_lcp=CgNpbWcQAzIFCAAQgAQyBQgAEIAEMgUIABCABDIFCAAQgAQyBggAEAgQHjIGCAAQCBAeMgQIABAYOgQIIxAnUNDgBFi08ARgv_EEaABwAHgAgAFyiAHJB5IBAzAuOZgBAKABAaoBC2d3cy13aXotaW1nwAEB&amp;sclient=img&amp;ei=-D0LYaK5K434sgWRnaLQCg&amp;bih=798&amp;biw=1440&amp;client=firefox-b-e&amp;hl=en" TargetMode="External"/><Relationship Id="rId2" Type="http://schemas.openxmlformats.org/officeDocument/2006/relationships/hyperlink" Target="https://www.google.com/search?q=andy+goldsworthy+twigs&amp;tbm=isch&amp;ved=2ahUKEwju6tvd2pjyAhUGe6wKHVAvBS4Q2-cCegQIABAA&amp;oq=andy+goldsworthy+twigs&amp;gs_lcp=CgNpbWcQAzIFCAAQgAQ6BAgjECc6BggAEAgQHjoECAAQGFD84h5Y6aMfYNmkH2gGcAB4AIABkAGIAaAMkgEEMC4xNJgBAKABAaoBC2d3cy13aXotaW1nwAEB&amp;sclient=img&amp;ei=9jsLYe6XIob2sQXQ3pTwAg&amp;bih=798&amp;biw=1440&amp;client=firefox-b-e&amp;hl=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ndy+goldsworthy+leaves&amp;tbm=isch&amp;ved=2ahUKEwis2IeH3ZjyAhUDgK0KHfqXDVkQ2-cCegQIABAA&amp;oq=andy+goldsworthy+leaves&amp;gs_lcp=CgNpbWcQAzIFCAAQgAQyBQgAEIAEMgUIABCABDIGCAAQCBAeMgYIABAIEB4yBggAEAgQHjIGCAAQCBAeMgYIABAIEB4yBggAEAgQHjIGCAAQCBAeOgQIIxAnOgQIABBDUMeXAljvqQJg0aoCaABwAHgAgAF6iAHHCJIBBDAuMTCYAQCgAQGqAQtnd3Mtd2l6LWltZ8ABAQ&amp;sclient=img&amp;ei=Zj4LYayNCIOAtgX6r7bIBQ&amp;bih=798&amp;biw=1440&amp;client=firefox-b-e&amp;hl=en" TargetMode="External"/><Relationship Id="rId2" Type="http://schemas.openxmlformats.org/officeDocument/2006/relationships/hyperlink" Target="https://www.google.com/search?q=andy+goldsworthy+stone&amp;tbm=isch&amp;ved=2ahUKEwiopN353JjyAhUFnq0KHf81DPUQ2-cCegQIABAA&amp;oq=andy+goldsworthy+stone&amp;gs_lcp=CgNpbWcQAzIFCAAQgAQyBQgAEIAEMgUIABCABDIFCAAQgAQyBQgAEIAEMgUIABCABDIFCAAQgAQyBQgAEIAEMgUIABCABDIFCAAQgAQ6BAgAEEM6BggAEAgQHjoECAAQGDoECCMQJ1CKwQFY3MwBYKXOAWgBcAB4AIABlQGIAYEHkgEDMC44mAEAoAEBqgELZ3dzLXdpei1pbWfAAQE&amp;sclient=img&amp;ei=Sj4LYajXCoW8tgX_67CoDw&amp;bih=798&amp;biw=1440&amp;client=firefox-b-e&amp;hl=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delivery.org/andy-goldsworthy-touching-north/" TargetMode="External"/><Relationship Id="rId3" Type="http://schemas.openxmlformats.org/officeDocument/2006/relationships/hyperlink" Target="https://dai.ly/x15e83f" TargetMode="External"/><Relationship Id="rId7" Type="http://schemas.openxmlformats.org/officeDocument/2006/relationships/hyperlink" Target="https://www.artsy.net/article/artsy-editorial-5-lessons-creatives-learn-andy-goldsworthy" TargetMode="External"/><Relationship Id="rId2" Type="http://schemas.openxmlformats.org/officeDocument/2006/relationships/hyperlink" Target="https://www.bing.com/images/search?q=andy+goldworthy+student+sculptures&amp;form=HDRSC3&amp;first=1&amp;tsc=ImageBasicHover&amp;cw=1440&amp;ch=7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hitecturaldigest.com/gallery/andy-goldsworthy-book-ephemeral-works" TargetMode="External"/><Relationship Id="rId5" Type="http://schemas.openxmlformats.org/officeDocument/2006/relationships/hyperlink" Target="http://www.artnet.com/artists/andy-goldsworthy/" TargetMode="External"/><Relationship Id="rId4" Type="http://schemas.openxmlformats.org/officeDocument/2006/relationships/hyperlink" Target="https://youtu.be/sngXz55b4b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ljacques14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381000"/>
            <a:ext cx="5791200" cy="1676400"/>
          </a:xfrm>
        </p:spPr>
        <p:txBody>
          <a:bodyPr/>
          <a:lstStyle/>
          <a:p>
            <a:pPr eaLnBrk="1" hangingPunct="1">
              <a:lnSpc>
                <a:spcPts val="5300"/>
              </a:lnSpc>
            </a:pPr>
            <a:r>
              <a:rPr lang="en-US" altLang="en-US" sz="6000" smtClean="0">
                <a:latin typeface="Britannic Bold" panose="020B0903060703020204" pitchFamily="34" charset="0"/>
              </a:rPr>
              <a:t>Andy Goldsworthy</a:t>
            </a:r>
          </a:p>
        </p:txBody>
      </p:sp>
      <p:pic>
        <p:nvPicPr>
          <p:cNvPr id="3075" name="x_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8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66713" y="5688013"/>
            <a:ext cx="8396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u="sng">
                <a:solidFill>
                  <a:srgbClr val="E23600"/>
                </a:solidFill>
                <a:cs typeface="Calibri" panose="020F0502020204030204" pitchFamily="34" charset="0"/>
                <a:hlinkClick r:id="rId3"/>
              </a:rPr>
              <a:t>"Andy Goldsworthy - Montage by iuri - Sticks Framing a Lake (2560x1024)"</a:t>
            </a:r>
            <a:r>
              <a:rPr lang="en-CA" altLang="en-US" sz="1200">
                <a:solidFill>
                  <a:srgbClr val="333333"/>
                </a:solidFill>
                <a:cs typeface="Calibri" panose="020F0502020204030204" pitchFamily="34" charset="0"/>
              </a:rPr>
              <a:t> by </a:t>
            </a:r>
            <a:r>
              <a:rPr lang="en-CA" altLang="en-US" sz="1200" u="sng">
                <a:solidFill>
                  <a:srgbClr val="E23600"/>
                </a:solidFill>
                <a:cs typeface="Calibri" panose="020F0502020204030204" pitchFamily="34" charset="0"/>
                <a:hlinkClick r:id="rId4"/>
              </a:rPr>
              <a:t>iurikothe</a:t>
            </a:r>
            <a:r>
              <a:rPr lang="en-CA" altLang="en-US" sz="1200">
                <a:solidFill>
                  <a:srgbClr val="333333"/>
                </a:solidFill>
                <a:cs typeface="Calibri" panose="020F0502020204030204" pitchFamily="34" charset="0"/>
              </a:rPr>
              <a:t> is licensed under </a:t>
            </a:r>
            <a:r>
              <a:rPr lang="en-CA" altLang="en-US" sz="1200" u="sng">
                <a:solidFill>
                  <a:srgbClr val="E23600"/>
                </a:solidFill>
                <a:cs typeface="Calibri" panose="020F0502020204030204" pitchFamily="34" charset="0"/>
                <a:hlinkClick r:id="rId5"/>
              </a:rPr>
              <a:t>CC BY 2.0</a:t>
            </a:r>
            <a:endParaRPr lang="en-CA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altLang="en-US" sz="2800" smtClean="0"/>
              <a:t>A COLLABORATION WITH NATURE</a:t>
            </a:r>
          </a:p>
        </p:txBody>
      </p:sp>
      <p:pic>
        <p:nvPicPr>
          <p:cNvPr id="4099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447800"/>
            <a:ext cx="3937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85800" y="62436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https://www.chapters.indigo.ca/en-ca/books/andy-goldsworthy-a-collaboration-with/9780810933514-item.html?ikwsec=Books&amp;ikwidx=0#algoliaQueryId=718e00acdaae8c309ac234ed31b4dc85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STONE</a:t>
            </a:r>
          </a:p>
        </p:txBody>
      </p:sp>
      <p:pic>
        <p:nvPicPr>
          <p:cNvPr id="5123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0638"/>
            <a:ext cx="32004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14400" y="6080125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https://www.chapters.indigo.ca/en-ca/books/stone/9780810938472-item.html?ikwsec=Books&amp;ikwidx=4#algoliaQueryId=718e00acdaae8c309ac234ed31b4dc85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WOOD</a:t>
            </a:r>
          </a:p>
        </p:txBody>
      </p:sp>
      <p:pic>
        <p:nvPicPr>
          <p:cNvPr id="6147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528763"/>
            <a:ext cx="3946525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838200" y="6000750"/>
            <a:ext cx="762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https://www.chapters.indigo.ca/en-ca/books/wood/9780810939929-item.html?ikwsec=Books&amp;ikwidx=21#algoliaQueryId=a1c3ae9d6fda430d83eb20c9428e382a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kern="0" dirty="0" smtClean="0"/>
              <a:t>TIME</a:t>
            </a:r>
          </a:p>
        </p:txBody>
      </p:sp>
      <p:pic>
        <p:nvPicPr>
          <p:cNvPr id="7171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524000"/>
            <a:ext cx="44577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800100" y="6096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https://www.chapters.indigo.ca/en-ca/books/time/9780810971462-item.html?ikwsec=Books&amp;ikwidx=16#algoliaQueryId=718e00acdaae8c309ac234ed31b4dc85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sz="2800" smtClean="0"/>
              <a:t>Wood </a:t>
            </a:r>
          </a:p>
          <a:p>
            <a:pPr marL="0" indent="0">
              <a:buFontTx/>
              <a:buNone/>
            </a:pPr>
            <a:r>
              <a:rPr lang="en-CA" altLang="en-US" sz="1800" u="sng" smtClean="0">
                <a:hlinkClick r:id="rId2"/>
              </a:rPr>
              <a:t>https://www.google.com/search?q=andy+goldsworthy+twigs&amp;tbm=isch&amp;ved=2ahUKEwju6tvd2pjyAhUGe6wKHVAvBS4Q2-cCegQIABAA&amp;oq=andy+goldsworthy+twigs&amp;gs_lcp=CgNpbWcQAzIFCAAQgAQ6BAgjECc6BggAEAgQHjoECAAQGFD84h5Y6aMfYNmkH2gGcAB4AIABkAGIAaAMkgEEMC4xNJgBAKABAaoBC2d3cy13aXotaW1nwAEB&amp;sclient=img&amp;ei=9jsLYe6XIob2sQXQ3pTwAg&amp;bih=798&amp;biw=1440&amp;client=firefox-b-e&amp;hl=en</a:t>
            </a:r>
            <a:r>
              <a:rPr lang="en-CA" altLang="en-US" sz="1800" smtClean="0"/>
              <a:t> 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CA" altLang="en-US" sz="2800" smtClean="0"/>
              <a:t>Ice</a:t>
            </a:r>
          </a:p>
          <a:p>
            <a:pPr marL="0" indent="0">
              <a:buFontTx/>
              <a:buNone/>
            </a:pPr>
            <a:r>
              <a:rPr lang="en-CA" altLang="en-US" sz="1800" u="sng" smtClean="0">
                <a:hlinkClick r:id="rId3"/>
              </a:rPr>
              <a:t>https://www.google.com/search?q=andy+goldsworthy+snow&amp;tbm=isch&amp;ved=2ahUKEwiilfHS3JjyAhUNvKwKHZGOCKoQ2-cCegQIABAA&amp;oq=andy+goldsworthy+snow&amp;gs_lcp=CgNpbWcQAzIFCAAQgAQyBQgAEIAEMgUIABCABDIFCAAQgAQyBggAEAgQHjIGCAAQCBAeMgQIABAYOgQIIxAnUNDgBFi08ARgv_EEaABwAHgAgAFyiAHJB5IBAzAuOZgBAKABAaoBC2d3cy13aXotaW1nwAEB&amp;sclient=img&amp;ei=-D0LYaK5K434sgWRnaLQCg&amp;bih=798&amp;biw=1440&amp;client=firefox-b-e&amp;hl=en</a:t>
            </a:r>
            <a:endParaRPr lang="en-CA" altLang="en-US" sz="1800" smtClean="0"/>
          </a:p>
          <a:p>
            <a:pPr marL="0" indent="0">
              <a:buFontTx/>
              <a:buNone/>
            </a:pPr>
            <a:endParaRPr lang="en-CA" altLang="en-US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kern="0" dirty="0" smtClean="0"/>
              <a:t>RESOURCES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sz="2800" smtClean="0"/>
              <a:t>Stone</a:t>
            </a:r>
          </a:p>
          <a:p>
            <a:pPr marL="0" indent="0">
              <a:buFontTx/>
              <a:buNone/>
            </a:pPr>
            <a:r>
              <a:rPr lang="en-CA" altLang="en-US" sz="1800" u="sng" smtClean="0">
                <a:hlinkClick r:id="rId2"/>
              </a:rPr>
              <a:t>https://www.google.com/search?q=andy+goldsworthy+stone&amp;tbm=isch&amp;ved=2ahUKEwiopN353JjyAhUFnq0KHf81DPUQ2-cCegQIABAA&amp;oq=andy+goldsworthy+stone&amp;gs_lcp=CgNpbWcQAzIFCAAQgAQyBQgAEIAEMgUIABCABDIFCAAQgAQyBQgAEIAEMgUIABCABDIFCAAQgAQyBQgAEIAEMgUIABCABDIFCAAQgAQ6BAgAEEM6BggAEAgQHjoECAAQGDoECCMQJ1CKwQFY3MwBYKXOAWgBcAB4AIABlQGIAYEHkgEDMC44mAEAoAEBqgELZ3dzLXdpei1pbWfAAQE&amp;sclient=img&amp;ei=Sj4LYajXCoW8tgX_67CoDw&amp;bih=798&amp;biw=1440&amp;client=firefox-b-e&amp;hl=en</a:t>
            </a:r>
            <a:r>
              <a:rPr lang="en-CA" altLang="en-US" sz="1800" smtClean="0"/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CA" altLang="en-US" sz="2800" smtClean="0"/>
              <a:t>Leaves</a:t>
            </a:r>
          </a:p>
          <a:p>
            <a:pPr marL="0" indent="0">
              <a:buFontTx/>
              <a:buNone/>
            </a:pPr>
            <a:r>
              <a:rPr lang="en-CA" altLang="en-US" sz="1800" u="sng" smtClean="0">
                <a:hlinkClick r:id="rId3"/>
              </a:rPr>
              <a:t>https://www.google.com/search?q=andy+goldsworthy+leaves&amp;tbm=isch&amp;ved=2ahUKEwis2IeH3ZjyAhUDgK0KHfqXDVkQ2-cCegQIABAA&amp;oq=andy+goldsworthy+leaves&amp;gs_lcp=CgNpbWcQAzIFCAAQgAQyBQgAEIAEMgUIABCABDIGCAAQCBAeMgYIABAIEB4yBggAEAgQHjIGCAAQCBAeMgYIABAIEB4yBggAEAgQHjIGCAAQCBAeOgQIIxAnOgQIABBDUMeXAljvqQJg0aoCaABwAHgAgAF6iAHHCJIBBDAuMTCYAQCgAQGqAQtnd3Mtd2l6LWltZ8ABAQ&amp;sclient=img&amp;ei=Zj4LYayNCIOAtgX6r7bIBQ&amp;bih=798&amp;biw=1440&amp;client=firefox-b-e&amp;hl=en</a:t>
            </a:r>
            <a:r>
              <a:rPr lang="en-CA" altLang="en-US" sz="1800" smtClean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kern="0" dirty="0" smtClean="0"/>
              <a:t>RESOURCES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2800" dirty="0" smtClean="0"/>
              <a:t>Google Images Search</a:t>
            </a:r>
          </a:p>
          <a:p>
            <a:pPr>
              <a:defRPr/>
            </a:pPr>
            <a:r>
              <a:rPr lang="en-CA" sz="1800" dirty="0" smtClean="0"/>
              <a:t>Student work </a:t>
            </a:r>
            <a:r>
              <a:rPr lang="en-CA" sz="1800" u="sng" dirty="0" smtClean="0">
                <a:hlinkClick r:id="rId2"/>
              </a:rPr>
              <a:t>https</a:t>
            </a:r>
            <a:r>
              <a:rPr lang="en-CA" sz="1800" u="sng" dirty="0">
                <a:hlinkClick r:id="rId2"/>
              </a:rPr>
              <a:t>://www.bing.com/images/search?q=andy+goldworthy+student+sculptures&amp;form=HDRSC3&amp;first=1&amp;tsc=ImageBasicHover&amp;cw=1440&amp;ch=727</a:t>
            </a:r>
            <a:endParaRPr lang="en-CA" sz="1800" dirty="0"/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CA" sz="2800" dirty="0" smtClean="0"/>
              <a:t>Videos</a:t>
            </a:r>
            <a:endParaRPr lang="en-CA" sz="2800" dirty="0"/>
          </a:p>
          <a:p>
            <a:pPr>
              <a:defRPr/>
            </a:pPr>
            <a:r>
              <a:rPr lang="en-CA" sz="1800" dirty="0"/>
              <a:t>Rivers and Tides: Andy </a:t>
            </a:r>
            <a:r>
              <a:rPr lang="en-CA" sz="1800" dirty="0" smtClean="0"/>
              <a:t>Goldsworthy </a:t>
            </a:r>
            <a:r>
              <a:rPr lang="en-CA" sz="1800" u="sng" dirty="0" smtClean="0">
                <a:hlinkClick r:id="rId3"/>
              </a:rPr>
              <a:t>https</a:t>
            </a:r>
            <a:r>
              <a:rPr lang="en-CA" sz="1800" u="sng" dirty="0">
                <a:hlinkClick r:id="rId3"/>
              </a:rPr>
              <a:t>://dai.ly/x15e83f</a:t>
            </a:r>
            <a:r>
              <a:rPr lang="en-CA" sz="1800" dirty="0"/>
              <a:t> </a:t>
            </a:r>
          </a:p>
          <a:p>
            <a:pPr>
              <a:defRPr/>
            </a:pPr>
            <a:r>
              <a:rPr lang="en-CA" sz="1800" dirty="0" smtClean="0"/>
              <a:t>Andy </a:t>
            </a:r>
            <a:r>
              <a:rPr lang="en-CA" sz="1800" dirty="0"/>
              <a:t>Goldsworthy - Earth Artist and his </a:t>
            </a:r>
            <a:r>
              <a:rPr lang="en-CA" sz="1800" dirty="0" smtClean="0"/>
              <a:t>Process </a:t>
            </a:r>
            <a:r>
              <a:rPr lang="en-CA" sz="1800" u="sng" dirty="0" smtClean="0">
                <a:hlinkClick r:id="rId4"/>
              </a:rPr>
              <a:t>https</a:t>
            </a:r>
            <a:r>
              <a:rPr lang="en-CA" sz="1800" u="sng" dirty="0">
                <a:hlinkClick r:id="rId4"/>
              </a:rPr>
              <a:t>://youtu.be/sngXz55b4bc</a:t>
            </a:r>
            <a:r>
              <a:rPr lang="en-CA" sz="1800" dirty="0"/>
              <a:t> </a:t>
            </a:r>
            <a:endParaRPr lang="en-CA" sz="1800" dirty="0" smtClean="0"/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CA" sz="2800" dirty="0" smtClean="0"/>
              <a:t>Websites</a:t>
            </a:r>
            <a:endParaRPr lang="en-CA" sz="2800" dirty="0"/>
          </a:p>
          <a:p>
            <a:pPr>
              <a:defRPr/>
            </a:pPr>
            <a:r>
              <a:rPr lang="en-CA" sz="1800" u="sng" dirty="0">
                <a:hlinkClick r:id="rId5"/>
              </a:rPr>
              <a:t>http://www.artnet.com/artists/andy-goldsworthy/</a:t>
            </a:r>
            <a:r>
              <a:rPr lang="en-CA" sz="1800" dirty="0"/>
              <a:t> </a:t>
            </a:r>
          </a:p>
          <a:p>
            <a:pPr>
              <a:defRPr/>
            </a:pPr>
            <a:r>
              <a:rPr lang="en-CA" sz="1800" u="sng" dirty="0">
                <a:hlinkClick r:id="rId6"/>
              </a:rPr>
              <a:t>https://www.architecturaldigest.com/gallery/andy-goldsworthy-book-ephemeral-works</a:t>
            </a:r>
            <a:endParaRPr lang="en-CA" sz="1800" dirty="0"/>
          </a:p>
          <a:p>
            <a:pPr>
              <a:defRPr/>
            </a:pPr>
            <a:r>
              <a:rPr lang="en-CA" sz="1800" u="sng" dirty="0">
                <a:hlinkClick r:id="rId7"/>
              </a:rPr>
              <a:t>https://www.artsy.net/article/artsy-editorial-5-lessons-creatives-learn-andy-goldsworthy</a:t>
            </a:r>
            <a:r>
              <a:rPr lang="en-CA" sz="1800" dirty="0"/>
              <a:t>  </a:t>
            </a:r>
          </a:p>
          <a:p>
            <a:pPr>
              <a:defRPr/>
            </a:pPr>
            <a:r>
              <a:rPr lang="en-CA" sz="1800" u="sng" dirty="0">
                <a:hlinkClick r:id="rId8"/>
              </a:rPr>
              <a:t>https://publicdelivery.org/andy-goldsworthy-touching-north/</a:t>
            </a:r>
            <a:r>
              <a:rPr lang="en-CA" sz="1800" dirty="0"/>
              <a:t> </a:t>
            </a:r>
          </a:p>
          <a:p>
            <a:pPr>
              <a:defRPr/>
            </a:pPr>
            <a:endParaRPr lang="en-CA" sz="1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kern="0" dirty="0" smtClean="0"/>
              <a:t>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2800" dirty="0" smtClean="0"/>
              <a:t>Instructional PowerPoint</a:t>
            </a:r>
          </a:p>
          <a:p>
            <a:pPr>
              <a:defRPr/>
            </a:pPr>
            <a:r>
              <a:rPr lang="en-CA" sz="1800" dirty="0" smtClean="0"/>
              <a:t>To enhance this learning experience, an instructional PowerPoint is available. Please contact </a:t>
            </a:r>
            <a:r>
              <a:rPr lang="fr-CA" sz="1800" dirty="0"/>
              <a:t>Jenn Jacques at </a:t>
            </a:r>
            <a:r>
              <a:rPr lang="fr-CA" sz="1800" dirty="0" smtClean="0">
                <a:hlinkClick r:id="rId2"/>
              </a:rPr>
              <a:t>jljacques14@gmail.com</a:t>
            </a:r>
            <a:r>
              <a:rPr lang="fr-CA" sz="1800" dirty="0" smtClean="0"/>
              <a:t> for more information. </a:t>
            </a:r>
            <a:endParaRPr lang="en-CA" sz="1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kern="0" dirty="0" smtClean="0"/>
              <a:t>RESOURCES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140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Britannic Bold</vt:lpstr>
      <vt:lpstr>Calibri</vt:lpstr>
      <vt:lpstr>Default Design</vt:lpstr>
      <vt:lpstr>Andy Goldsworthy</vt:lpstr>
      <vt:lpstr>A COLLABORATION WITH NATURE</vt:lpstr>
      <vt:lpstr>STONE</vt:lpstr>
      <vt:lpstr>WOOD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John's-Ravenscourt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bombaj</dc:creator>
  <cp:lastModifiedBy>Potter, Allison (MET)</cp:lastModifiedBy>
  <cp:revision>17</cp:revision>
  <dcterms:created xsi:type="dcterms:W3CDTF">2012-10-29T16:44:13Z</dcterms:created>
  <dcterms:modified xsi:type="dcterms:W3CDTF">2021-08-06T19:41:42Z</dcterms:modified>
</cp:coreProperties>
</file>