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73" r:id="rId3"/>
    <p:sldId id="257" r:id="rId4"/>
    <p:sldId id="258" r:id="rId5"/>
    <p:sldId id="274" r:id="rId6"/>
    <p:sldId id="275" r:id="rId7"/>
    <p:sldId id="276" r:id="rId8"/>
    <p:sldId id="278" r:id="rId9"/>
    <p:sldId id="279" r:id="rId10"/>
    <p:sldId id="280" r:id="rId11"/>
    <p:sldId id="281" r:id="rId12"/>
    <p:sldId id="289" r:id="rId13"/>
    <p:sldId id="283" r:id="rId14"/>
    <p:sldId id="293" r:id="rId15"/>
    <p:sldId id="290" r:id="rId16"/>
    <p:sldId id="291" r:id="rId17"/>
    <p:sldId id="292" r:id="rId18"/>
    <p:sldId id="288" r:id="rId19"/>
  </p:sldIdLst>
  <p:sldSz cx="9144000" cy="6858000" type="screen4x3"/>
  <p:notesSz cx="6954838"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B533"/>
    <a:srgbClr val="395B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60" autoAdjust="0"/>
    <p:restoredTop sz="83304" autoAdjust="0"/>
  </p:normalViewPr>
  <p:slideViewPr>
    <p:cSldViewPr>
      <p:cViewPr varScale="1">
        <p:scale>
          <a:sx n="45" d="100"/>
          <a:sy n="45" d="100"/>
        </p:scale>
        <p:origin x="1531" y="3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1804"/>
          </a:xfrm>
          <a:prstGeom prst="rect">
            <a:avLst/>
          </a:prstGeom>
        </p:spPr>
        <p:txBody>
          <a:bodyPr vert="horz" lIns="92519" tIns="46259" rIns="92519" bIns="46259" rtlCol="0"/>
          <a:lstStyle>
            <a:lvl1pPr algn="l">
              <a:defRPr sz="1200"/>
            </a:lvl1pPr>
          </a:lstStyle>
          <a:p>
            <a:endParaRPr lang="en-CA"/>
          </a:p>
        </p:txBody>
      </p:sp>
      <p:sp>
        <p:nvSpPr>
          <p:cNvPr id="3" name="Date Placeholder 2"/>
          <p:cNvSpPr>
            <a:spLocks noGrp="1"/>
          </p:cNvSpPr>
          <p:nvPr>
            <p:ph type="dt" idx="1"/>
          </p:nvPr>
        </p:nvSpPr>
        <p:spPr>
          <a:xfrm>
            <a:off x="3939466" y="0"/>
            <a:ext cx="3013763" cy="461804"/>
          </a:xfrm>
          <a:prstGeom prst="rect">
            <a:avLst/>
          </a:prstGeom>
        </p:spPr>
        <p:txBody>
          <a:bodyPr vert="horz" lIns="92519" tIns="46259" rIns="92519" bIns="46259" rtlCol="0"/>
          <a:lstStyle>
            <a:lvl1pPr algn="r">
              <a:defRPr sz="1200"/>
            </a:lvl1pPr>
          </a:lstStyle>
          <a:p>
            <a:fld id="{BDC6044B-F0CA-4431-8174-1BE1B1D5EAFB}" type="datetimeFigureOut">
              <a:rPr lang="en-CA" smtClean="0"/>
              <a:t>2021-07-23</a:t>
            </a:fld>
            <a:endParaRPr lang="en-CA"/>
          </a:p>
        </p:txBody>
      </p:sp>
      <p:sp>
        <p:nvSpPr>
          <p:cNvPr id="4" name="Slide Image Placeholder 3"/>
          <p:cNvSpPr>
            <a:spLocks noGrp="1" noRot="1" noChangeAspect="1"/>
          </p:cNvSpPr>
          <p:nvPr>
            <p:ph type="sldImg" idx="2"/>
          </p:nvPr>
        </p:nvSpPr>
        <p:spPr>
          <a:xfrm>
            <a:off x="1168400" y="692150"/>
            <a:ext cx="4618038" cy="3463925"/>
          </a:xfrm>
          <a:prstGeom prst="rect">
            <a:avLst/>
          </a:prstGeom>
          <a:noFill/>
          <a:ln w="12700">
            <a:solidFill>
              <a:prstClr val="black"/>
            </a:solidFill>
          </a:ln>
        </p:spPr>
        <p:txBody>
          <a:bodyPr vert="horz" lIns="92519" tIns="46259" rIns="92519" bIns="46259" rtlCol="0" anchor="ctr"/>
          <a:lstStyle/>
          <a:p>
            <a:endParaRPr lang="en-CA"/>
          </a:p>
        </p:txBody>
      </p:sp>
      <p:sp>
        <p:nvSpPr>
          <p:cNvPr id="5" name="Notes Placeholder 4"/>
          <p:cNvSpPr>
            <a:spLocks noGrp="1"/>
          </p:cNvSpPr>
          <p:nvPr>
            <p:ph type="body" sz="quarter" idx="3"/>
          </p:nvPr>
        </p:nvSpPr>
        <p:spPr>
          <a:xfrm>
            <a:off x="695484" y="4387136"/>
            <a:ext cx="5563870" cy="4156234"/>
          </a:xfrm>
          <a:prstGeom prst="rect">
            <a:avLst/>
          </a:prstGeom>
        </p:spPr>
        <p:txBody>
          <a:bodyPr vert="horz" lIns="92519" tIns="46259" rIns="92519" bIns="462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772668"/>
            <a:ext cx="3013763" cy="461804"/>
          </a:xfrm>
          <a:prstGeom prst="rect">
            <a:avLst/>
          </a:prstGeom>
        </p:spPr>
        <p:txBody>
          <a:bodyPr vert="horz" lIns="92519" tIns="46259" rIns="92519" bIns="46259" rtlCol="0" anchor="b"/>
          <a:lstStyle>
            <a:lvl1pPr algn="l">
              <a:defRPr sz="1200"/>
            </a:lvl1pPr>
          </a:lstStyle>
          <a:p>
            <a:endParaRPr lang="en-CA"/>
          </a:p>
        </p:txBody>
      </p:sp>
      <p:sp>
        <p:nvSpPr>
          <p:cNvPr id="7" name="Slide Number Placeholder 6"/>
          <p:cNvSpPr>
            <a:spLocks noGrp="1"/>
          </p:cNvSpPr>
          <p:nvPr>
            <p:ph type="sldNum" sz="quarter" idx="5"/>
          </p:nvPr>
        </p:nvSpPr>
        <p:spPr>
          <a:xfrm>
            <a:off x="3939466" y="8772668"/>
            <a:ext cx="3013763" cy="461804"/>
          </a:xfrm>
          <a:prstGeom prst="rect">
            <a:avLst/>
          </a:prstGeom>
        </p:spPr>
        <p:txBody>
          <a:bodyPr vert="horz" lIns="92519" tIns="46259" rIns="92519" bIns="46259" rtlCol="0" anchor="b"/>
          <a:lstStyle>
            <a:lvl1pPr algn="r">
              <a:defRPr sz="1200"/>
            </a:lvl1pPr>
          </a:lstStyle>
          <a:p>
            <a:fld id="{E2328DFD-A35A-4046-A164-181D41F57C69}" type="slidenum">
              <a:rPr lang="en-CA" smtClean="0"/>
              <a:t>‹#›</a:t>
            </a:fld>
            <a:endParaRPr lang="en-CA"/>
          </a:p>
        </p:txBody>
      </p:sp>
    </p:spTree>
    <p:extLst>
      <p:ext uri="{BB962C8B-B14F-4D97-AF65-F5344CB8AC3E}">
        <p14:creationId xmlns:p14="http://schemas.microsoft.com/office/powerpoint/2010/main" val="84915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2328DFD-A35A-4046-A164-181D41F57C69}" type="slidenum">
              <a:rPr lang="en-CA" smtClean="0"/>
              <a:t>1</a:t>
            </a:fld>
            <a:endParaRPr lang="en-CA"/>
          </a:p>
        </p:txBody>
      </p:sp>
    </p:spTree>
    <p:extLst>
      <p:ext uri="{BB962C8B-B14F-4D97-AF65-F5344CB8AC3E}">
        <p14:creationId xmlns:p14="http://schemas.microsoft.com/office/powerpoint/2010/main" val="579642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Notes: Students can think and write individually, discuss in their group and share with the class, or some other method of your choosing.</a:t>
            </a:r>
            <a:endParaRPr lang="en-CA" dirty="0"/>
          </a:p>
        </p:txBody>
      </p:sp>
      <p:sp>
        <p:nvSpPr>
          <p:cNvPr id="4" name="Slide Number Placeholder 3"/>
          <p:cNvSpPr>
            <a:spLocks noGrp="1"/>
          </p:cNvSpPr>
          <p:nvPr>
            <p:ph type="sldNum" sz="quarter" idx="10"/>
          </p:nvPr>
        </p:nvSpPr>
        <p:spPr/>
        <p:txBody>
          <a:bodyPr/>
          <a:lstStyle/>
          <a:p>
            <a:fld id="{E2328DFD-A35A-4046-A164-181D41F57C69}" type="slidenum">
              <a:rPr lang="en-CA" smtClean="0"/>
              <a:t>10</a:t>
            </a:fld>
            <a:endParaRPr lang="en-CA"/>
          </a:p>
        </p:txBody>
      </p:sp>
    </p:spTree>
    <p:extLst>
      <p:ext uri="{BB962C8B-B14F-4D97-AF65-F5344CB8AC3E}">
        <p14:creationId xmlns:p14="http://schemas.microsoft.com/office/powerpoint/2010/main" val="1187280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Notes: This section can be expanded to longer than 1 class period, or omitted if there is not enough time. Some activities for sharing (e.g. Gallery Walk) take less time than others (e.g. Walking Jigsaw).</a:t>
            </a:r>
            <a:endParaRPr lang="en-CA" dirty="0"/>
          </a:p>
        </p:txBody>
      </p:sp>
      <p:sp>
        <p:nvSpPr>
          <p:cNvPr id="4" name="Slide Number Placeholder 3"/>
          <p:cNvSpPr>
            <a:spLocks noGrp="1"/>
          </p:cNvSpPr>
          <p:nvPr>
            <p:ph type="sldNum" sz="quarter" idx="10"/>
          </p:nvPr>
        </p:nvSpPr>
        <p:spPr/>
        <p:txBody>
          <a:bodyPr/>
          <a:lstStyle/>
          <a:p>
            <a:fld id="{E2328DFD-A35A-4046-A164-181D41F57C69}" type="slidenum">
              <a:rPr lang="en-CA" smtClean="0"/>
              <a:t>11</a:t>
            </a:fld>
            <a:endParaRPr lang="en-CA"/>
          </a:p>
        </p:txBody>
      </p:sp>
    </p:spTree>
    <p:extLst>
      <p:ext uri="{BB962C8B-B14F-4D97-AF65-F5344CB8AC3E}">
        <p14:creationId xmlns:p14="http://schemas.microsoft.com/office/powerpoint/2010/main" val="1187280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Notes: There are many more discussion questions in the teacher’s guide for this activity. Use the background information from the teacher’s guide to address any misconceptions or false inferences that have been brought up so far.</a:t>
            </a:r>
            <a:endParaRPr lang="en-CA" dirty="0"/>
          </a:p>
        </p:txBody>
      </p:sp>
      <p:sp>
        <p:nvSpPr>
          <p:cNvPr id="4" name="Slide Number Placeholder 3"/>
          <p:cNvSpPr>
            <a:spLocks noGrp="1"/>
          </p:cNvSpPr>
          <p:nvPr>
            <p:ph type="sldNum" sz="quarter" idx="10"/>
          </p:nvPr>
        </p:nvSpPr>
        <p:spPr/>
        <p:txBody>
          <a:bodyPr/>
          <a:lstStyle/>
          <a:p>
            <a:fld id="{E2328DFD-A35A-4046-A164-181D41F57C69}" type="slidenum">
              <a:rPr lang="en-CA" smtClean="0"/>
              <a:t>12</a:t>
            </a:fld>
            <a:endParaRPr lang="en-CA"/>
          </a:p>
        </p:txBody>
      </p:sp>
    </p:spTree>
    <p:extLst>
      <p:ext uri="{BB962C8B-B14F-4D97-AF65-F5344CB8AC3E}">
        <p14:creationId xmlns:p14="http://schemas.microsoft.com/office/powerpoint/2010/main" val="1187280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2328DFD-A35A-4046-A164-181D41F57C69}" type="slidenum">
              <a:rPr lang="en-CA" smtClean="0">
                <a:solidFill>
                  <a:prstClr val="black"/>
                </a:solidFill>
              </a:rPr>
              <a:pPr/>
              <a:t>13</a:t>
            </a:fld>
            <a:endParaRPr lang="en-CA">
              <a:solidFill>
                <a:prstClr val="black"/>
              </a:solidFill>
            </a:endParaRPr>
          </a:p>
        </p:txBody>
      </p:sp>
    </p:spTree>
    <p:extLst>
      <p:ext uri="{BB962C8B-B14F-4D97-AF65-F5344CB8AC3E}">
        <p14:creationId xmlns:p14="http://schemas.microsoft.com/office/powerpoint/2010/main" val="1187280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Notes: Distribute copies of the infographic “The Right to Vote in Federal Elections: Then and Now.” Read aloud the text first before asking the questions.</a:t>
            </a:r>
            <a:endParaRPr lang="en-CA" dirty="0"/>
          </a:p>
        </p:txBody>
      </p:sp>
      <p:sp>
        <p:nvSpPr>
          <p:cNvPr id="4" name="Slide Number Placeholder 3"/>
          <p:cNvSpPr>
            <a:spLocks noGrp="1"/>
          </p:cNvSpPr>
          <p:nvPr>
            <p:ph type="sldNum" sz="quarter" idx="10"/>
          </p:nvPr>
        </p:nvSpPr>
        <p:spPr/>
        <p:txBody>
          <a:bodyPr/>
          <a:lstStyle/>
          <a:p>
            <a:fld id="{E2328DFD-A35A-4046-A164-181D41F57C69}" type="slidenum">
              <a:rPr lang="en-CA" smtClean="0"/>
              <a:t>14</a:t>
            </a:fld>
            <a:endParaRPr lang="en-CA"/>
          </a:p>
        </p:txBody>
      </p:sp>
    </p:spTree>
    <p:extLst>
      <p:ext uri="{BB962C8B-B14F-4D97-AF65-F5344CB8AC3E}">
        <p14:creationId xmlns:p14="http://schemas.microsoft.com/office/powerpoint/2010/main" val="1187280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Notes: Read aloud the text first before asking the questions.</a:t>
            </a:r>
            <a:endParaRPr lang="en-CA" dirty="0"/>
          </a:p>
        </p:txBody>
      </p:sp>
      <p:sp>
        <p:nvSpPr>
          <p:cNvPr id="4" name="Slide Number Placeholder 3"/>
          <p:cNvSpPr>
            <a:spLocks noGrp="1"/>
          </p:cNvSpPr>
          <p:nvPr>
            <p:ph type="sldNum" sz="quarter" idx="10"/>
          </p:nvPr>
        </p:nvSpPr>
        <p:spPr/>
        <p:txBody>
          <a:bodyPr/>
          <a:lstStyle/>
          <a:p>
            <a:fld id="{E2328DFD-A35A-4046-A164-181D41F57C69}" type="slidenum">
              <a:rPr lang="en-CA" smtClean="0"/>
              <a:t>15</a:t>
            </a:fld>
            <a:endParaRPr lang="en-CA"/>
          </a:p>
        </p:txBody>
      </p:sp>
    </p:spTree>
    <p:extLst>
      <p:ext uri="{BB962C8B-B14F-4D97-AF65-F5344CB8AC3E}">
        <p14:creationId xmlns:p14="http://schemas.microsoft.com/office/powerpoint/2010/main" val="1187280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Notes: Read aloud the text first before asking the questions.</a:t>
            </a:r>
            <a:endParaRPr lang="en-CA" dirty="0"/>
          </a:p>
        </p:txBody>
      </p:sp>
      <p:sp>
        <p:nvSpPr>
          <p:cNvPr id="4" name="Slide Number Placeholder 3"/>
          <p:cNvSpPr>
            <a:spLocks noGrp="1"/>
          </p:cNvSpPr>
          <p:nvPr>
            <p:ph type="sldNum" sz="quarter" idx="10"/>
          </p:nvPr>
        </p:nvSpPr>
        <p:spPr/>
        <p:txBody>
          <a:bodyPr/>
          <a:lstStyle/>
          <a:p>
            <a:fld id="{E2328DFD-A35A-4046-A164-181D41F57C69}" type="slidenum">
              <a:rPr lang="en-CA" smtClean="0"/>
              <a:t>16</a:t>
            </a:fld>
            <a:endParaRPr lang="en-CA"/>
          </a:p>
        </p:txBody>
      </p:sp>
    </p:spTree>
    <p:extLst>
      <p:ext uri="{BB962C8B-B14F-4D97-AF65-F5344CB8AC3E}">
        <p14:creationId xmlns:p14="http://schemas.microsoft.com/office/powerpoint/2010/main" val="1187280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Notes: You can use an exit card or journal entry for students to reflect on these questions. These questions are printed on the Thinking Guide handout if you are using it.</a:t>
            </a:r>
            <a:endParaRPr lang="en-CA" dirty="0"/>
          </a:p>
        </p:txBody>
      </p:sp>
      <p:sp>
        <p:nvSpPr>
          <p:cNvPr id="4" name="Slide Number Placeholder 3"/>
          <p:cNvSpPr>
            <a:spLocks noGrp="1"/>
          </p:cNvSpPr>
          <p:nvPr>
            <p:ph type="sldNum" sz="quarter" idx="10"/>
          </p:nvPr>
        </p:nvSpPr>
        <p:spPr/>
        <p:txBody>
          <a:bodyPr/>
          <a:lstStyle/>
          <a:p>
            <a:fld id="{E2328DFD-A35A-4046-A164-181D41F57C69}" type="slidenum">
              <a:rPr lang="en-CA" smtClean="0"/>
              <a:t>17</a:t>
            </a:fld>
            <a:endParaRPr lang="en-CA"/>
          </a:p>
        </p:txBody>
      </p:sp>
    </p:spTree>
    <p:extLst>
      <p:ext uri="{BB962C8B-B14F-4D97-AF65-F5344CB8AC3E}">
        <p14:creationId xmlns:p14="http://schemas.microsoft.com/office/powerpoint/2010/main" val="1187280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2328DFD-A35A-4046-A164-181D41F57C69}" type="slidenum">
              <a:rPr lang="en-CA" smtClean="0"/>
              <a:t>2</a:t>
            </a:fld>
            <a:endParaRPr lang="en-CA"/>
          </a:p>
        </p:txBody>
      </p:sp>
    </p:spTree>
    <p:extLst>
      <p:ext uri="{BB962C8B-B14F-4D97-AF65-F5344CB8AC3E}">
        <p14:creationId xmlns:p14="http://schemas.microsoft.com/office/powerpoint/2010/main" val="2003715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Notes: Don’t ask for specific details of the event, just the emotions and actions. Distribute 1-2 sticky notes to each student and have students write down their feelings and experiences on them.</a:t>
            </a:r>
            <a:endParaRPr lang="en-CA" dirty="0"/>
          </a:p>
        </p:txBody>
      </p:sp>
      <p:sp>
        <p:nvSpPr>
          <p:cNvPr id="4" name="Slide Number Placeholder 3"/>
          <p:cNvSpPr>
            <a:spLocks noGrp="1"/>
          </p:cNvSpPr>
          <p:nvPr>
            <p:ph type="sldNum" sz="quarter" idx="10"/>
          </p:nvPr>
        </p:nvSpPr>
        <p:spPr/>
        <p:txBody>
          <a:bodyPr/>
          <a:lstStyle/>
          <a:p>
            <a:fld id="{E2328DFD-A35A-4046-A164-181D41F57C69}" type="slidenum">
              <a:rPr lang="en-CA" smtClean="0"/>
              <a:t>3</a:t>
            </a:fld>
            <a:endParaRPr lang="en-CA"/>
          </a:p>
        </p:txBody>
      </p:sp>
    </p:spTree>
    <p:extLst>
      <p:ext uri="{BB962C8B-B14F-4D97-AF65-F5344CB8AC3E}">
        <p14:creationId xmlns:p14="http://schemas.microsoft.com/office/powerpoint/2010/main" val="1187280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Notes: Don’t ask for specific details of the event, just the emotions and actions. Distribute 1-2 sticky notes to each student and have students write down their feelings and experiences on them.</a:t>
            </a:r>
            <a:endParaRPr lang="en-CA" dirty="0"/>
          </a:p>
        </p:txBody>
      </p:sp>
      <p:sp>
        <p:nvSpPr>
          <p:cNvPr id="4" name="Slide Number Placeholder 3"/>
          <p:cNvSpPr>
            <a:spLocks noGrp="1"/>
          </p:cNvSpPr>
          <p:nvPr>
            <p:ph type="sldNum" sz="quarter" idx="10"/>
          </p:nvPr>
        </p:nvSpPr>
        <p:spPr/>
        <p:txBody>
          <a:bodyPr/>
          <a:lstStyle/>
          <a:p>
            <a:fld id="{E2328DFD-A35A-4046-A164-181D41F57C69}" type="slidenum">
              <a:rPr lang="en-CA" smtClean="0"/>
              <a:t>4</a:t>
            </a:fld>
            <a:endParaRPr lang="en-CA"/>
          </a:p>
        </p:txBody>
      </p:sp>
    </p:spTree>
    <p:extLst>
      <p:ext uri="{BB962C8B-B14F-4D97-AF65-F5344CB8AC3E}">
        <p14:creationId xmlns:p14="http://schemas.microsoft.com/office/powerpoint/2010/main" val="1187280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Notes: Collect the sticky notes on the board or on chart paper. Read out some of the words in each category. Discuss what inclusion and exclusion feel like and look like, and come up with criteria as a class. This will help guide students’ decision-making during the activity.</a:t>
            </a:r>
            <a:endParaRPr lang="en-CA" dirty="0"/>
          </a:p>
        </p:txBody>
      </p:sp>
      <p:sp>
        <p:nvSpPr>
          <p:cNvPr id="4" name="Slide Number Placeholder 3"/>
          <p:cNvSpPr>
            <a:spLocks noGrp="1"/>
          </p:cNvSpPr>
          <p:nvPr>
            <p:ph type="sldNum" sz="quarter" idx="10"/>
          </p:nvPr>
        </p:nvSpPr>
        <p:spPr/>
        <p:txBody>
          <a:bodyPr/>
          <a:lstStyle/>
          <a:p>
            <a:fld id="{E2328DFD-A35A-4046-A164-181D41F57C69}" type="slidenum">
              <a:rPr lang="en-CA" smtClean="0"/>
              <a:t>5</a:t>
            </a:fld>
            <a:endParaRPr lang="en-CA"/>
          </a:p>
        </p:txBody>
      </p:sp>
    </p:spTree>
    <p:extLst>
      <p:ext uri="{BB962C8B-B14F-4D97-AF65-F5344CB8AC3E}">
        <p14:creationId xmlns:p14="http://schemas.microsoft.com/office/powerpoint/2010/main" val="1187280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Notes: Place students in small groups and distribute the materials. You can also distribute the Turning Point frame at this point, if you are using it. Explain that each set of cards illustrates a historical case study related to the right to vote in Canada.</a:t>
            </a:r>
            <a:endParaRPr lang="en-CA" dirty="0"/>
          </a:p>
        </p:txBody>
      </p:sp>
      <p:sp>
        <p:nvSpPr>
          <p:cNvPr id="4" name="Slide Number Placeholder 3"/>
          <p:cNvSpPr>
            <a:spLocks noGrp="1"/>
          </p:cNvSpPr>
          <p:nvPr>
            <p:ph type="sldNum" sz="quarter" idx="10"/>
          </p:nvPr>
        </p:nvSpPr>
        <p:spPr/>
        <p:txBody>
          <a:bodyPr/>
          <a:lstStyle/>
          <a:p>
            <a:fld id="{E2328DFD-A35A-4046-A164-181D41F57C69}" type="slidenum">
              <a:rPr lang="en-CA" smtClean="0"/>
              <a:t>6</a:t>
            </a:fld>
            <a:endParaRPr lang="en-CA"/>
          </a:p>
        </p:txBody>
      </p:sp>
    </p:spTree>
    <p:extLst>
      <p:ext uri="{BB962C8B-B14F-4D97-AF65-F5344CB8AC3E}">
        <p14:creationId xmlns:p14="http://schemas.microsoft.com/office/powerpoint/2010/main" val="1187280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Teacher’s Notes: Give each group a context card to read aloud together.</a:t>
            </a:r>
            <a:endParaRPr lang="en-CA" dirty="0"/>
          </a:p>
        </p:txBody>
      </p:sp>
      <p:sp>
        <p:nvSpPr>
          <p:cNvPr id="4" name="Slide Number Placeholder 3"/>
          <p:cNvSpPr>
            <a:spLocks noGrp="1"/>
          </p:cNvSpPr>
          <p:nvPr>
            <p:ph type="sldNum" sz="quarter" idx="10"/>
          </p:nvPr>
        </p:nvSpPr>
        <p:spPr/>
        <p:txBody>
          <a:bodyPr/>
          <a:lstStyle/>
          <a:p>
            <a:fld id="{E2328DFD-A35A-4046-A164-181D41F57C69}" type="slidenum">
              <a:rPr lang="en-CA" smtClean="0"/>
              <a:t>7</a:t>
            </a:fld>
            <a:endParaRPr lang="en-CA"/>
          </a:p>
        </p:txBody>
      </p:sp>
    </p:spTree>
    <p:extLst>
      <p:ext uri="{BB962C8B-B14F-4D97-AF65-F5344CB8AC3E}">
        <p14:creationId xmlns:p14="http://schemas.microsoft.com/office/powerpoint/2010/main" val="1187280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Notes: Note that there are no right answers in this activity, and every group’s timeline will look different. The discussions and reasoning are the most important part.</a:t>
            </a:r>
            <a:endParaRPr lang="en-CA" dirty="0"/>
          </a:p>
        </p:txBody>
      </p:sp>
      <p:sp>
        <p:nvSpPr>
          <p:cNvPr id="4" name="Slide Number Placeholder 3"/>
          <p:cNvSpPr>
            <a:spLocks noGrp="1"/>
          </p:cNvSpPr>
          <p:nvPr>
            <p:ph type="sldNum" sz="quarter" idx="10"/>
          </p:nvPr>
        </p:nvSpPr>
        <p:spPr/>
        <p:txBody>
          <a:bodyPr/>
          <a:lstStyle/>
          <a:p>
            <a:fld id="{E2328DFD-A35A-4046-A164-181D41F57C69}" type="slidenum">
              <a:rPr lang="en-CA" smtClean="0"/>
              <a:t>8</a:t>
            </a:fld>
            <a:endParaRPr lang="en-CA"/>
          </a:p>
        </p:txBody>
      </p:sp>
    </p:spTree>
    <p:extLst>
      <p:ext uri="{BB962C8B-B14F-4D97-AF65-F5344CB8AC3E}">
        <p14:creationId xmlns:p14="http://schemas.microsoft.com/office/powerpoint/2010/main" val="1187280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a:t>
            </a:r>
            <a:r>
              <a:rPr lang="fr-CA" dirty="0"/>
              <a:t>’s Notes: </a:t>
            </a:r>
            <a:r>
              <a:rPr lang="en-US" dirty="0"/>
              <a:t>This is an optional part of the activity to discuss the concept of a Turning Point, which is part of the historical thinking concept Continuity and </a:t>
            </a:r>
            <a:r>
              <a:rPr lang="en-US" dirty="0" smtClean="0"/>
              <a:t>Change</a:t>
            </a:r>
            <a:r>
              <a:rPr lang="en-US" dirty="0"/>
              <a:t>. This is not always the same as Historical Significance, another historical thinking concept. You may wish to skip this step.</a:t>
            </a:r>
            <a:endParaRPr lang="en-CA" dirty="0"/>
          </a:p>
        </p:txBody>
      </p:sp>
      <p:sp>
        <p:nvSpPr>
          <p:cNvPr id="4" name="Slide Number Placeholder 3"/>
          <p:cNvSpPr>
            <a:spLocks noGrp="1"/>
          </p:cNvSpPr>
          <p:nvPr>
            <p:ph type="sldNum" sz="quarter" idx="10"/>
          </p:nvPr>
        </p:nvSpPr>
        <p:spPr/>
        <p:txBody>
          <a:bodyPr/>
          <a:lstStyle/>
          <a:p>
            <a:fld id="{E2328DFD-A35A-4046-A164-181D41F57C69}" type="slidenum">
              <a:rPr lang="en-CA" smtClean="0"/>
              <a:t>9</a:t>
            </a:fld>
            <a:endParaRPr lang="en-CA"/>
          </a:p>
        </p:txBody>
      </p:sp>
    </p:spTree>
    <p:extLst>
      <p:ext uri="{BB962C8B-B14F-4D97-AF65-F5344CB8AC3E}">
        <p14:creationId xmlns:p14="http://schemas.microsoft.com/office/powerpoint/2010/main" val="1187280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smtClean="0"/>
              <a:t>Voting Rights through Time</a:t>
            </a:r>
            <a:endParaRPr lang="en-CA"/>
          </a:p>
        </p:txBody>
      </p:sp>
      <p:sp>
        <p:nvSpPr>
          <p:cNvPr id="6" name="Slide Number Placeholder 5"/>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3456272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smtClean="0"/>
              <a:t>Voting Rights through Time</a:t>
            </a:r>
            <a:endParaRPr lang="en-CA"/>
          </a:p>
        </p:txBody>
      </p:sp>
      <p:sp>
        <p:nvSpPr>
          <p:cNvPr id="6" name="Slide Number Placeholder 5"/>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694693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smtClean="0"/>
              <a:t>Voting Rights through Time</a:t>
            </a:r>
            <a:endParaRPr lang="en-CA"/>
          </a:p>
        </p:txBody>
      </p:sp>
      <p:sp>
        <p:nvSpPr>
          <p:cNvPr id="6" name="Slide Number Placeholder 5"/>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2240633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endParaRPr lang="en-CA">
              <a:solidFill>
                <a:prstClr val="black">
                  <a:tint val="75000"/>
                </a:prstClr>
              </a:solidFill>
            </a:endParaRPr>
          </a:p>
        </p:txBody>
      </p:sp>
      <p:sp>
        <p:nvSpPr>
          <p:cNvPr id="5" name="Footer Placeholder 4"/>
          <p:cNvSpPr>
            <a:spLocks noGrp="1"/>
          </p:cNvSpPr>
          <p:nvPr>
            <p:ph type="ftr" sz="quarter" idx="11"/>
          </p:nvPr>
        </p:nvSpPr>
        <p:spPr/>
        <p:txBody>
          <a:bodyPr/>
          <a:lstStyle/>
          <a:p>
            <a:r>
              <a:rPr lang="en-CA" smtClean="0">
                <a:solidFill>
                  <a:prstClr val="black">
                    <a:tint val="75000"/>
                  </a:prstClr>
                </a:solidFill>
              </a:rPr>
              <a:t>Voting Rights through Time</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6EE9CC64-E1AB-452A-863F-96DDDA20447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668008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solidFill>
                  <a:srgbClr val="395B20"/>
                </a:solidFill>
                <a:latin typeface="Arial" panose="020B0604020202020204" pitchFamily="34" charset="0"/>
                <a:cs typeface="Arial" panose="020B0604020202020204" pitchFamily="34" charset="0"/>
              </a:defRPr>
            </a:lvl1pPr>
          </a:lstStyle>
          <a:p>
            <a:endParaRPr lang="en-CA" dirty="0"/>
          </a:p>
        </p:txBody>
      </p:sp>
      <p:sp>
        <p:nvSpPr>
          <p:cNvPr id="5" name="Footer Placeholder 4"/>
          <p:cNvSpPr>
            <a:spLocks noGrp="1"/>
          </p:cNvSpPr>
          <p:nvPr>
            <p:ph type="ftr" sz="quarter" idx="11"/>
          </p:nvPr>
        </p:nvSpPr>
        <p:spPr/>
        <p:txBody>
          <a:bodyPr/>
          <a:lstStyle>
            <a:lvl1pPr>
              <a:defRPr b="0">
                <a:solidFill>
                  <a:srgbClr val="395B20"/>
                </a:solidFill>
                <a:latin typeface="Arial" panose="020B0604020202020204" pitchFamily="34" charset="0"/>
                <a:cs typeface="Arial" panose="020B0604020202020204" pitchFamily="34" charset="0"/>
              </a:defRPr>
            </a:lvl1pPr>
          </a:lstStyle>
          <a:p>
            <a:r>
              <a:rPr lang="en-CA" dirty="0" smtClean="0"/>
              <a:t>Voting Rights through Time</a:t>
            </a:r>
            <a:endParaRPr lang="en-CA" dirty="0"/>
          </a:p>
        </p:txBody>
      </p:sp>
      <p:sp>
        <p:nvSpPr>
          <p:cNvPr id="6" name="Slide Number Placeholder 5"/>
          <p:cNvSpPr>
            <a:spLocks noGrp="1"/>
          </p:cNvSpPr>
          <p:nvPr>
            <p:ph type="sldNum" sz="quarter" idx="12"/>
          </p:nvPr>
        </p:nvSpPr>
        <p:spPr/>
        <p:txBody>
          <a:bodyPr/>
          <a:lstStyle>
            <a:lvl1pPr>
              <a:defRPr b="0">
                <a:solidFill>
                  <a:srgbClr val="395B20"/>
                </a:solidFill>
                <a:latin typeface="Arial" panose="020B0604020202020204" pitchFamily="34" charset="0"/>
                <a:cs typeface="Arial" panose="020B0604020202020204" pitchFamily="34" charset="0"/>
              </a:defRPr>
            </a:lvl1pPr>
          </a:lstStyle>
          <a:p>
            <a:fld id="{6EE9CC64-E1AB-452A-863F-96DDDA204470}" type="slidenum">
              <a:rPr lang="en-CA" smtClean="0"/>
              <a:pPr/>
              <a:t>‹#›</a:t>
            </a:fld>
            <a:endParaRPr lang="en-CA" dirty="0"/>
          </a:p>
        </p:txBody>
      </p:sp>
    </p:spTree>
    <p:extLst>
      <p:ext uri="{BB962C8B-B14F-4D97-AF65-F5344CB8AC3E}">
        <p14:creationId xmlns:p14="http://schemas.microsoft.com/office/powerpoint/2010/main" val="2299745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6"/>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CA">
              <a:solidFill>
                <a:prstClr val="black">
                  <a:tint val="75000"/>
                </a:prstClr>
              </a:solidFill>
            </a:endParaRPr>
          </a:p>
        </p:txBody>
      </p:sp>
      <p:sp>
        <p:nvSpPr>
          <p:cNvPr id="5" name="Footer Placeholder 4"/>
          <p:cNvSpPr>
            <a:spLocks noGrp="1"/>
          </p:cNvSpPr>
          <p:nvPr>
            <p:ph type="ftr" sz="quarter" idx="11"/>
          </p:nvPr>
        </p:nvSpPr>
        <p:spPr/>
        <p:txBody>
          <a:bodyPr/>
          <a:lstStyle/>
          <a:p>
            <a:r>
              <a:rPr lang="en-CA" smtClean="0">
                <a:solidFill>
                  <a:prstClr val="black">
                    <a:tint val="75000"/>
                  </a:prstClr>
                </a:solidFill>
              </a:rPr>
              <a:t>Voting Rights through Time</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6EE9CC64-E1AB-452A-863F-96DDDA20447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4100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1"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endParaRPr lang="en-CA">
              <a:solidFill>
                <a:prstClr val="black">
                  <a:tint val="75000"/>
                </a:prstClr>
              </a:solidFill>
            </a:endParaRPr>
          </a:p>
        </p:txBody>
      </p:sp>
      <p:sp>
        <p:nvSpPr>
          <p:cNvPr id="6" name="Footer Placeholder 5"/>
          <p:cNvSpPr>
            <a:spLocks noGrp="1"/>
          </p:cNvSpPr>
          <p:nvPr>
            <p:ph type="ftr" sz="quarter" idx="11"/>
          </p:nvPr>
        </p:nvSpPr>
        <p:spPr/>
        <p:txBody>
          <a:bodyPr/>
          <a:lstStyle/>
          <a:p>
            <a:r>
              <a:rPr lang="en-CA" smtClean="0">
                <a:solidFill>
                  <a:prstClr val="black">
                    <a:tint val="75000"/>
                  </a:prstClr>
                </a:solidFill>
              </a:rPr>
              <a:t>Voting Rights through Time</a:t>
            </a: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6EE9CC64-E1AB-452A-863F-96DDDA20447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605907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endParaRPr lang="en-CA">
              <a:solidFill>
                <a:prstClr val="black">
                  <a:tint val="75000"/>
                </a:prstClr>
              </a:solidFill>
            </a:endParaRPr>
          </a:p>
        </p:txBody>
      </p:sp>
      <p:sp>
        <p:nvSpPr>
          <p:cNvPr id="8" name="Footer Placeholder 7"/>
          <p:cNvSpPr>
            <a:spLocks noGrp="1"/>
          </p:cNvSpPr>
          <p:nvPr>
            <p:ph type="ftr" sz="quarter" idx="11"/>
          </p:nvPr>
        </p:nvSpPr>
        <p:spPr/>
        <p:txBody>
          <a:bodyPr/>
          <a:lstStyle/>
          <a:p>
            <a:r>
              <a:rPr lang="en-CA" smtClean="0">
                <a:solidFill>
                  <a:prstClr val="black">
                    <a:tint val="75000"/>
                  </a:prstClr>
                </a:solidFill>
              </a:rPr>
              <a:t>Voting Rights through Time</a:t>
            </a:r>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6EE9CC64-E1AB-452A-863F-96DDDA20447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84985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endParaRPr lang="en-CA">
              <a:solidFill>
                <a:prstClr val="black">
                  <a:tint val="75000"/>
                </a:prstClr>
              </a:solidFill>
            </a:endParaRPr>
          </a:p>
        </p:txBody>
      </p:sp>
      <p:sp>
        <p:nvSpPr>
          <p:cNvPr id="4" name="Footer Placeholder 3"/>
          <p:cNvSpPr>
            <a:spLocks noGrp="1"/>
          </p:cNvSpPr>
          <p:nvPr>
            <p:ph type="ftr" sz="quarter" idx="11"/>
          </p:nvPr>
        </p:nvSpPr>
        <p:spPr/>
        <p:txBody>
          <a:bodyPr/>
          <a:lstStyle/>
          <a:p>
            <a:r>
              <a:rPr lang="en-CA" smtClean="0">
                <a:solidFill>
                  <a:prstClr val="black">
                    <a:tint val="75000"/>
                  </a:prstClr>
                </a:solidFill>
              </a:rPr>
              <a:t>Voting Rights through Time</a:t>
            </a:r>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6EE9CC64-E1AB-452A-863F-96DDDA20447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663451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solidFill>
                <a:prstClr val="black">
                  <a:tint val="75000"/>
                </a:prstClr>
              </a:solidFill>
            </a:endParaRPr>
          </a:p>
        </p:txBody>
      </p:sp>
      <p:sp>
        <p:nvSpPr>
          <p:cNvPr id="3" name="Footer Placeholder 2"/>
          <p:cNvSpPr>
            <a:spLocks noGrp="1"/>
          </p:cNvSpPr>
          <p:nvPr>
            <p:ph type="ftr" sz="quarter" idx="11"/>
          </p:nvPr>
        </p:nvSpPr>
        <p:spPr/>
        <p:txBody>
          <a:bodyPr/>
          <a:lstStyle/>
          <a:p>
            <a:r>
              <a:rPr lang="en-CA" smtClean="0">
                <a:solidFill>
                  <a:prstClr val="black">
                    <a:tint val="75000"/>
                  </a:prstClr>
                </a:solidFill>
              </a:rPr>
              <a:t>Voting Rights through Time</a:t>
            </a:r>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6EE9CC64-E1AB-452A-863F-96DDDA20447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578985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CA">
              <a:solidFill>
                <a:prstClr val="black">
                  <a:tint val="75000"/>
                </a:prstClr>
              </a:solidFill>
            </a:endParaRPr>
          </a:p>
        </p:txBody>
      </p:sp>
      <p:sp>
        <p:nvSpPr>
          <p:cNvPr id="6" name="Footer Placeholder 5"/>
          <p:cNvSpPr>
            <a:spLocks noGrp="1"/>
          </p:cNvSpPr>
          <p:nvPr>
            <p:ph type="ftr" sz="quarter" idx="11"/>
          </p:nvPr>
        </p:nvSpPr>
        <p:spPr/>
        <p:txBody>
          <a:bodyPr/>
          <a:lstStyle/>
          <a:p>
            <a:r>
              <a:rPr lang="en-CA" smtClean="0">
                <a:solidFill>
                  <a:prstClr val="black">
                    <a:tint val="75000"/>
                  </a:prstClr>
                </a:solidFill>
              </a:rPr>
              <a:t>Voting Rights through Time</a:t>
            </a: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6EE9CC64-E1AB-452A-863F-96DDDA20447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118167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solidFill>
                  <a:srgbClr val="395B20"/>
                </a:solidFill>
                <a:latin typeface="Arial" panose="020B0604020202020204" pitchFamily="34" charset="0"/>
                <a:cs typeface="Arial" panose="020B0604020202020204" pitchFamily="34" charset="0"/>
              </a:defRPr>
            </a:lvl1pPr>
          </a:lstStyle>
          <a:p>
            <a:endParaRPr lang="en-CA" dirty="0"/>
          </a:p>
        </p:txBody>
      </p:sp>
      <p:sp>
        <p:nvSpPr>
          <p:cNvPr id="5" name="Footer Placeholder 4"/>
          <p:cNvSpPr>
            <a:spLocks noGrp="1"/>
          </p:cNvSpPr>
          <p:nvPr>
            <p:ph type="ftr" sz="quarter" idx="11"/>
          </p:nvPr>
        </p:nvSpPr>
        <p:spPr/>
        <p:txBody>
          <a:bodyPr/>
          <a:lstStyle>
            <a:lvl1pPr>
              <a:defRPr b="0">
                <a:solidFill>
                  <a:srgbClr val="395B20"/>
                </a:solidFill>
                <a:latin typeface="Arial" panose="020B0604020202020204" pitchFamily="34" charset="0"/>
                <a:cs typeface="Arial" panose="020B0604020202020204" pitchFamily="34" charset="0"/>
              </a:defRPr>
            </a:lvl1pPr>
          </a:lstStyle>
          <a:p>
            <a:r>
              <a:rPr lang="en-CA" dirty="0" smtClean="0"/>
              <a:t>Voting Rights through Time</a:t>
            </a:r>
            <a:endParaRPr lang="en-CA" dirty="0"/>
          </a:p>
        </p:txBody>
      </p:sp>
      <p:sp>
        <p:nvSpPr>
          <p:cNvPr id="6" name="Slide Number Placeholder 5"/>
          <p:cNvSpPr>
            <a:spLocks noGrp="1"/>
          </p:cNvSpPr>
          <p:nvPr>
            <p:ph type="sldNum" sz="quarter" idx="12"/>
          </p:nvPr>
        </p:nvSpPr>
        <p:spPr/>
        <p:txBody>
          <a:bodyPr/>
          <a:lstStyle>
            <a:lvl1pPr>
              <a:defRPr b="0">
                <a:solidFill>
                  <a:srgbClr val="395B20"/>
                </a:solidFill>
                <a:latin typeface="Arial" panose="020B0604020202020204" pitchFamily="34" charset="0"/>
                <a:cs typeface="Arial" panose="020B0604020202020204" pitchFamily="34" charset="0"/>
              </a:defRPr>
            </a:lvl1pPr>
          </a:lstStyle>
          <a:p>
            <a:fld id="{6EE9CC64-E1AB-452A-863F-96DDDA204470}" type="slidenum">
              <a:rPr lang="en-CA" smtClean="0"/>
              <a:pPr/>
              <a:t>‹#›</a:t>
            </a:fld>
            <a:endParaRPr lang="en-CA" dirty="0"/>
          </a:p>
        </p:txBody>
      </p:sp>
    </p:spTree>
    <p:extLst>
      <p:ext uri="{BB962C8B-B14F-4D97-AF65-F5344CB8AC3E}">
        <p14:creationId xmlns:p14="http://schemas.microsoft.com/office/powerpoint/2010/main" val="516349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CA">
              <a:solidFill>
                <a:prstClr val="black">
                  <a:tint val="75000"/>
                </a:prstClr>
              </a:solidFill>
            </a:endParaRPr>
          </a:p>
        </p:txBody>
      </p:sp>
      <p:sp>
        <p:nvSpPr>
          <p:cNvPr id="6" name="Footer Placeholder 5"/>
          <p:cNvSpPr>
            <a:spLocks noGrp="1"/>
          </p:cNvSpPr>
          <p:nvPr>
            <p:ph type="ftr" sz="quarter" idx="11"/>
          </p:nvPr>
        </p:nvSpPr>
        <p:spPr/>
        <p:txBody>
          <a:bodyPr/>
          <a:lstStyle/>
          <a:p>
            <a:r>
              <a:rPr lang="en-CA" smtClean="0">
                <a:solidFill>
                  <a:prstClr val="black">
                    <a:tint val="75000"/>
                  </a:prstClr>
                </a:solidFill>
              </a:rPr>
              <a:t>Voting Rights through Time</a:t>
            </a: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6EE9CC64-E1AB-452A-863F-96DDDA20447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972315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endParaRPr lang="en-CA">
              <a:solidFill>
                <a:prstClr val="black">
                  <a:tint val="75000"/>
                </a:prstClr>
              </a:solidFill>
            </a:endParaRPr>
          </a:p>
        </p:txBody>
      </p:sp>
      <p:sp>
        <p:nvSpPr>
          <p:cNvPr id="5" name="Footer Placeholder 4"/>
          <p:cNvSpPr>
            <a:spLocks noGrp="1"/>
          </p:cNvSpPr>
          <p:nvPr>
            <p:ph type="ftr" sz="quarter" idx="11"/>
          </p:nvPr>
        </p:nvSpPr>
        <p:spPr/>
        <p:txBody>
          <a:bodyPr/>
          <a:lstStyle/>
          <a:p>
            <a:r>
              <a:rPr lang="en-CA" smtClean="0">
                <a:solidFill>
                  <a:prstClr val="black">
                    <a:tint val="75000"/>
                  </a:prstClr>
                </a:solidFill>
              </a:rPr>
              <a:t>Voting Rights through Time</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6EE9CC64-E1AB-452A-863F-96DDDA20447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499612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1"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endParaRPr lang="en-CA">
              <a:solidFill>
                <a:prstClr val="black">
                  <a:tint val="75000"/>
                </a:prstClr>
              </a:solidFill>
            </a:endParaRPr>
          </a:p>
        </p:txBody>
      </p:sp>
      <p:sp>
        <p:nvSpPr>
          <p:cNvPr id="5" name="Footer Placeholder 4"/>
          <p:cNvSpPr>
            <a:spLocks noGrp="1"/>
          </p:cNvSpPr>
          <p:nvPr>
            <p:ph type="ftr" sz="quarter" idx="11"/>
          </p:nvPr>
        </p:nvSpPr>
        <p:spPr/>
        <p:txBody>
          <a:bodyPr/>
          <a:lstStyle/>
          <a:p>
            <a:r>
              <a:rPr lang="en-CA" smtClean="0">
                <a:solidFill>
                  <a:prstClr val="black">
                    <a:tint val="75000"/>
                  </a:prstClr>
                </a:solidFill>
              </a:rPr>
              <a:t>Voting Rights through Time</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6EE9CC64-E1AB-452A-863F-96DDDA20447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3367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smtClean="0"/>
              <a:t>Voting Rights through Time</a:t>
            </a:r>
            <a:endParaRPr lang="en-CA"/>
          </a:p>
        </p:txBody>
      </p:sp>
      <p:sp>
        <p:nvSpPr>
          <p:cNvPr id="6" name="Slide Number Placeholder 5"/>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174130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CA" smtClean="0"/>
              <a:t>Voting Rights through Time</a:t>
            </a:r>
            <a:endParaRPr lang="en-CA"/>
          </a:p>
        </p:txBody>
      </p:sp>
      <p:sp>
        <p:nvSpPr>
          <p:cNvPr id="7" name="Slide Number Placeholder 6"/>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534669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p:txBody>
          <a:bodyPr/>
          <a:lstStyle/>
          <a:p>
            <a:r>
              <a:rPr lang="en-CA" smtClean="0"/>
              <a:t>Voting Rights through Time</a:t>
            </a:r>
            <a:endParaRPr lang="en-CA"/>
          </a:p>
        </p:txBody>
      </p:sp>
      <p:sp>
        <p:nvSpPr>
          <p:cNvPr id="9" name="Slide Number Placeholder 8"/>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1965516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p:txBody>
          <a:bodyPr/>
          <a:lstStyle/>
          <a:p>
            <a:r>
              <a:rPr lang="en-CA" smtClean="0"/>
              <a:t>Voting Rights through Time</a:t>
            </a:r>
            <a:endParaRPr lang="en-CA"/>
          </a:p>
        </p:txBody>
      </p:sp>
      <p:sp>
        <p:nvSpPr>
          <p:cNvPr id="5" name="Slide Number Placeholder 4"/>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3851948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p>
        </p:txBody>
      </p:sp>
      <p:sp>
        <p:nvSpPr>
          <p:cNvPr id="3" name="Footer Placeholder 2"/>
          <p:cNvSpPr>
            <a:spLocks noGrp="1"/>
          </p:cNvSpPr>
          <p:nvPr>
            <p:ph type="ftr" sz="quarter" idx="11"/>
          </p:nvPr>
        </p:nvSpPr>
        <p:spPr/>
        <p:txBody>
          <a:bodyPr/>
          <a:lstStyle/>
          <a:p>
            <a:r>
              <a:rPr lang="en-CA" smtClean="0"/>
              <a:t>Voting Rights through Time</a:t>
            </a:r>
            <a:endParaRPr lang="en-CA"/>
          </a:p>
        </p:txBody>
      </p:sp>
      <p:sp>
        <p:nvSpPr>
          <p:cNvPr id="4" name="Slide Number Placeholder 3"/>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737084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CA" smtClean="0"/>
              <a:t>Voting Rights through Time</a:t>
            </a:r>
            <a:endParaRPr lang="en-CA"/>
          </a:p>
        </p:txBody>
      </p:sp>
      <p:sp>
        <p:nvSpPr>
          <p:cNvPr id="7" name="Slide Number Placeholder 6"/>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82411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CA" smtClean="0"/>
              <a:t>Voting Rights through Time</a:t>
            </a:r>
            <a:endParaRPr lang="en-CA"/>
          </a:p>
        </p:txBody>
      </p:sp>
      <p:sp>
        <p:nvSpPr>
          <p:cNvPr id="7" name="Slide Number Placeholder 6"/>
          <p:cNvSpPr>
            <a:spLocks noGrp="1"/>
          </p:cNvSpPr>
          <p:nvPr>
            <p:ph type="sldNum" sz="quarter" idx="12"/>
          </p:nvPr>
        </p:nvSpPr>
        <p:spPr/>
        <p:txBody>
          <a:bodyPr/>
          <a:lstStyle/>
          <a:p>
            <a:fld id="{6EE9CC64-E1AB-452A-863F-96DDDA204470}" type="slidenum">
              <a:rPr lang="en-CA" smtClean="0"/>
              <a:t>‹#›</a:t>
            </a:fld>
            <a:endParaRPr lang="en-CA"/>
          </a:p>
        </p:txBody>
      </p:sp>
    </p:spTree>
    <p:extLst>
      <p:ext uri="{BB962C8B-B14F-4D97-AF65-F5344CB8AC3E}">
        <p14:creationId xmlns:p14="http://schemas.microsoft.com/office/powerpoint/2010/main" val="159813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smtClean="0"/>
              <a:t>Voting Rights through Time</a:t>
            </a: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E9CC64-E1AB-452A-863F-96DDDA204470}" type="slidenum">
              <a:rPr lang="en-CA" smtClean="0"/>
              <a:t>‹#›</a:t>
            </a:fld>
            <a:endParaRPr lang="en-CA"/>
          </a:p>
        </p:txBody>
      </p:sp>
    </p:spTree>
    <p:extLst>
      <p:ext uri="{BB962C8B-B14F-4D97-AF65-F5344CB8AC3E}">
        <p14:creationId xmlns:p14="http://schemas.microsoft.com/office/powerpoint/2010/main" val="3507507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solidFill>
                <a:prstClr val="black">
                  <a:tint val="75000"/>
                </a:prstClr>
              </a:solidFill>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smtClean="0">
                <a:solidFill>
                  <a:prstClr val="black">
                    <a:tint val="75000"/>
                  </a:prstClr>
                </a:solidFill>
              </a:rPr>
              <a:t>Voting Rights through Time</a:t>
            </a:r>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E9CC64-E1AB-452A-863F-96DDDA204470}"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7129669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x8Qq_rWj2kU"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l="48131"/>
          <a:stretch/>
        </p:blipFill>
        <p:spPr>
          <a:xfrm>
            <a:off x="3986485" y="3140968"/>
            <a:ext cx="5157515" cy="3312368"/>
          </a:xfrm>
          <a:prstGeom prst="rect">
            <a:avLst/>
          </a:prstGeom>
        </p:spPr>
      </p:pic>
      <p:sp>
        <p:nvSpPr>
          <p:cNvPr id="7" name="ZoneTexte 6"/>
          <p:cNvSpPr txBox="1"/>
          <p:nvPr/>
        </p:nvSpPr>
        <p:spPr>
          <a:xfrm>
            <a:off x="2473688" y="1988840"/>
            <a:ext cx="4196625" cy="1446550"/>
          </a:xfrm>
          <a:prstGeom prst="rect">
            <a:avLst/>
          </a:prstGeom>
          <a:noFill/>
        </p:spPr>
        <p:txBody>
          <a:bodyPr wrap="square" rtlCol="0">
            <a:spAutoFit/>
          </a:bodyPr>
          <a:lstStyle/>
          <a:p>
            <a:pPr algn="ctr"/>
            <a:r>
              <a:rPr lang="fr-CA" sz="4400" b="1" dirty="0" err="1" smtClean="0">
                <a:solidFill>
                  <a:srgbClr val="9CB533"/>
                </a:solidFill>
                <a:latin typeface="Arial" panose="020B0604020202020204" pitchFamily="34" charset="0"/>
                <a:cs typeface="Arial" panose="020B0604020202020204" pitchFamily="34" charset="0"/>
              </a:rPr>
              <a:t>Voting</a:t>
            </a:r>
            <a:r>
              <a:rPr lang="fr-CA" sz="4400" b="1" dirty="0" smtClean="0">
                <a:solidFill>
                  <a:srgbClr val="9CB533"/>
                </a:solidFill>
                <a:latin typeface="Arial" panose="020B0604020202020204" pitchFamily="34" charset="0"/>
                <a:cs typeface="Arial" panose="020B0604020202020204" pitchFamily="34" charset="0"/>
              </a:rPr>
              <a:t> </a:t>
            </a:r>
            <a:r>
              <a:rPr lang="fr-CA" sz="4400" b="1" dirty="0" err="1" smtClean="0">
                <a:solidFill>
                  <a:srgbClr val="9CB533"/>
                </a:solidFill>
                <a:latin typeface="Arial" panose="020B0604020202020204" pitchFamily="34" charset="0"/>
                <a:cs typeface="Arial" panose="020B0604020202020204" pitchFamily="34" charset="0"/>
              </a:rPr>
              <a:t>Rights</a:t>
            </a:r>
            <a:r>
              <a:rPr lang="fr-CA" sz="4400" b="1" dirty="0" smtClean="0">
                <a:solidFill>
                  <a:srgbClr val="9CB533"/>
                </a:solidFill>
                <a:latin typeface="Arial" panose="020B0604020202020204" pitchFamily="34" charset="0"/>
                <a:cs typeface="Arial" panose="020B0604020202020204" pitchFamily="34" charset="0"/>
              </a:rPr>
              <a:t/>
            </a:r>
            <a:br>
              <a:rPr lang="fr-CA" sz="4400" b="1" dirty="0" smtClean="0">
                <a:solidFill>
                  <a:srgbClr val="9CB533"/>
                </a:solidFill>
                <a:latin typeface="Arial" panose="020B0604020202020204" pitchFamily="34" charset="0"/>
                <a:cs typeface="Arial" panose="020B0604020202020204" pitchFamily="34" charset="0"/>
              </a:rPr>
            </a:br>
            <a:r>
              <a:rPr lang="fr-CA" sz="4400" b="1" dirty="0" err="1" smtClean="0">
                <a:solidFill>
                  <a:srgbClr val="9CB533"/>
                </a:solidFill>
                <a:latin typeface="Arial" panose="020B0604020202020204" pitchFamily="34" charset="0"/>
                <a:cs typeface="Arial" panose="020B0604020202020204" pitchFamily="34" charset="0"/>
              </a:rPr>
              <a:t>Through</a:t>
            </a:r>
            <a:r>
              <a:rPr lang="fr-CA" sz="4400" b="1" dirty="0" smtClean="0">
                <a:solidFill>
                  <a:srgbClr val="9CB533"/>
                </a:solidFill>
                <a:latin typeface="Arial" panose="020B0604020202020204" pitchFamily="34" charset="0"/>
                <a:cs typeface="Arial" panose="020B0604020202020204" pitchFamily="34" charset="0"/>
              </a:rPr>
              <a:t> Time</a:t>
            </a:r>
            <a:endParaRPr lang="en-CA" sz="4400" b="1" dirty="0">
              <a:solidFill>
                <a:srgbClr val="9CB533"/>
              </a:solidFill>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244" y="6042137"/>
            <a:ext cx="1442460" cy="411199"/>
          </a:xfrm>
          <a:prstGeom prst="rect">
            <a:avLst/>
          </a:prstGeom>
        </p:spPr>
      </p:pic>
    </p:spTree>
    <p:extLst>
      <p:ext uri="{BB962C8B-B14F-4D97-AF65-F5344CB8AC3E}">
        <p14:creationId xmlns:p14="http://schemas.microsoft.com/office/powerpoint/2010/main" val="4008651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EE9CC64-E1AB-452A-863F-96DDDA204470}" type="slidenum">
              <a:rPr lang="en-CA" smtClean="0"/>
              <a:t>10</a:t>
            </a:fld>
            <a:endParaRPr lang="en-CA" dirty="0"/>
          </a:p>
        </p:txBody>
      </p:sp>
      <p:sp>
        <p:nvSpPr>
          <p:cNvPr id="5" name="Espace réservé du pied de page 4"/>
          <p:cNvSpPr>
            <a:spLocks noGrp="1"/>
          </p:cNvSpPr>
          <p:nvPr>
            <p:ph type="ftr" sz="quarter" idx="11"/>
          </p:nvPr>
        </p:nvSpPr>
        <p:spPr/>
        <p:txBody>
          <a:bodyPr/>
          <a:lstStyle/>
          <a:p>
            <a:r>
              <a:rPr lang="en-CA" smtClean="0"/>
              <a:t>Voting Rights through Time</a:t>
            </a:r>
            <a:endParaRPr lang="en-CA"/>
          </a:p>
        </p:txBody>
      </p:sp>
      <p:sp>
        <p:nvSpPr>
          <p:cNvPr id="12" name="Content Placeholder 2"/>
          <p:cNvSpPr>
            <a:spLocks noGrp="1"/>
          </p:cNvSpPr>
          <p:nvPr>
            <p:ph idx="1"/>
          </p:nvPr>
        </p:nvSpPr>
        <p:spPr>
          <a:xfrm>
            <a:off x="539552" y="1811957"/>
            <a:ext cx="8229600" cy="4425355"/>
          </a:xfrm>
        </p:spPr>
        <p:txBody>
          <a:bodyPr>
            <a:normAutofit/>
          </a:bodyPr>
          <a:lstStyle/>
          <a:p>
            <a:pPr marL="0" indent="0">
              <a:spcAft>
                <a:spcPts val="1800"/>
              </a:spcAft>
              <a:buNone/>
            </a:pPr>
            <a:r>
              <a:rPr lang="en-US" sz="3000" b="1" dirty="0" smtClean="0">
                <a:latin typeface="Arial" panose="020B0604020202020204" pitchFamily="34" charset="0"/>
                <a:cs typeface="Arial" panose="020B0604020202020204" pitchFamily="34" charset="0"/>
              </a:rPr>
              <a:t>Share your thinking.</a:t>
            </a:r>
          </a:p>
          <a:p>
            <a:pPr marL="0" indent="0">
              <a:spcAft>
                <a:spcPts val="600"/>
              </a:spcAft>
              <a:buNone/>
            </a:pPr>
            <a:r>
              <a:rPr lang="en-US" sz="2800" dirty="0" smtClean="0">
                <a:latin typeface="Arial" panose="020B0604020202020204" pitchFamily="34" charset="0"/>
                <a:cs typeface="Arial" panose="020B0604020202020204" pitchFamily="34" charset="0"/>
              </a:rPr>
              <a:t>The most difficult item to place was…</a:t>
            </a:r>
          </a:p>
          <a:p>
            <a:pPr marL="0" indent="0">
              <a:spcAft>
                <a:spcPts val="600"/>
              </a:spcAft>
              <a:buNone/>
            </a:pPr>
            <a:r>
              <a:rPr lang="en-US" sz="2800" dirty="0" smtClean="0">
                <a:latin typeface="Arial" panose="020B0604020202020204" pitchFamily="34" charset="0"/>
                <a:cs typeface="Arial" panose="020B0604020202020204" pitchFamily="34" charset="0"/>
              </a:rPr>
              <a:t>I was surprised by…</a:t>
            </a:r>
          </a:p>
          <a:p>
            <a:pPr marL="0" indent="0">
              <a:spcAft>
                <a:spcPts val="600"/>
              </a:spcAft>
              <a:buNone/>
            </a:pPr>
            <a:r>
              <a:rPr lang="en-US" sz="2800" dirty="0" smtClean="0">
                <a:latin typeface="Arial" panose="020B0604020202020204" pitchFamily="34" charset="0"/>
                <a:cs typeface="Arial" panose="020B0604020202020204" pitchFamily="34" charset="0"/>
              </a:rPr>
              <a:t>I wonder about…</a:t>
            </a:r>
            <a:endParaRPr lang="en-CA" sz="2800" dirty="0">
              <a:latin typeface="Arial" panose="020B0604020202020204" pitchFamily="34" charset="0"/>
              <a:cs typeface="Arial" panose="020B0604020202020204" pitchFamily="34" charset="0"/>
            </a:endParaRPr>
          </a:p>
        </p:txBody>
      </p:sp>
      <p:sp>
        <p:nvSpPr>
          <p:cNvPr id="7" name="ZoneTexte 6"/>
          <p:cNvSpPr txBox="1"/>
          <p:nvPr/>
        </p:nvSpPr>
        <p:spPr>
          <a:xfrm>
            <a:off x="323528" y="332657"/>
            <a:ext cx="8136904" cy="461665"/>
          </a:xfrm>
          <a:prstGeom prst="rect">
            <a:avLst/>
          </a:prstGeom>
          <a:noFill/>
        </p:spPr>
        <p:txBody>
          <a:bodyPr wrap="square" rtlCol="0">
            <a:spAutoFit/>
          </a:bodyPr>
          <a:lstStyle/>
          <a:p>
            <a:r>
              <a:rPr lang="fr-CA" sz="2400" b="1" dirty="0" smtClean="0">
                <a:solidFill>
                  <a:srgbClr val="395B20"/>
                </a:solidFill>
                <a:latin typeface="Arial" panose="020B0604020202020204" pitchFamily="34" charset="0"/>
                <a:cs typeface="Arial" panose="020B0604020202020204" pitchFamily="34" charset="0"/>
              </a:rPr>
              <a:t>Consolidation</a:t>
            </a:r>
            <a:endParaRPr lang="en-CA" sz="2400" b="1" dirty="0">
              <a:solidFill>
                <a:srgbClr val="395B20"/>
              </a:solidFill>
              <a:latin typeface="Arial" panose="020B0604020202020204" pitchFamily="34" charset="0"/>
              <a:cs typeface="Arial" panose="020B0604020202020204" pitchFamily="34" charset="0"/>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77" y="385499"/>
            <a:ext cx="379205" cy="379205"/>
          </a:xfrm>
          <a:prstGeom prst="rect">
            <a:avLst/>
          </a:prstGeom>
        </p:spPr>
      </p:pic>
    </p:spTree>
    <p:extLst>
      <p:ext uri="{BB962C8B-B14F-4D97-AF65-F5344CB8AC3E}">
        <p14:creationId xmlns:p14="http://schemas.microsoft.com/office/powerpoint/2010/main" val="1152746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EE9CC64-E1AB-452A-863F-96DDDA204470}" type="slidenum">
              <a:rPr lang="en-CA" smtClean="0"/>
              <a:t>11</a:t>
            </a:fld>
            <a:endParaRPr lang="en-CA" dirty="0"/>
          </a:p>
        </p:txBody>
      </p:sp>
      <p:sp>
        <p:nvSpPr>
          <p:cNvPr id="5" name="Espace réservé du pied de page 4"/>
          <p:cNvSpPr>
            <a:spLocks noGrp="1"/>
          </p:cNvSpPr>
          <p:nvPr>
            <p:ph type="ftr" sz="quarter" idx="11"/>
          </p:nvPr>
        </p:nvSpPr>
        <p:spPr/>
        <p:txBody>
          <a:bodyPr/>
          <a:lstStyle/>
          <a:p>
            <a:r>
              <a:rPr lang="en-CA" smtClean="0"/>
              <a:t>Voting Rights through Time</a:t>
            </a:r>
            <a:endParaRPr lang="en-CA"/>
          </a:p>
        </p:txBody>
      </p:sp>
      <p:sp>
        <p:nvSpPr>
          <p:cNvPr id="8" name="Content Placeholder 2"/>
          <p:cNvSpPr>
            <a:spLocks noGrp="1"/>
          </p:cNvSpPr>
          <p:nvPr>
            <p:ph idx="1"/>
          </p:nvPr>
        </p:nvSpPr>
        <p:spPr>
          <a:xfrm>
            <a:off x="467544" y="2348880"/>
            <a:ext cx="8229600" cy="3888432"/>
          </a:xfrm>
        </p:spPr>
        <p:txBody>
          <a:bodyPr>
            <a:normAutofit/>
          </a:bodyPr>
          <a:lstStyle/>
          <a:p>
            <a:pPr marL="0" indent="0" algn="ctr">
              <a:spcAft>
                <a:spcPts val="1800"/>
              </a:spcAft>
              <a:buNone/>
            </a:pPr>
            <a:r>
              <a:rPr lang="en-US" sz="3600" b="1" dirty="0" smtClean="0">
                <a:latin typeface="Arial" panose="020B0604020202020204" pitchFamily="34" charset="0"/>
                <a:cs typeface="Arial" panose="020B0604020202020204" pitchFamily="34" charset="0"/>
              </a:rPr>
              <a:t>Share your thinking</a:t>
            </a:r>
            <a:br>
              <a:rPr lang="en-US" sz="3600" b="1" dirty="0" smtClean="0">
                <a:latin typeface="Arial" panose="020B0604020202020204" pitchFamily="34" charset="0"/>
                <a:cs typeface="Arial" panose="020B0604020202020204" pitchFamily="34" charset="0"/>
              </a:rPr>
            </a:br>
            <a:r>
              <a:rPr lang="en-US" sz="3600" b="1" dirty="0" smtClean="0">
                <a:latin typeface="Arial" panose="020B0604020202020204" pitchFamily="34" charset="0"/>
                <a:cs typeface="Arial" panose="020B0604020202020204" pitchFamily="34" charset="0"/>
              </a:rPr>
              <a:t>with another group.</a:t>
            </a:r>
            <a:endParaRPr lang="en-CA" sz="3600" dirty="0">
              <a:latin typeface="Arial" panose="020B0604020202020204" pitchFamily="34" charset="0"/>
              <a:cs typeface="Arial" panose="020B0604020202020204" pitchFamily="34" charset="0"/>
            </a:endParaRPr>
          </a:p>
        </p:txBody>
      </p:sp>
      <p:sp>
        <p:nvSpPr>
          <p:cNvPr id="7" name="ZoneTexte 6"/>
          <p:cNvSpPr txBox="1"/>
          <p:nvPr/>
        </p:nvSpPr>
        <p:spPr>
          <a:xfrm>
            <a:off x="323528" y="332657"/>
            <a:ext cx="8136904" cy="461665"/>
          </a:xfrm>
          <a:prstGeom prst="rect">
            <a:avLst/>
          </a:prstGeom>
          <a:noFill/>
        </p:spPr>
        <p:txBody>
          <a:bodyPr wrap="square" rtlCol="0">
            <a:spAutoFit/>
          </a:bodyPr>
          <a:lstStyle/>
          <a:p>
            <a:r>
              <a:rPr lang="fr-CA" sz="2400" b="1" dirty="0" smtClean="0">
                <a:solidFill>
                  <a:srgbClr val="395B20"/>
                </a:solidFill>
                <a:latin typeface="Arial" panose="020B0604020202020204" pitchFamily="34" charset="0"/>
                <a:cs typeface="Arial" panose="020B0604020202020204" pitchFamily="34" charset="0"/>
              </a:rPr>
              <a:t>Consolidation</a:t>
            </a:r>
            <a:endParaRPr lang="en-CA" sz="2400" b="1" dirty="0">
              <a:solidFill>
                <a:srgbClr val="395B20"/>
              </a:solidFill>
              <a:latin typeface="Arial" panose="020B0604020202020204" pitchFamily="34" charset="0"/>
              <a:cs typeface="Arial" panose="020B0604020202020204" pitchFamily="34" charset="0"/>
            </a:endParaRP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77" y="385499"/>
            <a:ext cx="379205" cy="379205"/>
          </a:xfrm>
          <a:prstGeom prst="rect">
            <a:avLst/>
          </a:prstGeom>
        </p:spPr>
      </p:pic>
    </p:spTree>
    <p:extLst>
      <p:ext uri="{BB962C8B-B14F-4D97-AF65-F5344CB8AC3E}">
        <p14:creationId xmlns:p14="http://schemas.microsoft.com/office/powerpoint/2010/main" val="31305795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EE9CC64-E1AB-452A-863F-96DDDA204470}" type="slidenum">
              <a:rPr lang="en-CA" smtClean="0"/>
              <a:t>12</a:t>
            </a:fld>
            <a:endParaRPr lang="en-CA" dirty="0"/>
          </a:p>
        </p:txBody>
      </p:sp>
      <p:sp>
        <p:nvSpPr>
          <p:cNvPr id="5" name="Espace réservé du pied de page 4"/>
          <p:cNvSpPr>
            <a:spLocks noGrp="1"/>
          </p:cNvSpPr>
          <p:nvPr>
            <p:ph type="ftr" sz="quarter" idx="11"/>
          </p:nvPr>
        </p:nvSpPr>
        <p:spPr/>
        <p:txBody>
          <a:bodyPr/>
          <a:lstStyle/>
          <a:p>
            <a:r>
              <a:rPr lang="en-CA" smtClean="0"/>
              <a:t>Voting Rights through Time</a:t>
            </a:r>
            <a:endParaRPr lang="en-CA"/>
          </a:p>
        </p:txBody>
      </p:sp>
      <p:sp>
        <p:nvSpPr>
          <p:cNvPr id="12" name="Content Placeholder 2"/>
          <p:cNvSpPr>
            <a:spLocks noGrp="1"/>
          </p:cNvSpPr>
          <p:nvPr>
            <p:ph idx="1"/>
          </p:nvPr>
        </p:nvSpPr>
        <p:spPr>
          <a:xfrm>
            <a:off x="539552" y="1811957"/>
            <a:ext cx="8229600" cy="4425355"/>
          </a:xfrm>
        </p:spPr>
        <p:txBody>
          <a:bodyPr>
            <a:normAutofit/>
          </a:bodyPr>
          <a:lstStyle/>
          <a:p>
            <a:pPr marL="0" indent="0">
              <a:spcAft>
                <a:spcPts val="1800"/>
              </a:spcAft>
              <a:buNone/>
            </a:pPr>
            <a:r>
              <a:rPr lang="en-US" sz="3000" b="1" dirty="0" smtClean="0">
                <a:latin typeface="Arial" panose="020B0604020202020204" pitchFamily="34" charset="0"/>
                <a:cs typeface="Arial" panose="020B0604020202020204" pitchFamily="34" charset="0"/>
              </a:rPr>
              <a:t>Discussion:</a:t>
            </a:r>
          </a:p>
          <a:p>
            <a:pPr marL="0" indent="0">
              <a:spcAft>
                <a:spcPts val="600"/>
              </a:spcAft>
              <a:buNone/>
            </a:pPr>
            <a:r>
              <a:rPr lang="en-US" sz="2800" dirty="0" smtClean="0">
                <a:latin typeface="Arial" panose="020B0604020202020204" pitchFamily="34" charset="0"/>
                <a:cs typeface="Arial" panose="020B0604020202020204" pitchFamily="34" charset="0"/>
              </a:rPr>
              <a:t>Does getting the right to vote always mean</a:t>
            </a:r>
            <a:br>
              <a:rPr lang="en-US" sz="2800" dirty="0" smtClean="0">
                <a:latin typeface="Arial" panose="020B0604020202020204" pitchFamily="34" charset="0"/>
                <a:cs typeface="Arial" panose="020B0604020202020204" pitchFamily="34" charset="0"/>
              </a:rPr>
            </a:br>
            <a:r>
              <a:rPr lang="en-US" sz="2800" b="1" dirty="0" smtClean="0">
                <a:solidFill>
                  <a:srgbClr val="9CB533"/>
                </a:solidFill>
                <a:latin typeface="Arial" panose="020B0604020202020204" pitchFamily="34" charset="0"/>
                <a:cs typeface="Arial" panose="020B0604020202020204" pitchFamily="34" charset="0"/>
              </a:rPr>
              <a:t>Inclusion</a:t>
            </a:r>
            <a:r>
              <a:rPr lang="en-US" sz="2800" dirty="0" smtClean="0">
                <a:latin typeface="Arial" panose="020B0604020202020204" pitchFamily="34" charset="0"/>
                <a:cs typeface="Arial" panose="020B0604020202020204" pitchFamily="34" charset="0"/>
              </a:rPr>
              <a:t> in democracy?</a:t>
            </a:r>
            <a:endParaRPr lang="en-CA" sz="2800" dirty="0">
              <a:latin typeface="Arial" panose="020B0604020202020204" pitchFamily="34" charset="0"/>
              <a:cs typeface="Arial" panose="020B0604020202020204" pitchFamily="34" charset="0"/>
            </a:endParaRPr>
          </a:p>
        </p:txBody>
      </p:sp>
      <p:sp>
        <p:nvSpPr>
          <p:cNvPr id="7" name="ZoneTexte 6"/>
          <p:cNvSpPr txBox="1"/>
          <p:nvPr/>
        </p:nvSpPr>
        <p:spPr>
          <a:xfrm>
            <a:off x="323528" y="332657"/>
            <a:ext cx="8136904" cy="461665"/>
          </a:xfrm>
          <a:prstGeom prst="rect">
            <a:avLst/>
          </a:prstGeom>
          <a:noFill/>
        </p:spPr>
        <p:txBody>
          <a:bodyPr wrap="square" rtlCol="0">
            <a:spAutoFit/>
          </a:bodyPr>
          <a:lstStyle/>
          <a:p>
            <a:r>
              <a:rPr lang="fr-CA" sz="2400" b="1" dirty="0" smtClean="0">
                <a:solidFill>
                  <a:srgbClr val="395B20"/>
                </a:solidFill>
                <a:latin typeface="Arial" panose="020B0604020202020204" pitchFamily="34" charset="0"/>
                <a:cs typeface="Arial" panose="020B0604020202020204" pitchFamily="34" charset="0"/>
              </a:rPr>
              <a:t>Consolidation</a:t>
            </a:r>
            <a:endParaRPr lang="en-CA" sz="2400" b="1" dirty="0">
              <a:solidFill>
                <a:srgbClr val="395B20"/>
              </a:solidFill>
              <a:latin typeface="Arial" panose="020B0604020202020204" pitchFamily="34" charset="0"/>
              <a:cs typeface="Arial" panose="020B0604020202020204" pitchFamily="34" charset="0"/>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77" y="385499"/>
            <a:ext cx="379205" cy="379205"/>
          </a:xfrm>
          <a:prstGeom prst="rect">
            <a:avLst/>
          </a:prstGeom>
        </p:spPr>
      </p:pic>
    </p:spTree>
    <p:extLst>
      <p:ext uri="{BB962C8B-B14F-4D97-AF65-F5344CB8AC3E}">
        <p14:creationId xmlns:p14="http://schemas.microsoft.com/office/powerpoint/2010/main" val="2158482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EE9CC64-E1AB-452A-863F-96DDDA204470}" type="slidenum">
              <a:rPr lang="en-CA" smtClean="0"/>
              <a:pPr/>
              <a:t>13</a:t>
            </a:fld>
            <a:endParaRPr lang="en-CA" dirty="0"/>
          </a:p>
        </p:txBody>
      </p:sp>
      <p:sp>
        <p:nvSpPr>
          <p:cNvPr id="5" name="Espace réservé du pied de page 4"/>
          <p:cNvSpPr>
            <a:spLocks noGrp="1"/>
          </p:cNvSpPr>
          <p:nvPr>
            <p:ph type="ftr" sz="quarter" idx="11"/>
          </p:nvPr>
        </p:nvSpPr>
        <p:spPr/>
        <p:txBody>
          <a:bodyPr/>
          <a:lstStyle/>
          <a:p>
            <a:r>
              <a:rPr lang="en-CA" dirty="0" smtClean="0"/>
              <a:t>Voting Rights through Time</a:t>
            </a:r>
            <a:endParaRPr lang="en-CA" dirty="0"/>
          </a:p>
        </p:txBody>
      </p:sp>
      <p:sp>
        <p:nvSpPr>
          <p:cNvPr id="12" name="Content Placeholder 2"/>
          <p:cNvSpPr>
            <a:spLocks noGrp="1"/>
          </p:cNvSpPr>
          <p:nvPr>
            <p:ph idx="1"/>
          </p:nvPr>
        </p:nvSpPr>
        <p:spPr>
          <a:xfrm>
            <a:off x="539552" y="1412776"/>
            <a:ext cx="8229600" cy="4896544"/>
          </a:xfrm>
        </p:spPr>
        <p:txBody>
          <a:bodyPr>
            <a:normAutofit/>
          </a:bodyPr>
          <a:lstStyle/>
          <a:p>
            <a:pPr marL="0" indent="0">
              <a:spcAft>
                <a:spcPts val="1800"/>
              </a:spcAft>
              <a:buNone/>
            </a:pPr>
            <a:r>
              <a:rPr lang="en-US" sz="2800" b="1" dirty="0" smtClean="0">
                <a:latin typeface="Arial" panose="020B0604020202020204" pitchFamily="34" charset="0"/>
                <a:cs typeface="Arial" panose="020B0604020202020204" pitchFamily="34" charset="0"/>
              </a:rPr>
              <a:t>Watch the video: </a:t>
            </a:r>
            <a:r>
              <a:rPr lang="en-US" sz="2800" b="1" i="1" dirty="0" smtClean="0">
                <a:latin typeface="Arial" panose="020B0604020202020204" pitchFamily="34" charset="0"/>
                <a:cs typeface="Arial" panose="020B0604020202020204" pitchFamily="34" charset="0"/>
                <a:hlinkClick r:id="rId3"/>
              </a:rPr>
              <a:t>Voting Rights Through Time</a:t>
            </a:r>
            <a:endParaRPr lang="en-CA" sz="2800" i="1" dirty="0">
              <a:latin typeface="Arial" panose="020B0604020202020204" pitchFamily="34" charset="0"/>
              <a:cs typeface="Arial" panose="020B0604020202020204" pitchFamily="34" charset="0"/>
            </a:endParaRPr>
          </a:p>
        </p:txBody>
      </p:sp>
      <p:sp>
        <p:nvSpPr>
          <p:cNvPr id="7" name="ZoneTexte 6"/>
          <p:cNvSpPr txBox="1"/>
          <p:nvPr/>
        </p:nvSpPr>
        <p:spPr>
          <a:xfrm>
            <a:off x="323528" y="332657"/>
            <a:ext cx="8136904" cy="461665"/>
          </a:xfrm>
          <a:prstGeom prst="rect">
            <a:avLst/>
          </a:prstGeom>
          <a:noFill/>
        </p:spPr>
        <p:txBody>
          <a:bodyPr wrap="square" rtlCol="0">
            <a:spAutoFit/>
          </a:bodyPr>
          <a:lstStyle/>
          <a:p>
            <a:r>
              <a:rPr lang="fr-CA" sz="2400" b="1" dirty="0" smtClean="0">
                <a:solidFill>
                  <a:srgbClr val="395B20"/>
                </a:solidFill>
                <a:latin typeface="Arial" panose="020B0604020202020204" pitchFamily="34" charset="0"/>
                <a:cs typeface="Arial" panose="020B0604020202020204" pitchFamily="34" charset="0"/>
              </a:rPr>
              <a:t>Consolidation</a:t>
            </a:r>
            <a:endParaRPr lang="en-CA" sz="2400" b="1" dirty="0">
              <a:solidFill>
                <a:srgbClr val="395B20"/>
              </a:solidFill>
              <a:latin typeface="Arial" panose="020B0604020202020204" pitchFamily="34" charset="0"/>
              <a:cs typeface="Arial" panose="020B0604020202020204" pitchFamily="34" charset="0"/>
            </a:endParaRP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77" y="385499"/>
            <a:ext cx="379205" cy="379205"/>
          </a:xfrm>
          <a:prstGeom prst="rect">
            <a:avLst/>
          </a:prstGeom>
        </p:spPr>
      </p:pic>
      <p:pic>
        <p:nvPicPr>
          <p:cNvPr id="2" name="Picture 1">
            <a:hlinkClick r:id="rId3"/>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7704" y="2276870"/>
            <a:ext cx="4968552" cy="3609859"/>
          </a:xfrm>
          <a:prstGeom prst="rect">
            <a:avLst/>
          </a:prstGeom>
        </p:spPr>
      </p:pic>
    </p:spTree>
    <p:extLst>
      <p:ext uri="{BB962C8B-B14F-4D97-AF65-F5344CB8AC3E}">
        <p14:creationId xmlns:p14="http://schemas.microsoft.com/office/powerpoint/2010/main" val="25659133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EE9CC64-E1AB-452A-863F-96DDDA204470}" type="slidenum">
              <a:rPr lang="en-CA" smtClean="0"/>
              <a:t>14</a:t>
            </a:fld>
            <a:endParaRPr lang="en-CA" dirty="0"/>
          </a:p>
        </p:txBody>
      </p:sp>
      <p:sp>
        <p:nvSpPr>
          <p:cNvPr id="5" name="Espace réservé du pied de page 4"/>
          <p:cNvSpPr>
            <a:spLocks noGrp="1"/>
          </p:cNvSpPr>
          <p:nvPr>
            <p:ph type="ftr" sz="quarter" idx="11"/>
          </p:nvPr>
        </p:nvSpPr>
        <p:spPr/>
        <p:txBody>
          <a:bodyPr/>
          <a:lstStyle/>
          <a:p>
            <a:r>
              <a:rPr lang="en-CA" smtClean="0"/>
              <a:t>Voting Rights through Time</a:t>
            </a:r>
            <a:endParaRPr lang="en-CA"/>
          </a:p>
        </p:txBody>
      </p:sp>
      <p:sp>
        <p:nvSpPr>
          <p:cNvPr id="16" name="ZoneTexte 15"/>
          <p:cNvSpPr txBox="1"/>
          <p:nvPr/>
        </p:nvSpPr>
        <p:spPr>
          <a:xfrm>
            <a:off x="323528" y="1023119"/>
            <a:ext cx="8424936" cy="461665"/>
          </a:xfrm>
          <a:prstGeom prst="rect">
            <a:avLst/>
          </a:prstGeom>
          <a:noFill/>
        </p:spPr>
        <p:txBody>
          <a:bodyPr wrap="square" rtlCol="0">
            <a:spAutoFit/>
          </a:bodyPr>
          <a:lstStyle/>
          <a:p>
            <a:pPr algn="ctr"/>
            <a:r>
              <a:rPr lang="fr-CA" sz="2400" b="1" dirty="0" smtClean="0">
                <a:latin typeface="Arial" panose="020B0604020202020204" pitchFamily="34" charset="0"/>
                <a:cs typeface="Arial" panose="020B0604020202020204" pitchFamily="34" charset="0"/>
              </a:rPr>
              <a:t>The Right to Vote in </a:t>
            </a:r>
            <a:r>
              <a:rPr lang="fr-CA" sz="2400" b="1" dirty="0" err="1" smtClean="0">
                <a:latin typeface="Arial" panose="020B0604020202020204" pitchFamily="34" charset="0"/>
                <a:cs typeface="Arial" panose="020B0604020202020204" pitchFamily="34" charset="0"/>
              </a:rPr>
              <a:t>Federal</a:t>
            </a:r>
            <a:r>
              <a:rPr lang="fr-CA" sz="2400" b="1" dirty="0" smtClean="0">
                <a:latin typeface="Arial" panose="020B0604020202020204" pitchFamily="34" charset="0"/>
                <a:cs typeface="Arial" panose="020B0604020202020204" pitchFamily="34" charset="0"/>
              </a:rPr>
              <a:t> </a:t>
            </a:r>
            <a:r>
              <a:rPr lang="fr-CA" sz="2400" b="1" dirty="0" err="1" smtClean="0">
                <a:latin typeface="Arial" panose="020B0604020202020204" pitchFamily="34" charset="0"/>
                <a:cs typeface="Arial" panose="020B0604020202020204" pitchFamily="34" charset="0"/>
              </a:rPr>
              <a:t>Elections</a:t>
            </a:r>
            <a:r>
              <a:rPr lang="fr-CA" sz="2400" b="1" dirty="0" smtClean="0">
                <a:latin typeface="Arial" panose="020B0604020202020204" pitchFamily="34" charset="0"/>
                <a:cs typeface="Arial" panose="020B0604020202020204" pitchFamily="34" charset="0"/>
              </a:rPr>
              <a:t>: </a:t>
            </a:r>
            <a:r>
              <a:rPr lang="fr-CA" sz="2400" b="1" dirty="0" err="1" smtClean="0">
                <a:latin typeface="Arial" panose="020B0604020202020204" pitchFamily="34" charset="0"/>
                <a:cs typeface="Arial" panose="020B0604020202020204" pitchFamily="34" charset="0"/>
              </a:rPr>
              <a:t>Then</a:t>
            </a:r>
            <a:r>
              <a:rPr lang="fr-CA" sz="2400" b="1" dirty="0" smtClean="0">
                <a:latin typeface="Arial" panose="020B0604020202020204" pitchFamily="34" charset="0"/>
                <a:cs typeface="Arial" panose="020B0604020202020204" pitchFamily="34" charset="0"/>
              </a:rPr>
              <a:t> and </a:t>
            </a:r>
            <a:r>
              <a:rPr lang="fr-CA" sz="2400" b="1" dirty="0" err="1" smtClean="0">
                <a:latin typeface="Arial" panose="020B0604020202020204" pitchFamily="34" charset="0"/>
                <a:cs typeface="Arial" panose="020B0604020202020204" pitchFamily="34" charset="0"/>
              </a:rPr>
              <a:t>Now</a:t>
            </a:r>
            <a:endParaRPr lang="en-CA" sz="2400" b="1" dirty="0">
              <a:latin typeface="Arial" panose="020B0604020202020204" pitchFamily="34" charset="0"/>
              <a:cs typeface="Arial" panose="020B0604020202020204" pitchFamily="34" charset="0"/>
            </a:endParaRPr>
          </a:p>
        </p:txBody>
      </p:sp>
      <p:sp>
        <p:nvSpPr>
          <p:cNvPr id="13" name="ZoneTexte 12"/>
          <p:cNvSpPr txBox="1"/>
          <p:nvPr/>
        </p:nvSpPr>
        <p:spPr>
          <a:xfrm>
            <a:off x="323528" y="332657"/>
            <a:ext cx="8136904" cy="461665"/>
          </a:xfrm>
          <a:prstGeom prst="rect">
            <a:avLst/>
          </a:prstGeom>
          <a:noFill/>
        </p:spPr>
        <p:txBody>
          <a:bodyPr wrap="square" rtlCol="0">
            <a:spAutoFit/>
          </a:bodyPr>
          <a:lstStyle/>
          <a:p>
            <a:r>
              <a:rPr lang="fr-CA" sz="2400" b="1" dirty="0" smtClean="0">
                <a:solidFill>
                  <a:srgbClr val="395B20"/>
                </a:solidFill>
                <a:latin typeface="Arial" panose="020B0604020202020204" pitchFamily="34" charset="0"/>
                <a:cs typeface="Arial" panose="020B0604020202020204" pitchFamily="34" charset="0"/>
              </a:rPr>
              <a:t>Consolidation</a:t>
            </a:r>
            <a:endParaRPr lang="en-CA" sz="2400" b="1" dirty="0">
              <a:solidFill>
                <a:srgbClr val="395B20"/>
              </a:solidFill>
              <a:latin typeface="Arial" panose="020B0604020202020204" pitchFamily="34" charset="0"/>
              <a:cs typeface="Arial" panose="020B0604020202020204" pitchFamily="34" charset="0"/>
            </a:endParaRP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77" y="385499"/>
            <a:ext cx="379205" cy="379205"/>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t="6009" b="6009"/>
          <a:stretch/>
        </p:blipFill>
        <p:spPr>
          <a:xfrm>
            <a:off x="708595" y="1628799"/>
            <a:ext cx="7772400" cy="44247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77756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EE9CC64-E1AB-452A-863F-96DDDA204470}" type="slidenum">
              <a:rPr lang="en-CA" smtClean="0"/>
              <a:t>15</a:t>
            </a:fld>
            <a:endParaRPr lang="en-CA" dirty="0"/>
          </a:p>
        </p:txBody>
      </p:sp>
      <p:sp>
        <p:nvSpPr>
          <p:cNvPr id="5" name="Espace réservé du pied de page 4"/>
          <p:cNvSpPr>
            <a:spLocks noGrp="1"/>
          </p:cNvSpPr>
          <p:nvPr>
            <p:ph type="ftr" sz="quarter" idx="11"/>
          </p:nvPr>
        </p:nvSpPr>
        <p:spPr/>
        <p:txBody>
          <a:bodyPr/>
          <a:lstStyle/>
          <a:p>
            <a:r>
              <a:rPr lang="en-CA" smtClean="0"/>
              <a:t>Voting Rights through Time</a:t>
            </a:r>
            <a:endParaRPr lang="en-CA"/>
          </a:p>
        </p:txBody>
      </p:sp>
      <p:sp>
        <p:nvSpPr>
          <p:cNvPr id="11" name="Content Placeholder 2"/>
          <p:cNvSpPr>
            <a:spLocks noGrp="1"/>
          </p:cNvSpPr>
          <p:nvPr>
            <p:ph idx="1"/>
          </p:nvPr>
        </p:nvSpPr>
        <p:spPr>
          <a:xfrm>
            <a:off x="395536" y="4941168"/>
            <a:ext cx="9073008" cy="1354242"/>
          </a:xfrm>
        </p:spPr>
        <p:txBody>
          <a:bodyPr>
            <a:normAutofit/>
          </a:bodyPr>
          <a:lstStyle/>
          <a:p>
            <a:pPr marL="0" indent="0">
              <a:spcAft>
                <a:spcPts val="600"/>
              </a:spcAft>
              <a:buNone/>
            </a:pPr>
            <a:r>
              <a:rPr lang="en-US" sz="2600" dirty="0" smtClean="0">
                <a:latin typeface="Arial" panose="020B0604020202020204" pitchFamily="34" charset="0"/>
                <a:cs typeface="Arial" panose="020B0604020202020204" pitchFamily="34" charset="0"/>
              </a:rPr>
              <a:t>What do you notice about federal voting rights </a:t>
            </a:r>
            <a:r>
              <a:rPr lang="en-US" sz="2600" b="1" dirty="0" smtClean="0">
                <a:latin typeface="Arial" panose="020B0604020202020204" pitchFamily="34" charset="0"/>
                <a:cs typeface="Arial" panose="020B0604020202020204" pitchFamily="34" charset="0"/>
              </a:rPr>
              <a:t>in</a:t>
            </a:r>
            <a:r>
              <a:rPr lang="en-US" sz="2600" dirty="0" smtClean="0">
                <a:latin typeface="Arial" panose="020B0604020202020204" pitchFamily="34" charset="0"/>
                <a:cs typeface="Arial" panose="020B0604020202020204" pitchFamily="34" charset="0"/>
              </a:rPr>
              <a:t> </a:t>
            </a:r>
            <a:r>
              <a:rPr lang="en-US" sz="2600" b="1" dirty="0" smtClean="0">
                <a:latin typeface="Arial" panose="020B0604020202020204" pitchFamily="34" charset="0"/>
                <a:cs typeface="Arial" panose="020B0604020202020204" pitchFamily="34" charset="0"/>
              </a:rPr>
              <a:t>1867</a:t>
            </a:r>
            <a:r>
              <a:rPr lang="en-US" sz="2600" dirty="0" smtClean="0">
                <a:latin typeface="Arial" panose="020B0604020202020204" pitchFamily="34" charset="0"/>
                <a:cs typeface="Arial" panose="020B0604020202020204" pitchFamily="34" charset="0"/>
              </a:rPr>
              <a:t>?</a:t>
            </a:r>
          </a:p>
          <a:p>
            <a:pPr marL="0" indent="0">
              <a:spcAft>
                <a:spcPts val="1800"/>
              </a:spcAft>
              <a:buNone/>
            </a:pPr>
            <a:r>
              <a:rPr lang="en-US" sz="2600" dirty="0" smtClean="0">
                <a:latin typeface="Arial" panose="020B0604020202020204" pitchFamily="34" charset="0"/>
                <a:cs typeface="Arial" panose="020B0604020202020204" pitchFamily="34" charset="0"/>
              </a:rPr>
              <a:t>What questions do you have?</a:t>
            </a:r>
            <a:endParaRPr lang="en-CA" sz="2600" dirty="0">
              <a:latin typeface="Arial" panose="020B0604020202020204" pitchFamily="34" charset="0"/>
              <a:cs typeface="Arial" panose="020B0604020202020204" pitchFamily="34" charset="0"/>
            </a:endParaRPr>
          </a:p>
        </p:txBody>
      </p:sp>
      <p:sp>
        <p:nvSpPr>
          <p:cNvPr id="13" name="ZoneTexte 12"/>
          <p:cNvSpPr txBox="1"/>
          <p:nvPr/>
        </p:nvSpPr>
        <p:spPr>
          <a:xfrm>
            <a:off x="323528" y="332657"/>
            <a:ext cx="8136904" cy="461665"/>
          </a:xfrm>
          <a:prstGeom prst="rect">
            <a:avLst/>
          </a:prstGeom>
          <a:noFill/>
        </p:spPr>
        <p:txBody>
          <a:bodyPr wrap="square" rtlCol="0">
            <a:spAutoFit/>
          </a:bodyPr>
          <a:lstStyle/>
          <a:p>
            <a:r>
              <a:rPr lang="fr-CA" sz="2400" b="1" dirty="0" smtClean="0">
                <a:solidFill>
                  <a:srgbClr val="395B20"/>
                </a:solidFill>
                <a:latin typeface="Arial" panose="020B0604020202020204" pitchFamily="34" charset="0"/>
                <a:cs typeface="Arial" panose="020B0604020202020204" pitchFamily="34" charset="0"/>
              </a:rPr>
              <a:t>Consolidation</a:t>
            </a:r>
            <a:endParaRPr lang="en-CA" sz="2400" b="1" dirty="0">
              <a:solidFill>
                <a:srgbClr val="395B20"/>
              </a:solidFill>
              <a:latin typeface="Arial" panose="020B0604020202020204" pitchFamily="34" charset="0"/>
              <a:cs typeface="Arial" panose="020B0604020202020204" pitchFamily="34" charset="0"/>
            </a:endParaRPr>
          </a:p>
        </p:txBody>
      </p:sp>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77" y="385499"/>
            <a:ext cx="379205" cy="379205"/>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12522" b="13551"/>
          <a:stretch/>
        </p:blipFill>
        <p:spPr>
          <a:xfrm>
            <a:off x="505780" y="935151"/>
            <a:ext cx="7772400" cy="37179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698017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EE9CC64-E1AB-452A-863F-96DDDA204470}" type="slidenum">
              <a:rPr lang="en-CA" smtClean="0"/>
              <a:t>16</a:t>
            </a:fld>
            <a:endParaRPr lang="en-CA" dirty="0"/>
          </a:p>
        </p:txBody>
      </p:sp>
      <p:sp>
        <p:nvSpPr>
          <p:cNvPr id="5" name="Espace réservé du pied de page 4"/>
          <p:cNvSpPr>
            <a:spLocks noGrp="1"/>
          </p:cNvSpPr>
          <p:nvPr>
            <p:ph type="ftr" sz="quarter" idx="11"/>
          </p:nvPr>
        </p:nvSpPr>
        <p:spPr/>
        <p:txBody>
          <a:bodyPr/>
          <a:lstStyle/>
          <a:p>
            <a:r>
              <a:rPr lang="en-CA" smtClean="0"/>
              <a:t>Voting Rights through Time</a:t>
            </a:r>
            <a:endParaRPr lang="en-CA"/>
          </a:p>
        </p:txBody>
      </p:sp>
      <p:sp>
        <p:nvSpPr>
          <p:cNvPr id="11" name="Content Placeholder 2"/>
          <p:cNvSpPr>
            <a:spLocks noGrp="1"/>
          </p:cNvSpPr>
          <p:nvPr>
            <p:ph idx="1"/>
          </p:nvPr>
        </p:nvSpPr>
        <p:spPr>
          <a:xfrm>
            <a:off x="395536" y="4941168"/>
            <a:ext cx="9073008" cy="1354242"/>
          </a:xfrm>
        </p:spPr>
        <p:txBody>
          <a:bodyPr>
            <a:normAutofit/>
          </a:bodyPr>
          <a:lstStyle/>
          <a:p>
            <a:pPr marL="0" indent="0">
              <a:spcAft>
                <a:spcPts val="600"/>
              </a:spcAft>
              <a:buNone/>
            </a:pPr>
            <a:r>
              <a:rPr lang="en-US" sz="2600" dirty="0">
                <a:latin typeface="Arial" panose="020B0604020202020204" pitchFamily="34" charset="0"/>
                <a:cs typeface="Arial" panose="020B0604020202020204" pitchFamily="34" charset="0"/>
              </a:rPr>
              <a:t>What do you notice about federal voting rights </a:t>
            </a:r>
            <a:r>
              <a:rPr lang="en-US" sz="2600" b="1" dirty="0">
                <a:latin typeface="Arial" panose="020B0604020202020204" pitchFamily="34" charset="0"/>
                <a:cs typeface="Arial" panose="020B0604020202020204" pitchFamily="34" charset="0"/>
              </a:rPr>
              <a:t>today</a:t>
            </a:r>
            <a:r>
              <a:rPr lang="en-US" sz="2600" dirty="0">
                <a:latin typeface="Arial" panose="020B0604020202020204" pitchFamily="34" charset="0"/>
                <a:cs typeface="Arial" panose="020B0604020202020204" pitchFamily="34" charset="0"/>
              </a:rPr>
              <a:t>?</a:t>
            </a:r>
          </a:p>
          <a:p>
            <a:pPr marL="0" indent="0">
              <a:spcAft>
                <a:spcPts val="1800"/>
              </a:spcAft>
              <a:buNone/>
            </a:pPr>
            <a:r>
              <a:rPr lang="en-US" sz="2600" dirty="0">
                <a:latin typeface="Arial" panose="020B0604020202020204" pitchFamily="34" charset="0"/>
                <a:cs typeface="Arial" panose="020B0604020202020204" pitchFamily="34" charset="0"/>
              </a:rPr>
              <a:t>What questions do you have?</a:t>
            </a:r>
            <a:endParaRPr lang="en-CA" sz="2600" dirty="0">
              <a:latin typeface="Arial" panose="020B0604020202020204" pitchFamily="34" charset="0"/>
              <a:cs typeface="Arial" panose="020B0604020202020204" pitchFamily="34" charset="0"/>
            </a:endParaRPr>
          </a:p>
        </p:txBody>
      </p:sp>
      <p:sp>
        <p:nvSpPr>
          <p:cNvPr id="13" name="ZoneTexte 12"/>
          <p:cNvSpPr txBox="1"/>
          <p:nvPr/>
        </p:nvSpPr>
        <p:spPr>
          <a:xfrm>
            <a:off x="323528" y="332657"/>
            <a:ext cx="8136904" cy="461665"/>
          </a:xfrm>
          <a:prstGeom prst="rect">
            <a:avLst/>
          </a:prstGeom>
          <a:noFill/>
        </p:spPr>
        <p:txBody>
          <a:bodyPr wrap="square" rtlCol="0">
            <a:spAutoFit/>
          </a:bodyPr>
          <a:lstStyle/>
          <a:p>
            <a:r>
              <a:rPr lang="fr-CA" sz="2400" b="1" dirty="0" smtClean="0">
                <a:solidFill>
                  <a:srgbClr val="395B20"/>
                </a:solidFill>
                <a:latin typeface="Arial" panose="020B0604020202020204" pitchFamily="34" charset="0"/>
                <a:cs typeface="Arial" panose="020B0604020202020204" pitchFamily="34" charset="0"/>
              </a:rPr>
              <a:t>Consolidation</a:t>
            </a:r>
            <a:endParaRPr lang="en-CA" sz="2400" b="1" dirty="0">
              <a:solidFill>
                <a:srgbClr val="395B20"/>
              </a:solidFill>
              <a:latin typeface="Arial" panose="020B0604020202020204" pitchFamily="34" charset="0"/>
              <a:cs typeface="Arial" panose="020B0604020202020204" pitchFamily="34" charset="0"/>
            </a:endParaRPr>
          </a:p>
        </p:txBody>
      </p:sp>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77" y="385499"/>
            <a:ext cx="379205" cy="379205"/>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t="13880" b="12193"/>
          <a:stretch/>
        </p:blipFill>
        <p:spPr>
          <a:xfrm>
            <a:off x="538104" y="935151"/>
            <a:ext cx="7772400" cy="37179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489561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EE9CC64-E1AB-452A-863F-96DDDA204470}" type="slidenum">
              <a:rPr lang="en-CA" smtClean="0"/>
              <a:t>17</a:t>
            </a:fld>
            <a:endParaRPr lang="en-CA" dirty="0"/>
          </a:p>
        </p:txBody>
      </p:sp>
      <p:sp>
        <p:nvSpPr>
          <p:cNvPr id="5" name="Espace réservé du pied de page 4"/>
          <p:cNvSpPr>
            <a:spLocks noGrp="1"/>
          </p:cNvSpPr>
          <p:nvPr>
            <p:ph type="ftr" sz="quarter" idx="11"/>
          </p:nvPr>
        </p:nvSpPr>
        <p:spPr/>
        <p:txBody>
          <a:bodyPr/>
          <a:lstStyle/>
          <a:p>
            <a:r>
              <a:rPr lang="en-CA" smtClean="0"/>
              <a:t>Voting Rights through Time</a:t>
            </a:r>
            <a:endParaRPr lang="en-CA"/>
          </a:p>
        </p:txBody>
      </p:sp>
      <p:sp>
        <p:nvSpPr>
          <p:cNvPr id="12" name="Content Placeholder 2"/>
          <p:cNvSpPr>
            <a:spLocks noGrp="1"/>
          </p:cNvSpPr>
          <p:nvPr>
            <p:ph idx="1"/>
          </p:nvPr>
        </p:nvSpPr>
        <p:spPr>
          <a:xfrm>
            <a:off x="539552" y="1700808"/>
            <a:ext cx="8229600" cy="4425355"/>
          </a:xfrm>
        </p:spPr>
        <p:txBody>
          <a:bodyPr>
            <a:normAutofit/>
          </a:bodyPr>
          <a:lstStyle/>
          <a:p>
            <a:pPr marL="0" indent="0">
              <a:spcAft>
                <a:spcPts val="1800"/>
              </a:spcAft>
              <a:buNone/>
            </a:pPr>
            <a:r>
              <a:rPr lang="en-US" sz="3000" b="1" dirty="0" smtClean="0">
                <a:latin typeface="Arial" panose="020B0604020202020204" pitchFamily="34" charset="0"/>
                <a:cs typeface="Arial" panose="020B0604020202020204" pitchFamily="34" charset="0"/>
              </a:rPr>
              <a:t>Reflect individually.</a:t>
            </a:r>
          </a:p>
          <a:p>
            <a:pPr>
              <a:spcAft>
                <a:spcPts val="1800"/>
              </a:spcAft>
            </a:pPr>
            <a:r>
              <a:rPr lang="en-US" sz="2800" dirty="0" smtClean="0">
                <a:latin typeface="Arial" panose="020B0604020202020204" pitchFamily="34" charset="0"/>
                <a:cs typeface="Arial" panose="020B0604020202020204" pitchFamily="34" charset="0"/>
              </a:rPr>
              <a:t>What surprised you most about inclusion and exclusion in Canadian democracy?</a:t>
            </a:r>
          </a:p>
          <a:p>
            <a:pPr>
              <a:spcAft>
                <a:spcPts val="1800"/>
              </a:spcAft>
            </a:pPr>
            <a:r>
              <a:rPr lang="en-US" sz="2800" dirty="0" smtClean="0">
                <a:latin typeface="Arial" panose="020B0604020202020204" pitchFamily="34" charset="0"/>
                <a:cs typeface="Arial" panose="020B0604020202020204" pitchFamily="34" charset="0"/>
              </a:rPr>
              <a:t>What is one question you have now?</a:t>
            </a:r>
          </a:p>
          <a:p>
            <a:pPr>
              <a:spcAft>
                <a:spcPts val="600"/>
              </a:spcAft>
            </a:pPr>
            <a:r>
              <a:rPr lang="en-US" sz="2800" dirty="0" smtClean="0">
                <a:latin typeface="Arial" panose="020B0604020202020204" pitchFamily="34" charset="0"/>
                <a:cs typeface="Arial" panose="020B0604020202020204" pitchFamily="34" charset="0"/>
              </a:rPr>
              <a:t>Are other changes needed to make Canada’s democracy more inclusive?</a:t>
            </a:r>
            <a:endParaRPr lang="en-CA" sz="2800" dirty="0">
              <a:latin typeface="Arial" panose="020B0604020202020204" pitchFamily="34" charset="0"/>
              <a:cs typeface="Arial" panose="020B0604020202020204" pitchFamily="34" charset="0"/>
            </a:endParaRPr>
          </a:p>
        </p:txBody>
      </p:sp>
      <p:sp>
        <p:nvSpPr>
          <p:cNvPr id="7" name="ZoneTexte 6"/>
          <p:cNvSpPr txBox="1"/>
          <p:nvPr/>
        </p:nvSpPr>
        <p:spPr>
          <a:xfrm>
            <a:off x="323528" y="332657"/>
            <a:ext cx="8136904" cy="461665"/>
          </a:xfrm>
          <a:prstGeom prst="rect">
            <a:avLst/>
          </a:prstGeom>
          <a:noFill/>
        </p:spPr>
        <p:txBody>
          <a:bodyPr wrap="square" rtlCol="0">
            <a:spAutoFit/>
          </a:bodyPr>
          <a:lstStyle/>
          <a:p>
            <a:r>
              <a:rPr lang="fr-CA" sz="2400" b="1" dirty="0" smtClean="0">
                <a:solidFill>
                  <a:srgbClr val="395B20"/>
                </a:solidFill>
                <a:latin typeface="Arial" panose="020B0604020202020204" pitchFamily="34" charset="0"/>
                <a:cs typeface="Arial" panose="020B0604020202020204" pitchFamily="34" charset="0"/>
              </a:rPr>
              <a:t>Consolidation</a:t>
            </a:r>
            <a:endParaRPr lang="en-CA" sz="2400" b="1" dirty="0">
              <a:solidFill>
                <a:srgbClr val="395B20"/>
              </a:solidFill>
              <a:latin typeface="Arial" panose="020B0604020202020204" pitchFamily="34" charset="0"/>
              <a:cs typeface="Arial" panose="020B0604020202020204" pitchFamily="34" charset="0"/>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77" y="385499"/>
            <a:ext cx="379205" cy="379205"/>
          </a:xfrm>
          <a:prstGeom prst="rect">
            <a:avLst/>
          </a:prstGeom>
        </p:spPr>
      </p:pic>
    </p:spTree>
    <p:extLst>
      <p:ext uri="{BB962C8B-B14F-4D97-AF65-F5344CB8AC3E}">
        <p14:creationId xmlns:p14="http://schemas.microsoft.com/office/powerpoint/2010/main" val="1570450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35893"/>
            <a:ext cx="8229600" cy="4497363"/>
          </a:xfrm>
        </p:spPr>
        <p:txBody>
          <a:bodyPr/>
          <a:lstStyle/>
          <a:p>
            <a:pPr marL="0" indent="0">
              <a:buNone/>
            </a:pPr>
            <a:endParaRPr lang="en-US" sz="7200" dirty="0" smtClean="0"/>
          </a:p>
          <a:p>
            <a:pPr marL="0" indent="0" algn="ctr">
              <a:buNone/>
            </a:pPr>
            <a:r>
              <a:rPr lang="en-US" sz="4400" b="1" dirty="0" smtClean="0">
                <a:latin typeface="Arial" panose="020B0604020202020204" pitchFamily="34" charset="0"/>
                <a:cs typeface="Arial" panose="020B0604020202020204" pitchFamily="34" charset="0"/>
              </a:rPr>
              <a:t>How inclusive is </a:t>
            </a:r>
            <a:br>
              <a:rPr lang="en-US" sz="4400" b="1" dirty="0" smtClean="0">
                <a:latin typeface="Arial" panose="020B0604020202020204" pitchFamily="34" charset="0"/>
                <a:cs typeface="Arial" panose="020B0604020202020204" pitchFamily="34" charset="0"/>
              </a:rPr>
            </a:br>
            <a:r>
              <a:rPr lang="en-US" sz="4400" b="1" dirty="0" smtClean="0">
                <a:latin typeface="Arial" panose="020B0604020202020204" pitchFamily="34" charset="0"/>
                <a:cs typeface="Arial" panose="020B0604020202020204" pitchFamily="34" charset="0"/>
              </a:rPr>
              <a:t>our democracy?</a:t>
            </a:r>
            <a:endParaRPr lang="en-CA" sz="4400" b="1" dirty="0">
              <a:latin typeface="Arial" panose="020B0604020202020204" pitchFamily="34" charset="0"/>
              <a:cs typeface="Arial" panose="020B0604020202020204" pitchFamily="34" charset="0"/>
            </a:endParaRPr>
          </a:p>
        </p:txBody>
      </p:sp>
      <p:sp>
        <p:nvSpPr>
          <p:cNvPr id="5" name="ZoneTexte 4"/>
          <p:cNvSpPr txBox="1"/>
          <p:nvPr/>
        </p:nvSpPr>
        <p:spPr>
          <a:xfrm>
            <a:off x="323528" y="332657"/>
            <a:ext cx="8136904" cy="461665"/>
          </a:xfrm>
          <a:prstGeom prst="rect">
            <a:avLst/>
          </a:prstGeom>
          <a:noFill/>
        </p:spPr>
        <p:txBody>
          <a:bodyPr wrap="square" rtlCol="0">
            <a:spAutoFit/>
          </a:bodyPr>
          <a:lstStyle/>
          <a:p>
            <a:r>
              <a:rPr lang="fr-CA" sz="2400" b="1" dirty="0" err="1" smtClean="0">
                <a:solidFill>
                  <a:srgbClr val="395B20"/>
                </a:solidFill>
                <a:latin typeface="Arial" panose="020B0604020202020204" pitchFamily="34" charset="0"/>
                <a:cs typeface="Arial" panose="020B0604020202020204" pitchFamily="34" charset="0"/>
              </a:rPr>
              <a:t>Inquiry</a:t>
            </a:r>
            <a:r>
              <a:rPr lang="fr-CA" sz="2400" b="1" dirty="0" smtClean="0">
                <a:solidFill>
                  <a:srgbClr val="395B20"/>
                </a:solidFill>
                <a:latin typeface="Arial" panose="020B0604020202020204" pitchFamily="34" charset="0"/>
                <a:cs typeface="Arial" panose="020B0604020202020204" pitchFamily="34" charset="0"/>
              </a:rPr>
              <a:t> Question</a:t>
            </a:r>
            <a:endParaRPr lang="en-CA" sz="2400" b="1" dirty="0">
              <a:solidFill>
                <a:srgbClr val="395B20"/>
              </a:solidFill>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77" y="385499"/>
            <a:ext cx="379205" cy="379205"/>
          </a:xfrm>
          <a:prstGeom prst="rect">
            <a:avLst/>
          </a:prstGeom>
        </p:spPr>
      </p:pic>
      <p:sp>
        <p:nvSpPr>
          <p:cNvPr id="7" name="Espace réservé du numéro de diapositive 6"/>
          <p:cNvSpPr>
            <a:spLocks noGrp="1"/>
          </p:cNvSpPr>
          <p:nvPr>
            <p:ph type="sldNum" sz="quarter" idx="12"/>
          </p:nvPr>
        </p:nvSpPr>
        <p:spPr/>
        <p:txBody>
          <a:bodyPr/>
          <a:lstStyle/>
          <a:p>
            <a:fld id="{6EE9CC64-E1AB-452A-863F-96DDDA204470}" type="slidenum">
              <a:rPr lang="en-CA" smtClean="0"/>
              <a:t>2</a:t>
            </a:fld>
            <a:endParaRPr lang="en-CA" dirty="0"/>
          </a:p>
        </p:txBody>
      </p:sp>
      <p:sp>
        <p:nvSpPr>
          <p:cNvPr id="8" name="Espace réservé du pied de page 7"/>
          <p:cNvSpPr>
            <a:spLocks noGrp="1"/>
          </p:cNvSpPr>
          <p:nvPr>
            <p:ph type="ftr" sz="quarter" idx="11"/>
          </p:nvPr>
        </p:nvSpPr>
        <p:spPr/>
        <p:txBody>
          <a:bodyPr/>
          <a:lstStyle/>
          <a:p>
            <a:r>
              <a:rPr lang="en-CA" smtClean="0"/>
              <a:t>Voting Rights through Time</a:t>
            </a:r>
            <a:endParaRPr lang="en-CA"/>
          </a:p>
        </p:txBody>
      </p:sp>
    </p:spTree>
    <p:extLst>
      <p:ext uri="{BB962C8B-B14F-4D97-AF65-F5344CB8AC3E}">
        <p14:creationId xmlns:p14="http://schemas.microsoft.com/office/powerpoint/2010/main" val="1877880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EE9CC64-E1AB-452A-863F-96DDDA204470}" type="slidenum">
              <a:rPr lang="en-CA" smtClean="0"/>
              <a:t>3</a:t>
            </a:fld>
            <a:endParaRPr lang="en-CA" dirty="0"/>
          </a:p>
        </p:txBody>
      </p:sp>
      <p:sp>
        <p:nvSpPr>
          <p:cNvPr id="5" name="Espace réservé du pied de page 4"/>
          <p:cNvSpPr>
            <a:spLocks noGrp="1"/>
          </p:cNvSpPr>
          <p:nvPr>
            <p:ph type="ftr" sz="quarter" idx="11"/>
          </p:nvPr>
        </p:nvSpPr>
        <p:spPr/>
        <p:txBody>
          <a:bodyPr/>
          <a:lstStyle/>
          <a:p>
            <a:r>
              <a:rPr lang="en-CA" smtClean="0"/>
              <a:t>Voting Rights through Time</a:t>
            </a:r>
            <a:endParaRPr lang="en-CA"/>
          </a:p>
        </p:txBody>
      </p:sp>
      <p:sp>
        <p:nvSpPr>
          <p:cNvPr id="11" name="Content Placeholder 2"/>
          <p:cNvSpPr>
            <a:spLocks noGrp="1"/>
          </p:cNvSpPr>
          <p:nvPr>
            <p:ph idx="1"/>
          </p:nvPr>
        </p:nvSpPr>
        <p:spPr>
          <a:xfrm>
            <a:off x="539552" y="1700808"/>
            <a:ext cx="8229600" cy="4425355"/>
          </a:xfrm>
        </p:spPr>
        <p:txBody>
          <a:bodyPr>
            <a:normAutofit/>
          </a:bodyPr>
          <a:lstStyle/>
          <a:p>
            <a:pPr marL="0" indent="0">
              <a:spcAft>
                <a:spcPts val="1800"/>
              </a:spcAft>
              <a:buNone/>
            </a:pPr>
            <a:r>
              <a:rPr lang="en-US" dirty="0" smtClean="0">
                <a:latin typeface="Arial" panose="020B0604020202020204" pitchFamily="34" charset="0"/>
                <a:cs typeface="Arial" panose="020B0604020202020204" pitchFamily="34" charset="0"/>
              </a:rPr>
              <a:t>Think of a time when you felt </a:t>
            </a:r>
            <a:br>
              <a:rPr lang="en-US" dirty="0" smtClean="0">
                <a:latin typeface="Arial" panose="020B0604020202020204" pitchFamily="34" charset="0"/>
                <a:cs typeface="Arial" panose="020B0604020202020204" pitchFamily="34" charset="0"/>
              </a:rPr>
            </a:br>
            <a:r>
              <a:rPr lang="en-US" b="1" dirty="0" smtClean="0">
                <a:solidFill>
                  <a:srgbClr val="9CB533"/>
                </a:solidFill>
                <a:latin typeface="Arial" panose="020B0604020202020204" pitchFamily="34" charset="0"/>
                <a:cs typeface="Arial" panose="020B0604020202020204" pitchFamily="34" charset="0"/>
              </a:rPr>
              <a:t>excluded</a:t>
            </a:r>
            <a:r>
              <a:rPr lang="en-US" dirty="0" smtClean="0">
                <a:latin typeface="Arial" panose="020B0604020202020204" pitchFamily="34" charset="0"/>
                <a:cs typeface="Arial" panose="020B0604020202020204" pitchFamily="34" charset="0"/>
              </a:rPr>
              <a:t> from something.</a:t>
            </a:r>
          </a:p>
          <a:p>
            <a:r>
              <a:rPr lang="en-US" dirty="0" smtClean="0">
                <a:latin typeface="Arial" panose="020B0604020202020204" pitchFamily="34" charset="0"/>
                <a:cs typeface="Arial" panose="020B0604020202020204" pitchFamily="34" charset="0"/>
              </a:rPr>
              <a:t>How did that feel?</a:t>
            </a:r>
          </a:p>
          <a:p>
            <a:r>
              <a:rPr lang="en-US" dirty="0" smtClean="0">
                <a:latin typeface="Arial" panose="020B0604020202020204" pitchFamily="34" charset="0"/>
                <a:cs typeface="Arial" panose="020B0604020202020204" pitchFamily="34" charset="0"/>
              </a:rPr>
              <a:t>What did you do?</a:t>
            </a:r>
            <a:endParaRPr lang="en-CA" dirty="0">
              <a:latin typeface="Arial" panose="020B0604020202020204" pitchFamily="34" charset="0"/>
              <a:cs typeface="Arial" panose="020B0604020202020204" pitchFamily="34" charset="0"/>
            </a:endParaRPr>
          </a:p>
        </p:txBody>
      </p:sp>
      <p:sp>
        <p:nvSpPr>
          <p:cNvPr id="7" name="ZoneTexte 6"/>
          <p:cNvSpPr txBox="1"/>
          <p:nvPr/>
        </p:nvSpPr>
        <p:spPr>
          <a:xfrm>
            <a:off x="323528" y="332657"/>
            <a:ext cx="8136904" cy="461665"/>
          </a:xfrm>
          <a:prstGeom prst="rect">
            <a:avLst/>
          </a:prstGeom>
          <a:noFill/>
        </p:spPr>
        <p:txBody>
          <a:bodyPr wrap="square" rtlCol="0">
            <a:spAutoFit/>
          </a:bodyPr>
          <a:lstStyle/>
          <a:p>
            <a:r>
              <a:rPr lang="fr-CA" sz="2400" b="1" dirty="0" err="1" smtClean="0">
                <a:solidFill>
                  <a:srgbClr val="395B20"/>
                </a:solidFill>
                <a:latin typeface="Arial" panose="020B0604020202020204" pitchFamily="34" charset="0"/>
                <a:cs typeface="Arial" panose="020B0604020202020204" pitchFamily="34" charset="0"/>
              </a:rPr>
              <a:t>Minds</a:t>
            </a:r>
            <a:r>
              <a:rPr lang="fr-CA" sz="2400" b="1" dirty="0" smtClean="0">
                <a:solidFill>
                  <a:srgbClr val="395B20"/>
                </a:solidFill>
                <a:latin typeface="Arial" panose="020B0604020202020204" pitchFamily="34" charset="0"/>
                <a:cs typeface="Arial" panose="020B0604020202020204" pitchFamily="34" charset="0"/>
              </a:rPr>
              <a:t> On</a:t>
            </a:r>
            <a:endParaRPr lang="en-CA" sz="2400" b="1" dirty="0">
              <a:solidFill>
                <a:srgbClr val="395B20"/>
              </a:solidFill>
              <a:latin typeface="Arial" panose="020B0604020202020204" pitchFamily="34" charset="0"/>
              <a:cs typeface="Arial" panose="020B0604020202020204" pitchFamily="34" charset="0"/>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77" y="385499"/>
            <a:ext cx="379205" cy="379205"/>
          </a:xfrm>
          <a:prstGeom prst="rect">
            <a:avLst/>
          </a:prstGeom>
        </p:spPr>
      </p:pic>
    </p:spTree>
    <p:extLst>
      <p:ext uri="{BB962C8B-B14F-4D97-AF65-F5344CB8AC3E}">
        <p14:creationId xmlns:p14="http://schemas.microsoft.com/office/powerpoint/2010/main" val="731579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EE9CC64-E1AB-452A-863F-96DDDA204470}" type="slidenum">
              <a:rPr lang="en-CA" smtClean="0"/>
              <a:t>4</a:t>
            </a:fld>
            <a:endParaRPr lang="en-CA" dirty="0"/>
          </a:p>
        </p:txBody>
      </p:sp>
      <p:sp>
        <p:nvSpPr>
          <p:cNvPr id="5" name="Espace réservé du pied de page 4"/>
          <p:cNvSpPr>
            <a:spLocks noGrp="1"/>
          </p:cNvSpPr>
          <p:nvPr>
            <p:ph type="ftr" sz="quarter" idx="11"/>
          </p:nvPr>
        </p:nvSpPr>
        <p:spPr/>
        <p:txBody>
          <a:bodyPr/>
          <a:lstStyle/>
          <a:p>
            <a:r>
              <a:rPr lang="en-CA" smtClean="0"/>
              <a:t>Voting Rights through Time</a:t>
            </a:r>
            <a:endParaRPr lang="en-CA"/>
          </a:p>
        </p:txBody>
      </p:sp>
      <p:sp>
        <p:nvSpPr>
          <p:cNvPr id="11" name="Content Placeholder 2"/>
          <p:cNvSpPr>
            <a:spLocks noGrp="1"/>
          </p:cNvSpPr>
          <p:nvPr>
            <p:ph idx="1"/>
          </p:nvPr>
        </p:nvSpPr>
        <p:spPr>
          <a:xfrm>
            <a:off x="539552" y="1700808"/>
            <a:ext cx="8229600" cy="4425355"/>
          </a:xfrm>
        </p:spPr>
        <p:txBody>
          <a:bodyPr>
            <a:normAutofit/>
          </a:bodyPr>
          <a:lstStyle/>
          <a:p>
            <a:pPr marL="0" indent="0">
              <a:spcAft>
                <a:spcPts val="1800"/>
              </a:spcAft>
              <a:buNone/>
            </a:pPr>
            <a:r>
              <a:rPr lang="en-US" dirty="0" smtClean="0">
                <a:latin typeface="Arial" panose="020B0604020202020204" pitchFamily="34" charset="0"/>
                <a:cs typeface="Arial" panose="020B0604020202020204" pitchFamily="34" charset="0"/>
              </a:rPr>
              <a:t>Think of a time when you felt </a:t>
            </a:r>
            <a:br>
              <a:rPr lang="en-US" dirty="0" smtClean="0">
                <a:latin typeface="Arial" panose="020B0604020202020204" pitchFamily="34" charset="0"/>
                <a:cs typeface="Arial" panose="020B0604020202020204" pitchFamily="34" charset="0"/>
              </a:rPr>
            </a:br>
            <a:r>
              <a:rPr lang="en-US" b="1" dirty="0" smtClean="0">
                <a:solidFill>
                  <a:srgbClr val="9CB533"/>
                </a:solidFill>
                <a:latin typeface="Arial" panose="020B0604020202020204" pitchFamily="34" charset="0"/>
                <a:cs typeface="Arial" panose="020B0604020202020204" pitchFamily="34" charset="0"/>
              </a:rPr>
              <a:t>included</a:t>
            </a:r>
            <a:r>
              <a:rPr lang="en-US" dirty="0" smtClean="0">
                <a:latin typeface="Arial" panose="020B0604020202020204" pitchFamily="34" charset="0"/>
                <a:cs typeface="Arial" panose="020B0604020202020204" pitchFamily="34" charset="0"/>
              </a:rPr>
              <a:t> in something.</a:t>
            </a:r>
          </a:p>
          <a:p>
            <a:r>
              <a:rPr lang="en-US" dirty="0" smtClean="0">
                <a:latin typeface="Arial" panose="020B0604020202020204" pitchFamily="34" charset="0"/>
                <a:cs typeface="Arial" panose="020B0604020202020204" pitchFamily="34" charset="0"/>
              </a:rPr>
              <a:t>How did that feel?</a:t>
            </a:r>
          </a:p>
          <a:p>
            <a:r>
              <a:rPr lang="en-US" dirty="0" smtClean="0">
                <a:latin typeface="Arial" panose="020B0604020202020204" pitchFamily="34" charset="0"/>
                <a:cs typeface="Arial" panose="020B0604020202020204" pitchFamily="34" charset="0"/>
              </a:rPr>
              <a:t>What did you do?</a:t>
            </a:r>
            <a:endParaRPr lang="en-CA" dirty="0">
              <a:latin typeface="Arial" panose="020B0604020202020204" pitchFamily="34" charset="0"/>
              <a:cs typeface="Arial" panose="020B0604020202020204" pitchFamily="34" charset="0"/>
            </a:endParaRPr>
          </a:p>
        </p:txBody>
      </p:sp>
      <p:sp>
        <p:nvSpPr>
          <p:cNvPr id="7" name="ZoneTexte 6"/>
          <p:cNvSpPr txBox="1"/>
          <p:nvPr/>
        </p:nvSpPr>
        <p:spPr>
          <a:xfrm>
            <a:off x="323528" y="332657"/>
            <a:ext cx="8136904" cy="461665"/>
          </a:xfrm>
          <a:prstGeom prst="rect">
            <a:avLst/>
          </a:prstGeom>
          <a:noFill/>
        </p:spPr>
        <p:txBody>
          <a:bodyPr wrap="square" rtlCol="0">
            <a:spAutoFit/>
          </a:bodyPr>
          <a:lstStyle/>
          <a:p>
            <a:r>
              <a:rPr lang="fr-CA" sz="2400" b="1" dirty="0" err="1" smtClean="0">
                <a:solidFill>
                  <a:srgbClr val="395B20"/>
                </a:solidFill>
                <a:latin typeface="Arial" panose="020B0604020202020204" pitchFamily="34" charset="0"/>
                <a:cs typeface="Arial" panose="020B0604020202020204" pitchFamily="34" charset="0"/>
              </a:rPr>
              <a:t>Minds</a:t>
            </a:r>
            <a:r>
              <a:rPr lang="fr-CA" sz="2400" b="1" dirty="0" smtClean="0">
                <a:solidFill>
                  <a:srgbClr val="395B20"/>
                </a:solidFill>
                <a:latin typeface="Arial" panose="020B0604020202020204" pitchFamily="34" charset="0"/>
                <a:cs typeface="Arial" panose="020B0604020202020204" pitchFamily="34" charset="0"/>
              </a:rPr>
              <a:t> On</a:t>
            </a:r>
            <a:endParaRPr lang="en-CA" sz="2400" b="1" dirty="0">
              <a:solidFill>
                <a:srgbClr val="395B20"/>
              </a:solidFill>
              <a:latin typeface="Arial" panose="020B0604020202020204" pitchFamily="34" charset="0"/>
              <a:cs typeface="Arial" panose="020B0604020202020204" pitchFamily="34" charset="0"/>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77" y="385499"/>
            <a:ext cx="379205" cy="379205"/>
          </a:xfrm>
          <a:prstGeom prst="rect">
            <a:avLst/>
          </a:prstGeom>
        </p:spPr>
      </p:pic>
    </p:spTree>
    <p:extLst>
      <p:ext uri="{BB962C8B-B14F-4D97-AF65-F5344CB8AC3E}">
        <p14:creationId xmlns:p14="http://schemas.microsoft.com/office/powerpoint/2010/main" val="42028467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EE9CC64-E1AB-452A-863F-96DDDA204470}" type="slidenum">
              <a:rPr lang="en-CA" smtClean="0"/>
              <a:t>5</a:t>
            </a:fld>
            <a:endParaRPr lang="en-CA" dirty="0"/>
          </a:p>
        </p:txBody>
      </p:sp>
      <p:sp>
        <p:nvSpPr>
          <p:cNvPr id="5" name="Espace réservé du pied de page 4"/>
          <p:cNvSpPr>
            <a:spLocks noGrp="1"/>
          </p:cNvSpPr>
          <p:nvPr>
            <p:ph type="ftr" sz="quarter" idx="11"/>
          </p:nvPr>
        </p:nvSpPr>
        <p:spPr/>
        <p:txBody>
          <a:bodyPr/>
          <a:lstStyle/>
          <a:p>
            <a:r>
              <a:rPr lang="en-CA" smtClean="0"/>
              <a:t>Voting Rights through Time</a:t>
            </a:r>
            <a:endParaRPr lang="en-CA"/>
          </a:p>
        </p:txBody>
      </p:sp>
      <p:sp>
        <p:nvSpPr>
          <p:cNvPr id="11" name="Content Placeholder 2"/>
          <p:cNvSpPr>
            <a:spLocks noGrp="1"/>
          </p:cNvSpPr>
          <p:nvPr>
            <p:ph idx="1"/>
          </p:nvPr>
        </p:nvSpPr>
        <p:spPr>
          <a:xfrm>
            <a:off x="539552" y="1700808"/>
            <a:ext cx="8229600" cy="4425355"/>
          </a:xfrm>
        </p:spPr>
        <p:txBody>
          <a:bodyPr>
            <a:normAutofit/>
          </a:bodyPr>
          <a:lstStyle/>
          <a:p>
            <a:pPr marL="0" indent="0">
              <a:spcAft>
                <a:spcPts val="1800"/>
              </a:spcAft>
              <a:buNone/>
            </a:pPr>
            <a:r>
              <a:rPr lang="en-US" dirty="0" smtClean="0">
                <a:latin typeface="Arial" panose="020B0604020202020204" pitchFamily="34" charset="0"/>
                <a:cs typeface="Arial" panose="020B0604020202020204" pitchFamily="34" charset="0"/>
              </a:rPr>
              <a:t>What does </a:t>
            </a:r>
            <a:r>
              <a:rPr lang="en-US" b="1" dirty="0" smtClean="0">
                <a:solidFill>
                  <a:srgbClr val="9CB533"/>
                </a:solidFill>
                <a:latin typeface="Arial" panose="020B0604020202020204" pitchFamily="34" charset="0"/>
                <a:cs typeface="Arial" panose="020B0604020202020204" pitchFamily="34" charset="0"/>
              </a:rPr>
              <a:t>Inclusion</a:t>
            </a:r>
            <a:r>
              <a:rPr lang="en-US" b="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look like/feel like?</a:t>
            </a:r>
          </a:p>
          <a:p>
            <a:pPr marL="0" indent="0">
              <a:spcAft>
                <a:spcPts val="1800"/>
              </a:spcAft>
              <a:buNone/>
            </a:pPr>
            <a:r>
              <a:rPr lang="en-US" dirty="0">
                <a:latin typeface="Arial" panose="020B0604020202020204" pitchFamily="34" charset="0"/>
                <a:cs typeface="Arial" panose="020B0604020202020204" pitchFamily="34" charset="0"/>
              </a:rPr>
              <a:t>What does </a:t>
            </a:r>
            <a:r>
              <a:rPr lang="en-US" b="1" dirty="0" smtClean="0">
                <a:solidFill>
                  <a:srgbClr val="9CB533"/>
                </a:solidFill>
                <a:latin typeface="Arial" panose="020B0604020202020204" pitchFamily="34" charset="0"/>
                <a:cs typeface="Arial" panose="020B0604020202020204" pitchFamily="34" charset="0"/>
              </a:rPr>
              <a:t>Exclusion</a:t>
            </a:r>
            <a:r>
              <a:rPr lang="en-US" b="1"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look like/feel like</a:t>
            </a:r>
            <a:r>
              <a:rPr lang="en-US" dirty="0" smtClean="0">
                <a:latin typeface="Arial" panose="020B0604020202020204" pitchFamily="34" charset="0"/>
                <a:cs typeface="Arial" panose="020B0604020202020204" pitchFamily="34" charset="0"/>
              </a:rPr>
              <a:t>?</a:t>
            </a:r>
            <a:endParaRPr lang="en-CA" dirty="0">
              <a:latin typeface="Arial" panose="020B0604020202020204" pitchFamily="34" charset="0"/>
              <a:cs typeface="Arial" panose="020B0604020202020204" pitchFamily="34" charset="0"/>
            </a:endParaRPr>
          </a:p>
        </p:txBody>
      </p:sp>
      <p:sp>
        <p:nvSpPr>
          <p:cNvPr id="7" name="ZoneTexte 6"/>
          <p:cNvSpPr txBox="1"/>
          <p:nvPr/>
        </p:nvSpPr>
        <p:spPr>
          <a:xfrm>
            <a:off x="323528" y="332657"/>
            <a:ext cx="8136904" cy="461665"/>
          </a:xfrm>
          <a:prstGeom prst="rect">
            <a:avLst/>
          </a:prstGeom>
          <a:noFill/>
        </p:spPr>
        <p:txBody>
          <a:bodyPr wrap="square" rtlCol="0">
            <a:spAutoFit/>
          </a:bodyPr>
          <a:lstStyle/>
          <a:p>
            <a:r>
              <a:rPr lang="fr-CA" sz="2400" b="1" dirty="0" err="1" smtClean="0">
                <a:solidFill>
                  <a:srgbClr val="395B20"/>
                </a:solidFill>
                <a:latin typeface="Arial" panose="020B0604020202020204" pitchFamily="34" charset="0"/>
                <a:cs typeface="Arial" panose="020B0604020202020204" pitchFamily="34" charset="0"/>
              </a:rPr>
              <a:t>Minds</a:t>
            </a:r>
            <a:r>
              <a:rPr lang="fr-CA" sz="2400" b="1" dirty="0" smtClean="0">
                <a:solidFill>
                  <a:srgbClr val="395B20"/>
                </a:solidFill>
                <a:latin typeface="Arial" panose="020B0604020202020204" pitchFamily="34" charset="0"/>
                <a:cs typeface="Arial" panose="020B0604020202020204" pitchFamily="34" charset="0"/>
              </a:rPr>
              <a:t> On</a:t>
            </a:r>
            <a:endParaRPr lang="en-CA" sz="2400" b="1" dirty="0">
              <a:solidFill>
                <a:srgbClr val="395B20"/>
              </a:solidFill>
              <a:latin typeface="Arial" panose="020B0604020202020204" pitchFamily="34" charset="0"/>
              <a:cs typeface="Arial" panose="020B0604020202020204" pitchFamily="34" charset="0"/>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77" y="385499"/>
            <a:ext cx="379205" cy="379205"/>
          </a:xfrm>
          <a:prstGeom prst="rect">
            <a:avLst/>
          </a:prstGeom>
        </p:spPr>
      </p:pic>
    </p:spTree>
    <p:extLst>
      <p:ext uri="{BB962C8B-B14F-4D97-AF65-F5344CB8AC3E}">
        <p14:creationId xmlns:p14="http://schemas.microsoft.com/office/powerpoint/2010/main" val="10047273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EE9CC64-E1AB-452A-863F-96DDDA204470}" type="slidenum">
              <a:rPr lang="en-CA" smtClean="0"/>
              <a:t>6</a:t>
            </a:fld>
            <a:endParaRPr lang="en-CA" dirty="0"/>
          </a:p>
        </p:txBody>
      </p:sp>
      <p:sp>
        <p:nvSpPr>
          <p:cNvPr id="5" name="Espace réservé du pied de page 4"/>
          <p:cNvSpPr>
            <a:spLocks noGrp="1"/>
          </p:cNvSpPr>
          <p:nvPr>
            <p:ph type="ftr" sz="quarter" idx="11"/>
          </p:nvPr>
        </p:nvSpPr>
        <p:spPr/>
        <p:txBody>
          <a:bodyPr/>
          <a:lstStyle/>
          <a:p>
            <a:r>
              <a:rPr lang="en-CA" dirty="0" smtClean="0"/>
              <a:t>Voting Rights through Time</a:t>
            </a:r>
            <a:endParaRPr lang="en-CA" dirty="0"/>
          </a:p>
        </p:txBody>
      </p:sp>
      <p:sp>
        <p:nvSpPr>
          <p:cNvPr id="11" name="Content Placeholder 2"/>
          <p:cNvSpPr>
            <a:spLocks noGrp="1"/>
          </p:cNvSpPr>
          <p:nvPr>
            <p:ph idx="1"/>
          </p:nvPr>
        </p:nvSpPr>
        <p:spPr>
          <a:xfrm>
            <a:off x="539552" y="1412777"/>
            <a:ext cx="8229600" cy="936104"/>
          </a:xfrm>
        </p:spPr>
        <p:txBody>
          <a:bodyPr>
            <a:normAutofit/>
          </a:bodyPr>
          <a:lstStyle/>
          <a:p>
            <a:pPr marL="0" indent="0">
              <a:spcAft>
                <a:spcPts val="1800"/>
              </a:spcAft>
              <a:buNone/>
            </a:pPr>
            <a:r>
              <a:rPr lang="en-US" sz="3000" b="1" dirty="0" smtClean="0">
                <a:latin typeface="Arial" panose="020B0604020202020204" pitchFamily="34" charset="0"/>
                <a:cs typeface="Arial" panose="020B0604020202020204" pitchFamily="34" charset="0"/>
              </a:rPr>
              <a:t>Get ready for your case study</a:t>
            </a:r>
          </a:p>
        </p:txBody>
      </p:sp>
      <p:sp>
        <p:nvSpPr>
          <p:cNvPr id="8" name="ZoneTexte 7"/>
          <p:cNvSpPr txBox="1"/>
          <p:nvPr/>
        </p:nvSpPr>
        <p:spPr>
          <a:xfrm>
            <a:off x="323528" y="332657"/>
            <a:ext cx="8136904" cy="461665"/>
          </a:xfrm>
          <a:prstGeom prst="rect">
            <a:avLst/>
          </a:prstGeom>
          <a:noFill/>
        </p:spPr>
        <p:txBody>
          <a:bodyPr wrap="square" rtlCol="0">
            <a:spAutoFit/>
          </a:bodyPr>
          <a:lstStyle/>
          <a:p>
            <a:r>
              <a:rPr lang="fr-CA" sz="2400" b="1" dirty="0" smtClean="0">
                <a:solidFill>
                  <a:srgbClr val="395B20"/>
                </a:solidFill>
                <a:latin typeface="Arial" panose="020B0604020202020204" pitchFamily="34" charset="0"/>
                <a:cs typeface="Arial" panose="020B0604020202020204" pitchFamily="34" charset="0"/>
              </a:rPr>
              <a:t>Activity</a:t>
            </a:r>
            <a:endParaRPr lang="en-CA" sz="2400" b="1" dirty="0">
              <a:solidFill>
                <a:srgbClr val="395B20"/>
              </a:solidFill>
              <a:latin typeface="Arial" panose="020B0604020202020204" pitchFamily="34" charset="0"/>
              <a:cs typeface="Arial" panose="020B0604020202020204" pitchFamily="34" charset="0"/>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77" y="385499"/>
            <a:ext cx="379205" cy="379205"/>
          </a:xfrm>
          <a:prstGeom prst="rect">
            <a:avLst/>
          </a:prstGeom>
        </p:spPr>
      </p:pic>
      <p:grpSp>
        <p:nvGrpSpPr>
          <p:cNvPr id="15" name="Groupe 14"/>
          <p:cNvGrpSpPr/>
          <p:nvPr/>
        </p:nvGrpSpPr>
        <p:grpSpPr>
          <a:xfrm>
            <a:off x="5002648" y="2420019"/>
            <a:ext cx="3389389" cy="3070607"/>
            <a:chOff x="5299363" y="2204864"/>
            <a:chExt cx="3389389" cy="3070607"/>
          </a:xfrm>
        </p:grpSpPr>
        <p:pic>
          <p:nvPicPr>
            <p:cNvPr id="16"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9363" y="2636912"/>
              <a:ext cx="3389389" cy="2277650"/>
            </a:xfrm>
            <a:prstGeom prst="rect">
              <a:avLst/>
            </a:prstGeom>
            <a:ln>
              <a:noFill/>
            </a:ln>
            <a:effectLst>
              <a:outerShdw blurRad="292100" dist="139700" dir="2700000" algn="tl" rotWithShape="0">
                <a:srgbClr val="333333">
                  <a:alpha val="65000"/>
                </a:srgbClr>
              </a:outerShdw>
            </a:effectLst>
          </p:spPr>
        </p:pic>
        <p:pic>
          <p:nvPicPr>
            <p:cNvPr id="17"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847013">
              <a:off x="6197744" y="2566602"/>
              <a:ext cx="790971" cy="1023610"/>
            </a:xfrm>
            <a:prstGeom prst="rect">
              <a:avLst/>
            </a:prstGeom>
            <a:ln>
              <a:noFill/>
            </a:ln>
            <a:effectLst>
              <a:outerShdw blurRad="292100" dist="139700" dir="2700000" algn="tl" rotWithShape="0">
                <a:srgbClr val="333333">
                  <a:alpha val="65000"/>
                </a:srgbClr>
              </a:outerShdw>
            </a:effectLst>
          </p:spPr>
        </p:pic>
        <p:pic>
          <p:nvPicPr>
            <p:cNvPr id="18"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04248" y="2204864"/>
              <a:ext cx="795164" cy="1029037"/>
            </a:xfrm>
            <a:prstGeom prst="rect">
              <a:avLst/>
            </a:prstGeom>
            <a:ln>
              <a:noFill/>
            </a:ln>
            <a:effectLst>
              <a:outerShdw blurRad="292100" dist="139700" dir="2700000" algn="tl" rotWithShape="0">
                <a:srgbClr val="333333">
                  <a:alpha val="65000"/>
                </a:srgbClr>
              </a:outerShdw>
            </a:effectLst>
          </p:spPr>
        </p:pic>
        <p:pic>
          <p:nvPicPr>
            <p:cNvPr id="19"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786911">
              <a:off x="5671555" y="4248693"/>
              <a:ext cx="1586838" cy="1026778"/>
            </a:xfrm>
            <a:prstGeom prst="rect">
              <a:avLst/>
            </a:prstGeom>
            <a:ln>
              <a:noFill/>
            </a:ln>
            <a:effectLst>
              <a:outerShdw blurRad="292100" dist="139700" dir="2700000" algn="tl" rotWithShape="0">
                <a:srgbClr val="333333">
                  <a:alpha val="65000"/>
                </a:srgbClr>
              </a:outerShdw>
            </a:effectLst>
          </p:spPr>
        </p:pic>
      </p:grpSp>
      <p:sp>
        <p:nvSpPr>
          <p:cNvPr id="20" name="Content Placeholder 2"/>
          <p:cNvSpPr txBox="1">
            <a:spLocks/>
          </p:cNvSpPr>
          <p:nvPr/>
        </p:nvSpPr>
        <p:spPr>
          <a:xfrm>
            <a:off x="691952" y="1565176"/>
            <a:ext cx="8229600" cy="442535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1800"/>
              </a:spcAft>
              <a:buFont typeface="Arial" panose="020B0604020202020204" pitchFamily="34" charset="0"/>
              <a:buNone/>
            </a:pPr>
            <a:endParaRPr lang="en-CA" sz="2700" dirty="0">
              <a:latin typeface="Arial" panose="020B0604020202020204" pitchFamily="34" charset="0"/>
              <a:cs typeface="Arial" panose="020B0604020202020204" pitchFamily="34" charset="0"/>
            </a:endParaRPr>
          </a:p>
        </p:txBody>
      </p:sp>
      <p:sp>
        <p:nvSpPr>
          <p:cNvPr id="3" name="Rectangle 2"/>
          <p:cNvSpPr/>
          <p:nvPr/>
        </p:nvSpPr>
        <p:spPr>
          <a:xfrm>
            <a:off x="642729" y="2474930"/>
            <a:ext cx="4138938" cy="3046988"/>
          </a:xfrm>
          <a:prstGeom prst="rect">
            <a:avLst/>
          </a:prstGeom>
        </p:spPr>
        <p:txBody>
          <a:bodyPr wrap="square">
            <a:spAutoFit/>
          </a:bodyPr>
          <a:lstStyle/>
          <a:p>
            <a:pPr>
              <a:spcAft>
                <a:spcPts val="1800"/>
              </a:spcAft>
            </a:pPr>
            <a:r>
              <a:rPr lang="en-US" sz="2700" dirty="0">
                <a:latin typeface="Arial" panose="020B0604020202020204" pitchFamily="34" charset="0"/>
                <a:cs typeface="Arial" panose="020B0604020202020204" pitchFamily="34" charset="0"/>
              </a:rPr>
              <a:t>Each group needs:</a:t>
            </a:r>
          </a:p>
          <a:p>
            <a:pPr marL="342900" indent="-342900">
              <a:spcAft>
                <a:spcPts val="1800"/>
              </a:spcAft>
              <a:buFont typeface="Arial" panose="020B0604020202020204" pitchFamily="34" charset="0"/>
              <a:buChar char="•"/>
            </a:pPr>
            <a:r>
              <a:rPr lang="en-US" sz="2700" dirty="0">
                <a:latin typeface="Arial" panose="020B0604020202020204" pitchFamily="34" charset="0"/>
                <a:cs typeface="Arial" panose="020B0604020202020204" pitchFamily="34" charset="0"/>
              </a:rPr>
              <a:t>A timeline activity board</a:t>
            </a:r>
          </a:p>
          <a:p>
            <a:pPr marL="342900" indent="-342900">
              <a:spcAft>
                <a:spcPts val="1800"/>
              </a:spcAft>
              <a:buFont typeface="Arial" panose="020B0604020202020204" pitchFamily="34" charset="0"/>
              <a:buChar char="•"/>
            </a:pPr>
            <a:r>
              <a:rPr lang="en-US" sz="2700" dirty="0">
                <a:latin typeface="Arial" panose="020B0604020202020204" pitchFamily="34" charset="0"/>
                <a:cs typeface="Arial" panose="020B0604020202020204" pitchFamily="34" charset="0"/>
              </a:rPr>
              <a:t>A set of case study </a:t>
            </a:r>
            <a:r>
              <a:rPr lang="en-US" sz="2700" dirty="0" smtClean="0">
                <a:latin typeface="Arial" panose="020B0604020202020204" pitchFamily="34" charset="0"/>
                <a:cs typeface="Arial" panose="020B0604020202020204" pitchFamily="34" charset="0"/>
              </a:rPr>
              <a:t>cards: the </a:t>
            </a:r>
            <a:r>
              <a:rPr lang="en-US" sz="2700" dirty="0">
                <a:latin typeface="Arial" panose="020B0604020202020204" pitchFamily="34" charset="0"/>
                <a:cs typeface="Arial" panose="020B0604020202020204" pitchFamily="34" charset="0"/>
              </a:rPr>
              <a:t>context </a:t>
            </a:r>
            <a:r>
              <a:rPr lang="en-US" sz="2700" dirty="0" smtClean="0">
                <a:latin typeface="Arial" panose="020B0604020202020204" pitchFamily="34" charset="0"/>
                <a:cs typeface="Arial" panose="020B0604020202020204" pitchFamily="34" charset="0"/>
              </a:rPr>
              <a:t>card and associated </a:t>
            </a:r>
            <a:r>
              <a:rPr lang="en-US" sz="2700" dirty="0">
                <a:latin typeface="Arial" panose="020B0604020202020204" pitchFamily="34" charset="0"/>
                <a:cs typeface="Arial" panose="020B0604020202020204" pitchFamily="34" charset="0"/>
              </a:rPr>
              <a:t>activity cards </a:t>
            </a:r>
            <a:endParaRPr lang="en-CA" sz="2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2937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EE9CC64-E1AB-452A-863F-96DDDA204470}" type="slidenum">
              <a:rPr lang="en-CA" smtClean="0"/>
              <a:t>7</a:t>
            </a:fld>
            <a:endParaRPr lang="en-CA" dirty="0"/>
          </a:p>
        </p:txBody>
      </p:sp>
      <p:sp>
        <p:nvSpPr>
          <p:cNvPr id="5" name="Espace réservé du pied de page 4"/>
          <p:cNvSpPr>
            <a:spLocks noGrp="1"/>
          </p:cNvSpPr>
          <p:nvPr>
            <p:ph type="ftr" sz="quarter" idx="11"/>
          </p:nvPr>
        </p:nvSpPr>
        <p:spPr/>
        <p:txBody>
          <a:bodyPr/>
          <a:lstStyle/>
          <a:p>
            <a:r>
              <a:rPr lang="en-CA" smtClean="0"/>
              <a:t>Voting Rights through Time</a:t>
            </a:r>
            <a:endParaRPr lang="en-CA"/>
          </a:p>
        </p:txBody>
      </p:sp>
      <p:sp>
        <p:nvSpPr>
          <p:cNvPr id="11" name="Content Placeholder 2"/>
          <p:cNvSpPr>
            <a:spLocks noGrp="1"/>
          </p:cNvSpPr>
          <p:nvPr>
            <p:ph idx="1"/>
          </p:nvPr>
        </p:nvSpPr>
        <p:spPr>
          <a:xfrm>
            <a:off x="539552" y="1196752"/>
            <a:ext cx="8229600" cy="4425355"/>
          </a:xfrm>
        </p:spPr>
        <p:txBody>
          <a:bodyPr>
            <a:normAutofit/>
          </a:bodyPr>
          <a:lstStyle/>
          <a:p>
            <a:pPr marL="0" indent="0">
              <a:spcAft>
                <a:spcPts val="1800"/>
              </a:spcAft>
              <a:buNone/>
            </a:pPr>
            <a:r>
              <a:rPr lang="en-US" sz="2800" dirty="0" smtClean="0">
                <a:latin typeface="Arial" panose="020B0604020202020204" pitchFamily="34" charset="0"/>
                <a:cs typeface="Arial" panose="020B0604020202020204" pitchFamily="34" charset="0"/>
              </a:rPr>
              <a:t>Read aloud your </a:t>
            </a:r>
            <a:r>
              <a:rPr lang="en-US" sz="2800" b="1" dirty="0" smtClean="0">
                <a:latin typeface="Arial" panose="020B0604020202020204" pitchFamily="34" charset="0"/>
                <a:cs typeface="Arial" panose="020B0604020202020204" pitchFamily="34" charset="0"/>
              </a:rPr>
              <a:t>context card </a:t>
            </a: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before you begin.</a:t>
            </a:r>
            <a:endParaRPr lang="en-CA" sz="2800" dirty="0">
              <a:latin typeface="Arial" panose="020B0604020202020204" pitchFamily="34" charset="0"/>
              <a:cs typeface="Arial" panose="020B0604020202020204" pitchFamily="34" charset="0"/>
            </a:endParaRPr>
          </a:p>
        </p:txBody>
      </p:sp>
      <p:sp>
        <p:nvSpPr>
          <p:cNvPr id="15" name="ZoneTexte 14"/>
          <p:cNvSpPr txBox="1"/>
          <p:nvPr/>
        </p:nvSpPr>
        <p:spPr>
          <a:xfrm>
            <a:off x="323528" y="332657"/>
            <a:ext cx="8136904" cy="461665"/>
          </a:xfrm>
          <a:prstGeom prst="rect">
            <a:avLst/>
          </a:prstGeom>
          <a:noFill/>
        </p:spPr>
        <p:txBody>
          <a:bodyPr wrap="square" rtlCol="0">
            <a:spAutoFit/>
          </a:bodyPr>
          <a:lstStyle/>
          <a:p>
            <a:r>
              <a:rPr lang="fr-CA" sz="2400" b="1" dirty="0" smtClean="0">
                <a:solidFill>
                  <a:srgbClr val="395B20"/>
                </a:solidFill>
                <a:latin typeface="Arial" panose="020B0604020202020204" pitchFamily="34" charset="0"/>
                <a:cs typeface="Arial" panose="020B0604020202020204" pitchFamily="34" charset="0"/>
              </a:rPr>
              <a:t>Activity</a:t>
            </a:r>
            <a:endParaRPr lang="en-CA" sz="2400" b="1" dirty="0">
              <a:solidFill>
                <a:srgbClr val="395B20"/>
              </a:solidFill>
              <a:latin typeface="Arial" panose="020B0604020202020204" pitchFamily="34" charset="0"/>
              <a:cs typeface="Arial" panose="020B0604020202020204" pitchFamily="34" charset="0"/>
            </a:endParaRPr>
          </a:p>
        </p:txBody>
      </p:sp>
      <p:pic>
        <p:nvPicPr>
          <p:cNvPr id="16" name="Imag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77" y="385499"/>
            <a:ext cx="379205" cy="379205"/>
          </a:xfrm>
          <a:prstGeom prst="rect">
            <a:avLst/>
          </a:prstGeom>
        </p:spPr>
      </p:pic>
      <p:pic>
        <p:nvPicPr>
          <p:cNvPr id="10"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7704" y="2446302"/>
            <a:ext cx="3238600" cy="2095565"/>
          </a:xfrm>
          <a:prstGeom prst="rect">
            <a:avLst/>
          </a:prstGeom>
          <a:ln>
            <a:noFill/>
          </a:ln>
          <a:effectLst>
            <a:outerShdw blurRad="292100" dist="139700" dir="2700000" algn="tl" rotWithShape="0">
              <a:srgbClr val="333333">
                <a:alpha val="65000"/>
              </a:srgbClr>
            </a:outerShdw>
          </a:effectLst>
        </p:spPr>
      </p:pic>
      <p:pic>
        <p:nvPicPr>
          <p:cNvPr id="17" name="Imag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547" y="3501008"/>
            <a:ext cx="3238598" cy="2095564"/>
          </a:xfrm>
          <a:prstGeom prst="rect">
            <a:avLst/>
          </a:prstGeom>
          <a:ln>
            <a:noFill/>
          </a:ln>
          <a:effectLst>
            <a:outerShdw blurRad="292100" dist="139700" dir="2700000" algn="tl" rotWithShape="0">
              <a:srgbClr val="333333">
                <a:alpha val="65000"/>
              </a:srgbClr>
            </a:outerShdw>
          </a:effectLst>
        </p:spPr>
      </p:pic>
      <p:pic>
        <p:nvPicPr>
          <p:cNvPr id="18" name="Imag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7855" y="2937067"/>
            <a:ext cx="3238600" cy="2095565"/>
          </a:xfrm>
          <a:prstGeom prst="rect">
            <a:avLst/>
          </a:prstGeom>
          <a:ln>
            <a:noFill/>
          </a:ln>
          <a:effectLst>
            <a:outerShdw blurRad="292100" dist="139700" dir="2700000" algn="tl" rotWithShape="0">
              <a:srgbClr val="333333">
                <a:alpha val="65000"/>
              </a:srgbClr>
            </a:outerShdw>
          </a:effectLst>
        </p:spPr>
      </p:pic>
      <p:pic>
        <p:nvPicPr>
          <p:cNvPr id="19" name="Imag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97698" y="3991773"/>
            <a:ext cx="3238598" cy="20955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3188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EE9CC64-E1AB-452A-863F-96DDDA204470}" type="slidenum">
              <a:rPr lang="en-CA" smtClean="0"/>
              <a:t>8</a:t>
            </a:fld>
            <a:endParaRPr lang="en-CA" dirty="0"/>
          </a:p>
        </p:txBody>
      </p:sp>
      <p:sp>
        <p:nvSpPr>
          <p:cNvPr id="5" name="Espace réservé du pied de page 4"/>
          <p:cNvSpPr>
            <a:spLocks noGrp="1"/>
          </p:cNvSpPr>
          <p:nvPr>
            <p:ph type="ftr" sz="quarter" idx="11"/>
          </p:nvPr>
        </p:nvSpPr>
        <p:spPr/>
        <p:txBody>
          <a:bodyPr/>
          <a:lstStyle/>
          <a:p>
            <a:r>
              <a:rPr lang="en-CA" smtClean="0"/>
              <a:t>Voting Rights through Time</a:t>
            </a:r>
            <a:endParaRPr lang="en-CA"/>
          </a:p>
        </p:txBody>
      </p:sp>
      <p:sp>
        <p:nvSpPr>
          <p:cNvPr id="11" name="Content Placeholder 2"/>
          <p:cNvSpPr>
            <a:spLocks noGrp="1"/>
          </p:cNvSpPr>
          <p:nvPr>
            <p:ph idx="1"/>
          </p:nvPr>
        </p:nvSpPr>
        <p:spPr>
          <a:xfrm>
            <a:off x="467544" y="1451917"/>
            <a:ext cx="4322594" cy="4425355"/>
          </a:xfrm>
        </p:spPr>
        <p:txBody>
          <a:bodyPr>
            <a:normAutofit/>
          </a:bodyPr>
          <a:lstStyle/>
          <a:p>
            <a:pPr>
              <a:spcAft>
                <a:spcPts val="1800"/>
              </a:spcAft>
            </a:pPr>
            <a:r>
              <a:rPr lang="en-US" sz="2700" dirty="0" smtClean="0">
                <a:latin typeface="Arial" panose="020B0604020202020204" pitchFamily="34" charset="0"/>
                <a:cs typeface="Arial" panose="020B0604020202020204" pitchFamily="34" charset="0"/>
              </a:rPr>
              <a:t>Read aloud your </a:t>
            </a:r>
            <a:r>
              <a:rPr lang="en-US" sz="2700" b="1" dirty="0" smtClean="0">
                <a:latin typeface="Arial" panose="020B0604020202020204" pitchFamily="34" charset="0"/>
                <a:cs typeface="Arial" panose="020B0604020202020204" pitchFamily="34" charset="0"/>
              </a:rPr>
              <a:t>case study cards</a:t>
            </a:r>
            <a:r>
              <a:rPr lang="en-US" sz="2700" dirty="0" smtClean="0">
                <a:latin typeface="Arial" panose="020B0604020202020204" pitchFamily="34" charset="0"/>
                <a:cs typeface="Arial" panose="020B0604020202020204" pitchFamily="34" charset="0"/>
              </a:rPr>
              <a:t>.</a:t>
            </a:r>
          </a:p>
          <a:p>
            <a:pPr>
              <a:spcAft>
                <a:spcPts val="1800"/>
              </a:spcAft>
            </a:pPr>
            <a:r>
              <a:rPr lang="en-US" sz="2700" dirty="0" smtClean="0">
                <a:latin typeface="Arial" panose="020B0604020202020204" pitchFamily="34" charset="0"/>
                <a:cs typeface="Arial" panose="020B0604020202020204" pitchFamily="34" charset="0"/>
              </a:rPr>
              <a:t>Place each card on </a:t>
            </a:r>
            <a:br>
              <a:rPr lang="en-US" sz="2700" dirty="0" smtClean="0">
                <a:latin typeface="Arial" panose="020B0604020202020204" pitchFamily="34" charset="0"/>
                <a:cs typeface="Arial" panose="020B0604020202020204" pitchFamily="34" charset="0"/>
              </a:rPr>
            </a:br>
            <a:r>
              <a:rPr lang="en-US" sz="2700" dirty="0" smtClean="0">
                <a:latin typeface="Arial" panose="020B0604020202020204" pitchFamily="34" charset="0"/>
                <a:cs typeface="Arial" panose="020B0604020202020204" pitchFamily="34" charset="0"/>
              </a:rPr>
              <a:t>the </a:t>
            </a:r>
            <a:r>
              <a:rPr lang="en-US" sz="2700" b="1" dirty="0" smtClean="0">
                <a:latin typeface="Arial" panose="020B0604020202020204" pitchFamily="34" charset="0"/>
                <a:cs typeface="Arial" panose="020B0604020202020204" pitchFamily="34" charset="0"/>
              </a:rPr>
              <a:t>timeline</a:t>
            </a:r>
            <a:r>
              <a:rPr lang="en-US" sz="2700" dirty="0" smtClean="0">
                <a:latin typeface="Arial" panose="020B0604020202020204" pitchFamily="34" charset="0"/>
                <a:cs typeface="Arial" panose="020B0604020202020204" pitchFamily="34" charset="0"/>
              </a:rPr>
              <a:t> by date.</a:t>
            </a:r>
          </a:p>
          <a:p>
            <a:pPr>
              <a:spcAft>
                <a:spcPts val="1800"/>
              </a:spcAft>
            </a:pPr>
            <a:r>
              <a:rPr lang="en-US" sz="2700" dirty="0" smtClean="0">
                <a:latin typeface="Arial" panose="020B0604020202020204" pitchFamily="34" charset="0"/>
                <a:cs typeface="Arial" panose="020B0604020202020204" pitchFamily="34" charset="0"/>
              </a:rPr>
              <a:t>Discuss as a group </a:t>
            </a:r>
            <a:br>
              <a:rPr lang="en-US" sz="2700" dirty="0" smtClean="0">
                <a:latin typeface="Arial" panose="020B0604020202020204" pitchFamily="34" charset="0"/>
                <a:cs typeface="Arial" panose="020B0604020202020204" pitchFamily="34" charset="0"/>
              </a:rPr>
            </a:br>
            <a:r>
              <a:rPr lang="en-US" sz="2700" dirty="0" smtClean="0">
                <a:latin typeface="Arial" panose="020B0604020202020204" pitchFamily="34" charset="0"/>
                <a:cs typeface="Arial" panose="020B0604020202020204" pitchFamily="34" charset="0"/>
              </a:rPr>
              <a:t>where you will place the card on the </a:t>
            </a:r>
            <a:r>
              <a:rPr lang="en-US" sz="2700" b="1" dirty="0" smtClean="0">
                <a:latin typeface="Arial" panose="020B0604020202020204" pitchFamily="34" charset="0"/>
                <a:cs typeface="Arial" panose="020B0604020202020204" pitchFamily="34" charset="0"/>
              </a:rPr>
              <a:t>Inclusion/ Exclusion</a:t>
            </a:r>
            <a:r>
              <a:rPr lang="en-US" sz="2700" dirty="0" smtClean="0">
                <a:latin typeface="Arial" panose="020B0604020202020204" pitchFamily="34" charset="0"/>
                <a:cs typeface="Arial" panose="020B0604020202020204" pitchFamily="34" charset="0"/>
              </a:rPr>
              <a:t> scale.</a:t>
            </a:r>
            <a:endParaRPr lang="en-CA" sz="2700" dirty="0">
              <a:latin typeface="Arial" panose="020B0604020202020204" pitchFamily="34" charset="0"/>
              <a:cs typeface="Arial" panose="020B0604020202020204" pitchFamily="34" charset="0"/>
            </a:endParaRPr>
          </a:p>
        </p:txBody>
      </p:sp>
      <p:pic>
        <p:nvPicPr>
          <p:cNvPr id="2" name="Image 1"/>
          <p:cNvPicPr>
            <a:picLocks noChangeAspect="1"/>
          </p:cNvPicPr>
          <p:nvPr/>
        </p:nvPicPr>
        <p:blipFill rotWithShape="1">
          <a:blip r:embed="rId3" cstate="print">
            <a:extLst>
              <a:ext uri="{28A0092B-C50C-407E-A947-70E740481C1C}">
                <a14:useLocalDpi xmlns:a14="http://schemas.microsoft.com/office/drawing/2010/main" val="0"/>
              </a:ext>
            </a:extLst>
          </a:blip>
          <a:srcRect r="22237"/>
          <a:stretch/>
        </p:blipFill>
        <p:spPr>
          <a:xfrm>
            <a:off x="5028754" y="1629140"/>
            <a:ext cx="4115245" cy="3528052"/>
          </a:xfrm>
          <a:prstGeom prst="rect">
            <a:avLst/>
          </a:prstGeom>
        </p:spPr>
      </p:pic>
      <p:sp>
        <p:nvSpPr>
          <p:cNvPr id="8" name="ZoneTexte 7"/>
          <p:cNvSpPr txBox="1"/>
          <p:nvPr/>
        </p:nvSpPr>
        <p:spPr>
          <a:xfrm>
            <a:off x="323528" y="332657"/>
            <a:ext cx="8136904" cy="461665"/>
          </a:xfrm>
          <a:prstGeom prst="rect">
            <a:avLst/>
          </a:prstGeom>
          <a:noFill/>
        </p:spPr>
        <p:txBody>
          <a:bodyPr wrap="square" rtlCol="0">
            <a:spAutoFit/>
          </a:bodyPr>
          <a:lstStyle/>
          <a:p>
            <a:r>
              <a:rPr lang="fr-CA" sz="2400" b="1" dirty="0" smtClean="0">
                <a:solidFill>
                  <a:srgbClr val="395B20"/>
                </a:solidFill>
                <a:latin typeface="Arial" panose="020B0604020202020204" pitchFamily="34" charset="0"/>
                <a:cs typeface="Arial" panose="020B0604020202020204" pitchFamily="34" charset="0"/>
              </a:rPr>
              <a:t>Activity</a:t>
            </a:r>
            <a:endParaRPr lang="en-CA" sz="2400" b="1" dirty="0">
              <a:solidFill>
                <a:srgbClr val="395B20"/>
              </a:solidFill>
              <a:latin typeface="Arial" panose="020B0604020202020204" pitchFamily="34" charset="0"/>
              <a:cs typeface="Arial" panose="020B0604020202020204" pitchFamily="34" charset="0"/>
            </a:endParaRPr>
          </a:p>
        </p:txBody>
      </p: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77" y="385499"/>
            <a:ext cx="379205" cy="379205"/>
          </a:xfrm>
          <a:prstGeom prst="rect">
            <a:avLst/>
          </a:prstGeom>
        </p:spPr>
      </p:pic>
    </p:spTree>
    <p:extLst>
      <p:ext uri="{BB962C8B-B14F-4D97-AF65-F5344CB8AC3E}">
        <p14:creationId xmlns:p14="http://schemas.microsoft.com/office/powerpoint/2010/main" val="3312932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cstate="print">
            <a:extLst>
              <a:ext uri="{28A0092B-C50C-407E-A947-70E740481C1C}">
                <a14:useLocalDpi xmlns:a14="http://schemas.microsoft.com/office/drawing/2010/main" val="0"/>
              </a:ext>
            </a:extLst>
          </a:blip>
          <a:srcRect l="22690" t="1503" r="16509" b="2326"/>
          <a:stretch/>
        </p:blipFill>
        <p:spPr>
          <a:xfrm>
            <a:off x="0" y="1379909"/>
            <a:ext cx="4046748" cy="4267201"/>
          </a:xfrm>
          <a:prstGeom prst="rect">
            <a:avLst/>
          </a:prstGeom>
        </p:spPr>
      </p:pic>
      <p:sp>
        <p:nvSpPr>
          <p:cNvPr id="4" name="Espace réservé du numéro de diapositive 3"/>
          <p:cNvSpPr>
            <a:spLocks noGrp="1"/>
          </p:cNvSpPr>
          <p:nvPr>
            <p:ph type="sldNum" sz="quarter" idx="12"/>
          </p:nvPr>
        </p:nvSpPr>
        <p:spPr/>
        <p:txBody>
          <a:bodyPr/>
          <a:lstStyle/>
          <a:p>
            <a:fld id="{6EE9CC64-E1AB-452A-863F-96DDDA204470}" type="slidenum">
              <a:rPr lang="en-CA" smtClean="0"/>
              <a:t>9</a:t>
            </a:fld>
            <a:endParaRPr lang="en-CA" dirty="0"/>
          </a:p>
        </p:txBody>
      </p:sp>
      <p:sp>
        <p:nvSpPr>
          <p:cNvPr id="5" name="Espace réservé du pied de page 4"/>
          <p:cNvSpPr>
            <a:spLocks noGrp="1"/>
          </p:cNvSpPr>
          <p:nvPr>
            <p:ph type="ftr" sz="quarter" idx="11"/>
          </p:nvPr>
        </p:nvSpPr>
        <p:spPr/>
        <p:txBody>
          <a:bodyPr/>
          <a:lstStyle/>
          <a:p>
            <a:r>
              <a:rPr lang="en-CA" smtClean="0"/>
              <a:t>Voting Rights through Time</a:t>
            </a:r>
            <a:endParaRPr lang="en-CA"/>
          </a:p>
        </p:txBody>
      </p:sp>
      <p:sp>
        <p:nvSpPr>
          <p:cNvPr id="11" name="Content Placeholder 2"/>
          <p:cNvSpPr>
            <a:spLocks noGrp="1"/>
          </p:cNvSpPr>
          <p:nvPr>
            <p:ph idx="1"/>
          </p:nvPr>
        </p:nvSpPr>
        <p:spPr>
          <a:xfrm>
            <a:off x="4427984" y="1235893"/>
            <a:ext cx="4322594" cy="4425355"/>
          </a:xfrm>
        </p:spPr>
        <p:txBody>
          <a:bodyPr>
            <a:normAutofit/>
          </a:bodyPr>
          <a:lstStyle/>
          <a:p>
            <a:pPr marL="0" indent="0">
              <a:spcAft>
                <a:spcPts val="600"/>
              </a:spcAft>
              <a:buNone/>
            </a:pPr>
            <a:r>
              <a:rPr lang="en-US" sz="2700" b="1" dirty="0" smtClean="0">
                <a:latin typeface="Arial" panose="020B0604020202020204" pitchFamily="34" charset="0"/>
                <a:cs typeface="Arial" panose="020B0604020202020204" pitchFamily="34" charset="0"/>
              </a:rPr>
              <a:t>Turning point: </a:t>
            </a:r>
          </a:p>
          <a:p>
            <a:pPr marL="0" indent="0">
              <a:spcAft>
                <a:spcPts val="1800"/>
              </a:spcAft>
              <a:buNone/>
            </a:pPr>
            <a:r>
              <a:rPr lang="en-US" sz="2700" dirty="0" smtClean="0">
                <a:latin typeface="Arial" panose="020B0604020202020204" pitchFamily="34" charset="0"/>
                <a:cs typeface="Arial" panose="020B0604020202020204" pitchFamily="34" charset="0"/>
              </a:rPr>
              <a:t>When the process of change shifts in direction or pace.</a:t>
            </a:r>
          </a:p>
          <a:p>
            <a:pPr marL="0" indent="0">
              <a:spcAft>
                <a:spcPts val="1800"/>
              </a:spcAft>
              <a:buNone/>
            </a:pPr>
            <a:r>
              <a:rPr lang="en-US" sz="2700" b="1" dirty="0" smtClean="0">
                <a:solidFill>
                  <a:srgbClr val="9CB533"/>
                </a:solidFill>
                <a:latin typeface="Arial" panose="020B0604020202020204" pitchFamily="34" charset="0"/>
                <a:cs typeface="Arial" panose="020B0604020202020204" pitchFamily="34" charset="0"/>
              </a:rPr>
              <a:t>Was there a turning point in your case study</a:t>
            </a:r>
            <a:r>
              <a:rPr lang="fr-CA" sz="2700" b="1" dirty="0" smtClean="0">
                <a:solidFill>
                  <a:srgbClr val="9CB533"/>
                </a:solidFill>
                <a:latin typeface="Arial" panose="020B0604020202020204" pitchFamily="34" charset="0"/>
                <a:cs typeface="Arial" panose="020B0604020202020204" pitchFamily="34" charset="0"/>
              </a:rPr>
              <a:t>?</a:t>
            </a:r>
          </a:p>
          <a:p>
            <a:pPr marL="0" indent="0">
              <a:spcAft>
                <a:spcPts val="1800"/>
              </a:spcAft>
              <a:buNone/>
            </a:pPr>
            <a:r>
              <a:rPr lang="fr-CA" sz="2700" dirty="0" smtClean="0">
                <a:latin typeface="Arial" panose="020B0604020202020204" pitchFamily="34" charset="0"/>
                <a:cs typeface="Arial" panose="020B0604020202020204" pitchFamily="34" charset="0"/>
              </a:rPr>
              <a:t>Place </a:t>
            </a:r>
            <a:r>
              <a:rPr lang="fr-CA" sz="2700" dirty="0" err="1" smtClean="0">
                <a:latin typeface="Arial" panose="020B0604020202020204" pitchFamily="34" charset="0"/>
                <a:cs typeface="Arial" panose="020B0604020202020204" pitchFamily="34" charset="0"/>
              </a:rPr>
              <a:t>your</a:t>
            </a:r>
            <a:r>
              <a:rPr lang="fr-CA" sz="2700" dirty="0" smtClean="0">
                <a:latin typeface="Arial" panose="020B0604020202020204" pitchFamily="34" charset="0"/>
                <a:cs typeface="Arial" panose="020B0604020202020204" pitchFamily="34" charset="0"/>
              </a:rPr>
              <a:t> </a:t>
            </a:r>
            <a:r>
              <a:rPr lang="fr-CA" sz="2700" b="1" dirty="0" err="1" smtClean="0">
                <a:latin typeface="Arial" panose="020B0604020202020204" pitchFamily="34" charset="0"/>
                <a:cs typeface="Arial" panose="020B0604020202020204" pitchFamily="34" charset="0"/>
              </a:rPr>
              <a:t>Turning</a:t>
            </a:r>
            <a:r>
              <a:rPr lang="fr-CA" sz="2700" b="1" dirty="0" smtClean="0">
                <a:latin typeface="Arial" panose="020B0604020202020204" pitchFamily="34" charset="0"/>
                <a:cs typeface="Arial" panose="020B0604020202020204" pitchFamily="34" charset="0"/>
              </a:rPr>
              <a:t> Point Frame</a:t>
            </a:r>
            <a:r>
              <a:rPr lang="fr-CA" sz="2700" dirty="0" smtClean="0">
                <a:latin typeface="Arial" panose="020B0604020202020204" pitchFamily="34" charset="0"/>
                <a:cs typeface="Arial" panose="020B0604020202020204" pitchFamily="34" charset="0"/>
              </a:rPr>
              <a:t> on </a:t>
            </a:r>
            <a:r>
              <a:rPr lang="fr-CA" sz="2700" dirty="0" err="1" smtClean="0">
                <a:latin typeface="Arial" panose="020B0604020202020204" pitchFamily="34" charset="0"/>
                <a:cs typeface="Arial" panose="020B0604020202020204" pitchFamily="34" charset="0"/>
              </a:rPr>
              <a:t>your</a:t>
            </a:r>
            <a:r>
              <a:rPr lang="fr-CA" sz="2700" dirty="0" smtClean="0">
                <a:latin typeface="Arial" panose="020B0604020202020204" pitchFamily="34" charset="0"/>
                <a:cs typeface="Arial" panose="020B0604020202020204" pitchFamily="34" charset="0"/>
              </a:rPr>
              <a:t> </a:t>
            </a:r>
            <a:r>
              <a:rPr lang="fr-CA" sz="2700" dirty="0" err="1" smtClean="0">
                <a:latin typeface="Arial" panose="020B0604020202020204" pitchFamily="34" charset="0"/>
                <a:cs typeface="Arial" panose="020B0604020202020204" pitchFamily="34" charset="0"/>
              </a:rPr>
              <a:t>timeline</a:t>
            </a:r>
            <a:r>
              <a:rPr lang="fr-CA" sz="2700" dirty="0" smtClean="0">
                <a:latin typeface="Arial" panose="020B0604020202020204" pitchFamily="34" charset="0"/>
                <a:cs typeface="Arial" panose="020B0604020202020204" pitchFamily="34" charset="0"/>
              </a:rPr>
              <a:t>.</a:t>
            </a:r>
            <a:endParaRPr lang="en-CA" sz="2700" dirty="0">
              <a:latin typeface="Arial" panose="020B0604020202020204" pitchFamily="34" charset="0"/>
              <a:cs typeface="Arial" panose="020B0604020202020204" pitchFamily="34" charset="0"/>
            </a:endParaRPr>
          </a:p>
        </p:txBody>
      </p:sp>
      <p:sp>
        <p:nvSpPr>
          <p:cNvPr id="8" name="ZoneTexte 7"/>
          <p:cNvSpPr txBox="1"/>
          <p:nvPr/>
        </p:nvSpPr>
        <p:spPr>
          <a:xfrm>
            <a:off x="323528" y="332657"/>
            <a:ext cx="8136904" cy="461665"/>
          </a:xfrm>
          <a:prstGeom prst="rect">
            <a:avLst/>
          </a:prstGeom>
          <a:noFill/>
        </p:spPr>
        <p:txBody>
          <a:bodyPr wrap="square" rtlCol="0">
            <a:spAutoFit/>
          </a:bodyPr>
          <a:lstStyle/>
          <a:p>
            <a:r>
              <a:rPr lang="fr-CA" sz="2400" b="1" dirty="0" smtClean="0">
                <a:solidFill>
                  <a:srgbClr val="395B20"/>
                </a:solidFill>
                <a:latin typeface="Arial" panose="020B0604020202020204" pitchFamily="34" charset="0"/>
                <a:cs typeface="Arial" panose="020B0604020202020204" pitchFamily="34" charset="0"/>
              </a:rPr>
              <a:t>Activity</a:t>
            </a:r>
            <a:endParaRPr lang="en-CA" sz="2400" b="1" dirty="0">
              <a:solidFill>
                <a:srgbClr val="395B20"/>
              </a:solidFill>
              <a:latin typeface="Arial" panose="020B0604020202020204" pitchFamily="34" charset="0"/>
              <a:cs typeface="Arial" panose="020B0604020202020204" pitchFamily="34" charset="0"/>
            </a:endParaRPr>
          </a:p>
        </p:txBody>
      </p: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77" y="385499"/>
            <a:ext cx="379205" cy="379205"/>
          </a:xfrm>
          <a:prstGeom prst="rect">
            <a:avLst/>
          </a:prstGeom>
        </p:spPr>
      </p:pic>
    </p:spTree>
    <p:extLst>
      <p:ext uri="{BB962C8B-B14F-4D97-AF65-F5344CB8AC3E}">
        <p14:creationId xmlns:p14="http://schemas.microsoft.com/office/powerpoint/2010/main" val="834381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965</TotalTime>
  <Words>911</Words>
  <Application>Microsoft Office PowerPoint</Application>
  <PresentationFormat>On-screen Show (4:3)</PresentationFormat>
  <Paragraphs>119</Paragraphs>
  <Slides>17</Slides>
  <Notes>17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17</vt:i4>
      </vt:variant>
    </vt:vector>
  </HeadingPairs>
  <TitlesOfParts>
    <vt:vector size="21" baseType="lpstr">
      <vt:lpstr>Arial</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Elections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Elections Canada</dc:creator>
  <cp:lastModifiedBy>Potter, Allison (MET)</cp:lastModifiedBy>
  <cp:revision>105</cp:revision>
  <cp:lastPrinted>2018-11-26T18:00:19Z</cp:lastPrinted>
  <dcterms:created xsi:type="dcterms:W3CDTF">2018-11-13T16:40:11Z</dcterms:created>
  <dcterms:modified xsi:type="dcterms:W3CDTF">2021-07-23T19:47:00Z</dcterms:modified>
</cp:coreProperties>
</file>